
<file path=[Content_Types].xml><?xml version="1.0" encoding="utf-8"?>
<Types xmlns="http://schemas.openxmlformats.org/package/2006/content-types">
  <Default Extension="bin" ContentType="image/unknown"/>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2" r:id="rId2"/>
  </p:sldMasterIdLst>
  <p:notesMasterIdLst>
    <p:notesMasterId r:id="rId41"/>
  </p:notesMasterIdLst>
  <p:sldIdLst>
    <p:sldId id="290" r:id="rId3"/>
    <p:sldId id="388" r:id="rId4"/>
    <p:sldId id="282" r:id="rId5"/>
    <p:sldId id="286" r:id="rId6"/>
    <p:sldId id="263" r:id="rId7"/>
    <p:sldId id="267" r:id="rId8"/>
    <p:sldId id="275" r:id="rId9"/>
    <p:sldId id="389" r:id="rId10"/>
    <p:sldId id="391" r:id="rId11"/>
    <p:sldId id="392" r:id="rId12"/>
    <p:sldId id="394" r:id="rId13"/>
    <p:sldId id="395" r:id="rId14"/>
    <p:sldId id="393" r:id="rId15"/>
    <p:sldId id="396" r:id="rId16"/>
    <p:sldId id="397" r:id="rId17"/>
    <p:sldId id="398" r:id="rId18"/>
    <p:sldId id="400" r:id="rId19"/>
    <p:sldId id="401" r:id="rId20"/>
    <p:sldId id="399" r:id="rId21"/>
    <p:sldId id="404" r:id="rId22"/>
    <p:sldId id="405" r:id="rId23"/>
    <p:sldId id="402" r:id="rId24"/>
    <p:sldId id="406" r:id="rId25"/>
    <p:sldId id="403" r:id="rId26"/>
    <p:sldId id="409" r:id="rId27"/>
    <p:sldId id="410" r:id="rId28"/>
    <p:sldId id="293" r:id="rId29"/>
    <p:sldId id="411" r:id="rId30"/>
    <p:sldId id="289" r:id="rId31"/>
    <p:sldId id="390" r:id="rId32"/>
    <p:sldId id="291" r:id="rId33"/>
    <p:sldId id="292" r:id="rId34"/>
    <p:sldId id="296" r:id="rId35"/>
    <p:sldId id="297" r:id="rId36"/>
    <p:sldId id="298" r:id="rId37"/>
    <p:sldId id="300" r:id="rId38"/>
    <p:sldId id="412" r:id="rId39"/>
    <p:sldId id="309" r:id="rId40"/>
  </p:sldIdLst>
  <p:sldSz cx="9144000" cy="5143500" type="screen16x9"/>
  <p:notesSz cx="6858000" cy="9144000"/>
  <p:embeddedFontLst>
    <p:embeddedFont>
      <p:font typeface="#9Slide03 Arima Madurai Black" panose="00000A00000000000000" pitchFamily="2" charset="0"/>
      <p:bold r:id="rId42"/>
    </p:embeddedFont>
    <p:embeddedFont>
      <p:font typeface="#9Slide07 IcielBaliho Script" pitchFamily="2" charset="0"/>
      <p:regular r:id="rId43"/>
    </p:embeddedFont>
    <p:embeddedFont>
      <p:font typeface="#9Slide07 IcielCadena" panose="02000503000000020004" pitchFamily="2" charset="0"/>
      <p:bold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Fira Sans Extra Condensed Medium" panose="020B0604020202020204" charset="0"/>
      <p:regular r:id="rId51"/>
      <p:bold r:id="rId52"/>
      <p:italic r:id="rId53"/>
      <p:boldItalic r:id="rId54"/>
    </p:embeddedFont>
    <p:embeddedFont>
      <p:font typeface="Roboto" panose="02000000000000000000"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6666"/>
    <a:srgbClr val="93C47D"/>
    <a:srgbClr val="CAE8F3"/>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varScale="1">
        <p:scale>
          <a:sx n="110" d="100"/>
          <a:sy n="110" d="100"/>
        </p:scale>
        <p:origin x="6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dPt>
            <c:idx val="0"/>
            <c:bubble3D val="0"/>
            <c:spPr>
              <a:solidFill>
                <a:srgbClr val="FFC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BD71-43F4-997E-5886EB6DDC85}"/>
              </c:ext>
            </c:extLst>
          </c:dPt>
          <c:dPt>
            <c:idx val="1"/>
            <c:bubble3D val="0"/>
            <c:spPr>
              <a:solidFill>
                <a:srgbClr val="00CC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4-BD71-43F4-997E-5886EB6DDC85}"/>
              </c:ext>
            </c:extLst>
          </c:dPt>
          <c:dPt>
            <c:idx val="2"/>
            <c:bubble3D val="0"/>
            <c:spPr>
              <a:solidFill>
                <a:srgbClr val="005D7E"/>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BD71-43F4-997E-5886EB6DDC85}"/>
              </c:ext>
            </c:extLst>
          </c:dPt>
          <c:dPt>
            <c:idx val="3"/>
            <c:bubble3D val="0"/>
            <c:spPr>
              <a:solidFill>
                <a:srgbClr val="CC0099"/>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6-BD71-43F4-997E-5886EB6DDC85}"/>
              </c:ext>
            </c:extLst>
          </c:dPt>
          <c:dPt>
            <c:idx val="4"/>
            <c:bubble3D val="0"/>
            <c:spPr>
              <a:solidFill>
                <a:srgbClr val="A50021"/>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BD71-43F4-997E-5886EB6DDC85}"/>
              </c:ext>
            </c:extLst>
          </c:dPt>
          <c:dPt>
            <c:idx val="5"/>
            <c:bubble3D val="0"/>
            <c:spPr>
              <a:solidFill>
                <a:schemeClr val="accent4">
                  <a:lumMod val="75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8-BD71-43F4-997E-5886EB6DDC85}"/>
              </c:ext>
            </c:extLst>
          </c:dPt>
          <c:dPt>
            <c:idx val="6"/>
            <c:bubble3D val="0"/>
            <c:spPr>
              <a:solidFill>
                <a:srgbClr val="00CCFF"/>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2-BD71-43F4-997E-5886EB6DDC85}"/>
              </c:ext>
            </c:extLst>
          </c:dPt>
          <c:dLbls>
            <c:dLbl>
              <c:idx val="0"/>
              <c:layout>
                <c:manualLayout>
                  <c:x val="-8.2200252486683195E-2"/>
                  <c:y val="0.1397793319331500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71-43F4-997E-5886EB6DDC85}"/>
                </c:ext>
              </c:extLst>
            </c:dLbl>
            <c:dLbl>
              <c:idx val="1"/>
              <c:layout>
                <c:manualLayout>
                  <c:x val="-0.22672103988330017"/>
                  <c:y val="2.31960266962787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D71-43F4-997E-5886EB6DDC85}"/>
                </c:ext>
              </c:extLst>
            </c:dLbl>
            <c:dLbl>
              <c:idx val="2"/>
              <c:layout>
                <c:manualLayout>
                  <c:x val="-0.16333204885808408"/>
                  <c:y val="-0.2633678842487624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D71-43F4-997E-5886EB6DDC85}"/>
                </c:ext>
              </c:extLst>
            </c:dLbl>
            <c:dLbl>
              <c:idx val="3"/>
              <c:layout>
                <c:manualLayout>
                  <c:x val="-8.2234071349827687E-2"/>
                  <c:y val="-0.3278377684500960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D71-43F4-997E-5886EB6DDC85}"/>
                </c:ext>
              </c:extLst>
            </c:dLbl>
            <c:dLbl>
              <c:idx val="4"/>
              <c:layout>
                <c:manualLayout>
                  <c:x val="8.4505915345336649E-2"/>
                  <c:y val="-0.2987174609459176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D71-43F4-997E-5886EB6DDC85}"/>
                </c:ext>
              </c:extLst>
            </c:dLbl>
            <c:dLbl>
              <c:idx val="5"/>
              <c:layout>
                <c:manualLayout>
                  <c:x val="0.12105247239729926"/>
                  <c:y val="-0.244890877816588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D71-43F4-997E-5886EB6DDC85}"/>
                </c:ext>
              </c:extLst>
            </c:dLbl>
            <c:dLbl>
              <c:idx val="6"/>
              <c:layout>
                <c:manualLayout>
                  <c:x val="0.2139616364865391"/>
                  <c:y val="4.38946130060327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D71-43F4-997E-5886EB6DDC8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9Slide07 IcielCadena" panose="02000503000000020004" pitchFamily="2"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Chạy quá tốc độ</c:v>
                </c:pt>
                <c:pt idx="1">
                  <c:v>Đi không đúng làn đường, phần đường</c:v>
                </c:pt>
                <c:pt idx="2">
                  <c:v>Vượt xe sai quy định</c:v>
                </c:pt>
                <c:pt idx="3">
                  <c:v>Chuyển hướng không đúng quy định</c:v>
                </c:pt>
                <c:pt idx="4">
                  <c:v>Không nhường đường</c:v>
                </c:pt>
                <c:pt idx="5">
                  <c:v>Sử dụng rượu bia</c:v>
                </c:pt>
                <c:pt idx="6">
                  <c:v>Các lỗi vi phạm khác</c:v>
                </c:pt>
              </c:strCache>
            </c:strRef>
          </c:cat>
          <c:val>
            <c:numRef>
              <c:f>Sheet1!$B$2:$B$8</c:f>
              <c:numCache>
                <c:formatCode>0%</c:formatCode>
                <c:ptCount val="7"/>
                <c:pt idx="0">
                  <c:v>0.09</c:v>
                </c:pt>
                <c:pt idx="1">
                  <c:v>0.26</c:v>
                </c:pt>
                <c:pt idx="2">
                  <c:v>7.0000000000000007E-2</c:v>
                </c:pt>
                <c:pt idx="3">
                  <c:v>0.09</c:v>
                </c:pt>
                <c:pt idx="4">
                  <c:v>7.0000000000000007E-2</c:v>
                </c:pt>
                <c:pt idx="5">
                  <c:v>0.04</c:v>
                </c:pt>
                <c:pt idx="6">
                  <c:v>0.38</c:v>
                </c:pt>
              </c:numCache>
            </c:numRef>
          </c:val>
          <c:extLst>
            <c:ext xmlns:c16="http://schemas.microsoft.com/office/drawing/2014/chart" uri="{C3380CC4-5D6E-409C-BE32-E72D297353CC}">
              <c16:uniqueId val="{00000000-BD71-43F4-997E-5886EB6DDC85}"/>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7"/>
        <p:cNvGrpSpPr/>
        <p:nvPr/>
      </p:nvGrpSpPr>
      <p:grpSpPr>
        <a:xfrm>
          <a:off x="0" y="0"/>
          <a:ext cx="0" cy="0"/>
          <a:chOff x="0" y="0"/>
          <a:chExt cx="0" cy="0"/>
        </a:xfrm>
      </p:grpSpPr>
      <p:sp>
        <p:nvSpPr>
          <p:cNvPr id="2378" name="Google Shape;2378;g941acc34bc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9" name="Google Shape;2379;g941acc34bc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861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6692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005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728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2744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g91c7fb5437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g91c7fb5437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698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6037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5464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0231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489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57d71752d_1_4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57d71752d_1_4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4322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9700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5017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713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388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2336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9271c1ef3e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9271c1ef3e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g91c7fb5437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g91c7fb5437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46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144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7065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94e62a8e9d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94e62a8e9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646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87CC-A6E9-434A-9A8B-D7212B1A0C8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4663D71-6F69-47C9-8067-29B3D4BE26B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EDF310-A955-4388-ADA1-6AE39FCBEAF6}"/>
              </a:ext>
            </a:extLst>
          </p:cNvPr>
          <p:cNvSpPr>
            <a:spLocks noGrp="1"/>
          </p:cNvSpPr>
          <p:nvPr>
            <p:ph type="dt" sz="half" idx="10"/>
          </p:nvPr>
        </p:nvSpPr>
        <p:spPr/>
        <p:txBody>
          <a:bodyPr/>
          <a:lstStyle/>
          <a:p>
            <a:fld id="{0BE67772-D0B7-41C1-BBFF-053954CE56BE}" type="datetimeFigureOut">
              <a:rPr lang="en-US" smtClean="0"/>
              <a:t>12/12/2023</a:t>
            </a:fld>
            <a:endParaRPr lang="en-US"/>
          </a:p>
        </p:txBody>
      </p:sp>
      <p:sp>
        <p:nvSpPr>
          <p:cNvPr id="5" name="Footer Placeholder 4">
            <a:extLst>
              <a:ext uri="{FF2B5EF4-FFF2-40B4-BE49-F238E27FC236}">
                <a16:creationId xmlns:a16="http://schemas.microsoft.com/office/drawing/2014/main" id="{4BB861C8-64EF-4BBA-92F2-F575F9575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BC5A0-9C84-41D1-8ED8-11972DE961DD}"/>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823853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1C6D-F42B-4521-994D-EF9A2CBB61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4D1D3-8901-45F4-AD0E-002E6B02E1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78CA7-2D0F-475D-BE58-70820A919767}"/>
              </a:ext>
            </a:extLst>
          </p:cNvPr>
          <p:cNvSpPr>
            <a:spLocks noGrp="1"/>
          </p:cNvSpPr>
          <p:nvPr>
            <p:ph type="dt" sz="half" idx="10"/>
          </p:nvPr>
        </p:nvSpPr>
        <p:spPr/>
        <p:txBody>
          <a:bodyPr/>
          <a:lstStyle/>
          <a:p>
            <a:fld id="{0BE67772-D0B7-41C1-BBFF-053954CE56BE}" type="datetimeFigureOut">
              <a:rPr lang="en-US" smtClean="0"/>
              <a:t>12/12/2023</a:t>
            </a:fld>
            <a:endParaRPr lang="en-US"/>
          </a:p>
        </p:txBody>
      </p:sp>
      <p:sp>
        <p:nvSpPr>
          <p:cNvPr id="5" name="Footer Placeholder 4">
            <a:extLst>
              <a:ext uri="{FF2B5EF4-FFF2-40B4-BE49-F238E27FC236}">
                <a16:creationId xmlns:a16="http://schemas.microsoft.com/office/drawing/2014/main" id="{62B70391-A56F-4B5D-A55F-0D78AC6A3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0BF5D-B9AF-4A34-A290-BB56A2930BE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53707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37CD8-E51B-4BDA-A636-C815ABE231D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7D0ADF9-C89D-4214-B471-2CAD71443AA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27DD6D-EF80-4580-9B51-2D42599745AD}"/>
              </a:ext>
            </a:extLst>
          </p:cNvPr>
          <p:cNvSpPr>
            <a:spLocks noGrp="1"/>
          </p:cNvSpPr>
          <p:nvPr>
            <p:ph type="dt" sz="half" idx="10"/>
          </p:nvPr>
        </p:nvSpPr>
        <p:spPr/>
        <p:txBody>
          <a:bodyPr/>
          <a:lstStyle/>
          <a:p>
            <a:fld id="{0BE67772-D0B7-41C1-BBFF-053954CE56BE}" type="datetimeFigureOut">
              <a:rPr lang="en-US" smtClean="0"/>
              <a:t>12/12/2023</a:t>
            </a:fld>
            <a:endParaRPr lang="en-US"/>
          </a:p>
        </p:txBody>
      </p:sp>
      <p:sp>
        <p:nvSpPr>
          <p:cNvPr id="5" name="Footer Placeholder 4">
            <a:extLst>
              <a:ext uri="{FF2B5EF4-FFF2-40B4-BE49-F238E27FC236}">
                <a16:creationId xmlns:a16="http://schemas.microsoft.com/office/drawing/2014/main" id="{D42ED96B-20DE-4B42-AC3E-1089B6BE3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F3248-AFBD-4D0F-BD1A-C5E10E325DF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250253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8BACE-0F25-48BC-9488-3862E37DD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9A3C9-9C24-4D79-9F42-651E7800B0A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95158C-B349-4EF8-A39C-751052775E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1D10A2-3254-4147-BB54-3C310A17C443}"/>
              </a:ext>
            </a:extLst>
          </p:cNvPr>
          <p:cNvSpPr>
            <a:spLocks noGrp="1"/>
          </p:cNvSpPr>
          <p:nvPr>
            <p:ph type="dt" sz="half" idx="10"/>
          </p:nvPr>
        </p:nvSpPr>
        <p:spPr/>
        <p:txBody>
          <a:bodyPr/>
          <a:lstStyle/>
          <a:p>
            <a:fld id="{0BE67772-D0B7-41C1-BBFF-053954CE56BE}" type="datetimeFigureOut">
              <a:rPr lang="en-US" smtClean="0"/>
              <a:t>12/12/2023</a:t>
            </a:fld>
            <a:endParaRPr lang="en-US"/>
          </a:p>
        </p:txBody>
      </p:sp>
      <p:sp>
        <p:nvSpPr>
          <p:cNvPr id="6" name="Footer Placeholder 5">
            <a:extLst>
              <a:ext uri="{FF2B5EF4-FFF2-40B4-BE49-F238E27FC236}">
                <a16:creationId xmlns:a16="http://schemas.microsoft.com/office/drawing/2014/main" id="{1FAAF4D6-E402-4170-A770-6284F4B0E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45275-68B2-404B-B11D-1F5BCA910F50}"/>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725266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DB75-745D-4645-866E-3B02AA6FCC4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008B8F-9A22-4342-ABC5-C536D60D62C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438C4-6D60-4F17-90E2-9A584956448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597975-1B19-4F99-A100-85DC971F2A1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F2251D-4523-45CD-82A3-A87CE160080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E06B7E-8A5C-4ACC-BFEA-307B6580417D}"/>
              </a:ext>
            </a:extLst>
          </p:cNvPr>
          <p:cNvSpPr>
            <a:spLocks noGrp="1"/>
          </p:cNvSpPr>
          <p:nvPr>
            <p:ph type="dt" sz="half" idx="10"/>
          </p:nvPr>
        </p:nvSpPr>
        <p:spPr/>
        <p:txBody>
          <a:bodyPr/>
          <a:lstStyle/>
          <a:p>
            <a:fld id="{0BE67772-D0B7-41C1-BBFF-053954CE56BE}" type="datetimeFigureOut">
              <a:rPr lang="en-US" smtClean="0"/>
              <a:t>12/12/2023</a:t>
            </a:fld>
            <a:endParaRPr lang="en-US"/>
          </a:p>
        </p:txBody>
      </p:sp>
      <p:sp>
        <p:nvSpPr>
          <p:cNvPr id="8" name="Footer Placeholder 7">
            <a:extLst>
              <a:ext uri="{FF2B5EF4-FFF2-40B4-BE49-F238E27FC236}">
                <a16:creationId xmlns:a16="http://schemas.microsoft.com/office/drawing/2014/main" id="{424E6107-FB4A-4489-8A7A-3C683582A4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083D5C-B642-4AF0-89AE-EEB759C79D55}"/>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4006803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416D-E747-4CA6-B320-D35AC043CA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4F6581-00E7-4099-8108-34AC9F682BC7}"/>
              </a:ext>
            </a:extLst>
          </p:cNvPr>
          <p:cNvSpPr>
            <a:spLocks noGrp="1"/>
          </p:cNvSpPr>
          <p:nvPr>
            <p:ph type="dt" sz="half" idx="10"/>
          </p:nvPr>
        </p:nvSpPr>
        <p:spPr/>
        <p:txBody>
          <a:bodyPr/>
          <a:lstStyle/>
          <a:p>
            <a:fld id="{0BE67772-D0B7-41C1-BBFF-053954CE56BE}" type="datetimeFigureOut">
              <a:rPr lang="en-US" smtClean="0"/>
              <a:t>12/12/2023</a:t>
            </a:fld>
            <a:endParaRPr lang="en-US"/>
          </a:p>
        </p:txBody>
      </p:sp>
      <p:sp>
        <p:nvSpPr>
          <p:cNvPr id="4" name="Footer Placeholder 3">
            <a:extLst>
              <a:ext uri="{FF2B5EF4-FFF2-40B4-BE49-F238E27FC236}">
                <a16:creationId xmlns:a16="http://schemas.microsoft.com/office/drawing/2014/main" id="{6B52B32B-BA67-4123-BD6C-D7CEA01A8E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23B8E8-211C-4C4C-8E6D-64F224EC911F}"/>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4037734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167913-AC74-45F1-AA57-3CB8E65302BC}"/>
              </a:ext>
            </a:extLst>
          </p:cNvPr>
          <p:cNvSpPr>
            <a:spLocks noGrp="1"/>
          </p:cNvSpPr>
          <p:nvPr>
            <p:ph type="dt" sz="half" idx="10"/>
          </p:nvPr>
        </p:nvSpPr>
        <p:spPr/>
        <p:txBody>
          <a:bodyPr/>
          <a:lstStyle/>
          <a:p>
            <a:fld id="{0BE67772-D0B7-41C1-BBFF-053954CE56BE}" type="datetimeFigureOut">
              <a:rPr lang="en-US" smtClean="0"/>
              <a:t>12/12/2023</a:t>
            </a:fld>
            <a:endParaRPr lang="en-US"/>
          </a:p>
        </p:txBody>
      </p:sp>
      <p:sp>
        <p:nvSpPr>
          <p:cNvPr id="3" name="Footer Placeholder 2">
            <a:extLst>
              <a:ext uri="{FF2B5EF4-FFF2-40B4-BE49-F238E27FC236}">
                <a16:creationId xmlns:a16="http://schemas.microsoft.com/office/drawing/2014/main" id="{56C23B9F-B647-4542-AF00-BE1CCB8DEE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9E4050-D926-4733-928B-3430D13364A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684482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7C64C-81C4-41BA-A80E-62043CF341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4162488-EDB1-45BE-B79F-6DA9CAA0844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7240EC-C7A9-413E-863A-8DC7BA831CF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30CF71-9BBF-4499-955B-06F01FF028D8}"/>
              </a:ext>
            </a:extLst>
          </p:cNvPr>
          <p:cNvSpPr>
            <a:spLocks noGrp="1"/>
          </p:cNvSpPr>
          <p:nvPr>
            <p:ph type="dt" sz="half" idx="10"/>
          </p:nvPr>
        </p:nvSpPr>
        <p:spPr/>
        <p:txBody>
          <a:bodyPr/>
          <a:lstStyle/>
          <a:p>
            <a:fld id="{0BE67772-D0B7-41C1-BBFF-053954CE56BE}" type="datetimeFigureOut">
              <a:rPr lang="en-US" smtClean="0"/>
              <a:t>12/12/2023</a:t>
            </a:fld>
            <a:endParaRPr lang="en-US"/>
          </a:p>
        </p:txBody>
      </p:sp>
      <p:sp>
        <p:nvSpPr>
          <p:cNvPr id="6" name="Footer Placeholder 5">
            <a:extLst>
              <a:ext uri="{FF2B5EF4-FFF2-40B4-BE49-F238E27FC236}">
                <a16:creationId xmlns:a16="http://schemas.microsoft.com/office/drawing/2014/main" id="{CC141A00-1E15-4F20-A76E-F2070216A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BEB41-D5D1-4E71-8B74-7D33BB2B73B0}"/>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3108093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F1C9-BFBC-429C-96C2-3E3F0DE5702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35C7669-084B-4440-AD9F-81E3506E4D6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6B89C4C-8387-4009-8A8B-1FBD0E5BFC9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CE8ECEC-8CFA-443A-AB4C-C62E8BFE8DB6}"/>
              </a:ext>
            </a:extLst>
          </p:cNvPr>
          <p:cNvSpPr>
            <a:spLocks noGrp="1"/>
          </p:cNvSpPr>
          <p:nvPr>
            <p:ph type="dt" sz="half" idx="10"/>
          </p:nvPr>
        </p:nvSpPr>
        <p:spPr/>
        <p:txBody>
          <a:bodyPr/>
          <a:lstStyle/>
          <a:p>
            <a:fld id="{0BE67772-D0B7-41C1-BBFF-053954CE56BE}" type="datetimeFigureOut">
              <a:rPr lang="en-US" smtClean="0"/>
              <a:t>12/12/2023</a:t>
            </a:fld>
            <a:endParaRPr lang="en-US"/>
          </a:p>
        </p:txBody>
      </p:sp>
      <p:sp>
        <p:nvSpPr>
          <p:cNvPr id="6" name="Footer Placeholder 5">
            <a:extLst>
              <a:ext uri="{FF2B5EF4-FFF2-40B4-BE49-F238E27FC236}">
                <a16:creationId xmlns:a16="http://schemas.microsoft.com/office/drawing/2014/main" id="{846F1E92-E15E-44F1-8B6F-4CC873D17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BDD05-DA43-47CC-93CF-67CBDBEC862D}"/>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053614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7376C-44A7-48C3-8563-082D9DE7BD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BEB191-90FD-40B9-98D7-1B512063CD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0F528-1BC6-4372-82EC-E7DFF856D462}"/>
              </a:ext>
            </a:extLst>
          </p:cNvPr>
          <p:cNvSpPr>
            <a:spLocks noGrp="1"/>
          </p:cNvSpPr>
          <p:nvPr>
            <p:ph type="dt" sz="half" idx="10"/>
          </p:nvPr>
        </p:nvSpPr>
        <p:spPr/>
        <p:txBody>
          <a:bodyPr/>
          <a:lstStyle/>
          <a:p>
            <a:fld id="{0BE67772-D0B7-41C1-BBFF-053954CE56BE}" type="datetimeFigureOut">
              <a:rPr lang="en-US" smtClean="0"/>
              <a:t>12/12/2023</a:t>
            </a:fld>
            <a:endParaRPr lang="en-US"/>
          </a:p>
        </p:txBody>
      </p:sp>
      <p:sp>
        <p:nvSpPr>
          <p:cNvPr id="5" name="Footer Placeholder 4">
            <a:extLst>
              <a:ext uri="{FF2B5EF4-FFF2-40B4-BE49-F238E27FC236}">
                <a16:creationId xmlns:a16="http://schemas.microsoft.com/office/drawing/2014/main" id="{F1174356-61A8-4C67-B547-8C0B231EA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945B8-8563-4944-8551-1805C1DA33D6}"/>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4156273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3A94AF-1A1E-40C4-B9CC-BBC7CE29158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8BA244-291C-4C85-AB28-B542C3C6CFF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C3A9C-3710-4779-AE7A-7664BDE4945E}"/>
              </a:ext>
            </a:extLst>
          </p:cNvPr>
          <p:cNvSpPr>
            <a:spLocks noGrp="1"/>
          </p:cNvSpPr>
          <p:nvPr>
            <p:ph type="dt" sz="half" idx="10"/>
          </p:nvPr>
        </p:nvSpPr>
        <p:spPr/>
        <p:txBody>
          <a:bodyPr/>
          <a:lstStyle/>
          <a:p>
            <a:fld id="{0BE67772-D0B7-41C1-BBFF-053954CE56BE}" type="datetimeFigureOut">
              <a:rPr lang="en-US" smtClean="0"/>
              <a:t>12/12/2023</a:t>
            </a:fld>
            <a:endParaRPr lang="en-US"/>
          </a:p>
        </p:txBody>
      </p:sp>
      <p:sp>
        <p:nvSpPr>
          <p:cNvPr id="5" name="Footer Placeholder 4">
            <a:extLst>
              <a:ext uri="{FF2B5EF4-FFF2-40B4-BE49-F238E27FC236}">
                <a16:creationId xmlns:a16="http://schemas.microsoft.com/office/drawing/2014/main" id="{3875C481-87C8-4D07-9BDD-289C1C4FE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439B5-5360-4F75-82A7-A8E3EE63836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43024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57200" y="345950"/>
            <a:ext cx="40368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288">
          <p15:clr>
            <a:srgbClr val="EA4335"/>
          </p15:clr>
        </p15:guide>
        <p15:guide id="4" pos="5472">
          <p15:clr>
            <a:srgbClr val="EA4335"/>
          </p15:clr>
        </p15:guide>
        <p15:guide id="5" orient="horz" pos="258">
          <p15:clr>
            <a:srgbClr val="EA4335"/>
          </p15:clr>
        </p15:guide>
        <p15:guide id="6" orient="horz" pos="298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CAA549-CC49-4B00-AF9F-D2C420F9819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B52B02-CC8A-4CCA-A556-B1204F893AE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4497EC-F22B-4F90-AD09-C08238B19CA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BE67772-D0B7-41C1-BBFF-053954CE56BE}" type="datetimeFigureOut">
              <a:rPr lang="en-US" smtClean="0"/>
              <a:t>12/12/2023</a:t>
            </a:fld>
            <a:endParaRPr lang="en-US"/>
          </a:p>
        </p:txBody>
      </p:sp>
      <p:sp>
        <p:nvSpPr>
          <p:cNvPr id="5" name="Footer Placeholder 4">
            <a:extLst>
              <a:ext uri="{FF2B5EF4-FFF2-40B4-BE49-F238E27FC236}">
                <a16:creationId xmlns:a16="http://schemas.microsoft.com/office/drawing/2014/main" id="{242D94F9-52FA-442A-B707-23C3940E02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562A46-ACF6-486E-9C84-8C68282FE7A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97914C9-5726-4F44-8B91-99FB38E9B84E}" type="slidenum">
              <a:rPr lang="en-US" smtClean="0"/>
              <a:t>‹#›</a:t>
            </a:fld>
            <a:endParaRPr lang="en-US"/>
          </a:p>
        </p:txBody>
      </p:sp>
    </p:spTree>
    <p:extLst>
      <p:ext uri="{BB962C8B-B14F-4D97-AF65-F5344CB8AC3E}">
        <p14:creationId xmlns:p14="http://schemas.microsoft.com/office/powerpoint/2010/main" val="28079463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0.bin"/><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tmp"/><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tmp"/><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tmp"/><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bin"/><Relationship Id="rId5" Type="http://schemas.openxmlformats.org/officeDocument/2006/relationships/image" Target="../media/image9.jp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8.png"/><Relationship Id="rId4" Type="http://schemas.openxmlformats.org/officeDocument/2006/relationships/image" Target="../media/image10.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96458F18-E71B-42B5-AD61-2DA774F39F33}"/>
              </a:ext>
            </a:extLst>
          </p:cNvPr>
          <p:cNvSpPr/>
          <p:nvPr/>
        </p:nvSpPr>
        <p:spPr>
          <a:xfrm>
            <a:off x="-4762861" y="373496"/>
            <a:ext cx="10333832" cy="5143500"/>
          </a:xfrm>
          <a:prstGeom prst="roundRect">
            <a:avLst>
              <a:gd name="adj" fmla="val 50000"/>
            </a:avLst>
          </a:prstGeom>
          <a:solidFill>
            <a:srgbClr val="FF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DCE6C272-C801-4E99-BBF4-F171CAF80843}"/>
              </a:ext>
            </a:extLst>
          </p:cNvPr>
          <p:cNvSpPr/>
          <p:nvPr/>
        </p:nvSpPr>
        <p:spPr>
          <a:xfrm>
            <a:off x="-4774291" y="-327776"/>
            <a:ext cx="10333832" cy="5143500"/>
          </a:xfrm>
          <a:prstGeom prst="roundRect">
            <a:avLst>
              <a:gd name="adj" fmla="val 50000"/>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F327E2FA-9BE2-4BAC-8FB5-CFE35C0A9BB5}"/>
              </a:ext>
            </a:extLst>
          </p:cNvPr>
          <p:cNvSpPr/>
          <p:nvPr/>
        </p:nvSpPr>
        <p:spPr>
          <a:xfrm>
            <a:off x="-4912637" y="255397"/>
            <a:ext cx="10333832" cy="5143500"/>
          </a:xfrm>
          <a:prstGeom prst="roundRect">
            <a:avLst>
              <a:gd name="adj" fmla="val 50000"/>
            </a:avLst>
          </a:prstGeom>
          <a:solidFill>
            <a:srgbClr val="FFC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A28623F0-E0F4-4E36-9452-A0F49C58EECB}"/>
              </a:ext>
            </a:extLst>
          </p:cNvPr>
          <p:cNvSpPr/>
          <p:nvPr/>
        </p:nvSpPr>
        <p:spPr>
          <a:xfrm>
            <a:off x="-5062414" y="22860"/>
            <a:ext cx="10333832" cy="51435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4" name="Picture 13">
            <a:extLst>
              <a:ext uri="{FF2B5EF4-FFF2-40B4-BE49-F238E27FC236}">
                <a16:creationId xmlns:a16="http://schemas.microsoft.com/office/drawing/2014/main" id="{6D009111-2232-4D69-B039-28C3F1A80815}"/>
              </a:ext>
            </a:extLst>
          </p:cNvPr>
          <p:cNvPicPr>
            <a:picLocks noChangeAspect="1"/>
          </p:cNvPicPr>
          <p:nvPr/>
        </p:nvPicPr>
        <p:blipFill>
          <a:blip r:embed="rId2">
            <a:extLst>
              <a:ext uri="{28A0092B-C50C-407E-A947-70E740481C1C}">
                <a14:useLocalDpi xmlns:a14="http://schemas.microsoft.com/office/drawing/2010/main" val="0"/>
              </a:ext>
            </a:extLst>
          </a:blip>
          <a:srcRect t="10798" b="10798"/>
          <a:stretch/>
        </p:blipFill>
        <p:spPr>
          <a:xfrm>
            <a:off x="-3624520" y="22860"/>
            <a:ext cx="8753063" cy="5143500"/>
          </a:xfrm>
          <a:custGeom>
            <a:avLst/>
            <a:gdLst>
              <a:gd name="connsiteX0" fmla="*/ 1321308 w 11670750"/>
              <a:gd name="connsiteY0" fmla="*/ 0 h 6858000"/>
              <a:gd name="connsiteX1" fmla="*/ 8241750 w 11670750"/>
              <a:gd name="connsiteY1" fmla="*/ 0 h 6858000"/>
              <a:gd name="connsiteX2" fmla="*/ 11670750 w 11670750"/>
              <a:gd name="connsiteY2" fmla="*/ 3429000 h 6858000"/>
              <a:gd name="connsiteX3" fmla="*/ 8241750 w 11670750"/>
              <a:gd name="connsiteY3" fmla="*/ 6858000 h 6858000"/>
              <a:gd name="connsiteX4" fmla="*/ 1321308 w 11670750"/>
              <a:gd name="connsiteY4" fmla="*/ 6858000 h 6858000"/>
              <a:gd name="connsiteX5" fmla="*/ 142303 w 11670750"/>
              <a:gd name="connsiteY5" fmla="*/ 6649929 h 6858000"/>
              <a:gd name="connsiteX6" fmla="*/ 0 w 11670750"/>
              <a:gd name="connsiteY6" fmla="*/ 6593821 h 6858000"/>
              <a:gd name="connsiteX7" fmla="*/ 0 w 11670750"/>
              <a:gd name="connsiteY7" fmla="*/ 264179 h 6858000"/>
              <a:gd name="connsiteX8" fmla="*/ 142303 w 11670750"/>
              <a:gd name="connsiteY8" fmla="*/ 208071 h 6858000"/>
              <a:gd name="connsiteX9" fmla="*/ 1321308 w 11670750"/>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0750" h="6858000">
                <a:moveTo>
                  <a:pt x="1321308" y="0"/>
                </a:moveTo>
                <a:lnTo>
                  <a:pt x="8241750" y="0"/>
                </a:lnTo>
                <a:cubicBezTo>
                  <a:pt x="10135534" y="0"/>
                  <a:pt x="11670750" y="1535216"/>
                  <a:pt x="11670750" y="3429000"/>
                </a:cubicBezTo>
                <a:cubicBezTo>
                  <a:pt x="11670750" y="5322784"/>
                  <a:pt x="10135534" y="6858000"/>
                  <a:pt x="8241750" y="6858000"/>
                </a:cubicBezTo>
                <a:lnTo>
                  <a:pt x="1321308" y="6858000"/>
                </a:lnTo>
                <a:cubicBezTo>
                  <a:pt x="907043" y="6858000"/>
                  <a:pt x="509936" y="6784538"/>
                  <a:pt x="142303" y="6649929"/>
                </a:cubicBezTo>
                <a:lnTo>
                  <a:pt x="0" y="6593821"/>
                </a:lnTo>
                <a:lnTo>
                  <a:pt x="0" y="264179"/>
                </a:lnTo>
                <a:lnTo>
                  <a:pt x="142303" y="208071"/>
                </a:lnTo>
                <a:cubicBezTo>
                  <a:pt x="509936" y="73463"/>
                  <a:pt x="907043" y="0"/>
                  <a:pt x="1321308" y="0"/>
                </a:cubicBezTo>
                <a:close/>
              </a:path>
            </a:pathLst>
          </a:custGeom>
        </p:spPr>
      </p:pic>
      <p:sp>
        <p:nvSpPr>
          <p:cNvPr id="7" name="TextBox 6">
            <a:extLst>
              <a:ext uri="{FF2B5EF4-FFF2-40B4-BE49-F238E27FC236}">
                <a16:creationId xmlns:a16="http://schemas.microsoft.com/office/drawing/2014/main" id="{0375DB1A-3DAA-41C9-A071-57F7B00E36DF}"/>
              </a:ext>
            </a:extLst>
          </p:cNvPr>
          <p:cNvSpPr txBox="1"/>
          <p:nvPr/>
        </p:nvSpPr>
        <p:spPr>
          <a:xfrm>
            <a:off x="5432625" y="1889878"/>
            <a:ext cx="3613599" cy="2403158"/>
          </a:xfrm>
          <a:prstGeom prst="rect">
            <a:avLst/>
          </a:prstGeom>
          <a:noFill/>
        </p:spPr>
        <p:txBody>
          <a:bodyPr wrap="square">
            <a:spAutoFit/>
          </a:bodyPr>
          <a:lstStyle/>
          <a:p>
            <a:pPr algn="r" defTabSz="685800">
              <a:lnSpc>
                <a:spcPct val="120000"/>
              </a:lnSpc>
              <a:buClrTx/>
            </a:pPr>
            <a:r>
              <a:rPr lang="en-US" sz="3200" b="1" kern="1200" dirty="0">
                <a:solidFill>
                  <a:prstClr val="white"/>
                </a:solidFill>
                <a:latin typeface="#9Slide07 IcielCadena" panose="02000503000000020004" pitchFamily="2" charset="0"/>
                <a:ea typeface="#9Slide02 Noi dung dai" panose="02000000000000000000" pitchFamily="2" charset="0"/>
                <a:cs typeface="+mn-cs"/>
              </a:rPr>
              <a:t>THẢO LUẬN VỀ ẢNH HƯỞNG CỦA </a:t>
            </a:r>
            <a:r>
              <a:rPr lang="vi-VN" sz="3200" b="1" kern="1200" dirty="0">
                <a:solidFill>
                  <a:prstClr val="white"/>
                </a:solidFill>
                <a:latin typeface="#9Slide07 IcielCadena" panose="02000503000000020004" pitchFamily="2" charset="0"/>
                <a:ea typeface="#9Slide02 Noi dung dai" panose="02000000000000000000" pitchFamily="2" charset="0"/>
                <a:cs typeface="+mn-cs"/>
              </a:rPr>
              <a:t>TỐC ĐỘ </a:t>
            </a:r>
            <a:r>
              <a:rPr lang="en-US" sz="3200" b="1" kern="1200" dirty="0">
                <a:solidFill>
                  <a:prstClr val="white"/>
                </a:solidFill>
                <a:latin typeface="#9Slide07 IcielCadena" panose="02000503000000020004" pitchFamily="2" charset="0"/>
                <a:ea typeface="#9Slide02 Noi dung dai" panose="02000000000000000000" pitchFamily="2" charset="0"/>
                <a:cs typeface="+mn-cs"/>
              </a:rPr>
              <a:t>TRONG</a:t>
            </a:r>
            <a:r>
              <a:rPr lang="vi-VN" sz="3200" b="1" kern="1200" dirty="0">
                <a:solidFill>
                  <a:prstClr val="white"/>
                </a:solidFill>
                <a:latin typeface="#9Slide07 IcielCadena" panose="02000503000000020004" pitchFamily="2" charset="0"/>
                <a:ea typeface="#9Slide02 Noi dung dai" panose="02000000000000000000" pitchFamily="2" charset="0"/>
                <a:cs typeface="+mn-cs"/>
              </a:rPr>
              <a:t> AN TOÀN GIAO THÔNG</a:t>
            </a:r>
            <a:endParaRPr lang="en-US" sz="3200" b="1" kern="1200" dirty="0">
              <a:solidFill>
                <a:prstClr val="white"/>
              </a:solidFill>
              <a:latin typeface="#9Slide07 IcielCadena" panose="02000503000000020004" pitchFamily="2" charset="0"/>
              <a:ea typeface="#9Slide02 Noi dung dai" panose="02000000000000000000" pitchFamily="2" charset="0"/>
              <a:cs typeface="+mn-cs"/>
            </a:endParaRPr>
          </a:p>
        </p:txBody>
      </p:sp>
      <p:sp>
        <p:nvSpPr>
          <p:cNvPr id="2" name="Rectangle: Rounded Corners 1">
            <a:extLst>
              <a:ext uri="{FF2B5EF4-FFF2-40B4-BE49-F238E27FC236}">
                <a16:creationId xmlns:a16="http://schemas.microsoft.com/office/drawing/2014/main" id="{F8D6F659-31BA-4F00-9FE1-8390BD25A0CA}"/>
              </a:ext>
            </a:extLst>
          </p:cNvPr>
          <p:cNvSpPr/>
          <p:nvPr/>
        </p:nvSpPr>
        <p:spPr>
          <a:xfrm>
            <a:off x="7463791" y="862149"/>
            <a:ext cx="2503169" cy="765810"/>
          </a:xfrm>
          <a:prstGeom prst="roundRect">
            <a:avLst>
              <a:gd name="adj" fmla="val 50000"/>
            </a:avLst>
          </a:prstGeom>
          <a:gradFill flip="none" rotWithShape="1">
            <a:gsLst>
              <a:gs pos="0">
                <a:srgbClr val="26BAE3"/>
              </a:gs>
              <a:gs pos="58000">
                <a:srgbClr val="8F5FF0"/>
              </a:gs>
              <a:gs pos="100000">
                <a:srgbClr val="D125F9"/>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9" name="TextBox 28">
            <a:extLst>
              <a:ext uri="{FF2B5EF4-FFF2-40B4-BE49-F238E27FC236}">
                <a16:creationId xmlns:a16="http://schemas.microsoft.com/office/drawing/2014/main" id="{D38933E2-9656-4099-82EB-FFF0779A8CC4}"/>
              </a:ext>
            </a:extLst>
          </p:cNvPr>
          <p:cNvSpPr txBox="1"/>
          <p:nvPr/>
        </p:nvSpPr>
        <p:spPr>
          <a:xfrm>
            <a:off x="7544462" y="921888"/>
            <a:ext cx="1681181" cy="646331"/>
          </a:xfrm>
          <a:prstGeom prst="rect">
            <a:avLst/>
          </a:prstGeom>
          <a:noFill/>
        </p:spPr>
        <p:txBody>
          <a:bodyPr wrap="square">
            <a:spAutoFit/>
          </a:bodyPr>
          <a:lstStyle/>
          <a:p>
            <a:pPr algn="ctr" defTabSz="685800">
              <a:buClrTx/>
            </a:pPr>
            <a:r>
              <a:rPr lang="vi-VN" sz="3600" b="1" kern="1200" dirty="0">
                <a:solidFill>
                  <a:prstClr val="white"/>
                </a:solidFill>
                <a:latin typeface="#9Slide07 IcielCadena" panose="02000503000000020004" pitchFamily="2" charset="0"/>
                <a:ea typeface="#9Slide02 Noi dung dai" panose="02000000000000000000" pitchFamily="2" charset="0"/>
                <a:cs typeface="#9Slide03 Arima Madurai Black" panose="00000A00000000000000" pitchFamily="2" charset="0"/>
              </a:rPr>
              <a:t>BÀI 11</a:t>
            </a:r>
            <a:endParaRPr lang="en-US" sz="3600" b="1" kern="1200" dirty="0">
              <a:solidFill>
                <a:prstClr val="white"/>
              </a:solidFill>
              <a:latin typeface="#9Slide07 IcielCadena" panose="02000503000000020004" pitchFamily="2" charset="0"/>
              <a:ea typeface="#9Slide02 Noi dung dai"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241942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4" name="Google Shape;2381;p41">
            <a:extLst>
              <a:ext uri="{FF2B5EF4-FFF2-40B4-BE49-F238E27FC236}">
                <a16:creationId xmlns:a16="http://schemas.microsoft.com/office/drawing/2014/main" id="{49F2A74B-3119-71AC-6806-47B419A030A2}"/>
              </a:ext>
            </a:extLst>
          </p:cNvPr>
          <p:cNvSpPr txBox="1">
            <a:spLocks noGrp="1"/>
          </p:cNvSpPr>
          <p:nvPr>
            <p:ph type="title"/>
          </p:nvPr>
        </p:nvSpPr>
        <p:spPr>
          <a:xfrm>
            <a:off x="6398771" y="758221"/>
            <a:ext cx="22104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600" dirty="0">
                <a:solidFill>
                  <a:schemeClr val="dk1"/>
                </a:solidFill>
                <a:latin typeface="#9Slide07 IcielBaliho Script" pitchFamily="2" charset="0"/>
              </a:rPr>
              <a:t>NHIỆM VỤ 1</a:t>
            </a:r>
            <a:endParaRPr sz="3600" dirty="0">
              <a:latin typeface="#9Slide07 IcielBaliho Script" pitchFamily="2" charset="0"/>
            </a:endParaRPr>
          </a:p>
        </p:txBody>
      </p:sp>
      <p:pic>
        <p:nvPicPr>
          <p:cNvPr id="19" name="Picture 2" descr="Đèn giao thông màu đỏ minh họa phẳng Miễn phí Vector">
            <a:extLst>
              <a:ext uri="{FF2B5EF4-FFF2-40B4-BE49-F238E27FC236}">
                <a16:creationId xmlns:a16="http://schemas.microsoft.com/office/drawing/2014/main" id="{69993685-A063-BD92-A952-D1B17863A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01" y="1486560"/>
            <a:ext cx="3044851" cy="2490357"/>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2382;p41">
            <a:extLst>
              <a:ext uri="{FF2B5EF4-FFF2-40B4-BE49-F238E27FC236}">
                <a16:creationId xmlns:a16="http://schemas.microsoft.com/office/drawing/2014/main" id="{FC01D460-2D18-2D89-9996-7F311CACB9D4}"/>
              </a:ext>
            </a:extLst>
          </p:cNvPr>
          <p:cNvSpPr/>
          <p:nvPr/>
        </p:nvSpPr>
        <p:spPr>
          <a:xfrm>
            <a:off x="1023424" y="338844"/>
            <a:ext cx="4960281" cy="2441699"/>
          </a:xfrm>
          <a:prstGeom prst="roundRect">
            <a:avLst>
              <a:gd name="adj" fmla="val 16667"/>
            </a:avLst>
          </a:prstGeom>
          <a:solidFill>
            <a:srgbClr val="EFEFEF"/>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83;p41">
            <a:extLst>
              <a:ext uri="{FF2B5EF4-FFF2-40B4-BE49-F238E27FC236}">
                <a16:creationId xmlns:a16="http://schemas.microsoft.com/office/drawing/2014/main" id="{40918BB7-68D9-3073-C627-14720AC37FC6}"/>
              </a:ext>
            </a:extLst>
          </p:cNvPr>
          <p:cNvSpPr txBox="1"/>
          <p:nvPr/>
        </p:nvSpPr>
        <p:spPr>
          <a:xfrm>
            <a:off x="1176931" y="493220"/>
            <a:ext cx="4617166" cy="21616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buNone/>
              <a:defRPr sz="2000">
                <a:solidFill>
                  <a:schemeClr val="dk1"/>
                </a:solidFill>
                <a:latin typeface="#9Slide03 Arima Madurai Black" panose="00000A00000000000000" pitchFamily="2" charset="0"/>
                <a:ea typeface="Fira Sans"/>
                <a:cs typeface="#9Slide03 Arima Madurai Black" panose="00000A00000000000000" pitchFamily="2" charset="0"/>
              </a:defRPr>
            </a:lvl1pPr>
          </a:lstStyle>
          <a:p>
            <a:pPr algn="just">
              <a:lnSpc>
                <a:spcPct val="120000"/>
              </a:lnSpc>
            </a:pPr>
            <a:r>
              <a:rPr lang="vi-VN" dirty="0"/>
              <a:t>Phải quy định tốc độ giới hạn đối với các phương tiện giao thông khác nhau, trên những cung đường khác nhau nhằm đảm bảo an toàn cho người điều khiển phương tiện giao thông cũng như người tham gia giao thông.</a:t>
            </a:r>
            <a:endParaRPr dirty="0">
              <a:sym typeface="Fira Sans"/>
            </a:endParaRPr>
          </a:p>
        </p:txBody>
      </p:sp>
      <p:sp>
        <p:nvSpPr>
          <p:cNvPr id="22" name="Google Shape;2385;p41">
            <a:extLst>
              <a:ext uri="{FF2B5EF4-FFF2-40B4-BE49-F238E27FC236}">
                <a16:creationId xmlns:a16="http://schemas.microsoft.com/office/drawing/2014/main" id="{60DD2BD3-18C2-4BCD-77F7-E2CEB57FACC3}"/>
              </a:ext>
            </a:extLst>
          </p:cNvPr>
          <p:cNvSpPr/>
          <p:nvPr/>
        </p:nvSpPr>
        <p:spPr>
          <a:xfrm>
            <a:off x="1023424" y="3099150"/>
            <a:ext cx="4945810" cy="1605129"/>
          </a:xfrm>
          <a:prstGeom prst="roundRect">
            <a:avLst>
              <a:gd name="adj" fmla="val 16667"/>
            </a:avLst>
          </a:prstGeom>
          <a:solidFill>
            <a:srgbClr val="EFEFEF"/>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86;p41">
            <a:extLst>
              <a:ext uri="{FF2B5EF4-FFF2-40B4-BE49-F238E27FC236}">
                <a16:creationId xmlns:a16="http://schemas.microsoft.com/office/drawing/2014/main" id="{58386971-DE59-7A05-8784-2327218CD55D}"/>
              </a:ext>
            </a:extLst>
          </p:cNvPr>
          <p:cNvSpPr txBox="1"/>
          <p:nvPr/>
        </p:nvSpPr>
        <p:spPr>
          <a:xfrm>
            <a:off x="1176931" y="3174697"/>
            <a:ext cx="4293169" cy="14659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indent="0" algn="just">
              <a:lnSpc>
                <a:spcPct val="120000"/>
              </a:lnSpc>
              <a:buNone/>
              <a:defRPr sz="2000">
                <a:solidFill>
                  <a:schemeClr val="dk1"/>
                </a:solidFill>
                <a:latin typeface="#9Slide03 Arima Madurai Black" panose="00000A00000000000000" pitchFamily="2" charset="0"/>
                <a:ea typeface="Fira Sans"/>
                <a:cs typeface="#9Slide03 Arima Madurai Black" panose="00000A00000000000000" pitchFamily="2" charset="0"/>
              </a:defRPr>
            </a:lvl1pPr>
          </a:lstStyle>
          <a:p>
            <a:r>
              <a:rPr lang="vi-VN" dirty="0"/>
              <a:t>Có sự khác nhau giữa các tốc độ để đảm bảo an toàn cho người điều khiển phương tiện giao thông cũng như người tham gia giao thông.</a:t>
            </a:r>
            <a:endParaRPr dirty="0">
              <a:sym typeface="Fira Sans"/>
            </a:endParaRPr>
          </a:p>
        </p:txBody>
      </p:sp>
      <p:grpSp>
        <p:nvGrpSpPr>
          <p:cNvPr id="24" name="Google Shape;2409;p41">
            <a:extLst>
              <a:ext uri="{FF2B5EF4-FFF2-40B4-BE49-F238E27FC236}">
                <a16:creationId xmlns:a16="http://schemas.microsoft.com/office/drawing/2014/main" id="{0DD667D2-16DB-2BD3-DA25-A865F5E495B4}"/>
              </a:ext>
            </a:extLst>
          </p:cNvPr>
          <p:cNvGrpSpPr/>
          <p:nvPr/>
        </p:nvGrpSpPr>
        <p:grpSpPr>
          <a:xfrm rot="16200000">
            <a:off x="210023" y="771575"/>
            <a:ext cx="1605129" cy="1605129"/>
            <a:chOff x="853626" y="1255535"/>
            <a:chExt cx="1813500" cy="1813500"/>
          </a:xfrm>
        </p:grpSpPr>
        <p:sp>
          <p:nvSpPr>
            <p:cNvPr id="25" name="Google Shape;2410;p41">
              <a:extLst>
                <a:ext uri="{FF2B5EF4-FFF2-40B4-BE49-F238E27FC236}">
                  <a16:creationId xmlns:a16="http://schemas.microsoft.com/office/drawing/2014/main" id="{942F304F-EB7B-BAB7-013F-3059380766DD}"/>
                </a:ext>
              </a:extLst>
            </p:cNvPr>
            <p:cNvSpPr/>
            <p:nvPr/>
          </p:nvSpPr>
          <p:spPr>
            <a:xfrm rot="5400000">
              <a:off x="853626" y="1255535"/>
              <a:ext cx="1813500" cy="1813500"/>
            </a:xfrm>
            <a:prstGeom prst="pie">
              <a:avLst>
                <a:gd name="adj1" fmla="val 5390230"/>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11;p41">
              <a:extLst>
                <a:ext uri="{FF2B5EF4-FFF2-40B4-BE49-F238E27FC236}">
                  <a16:creationId xmlns:a16="http://schemas.microsoft.com/office/drawing/2014/main" id="{AA300A7F-8B89-5D31-2C12-66BF10427FCB}"/>
                </a:ext>
              </a:extLst>
            </p:cNvPr>
            <p:cNvSpPr/>
            <p:nvPr/>
          </p:nvSpPr>
          <p:spPr>
            <a:xfrm>
              <a:off x="932349" y="1334137"/>
              <a:ext cx="1656300" cy="1656300"/>
            </a:xfrm>
            <a:prstGeom prst="blockArc">
              <a:avLst>
                <a:gd name="adj1" fmla="val 10800000"/>
                <a:gd name="adj2" fmla="val 21599040"/>
                <a:gd name="adj3" fmla="val 957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12;p41">
              <a:extLst>
                <a:ext uri="{FF2B5EF4-FFF2-40B4-BE49-F238E27FC236}">
                  <a16:creationId xmlns:a16="http://schemas.microsoft.com/office/drawing/2014/main" id="{9AE6F622-33F3-6B49-8A28-A52A9CCD4EA8}"/>
                </a:ext>
              </a:extLst>
            </p:cNvPr>
            <p:cNvSpPr/>
            <p:nvPr/>
          </p:nvSpPr>
          <p:spPr>
            <a:xfrm rot="-3600250">
              <a:off x="1525863" y="1628710"/>
              <a:ext cx="807102" cy="104712"/>
            </a:xfrm>
            <a:prstGeom prst="homePlate">
              <a:avLst>
                <a:gd name="adj" fmla="val 1228846"/>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13;p41">
              <a:extLst>
                <a:ext uri="{FF2B5EF4-FFF2-40B4-BE49-F238E27FC236}">
                  <a16:creationId xmlns:a16="http://schemas.microsoft.com/office/drawing/2014/main" id="{49B31BCA-3FEA-869B-0780-EEDC2890A214}"/>
                </a:ext>
              </a:extLst>
            </p:cNvPr>
            <p:cNvSpPr/>
            <p:nvPr/>
          </p:nvSpPr>
          <p:spPr>
            <a:xfrm rot="5400000">
              <a:off x="1384975" y="1789050"/>
              <a:ext cx="750900" cy="750900"/>
            </a:xfrm>
            <a:prstGeom prst="pie">
              <a:avLst>
                <a:gd name="adj1" fmla="val 542729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14;p41">
              <a:extLst>
                <a:ext uri="{FF2B5EF4-FFF2-40B4-BE49-F238E27FC236}">
                  <a16:creationId xmlns:a16="http://schemas.microsoft.com/office/drawing/2014/main" id="{517F644A-D926-86A5-47E4-BB002B731718}"/>
                </a:ext>
              </a:extLst>
            </p:cNvPr>
            <p:cNvSpPr/>
            <p:nvPr/>
          </p:nvSpPr>
          <p:spPr>
            <a:xfrm>
              <a:off x="1708025" y="1966800"/>
              <a:ext cx="104700" cy="104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2415;p41">
            <a:extLst>
              <a:ext uri="{FF2B5EF4-FFF2-40B4-BE49-F238E27FC236}">
                <a16:creationId xmlns:a16="http://schemas.microsoft.com/office/drawing/2014/main" id="{EBB377F4-8141-20CE-A408-767973F6416A}"/>
              </a:ext>
            </a:extLst>
          </p:cNvPr>
          <p:cNvGrpSpPr/>
          <p:nvPr/>
        </p:nvGrpSpPr>
        <p:grpSpPr>
          <a:xfrm rot="16200000">
            <a:off x="220859" y="3099368"/>
            <a:ext cx="1605129" cy="1605129"/>
            <a:chOff x="853626" y="1255535"/>
            <a:chExt cx="1813500" cy="1813500"/>
          </a:xfrm>
        </p:grpSpPr>
        <p:sp>
          <p:nvSpPr>
            <p:cNvPr id="31" name="Google Shape;2416;p41">
              <a:extLst>
                <a:ext uri="{FF2B5EF4-FFF2-40B4-BE49-F238E27FC236}">
                  <a16:creationId xmlns:a16="http://schemas.microsoft.com/office/drawing/2014/main" id="{B19190F2-5BC4-2A64-78B9-09A5B6E03877}"/>
                </a:ext>
              </a:extLst>
            </p:cNvPr>
            <p:cNvSpPr/>
            <p:nvPr/>
          </p:nvSpPr>
          <p:spPr>
            <a:xfrm rot="5400000">
              <a:off x="853626" y="1255535"/>
              <a:ext cx="1813500" cy="1813500"/>
            </a:xfrm>
            <a:prstGeom prst="pie">
              <a:avLst>
                <a:gd name="adj1" fmla="val 5390230"/>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17;p41">
              <a:extLst>
                <a:ext uri="{FF2B5EF4-FFF2-40B4-BE49-F238E27FC236}">
                  <a16:creationId xmlns:a16="http://schemas.microsoft.com/office/drawing/2014/main" id="{75991367-FC29-99C8-E892-292C01BF02D3}"/>
                </a:ext>
              </a:extLst>
            </p:cNvPr>
            <p:cNvSpPr/>
            <p:nvPr/>
          </p:nvSpPr>
          <p:spPr>
            <a:xfrm>
              <a:off x="932349" y="1334137"/>
              <a:ext cx="1656300" cy="1656300"/>
            </a:xfrm>
            <a:prstGeom prst="blockArc">
              <a:avLst>
                <a:gd name="adj1" fmla="val 10800000"/>
                <a:gd name="adj2" fmla="val 21599040"/>
                <a:gd name="adj3" fmla="val 957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18;p41">
              <a:extLst>
                <a:ext uri="{FF2B5EF4-FFF2-40B4-BE49-F238E27FC236}">
                  <a16:creationId xmlns:a16="http://schemas.microsoft.com/office/drawing/2014/main" id="{9F26A82A-73ED-1A3F-B74A-233D707DB94B}"/>
                </a:ext>
              </a:extLst>
            </p:cNvPr>
            <p:cNvSpPr/>
            <p:nvPr/>
          </p:nvSpPr>
          <p:spPr>
            <a:xfrm rot="-905804">
              <a:off x="1699796" y="1845915"/>
              <a:ext cx="904206" cy="117088"/>
            </a:xfrm>
            <a:prstGeom prst="homePlate">
              <a:avLst>
                <a:gd name="adj" fmla="val 1228846"/>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19;p41">
              <a:extLst>
                <a:ext uri="{FF2B5EF4-FFF2-40B4-BE49-F238E27FC236}">
                  <a16:creationId xmlns:a16="http://schemas.microsoft.com/office/drawing/2014/main" id="{BC3E2A20-FDA1-2AA0-A6CC-BF1066D1B5C2}"/>
                </a:ext>
              </a:extLst>
            </p:cNvPr>
            <p:cNvSpPr/>
            <p:nvPr/>
          </p:nvSpPr>
          <p:spPr>
            <a:xfrm rot="5400000">
              <a:off x="1384975" y="1789050"/>
              <a:ext cx="750900" cy="750900"/>
            </a:xfrm>
            <a:prstGeom prst="pie">
              <a:avLst>
                <a:gd name="adj1" fmla="val 542729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20;p41">
              <a:extLst>
                <a:ext uri="{FF2B5EF4-FFF2-40B4-BE49-F238E27FC236}">
                  <a16:creationId xmlns:a16="http://schemas.microsoft.com/office/drawing/2014/main" id="{ACF4958E-DE76-8DF7-52CF-4BBE5CD600F8}"/>
                </a:ext>
              </a:extLst>
            </p:cNvPr>
            <p:cNvSpPr/>
            <p:nvPr/>
          </p:nvSpPr>
          <p:spPr>
            <a:xfrm>
              <a:off x="1708025" y="1966800"/>
              <a:ext cx="104700" cy="104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 name="Picture 35">
            <a:extLst>
              <a:ext uri="{FF2B5EF4-FFF2-40B4-BE49-F238E27FC236}">
                <a16:creationId xmlns:a16="http://schemas.microsoft.com/office/drawing/2014/main" id="{2D5B0FD1-5FF1-F892-C88F-24FABC6A9A94}"/>
              </a:ext>
            </a:extLst>
          </p:cNvPr>
          <p:cNvPicPr>
            <a:picLocks noChangeAspect="1"/>
          </p:cNvPicPr>
          <p:nvPr/>
        </p:nvPicPr>
        <p:blipFill rotWithShape="1">
          <a:blip r:embed="rId4"/>
          <a:srcRect l="2986" b="39725"/>
          <a:stretch/>
        </p:blipFill>
        <p:spPr>
          <a:xfrm>
            <a:off x="-2546222" y="1146652"/>
            <a:ext cx="1907073" cy="2764055"/>
          </a:xfrm>
          <a:prstGeom prst="rect">
            <a:avLst/>
          </a:prstGeom>
        </p:spPr>
      </p:pic>
      <p:grpSp>
        <p:nvGrpSpPr>
          <p:cNvPr id="37" name="Group 36">
            <a:extLst>
              <a:ext uri="{FF2B5EF4-FFF2-40B4-BE49-F238E27FC236}">
                <a16:creationId xmlns:a16="http://schemas.microsoft.com/office/drawing/2014/main" id="{2637632E-9394-8B4F-6059-8ABABC73FC2F}"/>
              </a:ext>
            </a:extLst>
          </p:cNvPr>
          <p:cNvGrpSpPr/>
          <p:nvPr/>
        </p:nvGrpSpPr>
        <p:grpSpPr>
          <a:xfrm>
            <a:off x="4284716" y="-1880521"/>
            <a:ext cx="1726275" cy="1647899"/>
            <a:chOff x="4804913" y="127738"/>
            <a:chExt cx="2986758" cy="2851154"/>
          </a:xfrm>
        </p:grpSpPr>
        <p:pic>
          <p:nvPicPr>
            <p:cNvPr id="38" name="Picture 37">
              <a:extLst>
                <a:ext uri="{FF2B5EF4-FFF2-40B4-BE49-F238E27FC236}">
                  <a16:creationId xmlns:a16="http://schemas.microsoft.com/office/drawing/2014/main" id="{D14BAB5B-5FB8-5126-65F6-C1FBB9D94A1E}"/>
                </a:ext>
              </a:extLst>
            </p:cNvPr>
            <p:cNvPicPr>
              <a:picLocks noChangeAspect="1"/>
            </p:cNvPicPr>
            <p:nvPr/>
          </p:nvPicPr>
          <p:blipFill rotWithShape="1">
            <a:blip r:embed="rId4"/>
            <a:srcRect l="3750" t="60614"/>
            <a:stretch/>
          </p:blipFill>
          <p:spPr>
            <a:xfrm>
              <a:off x="4804913" y="127738"/>
              <a:ext cx="2986758" cy="2851154"/>
            </a:xfrm>
            <a:prstGeom prst="rect">
              <a:avLst/>
            </a:prstGeom>
          </p:spPr>
        </p:pic>
        <p:sp>
          <p:nvSpPr>
            <p:cNvPr id="39" name="Rectangle 38">
              <a:extLst>
                <a:ext uri="{FF2B5EF4-FFF2-40B4-BE49-F238E27FC236}">
                  <a16:creationId xmlns:a16="http://schemas.microsoft.com/office/drawing/2014/main" id="{73504750-B905-AD8A-0E28-E799E0AF8BA0}"/>
                </a:ext>
              </a:extLst>
            </p:cNvPr>
            <p:cNvSpPr/>
            <p:nvPr/>
          </p:nvSpPr>
          <p:spPr>
            <a:xfrm>
              <a:off x="6909473" y="2571750"/>
              <a:ext cx="882198" cy="286507"/>
            </a:xfrm>
            <a:prstGeom prst="rect">
              <a:avLst/>
            </a:prstGeom>
            <a:solidFill>
              <a:srgbClr val="CAE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9012102B-A50D-FB07-8CC6-4A656B2557D9}"/>
              </a:ext>
            </a:extLst>
          </p:cNvPr>
          <p:cNvGrpSpPr/>
          <p:nvPr/>
        </p:nvGrpSpPr>
        <p:grpSpPr>
          <a:xfrm>
            <a:off x="3362410" y="5353225"/>
            <a:ext cx="2994790" cy="750499"/>
            <a:chOff x="4804913" y="3096882"/>
            <a:chExt cx="2994790" cy="750499"/>
          </a:xfrm>
        </p:grpSpPr>
        <p:pic>
          <p:nvPicPr>
            <p:cNvPr id="41" name="Picture 40">
              <a:extLst>
                <a:ext uri="{FF2B5EF4-FFF2-40B4-BE49-F238E27FC236}">
                  <a16:creationId xmlns:a16="http://schemas.microsoft.com/office/drawing/2014/main" id="{0714B43E-5358-D3D3-3C10-5749F6A8BFF3}"/>
                </a:ext>
              </a:extLst>
            </p:cNvPr>
            <p:cNvPicPr>
              <a:picLocks noChangeAspect="1"/>
            </p:cNvPicPr>
            <p:nvPr/>
          </p:nvPicPr>
          <p:blipFill rotWithShape="1">
            <a:blip r:embed="rId5"/>
            <a:srcRect t="87045"/>
            <a:stretch/>
          </p:blipFill>
          <p:spPr>
            <a:xfrm>
              <a:off x="4804913" y="3096882"/>
              <a:ext cx="2994790" cy="750499"/>
            </a:xfrm>
            <a:prstGeom prst="rect">
              <a:avLst/>
            </a:prstGeom>
          </p:spPr>
        </p:pic>
        <p:sp>
          <p:nvSpPr>
            <p:cNvPr id="42" name="Rectangle 41">
              <a:extLst>
                <a:ext uri="{FF2B5EF4-FFF2-40B4-BE49-F238E27FC236}">
                  <a16:creationId xmlns:a16="http://schemas.microsoft.com/office/drawing/2014/main" id="{D27499A4-0E52-DF56-7168-B483DF14DAFB}"/>
                </a:ext>
              </a:extLst>
            </p:cNvPr>
            <p:cNvSpPr/>
            <p:nvPr/>
          </p:nvSpPr>
          <p:spPr>
            <a:xfrm>
              <a:off x="6909473" y="3096882"/>
              <a:ext cx="882198" cy="286507"/>
            </a:xfrm>
            <a:prstGeom prst="rect">
              <a:avLst/>
            </a:prstGeom>
            <a:solidFill>
              <a:srgbClr val="CAE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oogle Shape;2403;p41">
            <a:extLst>
              <a:ext uri="{FF2B5EF4-FFF2-40B4-BE49-F238E27FC236}">
                <a16:creationId xmlns:a16="http://schemas.microsoft.com/office/drawing/2014/main" id="{07A730E5-CDA1-88CF-516B-60F9C1226E4D}"/>
              </a:ext>
            </a:extLst>
          </p:cNvPr>
          <p:cNvGrpSpPr/>
          <p:nvPr/>
        </p:nvGrpSpPr>
        <p:grpSpPr>
          <a:xfrm>
            <a:off x="9778463" y="862999"/>
            <a:ext cx="953030" cy="953030"/>
            <a:chOff x="853632" y="1255534"/>
            <a:chExt cx="1813491" cy="1813490"/>
          </a:xfrm>
        </p:grpSpPr>
        <p:sp>
          <p:nvSpPr>
            <p:cNvPr id="45" name="Google Shape;2404;p41">
              <a:extLst>
                <a:ext uri="{FF2B5EF4-FFF2-40B4-BE49-F238E27FC236}">
                  <a16:creationId xmlns:a16="http://schemas.microsoft.com/office/drawing/2014/main" id="{72D5377B-3ADD-8BDE-4B1F-326FA51A1DA6}"/>
                </a:ext>
              </a:extLst>
            </p:cNvPr>
            <p:cNvSpPr/>
            <p:nvPr/>
          </p:nvSpPr>
          <p:spPr>
            <a:xfrm rot="5400000">
              <a:off x="853633" y="1255533"/>
              <a:ext cx="1813490" cy="1813491"/>
            </a:xfrm>
            <a:prstGeom prst="pie">
              <a:avLst>
                <a:gd name="adj1" fmla="val 5390230"/>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05;p41">
              <a:extLst>
                <a:ext uri="{FF2B5EF4-FFF2-40B4-BE49-F238E27FC236}">
                  <a16:creationId xmlns:a16="http://schemas.microsoft.com/office/drawing/2014/main" id="{18D9CAA4-3480-024D-8296-BD5D28BB6461}"/>
                </a:ext>
              </a:extLst>
            </p:cNvPr>
            <p:cNvSpPr/>
            <p:nvPr/>
          </p:nvSpPr>
          <p:spPr>
            <a:xfrm>
              <a:off x="932348" y="1334136"/>
              <a:ext cx="1656299" cy="1656298"/>
            </a:xfrm>
            <a:prstGeom prst="blockArc">
              <a:avLst>
                <a:gd name="adj1" fmla="val 10800000"/>
                <a:gd name="adj2" fmla="val 21599040"/>
                <a:gd name="adj3" fmla="val 957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06;p41">
              <a:extLst>
                <a:ext uri="{FF2B5EF4-FFF2-40B4-BE49-F238E27FC236}">
                  <a16:creationId xmlns:a16="http://schemas.microsoft.com/office/drawing/2014/main" id="{99772311-5A1A-CDEC-A3D5-DF16EEA2A53C}"/>
                </a:ext>
              </a:extLst>
            </p:cNvPr>
            <p:cNvSpPr/>
            <p:nvPr/>
          </p:nvSpPr>
          <p:spPr>
            <a:xfrm rot="16200000">
              <a:off x="1356999" y="1609499"/>
              <a:ext cx="807000" cy="104700"/>
            </a:xfrm>
            <a:prstGeom prst="homePlate">
              <a:avLst>
                <a:gd name="adj" fmla="val 1228846"/>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07;p41">
              <a:extLst>
                <a:ext uri="{FF2B5EF4-FFF2-40B4-BE49-F238E27FC236}">
                  <a16:creationId xmlns:a16="http://schemas.microsoft.com/office/drawing/2014/main" id="{4A71529A-F515-5CF4-74D7-7CD64BB2CBF7}"/>
                </a:ext>
              </a:extLst>
            </p:cNvPr>
            <p:cNvSpPr/>
            <p:nvPr/>
          </p:nvSpPr>
          <p:spPr>
            <a:xfrm rot="5400000">
              <a:off x="1384975" y="1789050"/>
              <a:ext cx="750900" cy="750900"/>
            </a:xfrm>
            <a:prstGeom prst="pie">
              <a:avLst>
                <a:gd name="adj1" fmla="val 542729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08;p41">
              <a:extLst>
                <a:ext uri="{FF2B5EF4-FFF2-40B4-BE49-F238E27FC236}">
                  <a16:creationId xmlns:a16="http://schemas.microsoft.com/office/drawing/2014/main" id="{7E0257A3-05FD-7409-6A91-86EA9E727770}"/>
                </a:ext>
              </a:extLst>
            </p:cNvPr>
            <p:cNvSpPr/>
            <p:nvPr/>
          </p:nvSpPr>
          <p:spPr>
            <a:xfrm>
              <a:off x="1708025" y="1966800"/>
              <a:ext cx="104700" cy="104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69690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iterate type="lt">
                                    <p:tmPct val="5000"/>
                                  </p:iterate>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22" presetClass="entr" presetSubtype="8" fill="hold" grpId="0" nodeType="withEffect">
                                  <p:stCondLst>
                                    <p:cond delay="0"/>
                                  </p:stCondLst>
                                  <p:iterate type="lt">
                                    <p:tmPct val="5000"/>
                                  </p:iterate>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19" name="Google Shape;2381;p41">
            <a:extLst>
              <a:ext uri="{FF2B5EF4-FFF2-40B4-BE49-F238E27FC236}">
                <a16:creationId xmlns:a16="http://schemas.microsoft.com/office/drawing/2014/main" id="{AABCD9AF-9021-CA9B-772D-3124D69013B2}"/>
              </a:ext>
            </a:extLst>
          </p:cNvPr>
          <p:cNvSpPr txBox="1">
            <a:spLocks noGrp="1"/>
          </p:cNvSpPr>
          <p:nvPr>
            <p:ph type="title"/>
          </p:nvPr>
        </p:nvSpPr>
        <p:spPr>
          <a:xfrm>
            <a:off x="3392761" y="159822"/>
            <a:ext cx="22104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600" dirty="0">
                <a:solidFill>
                  <a:schemeClr val="dk1"/>
                </a:solidFill>
                <a:latin typeface="#9Slide07 IcielBaliho Script" pitchFamily="2" charset="0"/>
              </a:rPr>
              <a:t>NHIỆM VỤ 2</a:t>
            </a:r>
            <a:endParaRPr sz="3600" dirty="0">
              <a:latin typeface="#9Slide07 IcielBaliho Script" pitchFamily="2" charset="0"/>
            </a:endParaRPr>
          </a:p>
        </p:txBody>
      </p:sp>
      <p:pic>
        <p:nvPicPr>
          <p:cNvPr id="3" name="Picture 2">
            <a:extLst>
              <a:ext uri="{FF2B5EF4-FFF2-40B4-BE49-F238E27FC236}">
                <a16:creationId xmlns:a16="http://schemas.microsoft.com/office/drawing/2014/main" id="{DF03230E-FA9E-8791-69CC-2AC50534A082}"/>
              </a:ext>
            </a:extLst>
          </p:cNvPr>
          <p:cNvPicPr>
            <a:picLocks noChangeAspect="1"/>
          </p:cNvPicPr>
          <p:nvPr/>
        </p:nvPicPr>
        <p:blipFill>
          <a:blip r:embed="rId3"/>
          <a:stretch>
            <a:fillRect/>
          </a:stretch>
        </p:blipFill>
        <p:spPr>
          <a:xfrm>
            <a:off x="4646040" y="2101448"/>
            <a:ext cx="3863856" cy="2575905"/>
          </a:xfrm>
          <a:prstGeom prst="rect">
            <a:avLst/>
          </a:prstGeom>
          <a:ln w="19050">
            <a:solidFill>
              <a:srgbClr val="E06666"/>
            </a:solidFill>
            <a:prstDash val="dashDot"/>
          </a:ln>
        </p:spPr>
      </p:pic>
      <p:pic>
        <p:nvPicPr>
          <p:cNvPr id="7172" name="Picture 4" descr="Đà Nẵng lắp biển “siết” tốc độ trên toàn tuyến - Tuổi Trẻ Online">
            <a:extLst>
              <a:ext uri="{FF2B5EF4-FFF2-40B4-BE49-F238E27FC236}">
                <a16:creationId xmlns:a16="http://schemas.microsoft.com/office/drawing/2014/main" id="{EFEFB0C6-C9AC-E0FB-13B0-3627BDE69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7" y="2101448"/>
            <a:ext cx="3866764" cy="2575904"/>
          </a:xfrm>
          <a:prstGeom prst="rect">
            <a:avLst/>
          </a:prstGeom>
          <a:noFill/>
          <a:ln w="19050">
            <a:solidFill>
              <a:srgbClr val="E06666"/>
            </a:solidFill>
            <a:prstDash val="dashDot"/>
          </a:ln>
          <a:extLst>
            <a:ext uri="{909E8E84-426E-40DD-AFC4-6F175D3DCCD1}">
              <a14:hiddenFill xmlns:a14="http://schemas.microsoft.com/office/drawing/2010/main">
                <a:solidFill>
                  <a:srgbClr val="FFFFFF"/>
                </a:solidFill>
              </a14:hiddenFill>
            </a:ext>
          </a:extLst>
        </p:spPr>
      </p:pic>
      <p:sp>
        <p:nvSpPr>
          <p:cNvPr id="9" name="Google Shape;2565;p45">
            <a:extLst>
              <a:ext uri="{FF2B5EF4-FFF2-40B4-BE49-F238E27FC236}">
                <a16:creationId xmlns:a16="http://schemas.microsoft.com/office/drawing/2014/main" id="{E7A3FAF4-1624-BF5D-FF68-B60CC76BED48}"/>
              </a:ext>
            </a:extLst>
          </p:cNvPr>
          <p:cNvSpPr/>
          <p:nvPr/>
        </p:nvSpPr>
        <p:spPr>
          <a:xfrm>
            <a:off x="423061" y="927036"/>
            <a:ext cx="5478787" cy="705000"/>
          </a:xfrm>
          <a:prstGeom prst="roundRect">
            <a:avLst>
              <a:gd name="adj" fmla="val 14350"/>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66;p45">
            <a:extLst>
              <a:ext uri="{FF2B5EF4-FFF2-40B4-BE49-F238E27FC236}">
                <a16:creationId xmlns:a16="http://schemas.microsoft.com/office/drawing/2014/main" id="{DD957BD2-E11C-FE71-52A3-4B736D921228}"/>
              </a:ext>
            </a:extLst>
          </p:cNvPr>
          <p:cNvSpPr/>
          <p:nvPr/>
        </p:nvSpPr>
        <p:spPr>
          <a:xfrm rot="5400000">
            <a:off x="5629450" y="788586"/>
            <a:ext cx="705900" cy="981000"/>
          </a:xfrm>
          <a:prstGeom prst="round2SameRect">
            <a:avLst>
              <a:gd name="adj1" fmla="val 50000"/>
              <a:gd name="adj2" fmla="val 0"/>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67;p45">
            <a:extLst>
              <a:ext uri="{FF2B5EF4-FFF2-40B4-BE49-F238E27FC236}">
                <a16:creationId xmlns:a16="http://schemas.microsoft.com/office/drawing/2014/main" id="{6380322C-782E-AC39-B088-3EF0107B94DF}"/>
              </a:ext>
            </a:extLst>
          </p:cNvPr>
          <p:cNvSpPr/>
          <p:nvPr/>
        </p:nvSpPr>
        <p:spPr>
          <a:xfrm>
            <a:off x="423090" y="858911"/>
            <a:ext cx="5310615" cy="705000"/>
          </a:xfrm>
          <a:prstGeom prst="roundRect">
            <a:avLst>
              <a:gd name="adj" fmla="val 1435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68;p45">
            <a:extLst>
              <a:ext uri="{FF2B5EF4-FFF2-40B4-BE49-F238E27FC236}">
                <a16:creationId xmlns:a16="http://schemas.microsoft.com/office/drawing/2014/main" id="{0C3C7070-C761-A4CE-490B-227F65E99C33}"/>
              </a:ext>
            </a:extLst>
          </p:cNvPr>
          <p:cNvSpPr/>
          <p:nvPr/>
        </p:nvSpPr>
        <p:spPr>
          <a:xfrm>
            <a:off x="423070" y="607422"/>
            <a:ext cx="1080527" cy="844822"/>
          </a:xfrm>
          <a:custGeom>
            <a:avLst/>
            <a:gdLst/>
            <a:ahLst/>
            <a:cxnLst/>
            <a:rect l="l" t="t" r="r" b="b"/>
            <a:pathLst>
              <a:path w="42658" h="35549" extrusionOk="0">
                <a:moveTo>
                  <a:pt x="7793" y="0"/>
                </a:moveTo>
                <a:cubicBezTo>
                  <a:pt x="4411" y="0"/>
                  <a:pt x="1" y="374"/>
                  <a:pt x="1" y="5849"/>
                </a:cubicBezTo>
                <a:lnTo>
                  <a:pt x="1" y="7904"/>
                </a:lnTo>
                <a:lnTo>
                  <a:pt x="1" y="35549"/>
                </a:lnTo>
                <a:cubicBezTo>
                  <a:pt x="1" y="30073"/>
                  <a:pt x="4411" y="29700"/>
                  <a:pt x="7793" y="29700"/>
                </a:cubicBezTo>
                <a:cubicBezTo>
                  <a:pt x="8328" y="29700"/>
                  <a:pt x="8837" y="29709"/>
                  <a:pt x="9299" y="29709"/>
                </a:cubicBezTo>
                <a:lnTo>
                  <a:pt x="27820" y="29709"/>
                </a:lnTo>
                <a:cubicBezTo>
                  <a:pt x="36016" y="29709"/>
                  <a:pt x="42658" y="23067"/>
                  <a:pt x="42658" y="14872"/>
                </a:cubicBezTo>
                <a:cubicBezTo>
                  <a:pt x="42658" y="6676"/>
                  <a:pt x="36016" y="10"/>
                  <a:pt x="27820" y="10"/>
                </a:cubicBezTo>
                <a:lnTo>
                  <a:pt x="9299" y="10"/>
                </a:lnTo>
                <a:cubicBezTo>
                  <a:pt x="8837" y="10"/>
                  <a:pt x="8328" y="0"/>
                  <a:pt x="7793" y="0"/>
                </a:cubicBez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69;p45">
            <a:extLst>
              <a:ext uri="{FF2B5EF4-FFF2-40B4-BE49-F238E27FC236}">
                <a16:creationId xmlns:a16="http://schemas.microsoft.com/office/drawing/2014/main" id="{8BDBBCC9-DB7B-8AC3-ADD2-06CB65BFD657}"/>
              </a:ext>
            </a:extLst>
          </p:cNvPr>
          <p:cNvSpPr/>
          <p:nvPr/>
        </p:nvSpPr>
        <p:spPr>
          <a:xfrm>
            <a:off x="423070" y="788701"/>
            <a:ext cx="1111632" cy="705250"/>
          </a:xfrm>
          <a:custGeom>
            <a:avLst/>
            <a:gdLst/>
            <a:ahLst/>
            <a:cxnLst/>
            <a:rect l="l" t="t" r="r" b="b"/>
            <a:pathLst>
              <a:path w="43886" h="29676" extrusionOk="0">
                <a:moveTo>
                  <a:pt x="226" y="1"/>
                </a:moveTo>
                <a:cubicBezTo>
                  <a:pt x="76" y="552"/>
                  <a:pt x="1" y="1179"/>
                  <a:pt x="1" y="1906"/>
                </a:cubicBezTo>
                <a:lnTo>
                  <a:pt x="1" y="3961"/>
                </a:lnTo>
                <a:lnTo>
                  <a:pt x="1" y="25690"/>
                </a:lnTo>
                <a:lnTo>
                  <a:pt x="1" y="27745"/>
                </a:lnTo>
                <a:cubicBezTo>
                  <a:pt x="1" y="28472"/>
                  <a:pt x="76" y="29124"/>
                  <a:pt x="226" y="29675"/>
                </a:cubicBezTo>
                <a:cubicBezTo>
                  <a:pt x="1177" y="26040"/>
                  <a:pt x="4979" y="25755"/>
                  <a:pt x="7996" y="25755"/>
                </a:cubicBezTo>
                <a:cubicBezTo>
                  <a:pt x="8557" y="25755"/>
                  <a:pt x="9091" y="25765"/>
                  <a:pt x="9575" y="25765"/>
                </a:cubicBezTo>
                <a:lnTo>
                  <a:pt x="28622" y="25765"/>
                </a:lnTo>
                <a:cubicBezTo>
                  <a:pt x="37069" y="25765"/>
                  <a:pt x="43886" y="19124"/>
                  <a:pt x="43886" y="10928"/>
                </a:cubicBezTo>
                <a:cubicBezTo>
                  <a:pt x="43886" y="8372"/>
                  <a:pt x="43234" y="5991"/>
                  <a:pt x="42081" y="3911"/>
                </a:cubicBezTo>
                <a:lnTo>
                  <a:pt x="9299" y="3911"/>
                </a:lnTo>
                <a:lnTo>
                  <a:pt x="9299" y="3885"/>
                </a:lnTo>
                <a:cubicBezTo>
                  <a:pt x="8829" y="3885"/>
                  <a:pt x="8309" y="3895"/>
                  <a:pt x="7762" y="3895"/>
                </a:cubicBezTo>
                <a:cubicBezTo>
                  <a:pt x="4841" y="3895"/>
                  <a:pt x="1155" y="3611"/>
                  <a:pt x="226" y="1"/>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70;p45">
            <a:extLst>
              <a:ext uri="{FF2B5EF4-FFF2-40B4-BE49-F238E27FC236}">
                <a16:creationId xmlns:a16="http://schemas.microsoft.com/office/drawing/2014/main" id="{940CB98A-E1CD-6FCD-D7A7-0188DDD94776}"/>
              </a:ext>
            </a:extLst>
          </p:cNvPr>
          <p:cNvSpPr/>
          <p:nvPr/>
        </p:nvSpPr>
        <p:spPr>
          <a:xfrm>
            <a:off x="423070" y="622299"/>
            <a:ext cx="1080527" cy="844252"/>
          </a:xfrm>
          <a:custGeom>
            <a:avLst/>
            <a:gdLst/>
            <a:ahLst/>
            <a:cxnLst/>
            <a:rect l="l" t="t" r="r" b="b"/>
            <a:pathLst>
              <a:path w="42658" h="35525" extrusionOk="0">
                <a:moveTo>
                  <a:pt x="7793" y="1"/>
                </a:moveTo>
                <a:cubicBezTo>
                  <a:pt x="4411" y="1"/>
                  <a:pt x="1" y="375"/>
                  <a:pt x="1" y="5850"/>
                </a:cubicBezTo>
                <a:lnTo>
                  <a:pt x="1" y="7880"/>
                </a:lnTo>
                <a:lnTo>
                  <a:pt x="1" y="35524"/>
                </a:lnTo>
                <a:cubicBezTo>
                  <a:pt x="1" y="30086"/>
                  <a:pt x="4351" y="29699"/>
                  <a:pt x="7724" y="29699"/>
                </a:cubicBezTo>
                <a:cubicBezTo>
                  <a:pt x="8284" y="29699"/>
                  <a:pt x="8817" y="29710"/>
                  <a:pt x="9299" y="29710"/>
                </a:cubicBezTo>
                <a:lnTo>
                  <a:pt x="9299" y="29685"/>
                </a:lnTo>
                <a:lnTo>
                  <a:pt x="27820" y="29685"/>
                </a:lnTo>
                <a:cubicBezTo>
                  <a:pt x="36016" y="29685"/>
                  <a:pt x="42658" y="23043"/>
                  <a:pt x="42658" y="14847"/>
                </a:cubicBezTo>
                <a:cubicBezTo>
                  <a:pt x="42658" y="6652"/>
                  <a:pt x="36016" y="10"/>
                  <a:pt x="27820" y="10"/>
                </a:cubicBezTo>
                <a:lnTo>
                  <a:pt x="9299" y="10"/>
                </a:lnTo>
                <a:cubicBezTo>
                  <a:pt x="8837" y="10"/>
                  <a:pt x="8328" y="1"/>
                  <a:pt x="7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71;p45">
            <a:extLst>
              <a:ext uri="{FF2B5EF4-FFF2-40B4-BE49-F238E27FC236}">
                <a16:creationId xmlns:a16="http://schemas.microsoft.com/office/drawing/2014/main" id="{5AF4DAA7-9C85-84F8-AE95-5A24ABA59472}"/>
              </a:ext>
            </a:extLst>
          </p:cNvPr>
          <p:cNvSpPr/>
          <p:nvPr/>
        </p:nvSpPr>
        <p:spPr>
          <a:xfrm rot="5400000">
            <a:off x="5600712" y="721386"/>
            <a:ext cx="705900" cy="9810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76;p45">
            <a:extLst>
              <a:ext uri="{FF2B5EF4-FFF2-40B4-BE49-F238E27FC236}">
                <a16:creationId xmlns:a16="http://schemas.microsoft.com/office/drawing/2014/main" id="{79E7E89B-08DF-C4D5-F2BA-C21C7F373392}"/>
              </a:ext>
            </a:extLst>
          </p:cNvPr>
          <p:cNvSpPr txBox="1"/>
          <p:nvPr/>
        </p:nvSpPr>
        <p:spPr>
          <a:xfrm>
            <a:off x="1638329" y="933621"/>
            <a:ext cx="4805833" cy="60402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2400" dirty="0">
                <a:solidFill>
                  <a:srgbClr val="FFFFFF"/>
                </a:solidFill>
                <a:latin typeface="#9Slide03 Arima Madurai Black" panose="00000A00000000000000" pitchFamily="2" charset="0"/>
                <a:ea typeface="Fira Sans"/>
                <a:cs typeface="#9Slide03 Arima Madurai Black" panose="00000A00000000000000" pitchFamily="2" charset="0"/>
                <a:sym typeface="Fira Sans"/>
              </a:rPr>
              <a:t>Một số biển báo tốc độ trên đường</a:t>
            </a:r>
            <a:endParaRPr sz="2400" dirty="0">
              <a:solidFill>
                <a:srgbClr val="FFFFFF"/>
              </a:solidFill>
              <a:latin typeface="#9Slide03 Arima Madurai Black" panose="00000A00000000000000" pitchFamily="2" charset="0"/>
              <a:ea typeface="Fira Sans"/>
              <a:cs typeface="#9Slide03 Arima Madurai Black" panose="00000A00000000000000" pitchFamily="2" charset="0"/>
              <a:sym typeface="Fira Sans"/>
            </a:endParaRPr>
          </a:p>
        </p:txBody>
      </p:sp>
      <p:sp>
        <p:nvSpPr>
          <p:cNvPr id="17" name="Google Shape;2577;p45">
            <a:extLst>
              <a:ext uri="{FF2B5EF4-FFF2-40B4-BE49-F238E27FC236}">
                <a16:creationId xmlns:a16="http://schemas.microsoft.com/office/drawing/2014/main" id="{DF0032A6-EFBD-2540-0A00-D48CA75D8628}"/>
              </a:ext>
            </a:extLst>
          </p:cNvPr>
          <p:cNvSpPr/>
          <p:nvPr/>
        </p:nvSpPr>
        <p:spPr>
          <a:xfrm>
            <a:off x="727312" y="742800"/>
            <a:ext cx="364147" cy="470464"/>
          </a:xfrm>
          <a:custGeom>
            <a:avLst/>
            <a:gdLst/>
            <a:ahLst/>
            <a:cxnLst/>
            <a:rect l="l" t="t" r="r" b="b"/>
            <a:pathLst>
              <a:path w="9169" h="11846" extrusionOk="0">
                <a:moveTo>
                  <a:pt x="4695" y="2079"/>
                </a:moveTo>
                <a:cubicBezTo>
                  <a:pt x="5073" y="2079"/>
                  <a:pt x="5388" y="2394"/>
                  <a:pt x="5388" y="2772"/>
                </a:cubicBezTo>
                <a:cubicBezTo>
                  <a:pt x="5388" y="3181"/>
                  <a:pt x="5073" y="3496"/>
                  <a:pt x="4695" y="3496"/>
                </a:cubicBezTo>
                <a:cubicBezTo>
                  <a:pt x="4285" y="3496"/>
                  <a:pt x="3970" y="3181"/>
                  <a:pt x="3970" y="2772"/>
                </a:cubicBezTo>
                <a:cubicBezTo>
                  <a:pt x="3970" y="2394"/>
                  <a:pt x="4285" y="2079"/>
                  <a:pt x="4695" y="2079"/>
                </a:cubicBezTo>
                <a:close/>
                <a:moveTo>
                  <a:pt x="4695" y="4189"/>
                </a:moveTo>
                <a:cubicBezTo>
                  <a:pt x="5640" y="4189"/>
                  <a:pt x="6428" y="4977"/>
                  <a:pt x="6428" y="5922"/>
                </a:cubicBezTo>
                <a:lnTo>
                  <a:pt x="6428" y="6300"/>
                </a:lnTo>
                <a:lnTo>
                  <a:pt x="2962" y="6300"/>
                </a:lnTo>
                <a:lnTo>
                  <a:pt x="2962" y="5922"/>
                </a:lnTo>
                <a:cubicBezTo>
                  <a:pt x="2962" y="4945"/>
                  <a:pt x="3750" y="4189"/>
                  <a:pt x="4695" y="4189"/>
                </a:cubicBezTo>
                <a:close/>
                <a:moveTo>
                  <a:pt x="4730" y="664"/>
                </a:moveTo>
                <a:cubicBezTo>
                  <a:pt x="6870" y="664"/>
                  <a:pt x="8538" y="2418"/>
                  <a:pt x="8538" y="4473"/>
                </a:cubicBezTo>
                <a:cubicBezTo>
                  <a:pt x="8538" y="5544"/>
                  <a:pt x="8097" y="6552"/>
                  <a:pt x="7310" y="7277"/>
                </a:cubicBezTo>
                <a:cubicBezTo>
                  <a:pt x="7215" y="7403"/>
                  <a:pt x="7121" y="7466"/>
                  <a:pt x="6995" y="7497"/>
                </a:cubicBezTo>
                <a:cubicBezTo>
                  <a:pt x="6774" y="7718"/>
                  <a:pt x="6522" y="7907"/>
                  <a:pt x="6459" y="8285"/>
                </a:cubicBezTo>
                <a:lnTo>
                  <a:pt x="5041" y="8285"/>
                </a:lnTo>
                <a:lnTo>
                  <a:pt x="5041" y="6993"/>
                </a:lnTo>
                <a:lnTo>
                  <a:pt x="6774" y="6993"/>
                </a:lnTo>
                <a:cubicBezTo>
                  <a:pt x="6963" y="6993"/>
                  <a:pt x="7121" y="6836"/>
                  <a:pt x="7121" y="6647"/>
                </a:cubicBezTo>
                <a:lnTo>
                  <a:pt x="7121" y="5922"/>
                </a:lnTo>
                <a:cubicBezTo>
                  <a:pt x="7121" y="4945"/>
                  <a:pt x="6585" y="4126"/>
                  <a:pt x="5734" y="3717"/>
                </a:cubicBezTo>
                <a:cubicBezTo>
                  <a:pt x="5987" y="3496"/>
                  <a:pt x="6113" y="3181"/>
                  <a:pt x="6113" y="2835"/>
                </a:cubicBezTo>
                <a:cubicBezTo>
                  <a:pt x="6113" y="2079"/>
                  <a:pt x="5482" y="1448"/>
                  <a:pt x="4726" y="1448"/>
                </a:cubicBezTo>
                <a:cubicBezTo>
                  <a:pt x="3970" y="1448"/>
                  <a:pt x="3340" y="2079"/>
                  <a:pt x="3340" y="2835"/>
                </a:cubicBezTo>
                <a:cubicBezTo>
                  <a:pt x="3340" y="3181"/>
                  <a:pt x="3466" y="3496"/>
                  <a:pt x="3687" y="3717"/>
                </a:cubicBezTo>
                <a:cubicBezTo>
                  <a:pt x="2868" y="4126"/>
                  <a:pt x="2332" y="4945"/>
                  <a:pt x="2332" y="5922"/>
                </a:cubicBezTo>
                <a:lnTo>
                  <a:pt x="2332" y="6647"/>
                </a:lnTo>
                <a:cubicBezTo>
                  <a:pt x="2332" y="6836"/>
                  <a:pt x="2489" y="6993"/>
                  <a:pt x="2679" y="6993"/>
                </a:cubicBezTo>
                <a:lnTo>
                  <a:pt x="4411" y="6993"/>
                </a:lnTo>
                <a:lnTo>
                  <a:pt x="4411" y="8411"/>
                </a:lnTo>
                <a:lnTo>
                  <a:pt x="2931" y="8411"/>
                </a:lnTo>
                <a:lnTo>
                  <a:pt x="2931" y="8380"/>
                </a:lnTo>
                <a:cubicBezTo>
                  <a:pt x="2836" y="7938"/>
                  <a:pt x="2615" y="7749"/>
                  <a:pt x="2363" y="7560"/>
                </a:cubicBezTo>
                <a:cubicBezTo>
                  <a:pt x="2300" y="7466"/>
                  <a:pt x="2174" y="7403"/>
                  <a:pt x="2048" y="7277"/>
                </a:cubicBezTo>
                <a:cubicBezTo>
                  <a:pt x="1135" y="6395"/>
                  <a:pt x="757" y="5135"/>
                  <a:pt x="946" y="3874"/>
                </a:cubicBezTo>
                <a:cubicBezTo>
                  <a:pt x="1198" y="2236"/>
                  <a:pt x="2615" y="881"/>
                  <a:pt x="4254" y="692"/>
                </a:cubicBezTo>
                <a:cubicBezTo>
                  <a:pt x="4415" y="673"/>
                  <a:pt x="4574" y="664"/>
                  <a:pt x="4730" y="664"/>
                </a:cubicBezTo>
                <a:close/>
                <a:moveTo>
                  <a:pt x="6428" y="9073"/>
                </a:moveTo>
                <a:lnTo>
                  <a:pt x="6428" y="9419"/>
                </a:lnTo>
                <a:cubicBezTo>
                  <a:pt x="6428" y="9640"/>
                  <a:pt x="6270" y="9797"/>
                  <a:pt x="6081" y="9797"/>
                </a:cubicBezTo>
                <a:lnTo>
                  <a:pt x="3309" y="9797"/>
                </a:lnTo>
                <a:cubicBezTo>
                  <a:pt x="3120" y="9797"/>
                  <a:pt x="2962" y="9640"/>
                  <a:pt x="2962" y="9419"/>
                </a:cubicBezTo>
                <a:lnTo>
                  <a:pt x="2962" y="9073"/>
                </a:lnTo>
                <a:close/>
                <a:moveTo>
                  <a:pt x="5703" y="10459"/>
                </a:moveTo>
                <a:lnTo>
                  <a:pt x="5703" y="10805"/>
                </a:lnTo>
                <a:cubicBezTo>
                  <a:pt x="5703" y="10994"/>
                  <a:pt x="5545" y="11183"/>
                  <a:pt x="5356" y="11183"/>
                </a:cubicBezTo>
                <a:lnTo>
                  <a:pt x="3970" y="11183"/>
                </a:lnTo>
                <a:cubicBezTo>
                  <a:pt x="3781" y="11183"/>
                  <a:pt x="3624" y="10994"/>
                  <a:pt x="3624" y="10805"/>
                </a:cubicBezTo>
                <a:lnTo>
                  <a:pt x="3624" y="10459"/>
                </a:lnTo>
                <a:close/>
                <a:moveTo>
                  <a:pt x="4662" y="0"/>
                </a:moveTo>
                <a:cubicBezTo>
                  <a:pt x="4486" y="0"/>
                  <a:pt x="4308" y="10"/>
                  <a:pt x="4128" y="31"/>
                </a:cubicBezTo>
                <a:cubicBezTo>
                  <a:pt x="2174" y="251"/>
                  <a:pt x="568" y="1827"/>
                  <a:pt x="253" y="3780"/>
                </a:cubicBezTo>
                <a:cubicBezTo>
                  <a:pt x="1" y="5229"/>
                  <a:pt x="505" y="6710"/>
                  <a:pt x="1576" y="7749"/>
                </a:cubicBezTo>
                <a:cubicBezTo>
                  <a:pt x="1733" y="7875"/>
                  <a:pt x="1859" y="7970"/>
                  <a:pt x="1922" y="8064"/>
                </a:cubicBezTo>
                <a:cubicBezTo>
                  <a:pt x="2206" y="8285"/>
                  <a:pt x="2237" y="8348"/>
                  <a:pt x="2237" y="8695"/>
                </a:cubicBezTo>
                <a:lnTo>
                  <a:pt x="2237" y="9388"/>
                </a:lnTo>
                <a:cubicBezTo>
                  <a:pt x="2237" y="9829"/>
                  <a:pt x="2521" y="10238"/>
                  <a:pt x="2962" y="10396"/>
                </a:cubicBezTo>
                <a:lnTo>
                  <a:pt x="2962" y="10774"/>
                </a:lnTo>
                <a:cubicBezTo>
                  <a:pt x="2962" y="11404"/>
                  <a:pt x="3435" y="11845"/>
                  <a:pt x="3970" y="11845"/>
                </a:cubicBezTo>
                <a:lnTo>
                  <a:pt x="5356" y="11845"/>
                </a:lnTo>
                <a:cubicBezTo>
                  <a:pt x="5955" y="11845"/>
                  <a:pt x="6396" y="11372"/>
                  <a:pt x="6396" y="10805"/>
                </a:cubicBezTo>
                <a:lnTo>
                  <a:pt x="6396" y="10427"/>
                </a:lnTo>
                <a:cubicBezTo>
                  <a:pt x="6774" y="10270"/>
                  <a:pt x="7089" y="9923"/>
                  <a:pt x="7089" y="9451"/>
                </a:cubicBezTo>
                <a:lnTo>
                  <a:pt x="7089" y="8726"/>
                </a:lnTo>
                <a:cubicBezTo>
                  <a:pt x="7089" y="8380"/>
                  <a:pt x="7121" y="8348"/>
                  <a:pt x="7404" y="8096"/>
                </a:cubicBezTo>
                <a:cubicBezTo>
                  <a:pt x="7499" y="8033"/>
                  <a:pt x="7593" y="7938"/>
                  <a:pt x="7751" y="7812"/>
                </a:cubicBezTo>
                <a:cubicBezTo>
                  <a:pt x="8664" y="6962"/>
                  <a:pt x="9169" y="5765"/>
                  <a:pt x="9169" y="4504"/>
                </a:cubicBezTo>
                <a:cubicBezTo>
                  <a:pt x="9169" y="2060"/>
                  <a:pt x="7186" y="0"/>
                  <a:pt x="46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Picture 2" descr="Đèn giao thông màu đỏ minh họa phẳng Miễn phí Vector">
            <a:extLst>
              <a:ext uri="{FF2B5EF4-FFF2-40B4-BE49-F238E27FC236}">
                <a16:creationId xmlns:a16="http://schemas.microsoft.com/office/drawing/2014/main" id="{8C730750-7BC4-0C13-042E-12CA715B0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9560" y="1717941"/>
            <a:ext cx="1874076" cy="1532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588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right)">
                                      <p:cBhvr>
                                        <p:cTn id="13" dur="500"/>
                                        <p:tgtEl>
                                          <p:spTgt spid="1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150"/>
                                        <p:tgtEl>
                                          <p:spTgt spid="10"/>
                                        </p:tgtEl>
                                      </p:cBhvr>
                                    </p:animEffect>
                                  </p:childTnLst>
                                </p:cTn>
                              </p:par>
                              <p:par>
                                <p:cTn id="29" presetID="22" presetClass="entr" presetSubtype="8" fill="hold" grpId="0" nodeType="withEffect">
                                  <p:stCondLst>
                                    <p:cond delay="4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150"/>
                                        <p:tgtEl>
                                          <p:spTgt spid="15"/>
                                        </p:tgtEl>
                                      </p:cBhvr>
                                    </p:animEffect>
                                  </p:childTnLst>
                                </p:cTn>
                              </p:par>
                              <p:par>
                                <p:cTn id="32" presetID="22" presetClass="entr" presetSubtype="8" fill="hold" grpId="0" nodeType="withEffect">
                                  <p:stCondLst>
                                    <p:cond delay="40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7172"/>
                                        </p:tgtEl>
                                        <p:attrNameLst>
                                          <p:attrName>style.visibility</p:attrName>
                                        </p:attrNameLst>
                                      </p:cBhvr>
                                      <p:to>
                                        <p:strVal val="visible"/>
                                      </p:to>
                                    </p:set>
                                    <p:anim calcmode="lin" valueType="num">
                                      <p:cBhvr>
                                        <p:cTn id="39" dur="500" fill="hold"/>
                                        <p:tgtEl>
                                          <p:spTgt spid="7172"/>
                                        </p:tgtEl>
                                        <p:attrNameLst>
                                          <p:attrName>ppt_w</p:attrName>
                                        </p:attrNameLst>
                                      </p:cBhvr>
                                      <p:tavLst>
                                        <p:tav tm="0">
                                          <p:val>
                                            <p:fltVal val="0"/>
                                          </p:val>
                                        </p:tav>
                                        <p:tav tm="100000">
                                          <p:val>
                                            <p:strVal val="#ppt_w"/>
                                          </p:val>
                                        </p:tav>
                                      </p:tavLst>
                                    </p:anim>
                                    <p:anim calcmode="lin" valueType="num">
                                      <p:cBhvr>
                                        <p:cTn id="40" dur="500" fill="hold"/>
                                        <p:tgtEl>
                                          <p:spTgt spid="7172"/>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25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19" name="Google Shape;2381;p41">
            <a:extLst>
              <a:ext uri="{FF2B5EF4-FFF2-40B4-BE49-F238E27FC236}">
                <a16:creationId xmlns:a16="http://schemas.microsoft.com/office/drawing/2014/main" id="{AABCD9AF-9021-CA9B-772D-3124D69013B2}"/>
              </a:ext>
            </a:extLst>
          </p:cNvPr>
          <p:cNvSpPr txBox="1">
            <a:spLocks noGrp="1"/>
          </p:cNvSpPr>
          <p:nvPr>
            <p:ph type="title"/>
          </p:nvPr>
        </p:nvSpPr>
        <p:spPr>
          <a:xfrm>
            <a:off x="3392761" y="159822"/>
            <a:ext cx="22104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600" dirty="0">
                <a:solidFill>
                  <a:schemeClr val="dk1"/>
                </a:solidFill>
                <a:latin typeface="#9Slide07 IcielBaliho Script" pitchFamily="2" charset="0"/>
              </a:rPr>
              <a:t>NHIỆM VỤ 2</a:t>
            </a:r>
            <a:endParaRPr sz="3600" dirty="0">
              <a:latin typeface="#9Slide07 IcielBaliho Script" pitchFamily="2" charset="0"/>
            </a:endParaRPr>
          </a:p>
        </p:txBody>
      </p:sp>
      <p:sp>
        <p:nvSpPr>
          <p:cNvPr id="9" name="Google Shape;2565;p45">
            <a:extLst>
              <a:ext uri="{FF2B5EF4-FFF2-40B4-BE49-F238E27FC236}">
                <a16:creationId xmlns:a16="http://schemas.microsoft.com/office/drawing/2014/main" id="{E7A3FAF4-1624-BF5D-FF68-B60CC76BED48}"/>
              </a:ext>
            </a:extLst>
          </p:cNvPr>
          <p:cNvSpPr/>
          <p:nvPr/>
        </p:nvSpPr>
        <p:spPr>
          <a:xfrm>
            <a:off x="423061" y="927036"/>
            <a:ext cx="7325276" cy="705000"/>
          </a:xfrm>
          <a:prstGeom prst="roundRect">
            <a:avLst>
              <a:gd name="adj" fmla="val 14350"/>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66;p45">
            <a:extLst>
              <a:ext uri="{FF2B5EF4-FFF2-40B4-BE49-F238E27FC236}">
                <a16:creationId xmlns:a16="http://schemas.microsoft.com/office/drawing/2014/main" id="{DD957BD2-E11C-FE71-52A3-4B736D921228}"/>
              </a:ext>
            </a:extLst>
          </p:cNvPr>
          <p:cNvSpPr/>
          <p:nvPr/>
        </p:nvSpPr>
        <p:spPr>
          <a:xfrm rot="5400000">
            <a:off x="7573238" y="788586"/>
            <a:ext cx="705900" cy="981000"/>
          </a:xfrm>
          <a:prstGeom prst="round2SameRect">
            <a:avLst>
              <a:gd name="adj1" fmla="val 50000"/>
              <a:gd name="adj2" fmla="val 0"/>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67;p45">
            <a:extLst>
              <a:ext uri="{FF2B5EF4-FFF2-40B4-BE49-F238E27FC236}">
                <a16:creationId xmlns:a16="http://schemas.microsoft.com/office/drawing/2014/main" id="{6380322C-782E-AC39-B088-3EF0107B94DF}"/>
              </a:ext>
            </a:extLst>
          </p:cNvPr>
          <p:cNvSpPr/>
          <p:nvPr/>
        </p:nvSpPr>
        <p:spPr>
          <a:xfrm>
            <a:off x="423090" y="858911"/>
            <a:ext cx="7100426" cy="705000"/>
          </a:xfrm>
          <a:prstGeom prst="roundRect">
            <a:avLst>
              <a:gd name="adj" fmla="val 1435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68;p45">
            <a:extLst>
              <a:ext uri="{FF2B5EF4-FFF2-40B4-BE49-F238E27FC236}">
                <a16:creationId xmlns:a16="http://schemas.microsoft.com/office/drawing/2014/main" id="{0C3C7070-C761-A4CE-490B-227F65E99C33}"/>
              </a:ext>
            </a:extLst>
          </p:cNvPr>
          <p:cNvSpPr/>
          <p:nvPr/>
        </p:nvSpPr>
        <p:spPr>
          <a:xfrm>
            <a:off x="423070" y="607422"/>
            <a:ext cx="1080527" cy="844822"/>
          </a:xfrm>
          <a:custGeom>
            <a:avLst/>
            <a:gdLst/>
            <a:ahLst/>
            <a:cxnLst/>
            <a:rect l="l" t="t" r="r" b="b"/>
            <a:pathLst>
              <a:path w="42658" h="35549" extrusionOk="0">
                <a:moveTo>
                  <a:pt x="7793" y="0"/>
                </a:moveTo>
                <a:cubicBezTo>
                  <a:pt x="4411" y="0"/>
                  <a:pt x="1" y="374"/>
                  <a:pt x="1" y="5849"/>
                </a:cubicBezTo>
                <a:lnTo>
                  <a:pt x="1" y="7904"/>
                </a:lnTo>
                <a:lnTo>
                  <a:pt x="1" y="35549"/>
                </a:lnTo>
                <a:cubicBezTo>
                  <a:pt x="1" y="30073"/>
                  <a:pt x="4411" y="29700"/>
                  <a:pt x="7793" y="29700"/>
                </a:cubicBezTo>
                <a:cubicBezTo>
                  <a:pt x="8328" y="29700"/>
                  <a:pt x="8837" y="29709"/>
                  <a:pt x="9299" y="29709"/>
                </a:cubicBezTo>
                <a:lnTo>
                  <a:pt x="27820" y="29709"/>
                </a:lnTo>
                <a:cubicBezTo>
                  <a:pt x="36016" y="29709"/>
                  <a:pt x="42658" y="23067"/>
                  <a:pt x="42658" y="14872"/>
                </a:cubicBezTo>
                <a:cubicBezTo>
                  <a:pt x="42658" y="6676"/>
                  <a:pt x="36016" y="10"/>
                  <a:pt x="27820" y="10"/>
                </a:cubicBezTo>
                <a:lnTo>
                  <a:pt x="9299" y="10"/>
                </a:lnTo>
                <a:cubicBezTo>
                  <a:pt x="8837" y="10"/>
                  <a:pt x="8328" y="0"/>
                  <a:pt x="7793" y="0"/>
                </a:cubicBez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69;p45">
            <a:extLst>
              <a:ext uri="{FF2B5EF4-FFF2-40B4-BE49-F238E27FC236}">
                <a16:creationId xmlns:a16="http://schemas.microsoft.com/office/drawing/2014/main" id="{8BDBBCC9-DB7B-8AC3-ADD2-06CB65BFD657}"/>
              </a:ext>
            </a:extLst>
          </p:cNvPr>
          <p:cNvSpPr/>
          <p:nvPr/>
        </p:nvSpPr>
        <p:spPr>
          <a:xfrm>
            <a:off x="423070" y="788701"/>
            <a:ext cx="1111632" cy="705250"/>
          </a:xfrm>
          <a:custGeom>
            <a:avLst/>
            <a:gdLst/>
            <a:ahLst/>
            <a:cxnLst/>
            <a:rect l="l" t="t" r="r" b="b"/>
            <a:pathLst>
              <a:path w="43886" h="29676" extrusionOk="0">
                <a:moveTo>
                  <a:pt x="226" y="1"/>
                </a:moveTo>
                <a:cubicBezTo>
                  <a:pt x="76" y="552"/>
                  <a:pt x="1" y="1179"/>
                  <a:pt x="1" y="1906"/>
                </a:cubicBezTo>
                <a:lnTo>
                  <a:pt x="1" y="3961"/>
                </a:lnTo>
                <a:lnTo>
                  <a:pt x="1" y="25690"/>
                </a:lnTo>
                <a:lnTo>
                  <a:pt x="1" y="27745"/>
                </a:lnTo>
                <a:cubicBezTo>
                  <a:pt x="1" y="28472"/>
                  <a:pt x="76" y="29124"/>
                  <a:pt x="226" y="29675"/>
                </a:cubicBezTo>
                <a:cubicBezTo>
                  <a:pt x="1177" y="26040"/>
                  <a:pt x="4979" y="25755"/>
                  <a:pt x="7996" y="25755"/>
                </a:cubicBezTo>
                <a:cubicBezTo>
                  <a:pt x="8557" y="25755"/>
                  <a:pt x="9091" y="25765"/>
                  <a:pt x="9575" y="25765"/>
                </a:cubicBezTo>
                <a:lnTo>
                  <a:pt x="28622" y="25765"/>
                </a:lnTo>
                <a:cubicBezTo>
                  <a:pt x="37069" y="25765"/>
                  <a:pt x="43886" y="19124"/>
                  <a:pt x="43886" y="10928"/>
                </a:cubicBezTo>
                <a:cubicBezTo>
                  <a:pt x="43886" y="8372"/>
                  <a:pt x="43234" y="5991"/>
                  <a:pt x="42081" y="3911"/>
                </a:cubicBezTo>
                <a:lnTo>
                  <a:pt x="9299" y="3911"/>
                </a:lnTo>
                <a:lnTo>
                  <a:pt x="9299" y="3885"/>
                </a:lnTo>
                <a:cubicBezTo>
                  <a:pt x="8829" y="3885"/>
                  <a:pt x="8309" y="3895"/>
                  <a:pt x="7762" y="3895"/>
                </a:cubicBezTo>
                <a:cubicBezTo>
                  <a:pt x="4841" y="3895"/>
                  <a:pt x="1155" y="3611"/>
                  <a:pt x="226" y="1"/>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70;p45">
            <a:extLst>
              <a:ext uri="{FF2B5EF4-FFF2-40B4-BE49-F238E27FC236}">
                <a16:creationId xmlns:a16="http://schemas.microsoft.com/office/drawing/2014/main" id="{940CB98A-E1CD-6FCD-D7A7-0188DDD94776}"/>
              </a:ext>
            </a:extLst>
          </p:cNvPr>
          <p:cNvSpPr/>
          <p:nvPr/>
        </p:nvSpPr>
        <p:spPr>
          <a:xfrm>
            <a:off x="423070" y="622299"/>
            <a:ext cx="1080527" cy="844252"/>
          </a:xfrm>
          <a:custGeom>
            <a:avLst/>
            <a:gdLst/>
            <a:ahLst/>
            <a:cxnLst/>
            <a:rect l="l" t="t" r="r" b="b"/>
            <a:pathLst>
              <a:path w="42658" h="35525" extrusionOk="0">
                <a:moveTo>
                  <a:pt x="7793" y="1"/>
                </a:moveTo>
                <a:cubicBezTo>
                  <a:pt x="4411" y="1"/>
                  <a:pt x="1" y="375"/>
                  <a:pt x="1" y="5850"/>
                </a:cubicBezTo>
                <a:lnTo>
                  <a:pt x="1" y="7880"/>
                </a:lnTo>
                <a:lnTo>
                  <a:pt x="1" y="35524"/>
                </a:lnTo>
                <a:cubicBezTo>
                  <a:pt x="1" y="30086"/>
                  <a:pt x="4351" y="29699"/>
                  <a:pt x="7724" y="29699"/>
                </a:cubicBezTo>
                <a:cubicBezTo>
                  <a:pt x="8284" y="29699"/>
                  <a:pt x="8817" y="29710"/>
                  <a:pt x="9299" y="29710"/>
                </a:cubicBezTo>
                <a:lnTo>
                  <a:pt x="9299" y="29685"/>
                </a:lnTo>
                <a:lnTo>
                  <a:pt x="27820" y="29685"/>
                </a:lnTo>
                <a:cubicBezTo>
                  <a:pt x="36016" y="29685"/>
                  <a:pt x="42658" y="23043"/>
                  <a:pt x="42658" y="14847"/>
                </a:cubicBezTo>
                <a:cubicBezTo>
                  <a:pt x="42658" y="6652"/>
                  <a:pt x="36016" y="10"/>
                  <a:pt x="27820" y="10"/>
                </a:cubicBezTo>
                <a:lnTo>
                  <a:pt x="9299" y="10"/>
                </a:lnTo>
                <a:cubicBezTo>
                  <a:pt x="8837" y="10"/>
                  <a:pt x="8328" y="1"/>
                  <a:pt x="7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71;p45">
            <a:extLst>
              <a:ext uri="{FF2B5EF4-FFF2-40B4-BE49-F238E27FC236}">
                <a16:creationId xmlns:a16="http://schemas.microsoft.com/office/drawing/2014/main" id="{5AF4DAA7-9C85-84F8-AE95-5A24ABA59472}"/>
              </a:ext>
            </a:extLst>
          </p:cNvPr>
          <p:cNvSpPr/>
          <p:nvPr/>
        </p:nvSpPr>
        <p:spPr>
          <a:xfrm rot="5400000">
            <a:off x="7544500" y="721386"/>
            <a:ext cx="705900" cy="9810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76;p45">
            <a:extLst>
              <a:ext uri="{FF2B5EF4-FFF2-40B4-BE49-F238E27FC236}">
                <a16:creationId xmlns:a16="http://schemas.microsoft.com/office/drawing/2014/main" id="{79E7E89B-08DF-C4D5-F2BA-C21C7F373392}"/>
              </a:ext>
            </a:extLst>
          </p:cNvPr>
          <p:cNvSpPr txBox="1"/>
          <p:nvPr/>
        </p:nvSpPr>
        <p:spPr>
          <a:xfrm>
            <a:off x="1816084" y="932855"/>
            <a:ext cx="6011654" cy="60402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2400" dirty="0">
                <a:solidFill>
                  <a:srgbClr val="FFFFFF"/>
                </a:solidFill>
                <a:latin typeface="#9Slide03 Arima Madurai Black" panose="00000A00000000000000" pitchFamily="2" charset="0"/>
                <a:ea typeface="Fira Sans"/>
                <a:cs typeface="#9Slide03 Arima Madurai Black" panose="00000A00000000000000" pitchFamily="2" charset="0"/>
                <a:sym typeface="Fira Sans"/>
              </a:rPr>
              <a:t>Một số biển báo tốc độ trên đường cao tốc</a:t>
            </a:r>
            <a:endParaRPr sz="2400" dirty="0">
              <a:solidFill>
                <a:srgbClr val="FFFFFF"/>
              </a:solidFill>
              <a:latin typeface="#9Slide03 Arima Madurai Black" panose="00000A00000000000000" pitchFamily="2" charset="0"/>
              <a:ea typeface="Fira Sans"/>
              <a:cs typeface="#9Slide03 Arima Madurai Black" panose="00000A00000000000000" pitchFamily="2" charset="0"/>
              <a:sym typeface="Fira Sans"/>
            </a:endParaRPr>
          </a:p>
        </p:txBody>
      </p:sp>
      <p:sp>
        <p:nvSpPr>
          <p:cNvPr id="17" name="Google Shape;2577;p45">
            <a:extLst>
              <a:ext uri="{FF2B5EF4-FFF2-40B4-BE49-F238E27FC236}">
                <a16:creationId xmlns:a16="http://schemas.microsoft.com/office/drawing/2014/main" id="{DF0032A6-EFBD-2540-0A00-D48CA75D8628}"/>
              </a:ext>
            </a:extLst>
          </p:cNvPr>
          <p:cNvSpPr/>
          <p:nvPr/>
        </p:nvSpPr>
        <p:spPr>
          <a:xfrm>
            <a:off x="727312" y="742800"/>
            <a:ext cx="364147" cy="470464"/>
          </a:xfrm>
          <a:custGeom>
            <a:avLst/>
            <a:gdLst/>
            <a:ahLst/>
            <a:cxnLst/>
            <a:rect l="l" t="t" r="r" b="b"/>
            <a:pathLst>
              <a:path w="9169" h="11846" extrusionOk="0">
                <a:moveTo>
                  <a:pt x="4695" y="2079"/>
                </a:moveTo>
                <a:cubicBezTo>
                  <a:pt x="5073" y="2079"/>
                  <a:pt x="5388" y="2394"/>
                  <a:pt x="5388" y="2772"/>
                </a:cubicBezTo>
                <a:cubicBezTo>
                  <a:pt x="5388" y="3181"/>
                  <a:pt x="5073" y="3496"/>
                  <a:pt x="4695" y="3496"/>
                </a:cubicBezTo>
                <a:cubicBezTo>
                  <a:pt x="4285" y="3496"/>
                  <a:pt x="3970" y="3181"/>
                  <a:pt x="3970" y="2772"/>
                </a:cubicBezTo>
                <a:cubicBezTo>
                  <a:pt x="3970" y="2394"/>
                  <a:pt x="4285" y="2079"/>
                  <a:pt x="4695" y="2079"/>
                </a:cubicBezTo>
                <a:close/>
                <a:moveTo>
                  <a:pt x="4695" y="4189"/>
                </a:moveTo>
                <a:cubicBezTo>
                  <a:pt x="5640" y="4189"/>
                  <a:pt x="6428" y="4977"/>
                  <a:pt x="6428" y="5922"/>
                </a:cubicBezTo>
                <a:lnTo>
                  <a:pt x="6428" y="6300"/>
                </a:lnTo>
                <a:lnTo>
                  <a:pt x="2962" y="6300"/>
                </a:lnTo>
                <a:lnTo>
                  <a:pt x="2962" y="5922"/>
                </a:lnTo>
                <a:cubicBezTo>
                  <a:pt x="2962" y="4945"/>
                  <a:pt x="3750" y="4189"/>
                  <a:pt x="4695" y="4189"/>
                </a:cubicBezTo>
                <a:close/>
                <a:moveTo>
                  <a:pt x="4730" y="664"/>
                </a:moveTo>
                <a:cubicBezTo>
                  <a:pt x="6870" y="664"/>
                  <a:pt x="8538" y="2418"/>
                  <a:pt x="8538" y="4473"/>
                </a:cubicBezTo>
                <a:cubicBezTo>
                  <a:pt x="8538" y="5544"/>
                  <a:pt x="8097" y="6552"/>
                  <a:pt x="7310" y="7277"/>
                </a:cubicBezTo>
                <a:cubicBezTo>
                  <a:pt x="7215" y="7403"/>
                  <a:pt x="7121" y="7466"/>
                  <a:pt x="6995" y="7497"/>
                </a:cubicBezTo>
                <a:cubicBezTo>
                  <a:pt x="6774" y="7718"/>
                  <a:pt x="6522" y="7907"/>
                  <a:pt x="6459" y="8285"/>
                </a:cubicBezTo>
                <a:lnTo>
                  <a:pt x="5041" y="8285"/>
                </a:lnTo>
                <a:lnTo>
                  <a:pt x="5041" y="6993"/>
                </a:lnTo>
                <a:lnTo>
                  <a:pt x="6774" y="6993"/>
                </a:lnTo>
                <a:cubicBezTo>
                  <a:pt x="6963" y="6993"/>
                  <a:pt x="7121" y="6836"/>
                  <a:pt x="7121" y="6647"/>
                </a:cubicBezTo>
                <a:lnTo>
                  <a:pt x="7121" y="5922"/>
                </a:lnTo>
                <a:cubicBezTo>
                  <a:pt x="7121" y="4945"/>
                  <a:pt x="6585" y="4126"/>
                  <a:pt x="5734" y="3717"/>
                </a:cubicBezTo>
                <a:cubicBezTo>
                  <a:pt x="5987" y="3496"/>
                  <a:pt x="6113" y="3181"/>
                  <a:pt x="6113" y="2835"/>
                </a:cubicBezTo>
                <a:cubicBezTo>
                  <a:pt x="6113" y="2079"/>
                  <a:pt x="5482" y="1448"/>
                  <a:pt x="4726" y="1448"/>
                </a:cubicBezTo>
                <a:cubicBezTo>
                  <a:pt x="3970" y="1448"/>
                  <a:pt x="3340" y="2079"/>
                  <a:pt x="3340" y="2835"/>
                </a:cubicBezTo>
                <a:cubicBezTo>
                  <a:pt x="3340" y="3181"/>
                  <a:pt x="3466" y="3496"/>
                  <a:pt x="3687" y="3717"/>
                </a:cubicBezTo>
                <a:cubicBezTo>
                  <a:pt x="2868" y="4126"/>
                  <a:pt x="2332" y="4945"/>
                  <a:pt x="2332" y="5922"/>
                </a:cubicBezTo>
                <a:lnTo>
                  <a:pt x="2332" y="6647"/>
                </a:lnTo>
                <a:cubicBezTo>
                  <a:pt x="2332" y="6836"/>
                  <a:pt x="2489" y="6993"/>
                  <a:pt x="2679" y="6993"/>
                </a:cubicBezTo>
                <a:lnTo>
                  <a:pt x="4411" y="6993"/>
                </a:lnTo>
                <a:lnTo>
                  <a:pt x="4411" y="8411"/>
                </a:lnTo>
                <a:lnTo>
                  <a:pt x="2931" y="8411"/>
                </a:lnTo>
                <a:lnTo>
                  <a:pt x="2931" y="8380"/>
                </a:lnTo>
                <a:cubicBezTo>
                  <a:pt x="2836" y="7938"/>
                  <a:pt x="2615" y="7749"/>
                  <a:pt x="2363" y="7560"/>
                </a:cubicBezTo>
                <a:cubicBezTo>
                  <a:pt x="2300" y="7466"/>
                  <a:pt x="2174" y="7403"/>
                  <a:pt x="2048" y="7277"/>
                </a:cubicBezTo>
                <a:cubicBezTo>
                  <a:pt x="1135" y="6395"/>
                  <a:pt x="757" y="5135"/>
                  <a:pt x="946" y="3874"/>
                </a:cubicBezTo>
                <a:cubicBezTo>
                  <a:pt x="1198" y="2236"/>
                  <a:pt x="2615" y="881"/>
                  <a:pt x="4254" y="692"/>
                </a:cubicBezTo>
                <a:cubicBezTo>
                  <a:pt x="4415" y="673"/>
                  <a:pt x="4574" y="664"/>
                  <a:pt x="4730" y="664"/>
                </a:cubicBezTo>
                <a:close/>
                <a:moveTo>
                  <a:pt x="6428" y="9073"/>
                </a:moveTo>
                <a:lnTo>
                  <a:pt x="6428" y="9419"/>
                </a:lnTo>
                <a:cubicBezTo>
                  <a:pt x="6428" y="9640"/>
                  <a:pt x="6270" y="9797"/>
                  <a:pt x="6081" y="9797"/>
                </a:cubicBezTo>
                <a:lnTo>
                  <a:pt x="3309" y="9797"/>
                </a:lnTo>
                <a:cubicBezTo>
                  <a:pt x="3120" y="9797"/>
                  <a:pt x="2962" y="9640"/>
                  <a:pt x="2962" y="9419"/>
                </a:cubicBezTo>
                <a:lnTo>
                  <a:pt x="2962" y="9073"/>
                </a:lnTo>
                <a:close/>
                <a:moveTo>
                  <a:pt x="5703" y="10459"/>
                </a:moveTo>
                <a:lnTo>
                  <a:pt x="5703" y="10805"/>
                </a:lnTo>
                <a:cubicBezTo>
                  <a:pt x="5703" y="10994"/>
                  <a:pt x="5545" y="11183"/>
                  <a:pt x="5356" y="11183"/>
                </a:cubicBezTo>
                <a:lnTo>
                  <a:pt x="3970" y="11183"/>
                </a:lnTo>
                <a:cubicBezTo>
                  <a:pt x="3781" y="11183"/>
                  <a:pt x="3624" y="10994"/>
                  <a:pt x="3624" y="10805"/>
                </a:cubicBezTo>
                <a:lnTo>
                  <a:pt x="3624" y="10459"/>
                </a:lnTo>
                <a:close/>
                <a:moveTo>
                  <a:pt x="4662" y="0"/>
                </a:moveTo>
                <a:cubicBezTo>
                  <a:pt x="4486" y="0"/>
                  <a:pt x="4308" y="10"/>
                  <a:pt x="4128" y="31"/>
                </a:cubicBezTo>
                <a:cubicBezTo>
                  <a:pt x="2174" y="251"/>
                  <a:pt x="568" y="1827"/>
                  <a:pt x="253" y="3780"/>
                </a:cubicBezTo>
                <a:cubicBezTo>
                  <a:pt x="1" y="5229"/>
                  <a:pt x="505" y="6710"/>
                  <a:pt x="1576" y="7749"/>
                </a:cubicBezTo>
                <a:cubicBezTo>
                  <a:pt x="1733" y="7875"/>
                  <a:pt x="1859" y="7970"/>
                  <a:pt x="1922" y="8064"/>
                </a:cubicBezTo>
                <a:cubicBezTo>
                  <a:pt x="2206" y="8285"/>
                  <a:pt x="2237" y="8348"/>
                  <a:pt x="2237" y="8695"/>
                </a:cubicBezTo>
                <a:lnTo>
                  <a:pt x="2237" y="9388"/>
                </a:lnTo>
                <a:cubicBezTo>
                  <a:pt x="2237" y="9829"/>
                  <a:pt x="2521" y="10238"/>
                  <a:pt x="2962" y="10396"/>
                </a:cubicBezTo>
                <a:lnTo>
                  <a:pt x="2962" y="10774"/>
                </a:lnTo>
                <a:cubicBezTo>
                  <a:pt x="2962" y="11404"/>
                  <a:pt x="3435" y="11845"/>
                  <a:pt x="3970" y="11845"/>
                </a:cubicBezTo>
                <a:lnTo>
                  <a:pt x="5356" y="11845"/>
                </a:lnTo>
                <a:cubicBezTo>
                  <a:pt x="5955" y="11845"/>
                  <a:pt x="6396" y="11372"/>
                  <a:pt x="6396" y="10805"/>
                </a:cubicBezTo>
                <a:lnTo>
                  <a:pt x="6396" y="10427"/>
                </a:lnTo>
                <a:cubicBezTo>
                  <a:pt x="6774" y="10270"/>
                  <a:pt x="7089" y="9923"/>
                  <a:pt x="7089" y="9451"/>
                </a:cubicBezTo>
                <a:lnTo>
                  <a:pt x="7089" y="8726"/>
                </a:lnTo>
                <a:cubicBezTo>
                  <a:pt x="7089" y="8380"/>
                  <a:pt x="7121" y="8348"/>
                  <a:pt x="7404" y="8096"/>
                </a:cubicBezTo>
                <a:cubicBezTo>
                  <a:pt x="7499" y="8033"/>
                  <a:pt x="7593" y="7938"/>
                  <a:pt x="7751" y="7812"/>
                </a:cubicBezTo>
                <a:cubicBezTo>
                  <a:pt x="8664" y="6962"/>
                  <a:pt x="9169" y="5765"/>
                  <a:pt x="9169" y="4504"/>
                </a:cubicBezTo>
                <a:cubicBezTo>
                  <a:pt x="9169" y="2060"/>
                  <a:pt x="7186" y="0"/>
                  <a:pt x="46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Picture 8" descr="Hãy giải thích ý nghĩa của biển báo chỉ dẫn tốc độ giới hạn chạy trên đường  cao tốc mô tả trong hình 5.8?">
            <a:extLst>
              <a:ext uri="{FF2B5EF4-FFF2-40B4-BE49-F238E27FC236}">
                <a16:creationId xmlns:a16="http://schemas.microsoft.com/office/drawing/2014/main" id="{312108D8-F8D7-1DD3-D52B-4E25F2D982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422"/>
          <a:stretch/>
        </p:blipFill>
        <p:spPr bwMode="auto">
          <a:xfrm>
            <a:off x="2636073" y="1876851"/>
            <a:ext cx="3716601" cy="2951111"/>
          </a:xfrm>
          <a:prstGeom prst="rect">
            <a:avLst/>
          </a:prstGeom>
          <a:ln w="19050">
            <a:solidFill>
              <a:srgbClr val="E06666"/>
            </a:solidFill>
            <a:prstDash val="dashDot"/>
          </a:ln>
          <a:extLst>
            <a:ext uri="{909E8E84-426E-40DD-AFC4-6F175D3DCCD1}">
              <a14:hiddenFill xmlns:a14="http://schemas.microsoft.com/office/drawing/2010/main">
                <a:solidFill>
                  <a:srgbClr val="FFFFFF"/>
                </a:solidFill>
              </a14:hiddenFill>
            </a:ext>
          </a:extLst>
        </p:spPr>
      </p:pic>
      <p:cxnSp>
        <p:nvCxnSpPr>
          <p:cNvPr id="20" name="Google Shape;467;p22">
            <a:extLst>
              <a:ext uri="{FF2B5EF4-FFF2-40B4-BE49-F238E27FC236}">
                <a16:creationId xmlns:a16="http://schemas.microsoft.com/office/drawing/2014/main" id="{84A82A88-0B58-ADDE-8F81-FB2544524FE8}"/>
              </a:ext>
            </a:extLst>
          </p:cNvPr>
          <p:cNvCxnSpPr>
            <a:cxnSpLocks/>
          </p:cNvCxnSpPr>
          <p:nvPr/>
        </p:nvCxnSpPr>
        <p:spPr>
          <a:xfrm>
            <a:off x="1910761" y="3483692"/>
            <a:ext cx="1482000" cy="0"/>
          </a:xfrm>
          <a:prstGeom prst="straightConnector1">
            <a:avLst/>
          </a:prstGeom>
          <a:noFill/>
          <a:ln w="19050" cap="flat" cmpd="sng">
            <a:solidFill>
              <a:schemeClr val="accent6"/>
            </a:solidFill>
            <a:prstDash val="lgDash"/>
            <a:round/>
            <a:headEnd type="oval" w="med" len="med"/>
            <a:tailEnd type="none" w="med" len="med"/>
          </a:ln>
        </p:spPr>
      </p:cxnSp>
      <p:sp>
        <p:nvSpPr>
          <p:cNvPr id="21" name="Google Shape;470;p22">
            <a:extLst>
              <a:ext uri="{FF2B5EF4-FFF2-40B4-BE49-F238E27FC236}">
                <a16:creationId xmlns:a16="http://schemas.microsoft.com/office/drawing/2014/main" id="{96850758-4916-3A51-F835-9E528249D6E4}"/>
              </a:ext>
            </a:extLst>
          </p:cNvPr>
          <p:cNvSpPr txBox="1"/>
          <p:nvPr/>
        </p:nvSpPr>
        <p:spPr>
          <a:xfrm>
            <a:off x="143858" y="3015917"/>
            <a:ext cx="1727029" cy="785356"/>
          </a:xfrm>
          <a:prstGeom prst="roundRect">
            <a:avLst>
              <a:gd name="adj" fmla="val 46577"/>
            </a:avLst>
          </a:prstGeom>
          <a:noFill/>
          <a:ln>
            <a:solidFill>
              <a:srgbClr val="E06666"/>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9Slide03 Arima Madurai Black" panose="00000A00000000000000" pitchFamily="2" charset="0"/>
                <a:ea typeface="Fira Sans"/>
                <a:cs typeface="#9Slide03 Arima Madurai Black" panose="00000A00000000000000" pitchFamily="2" charset="0"/>
                <a:sym typeface="Fira Sans"/>
              </a:rPr>
              <a:t>Tối đa – không mưa</a:t>
            </a:r>
            <a:endParaRPr sz="2000" dirty="0">
              <a:solidFill>
                <a:srgbClr val="000000"/>
              </a:solidFill>
              <a:latin typeface="#9Slide03 Arima Madurai Black" panose="00000A00000000000000" pitchFamily="2" charset="0"/>
              <a:ea typeface="Fira Sans"/>
              <a:cs typeface="#9Slide03 Arima Madurai Black" panose="00000A00000000000000" pitchFamily="2" charset="0"/>
              <a:sym typeface="Fira Sans"/>
            </a:endParaRPr>
          </a:p>
        </p:txBody>
      </p:sp>
      <p:cxnSp>
        <p:nvCxnSpPr>
          <p:cNvPr id="22" name="Google Shape;467;p22">
            <a:extLst>
              <a:ext uri="{FF2B5EF4-FFF2-40B4-BE49-F238E27FC236}">
                <a16:creationId xmlns:a16="http://schemas.microsoft.com/office/drawing/2014/main" id="{BE4E39FA-7FEE-0F69-9AFF-78BF3EAB4768}"/>
              </a:ext>
            </a:extLst>
          </p:cNvPr>
          <p:cNvCxnSpPr>
            <a:cxnSpLocks/>
          </p:cNvCxnSpPr>
          <p:nvPr/>
        </p:nvCxnSpPr>
        <p:spPr>
          <a:xfrm flipH="1">
            <a:off x="5516384" y="3483692"/>
            <a:ext cx="1482000" cy="0"/>
          </a:xfrm>
          <a:prstGeom prst="straightConnector1">
            <a:avLst/>
          </a:prstGeom>
          <a:noFill/>
          <a:ln w="19050" cap="flat" cmpd="sng">
            <a:solidFill>
              <a:schemeClr val="accent6"/>
            </a:solidFill>
            <a:prstDash val="lgDash"/>
            <a:round/>
            <a:headEnd type="oval" w="med" len="med"/>
            <a:tailEnd type="none" w="med" len="med"/>
          </a:ln>
        </p:spPr>
      </p:cxnSp>
      <p:sp>
        <p:nvSpPr>
          <p:cNvPr id="23" name="Google Shape;470;p22">
            <a:extLst>
              <a:ext uri="{FF2B5EF4-FFF2-40B4-BE49-F238E27FC236}">
                <a16:creationId xmlns:a16="http://schemas.microsoft.com/office/drawing/2014/main" id="{EB7F13A0-31C9-AAD5-7BF6-109B0B9CBEF4}"/>
              </a:ext>
            </a:extLst>
          </p:cNvPr>
          <p:cNvSpPr txBox="1"/>
          <p:nvPr/>
        </p:nvSpPr>
        <p:spPr>
          <a:xfrm>
            <a:off x="7068009" y="3091014"/>
            <a:ext cx="1727029" cy="785356"/>
          </a:xfrm>
          <a:prstGeom prst="roundRect">
            <a:avLst>
              <a:gd name="adj" fmla="val 46577"/>
            </a:avLst>
          </a:prstGeom>
          <a:noFill/>
          <a:ln>
            <a:solidFill>
              <a:srgbClr val="E06666"/>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9Slide03 Arima Madurai Black" panose="00000A00000000000000" pitchFamily="2" charset="0"/>
                <a:ea typeface="Fira Sans"/>
                <a:cs typeface="#9Slide03 Arima Madurai Black" panose="00000A00000000000000" pitchFamily="2" charset="0"/>
                <a:sym typeface="Fira Sans"/>
              </a:rPr>
              <a:t>Tối thiểu – không mưa</a:t>
            </a:r>
            <a:endParaRPr sz="2000" dirty="0">
              <a:solidFill>
                <a:srgbClr val="000000"/>
              </a:solidFill>
              <a:latin typeface="#9Slide03 Arima Madurai Black" panose="00000A00000000000000" pitchFamily="2" charset="0"/>
              <a:ea typeface="Fira Sans"/>
              <a:cs typeface="#9Slide03 Arima Madurai Black" panose="00000A00000000000000" pitchFamily="2" charset="0"/>
              <a:sym typeface="Fira Sans"/>
            </a:endParaRPr>
          </a:p>
        </p:txBody>
      </p:sp>
      <p:cxnSp>
        <p:nvCxnSpPr>
          <p:cNvPr id="24" name="Google Shape;467;p22">
            <a:extLst>
              <a:ext uri="{FF2B5EF4-FFF2-40B4-BE49-F238E27FC236}">
                <a16:creationId xmlns:a16="http://schemas.microsoft.com/office/drawing/2014/main" id="{6AEC4077-C3A7-CA3E-3253-1A73415F84F7}"/>
              </a:ext>
            </a:extLst>
          </p:cNvPr>
          <p:cNvCxnSpPr>
            <a:cxnSpLocks/>
          </p:cNvCxnSpPr>
          <p:nvPr/>
        </p:nvCxnSpPr>
        <p:spPr>
          <a:xfrm>
            <a:off x="1922583" y="4285742"/>
            <a:ext cx="1482000" cy="0"/>
          </a:xfrm>
          <a:prstGeom prst="straightConnector1">
            <a:avLst/>
          </a:prstGeom>
          <a:noFill/>
          <a:ln w="19050" cap="flat" cmpd="sng">
            <a:solidFill>
              <a:schemeClr val="accent6"/>
            </a:solidFill>
            <a:prstDash val="lgDash"/>
            <a:round/>
            <a:headEnd type="oval" w="med" len="med"/>
            <a:tailEnd type="none" w="med" len="med"/>
          </a:ln>
        </p:spPr>
      </p:cxnSp>
      <p:sp>
        <p:nvSpPr>
          <p:cNvPr id="25" name="Google Shape;470;p22">
            <a:extLst>
              <a:ext uri="{FF2B5EF4-FFF2-40B4-BE49-F238E27FC236}">
                <a16:creationId xmlns:a16="http://schemas.microsoft.com/office/drawing/2014/main" id="{56CB4EDB-9655-6717-55E1-0BCDC86E938C}"/>
              </a:ext>
            </a:extLst>
          </p:cNvPr>
          <p:cNvSpPr txBox="1"/>
          <p:nvPr/>
        </p:nvSpPr>
        <p:spPr>
          <a:xfrm>
            <a:off x="167826" y="4065346"/>
            <a:ext cx="1727029" cy="438486"/>
          </a:xfrm>
          <a:prstGeom prst="roundRect">
            <a:avLst>
              <a:gd name="adj" fmla="val 46577"/>
            </a:avLst>
          </a:prstGeom>
          <a:noFill/>
          <a:ln>
            <a:solidFill>
              <a:srgbClr val="E06666"/>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9Slide03 Arima Madurai Black" panose="00000A00000000000000" pitchFamily="2" charset="0"/>
                <a:ea typeface="Fira Sans"/>
                <a:cs typeface="#9Slide03 Arima Madurai Black" panose="00000A00000000000000" pitchFamily="2" charset="0"/>
                <a:sym typeface="Fira Sans"/>
              </a:rPr>
              <a:t>Tối đa –mưa</a:t>
            </a:r>
            <a:endParaRPr sz="2000" dirty="0">
              <a:solidFill>
                <a:srgbClr val="000000"/>
              </a:solidFill>
              <a:latin typeface="#9Slide03 Arima Madurai Black" panose="00000A00000000000000" pitchFamily="2" charset="0"/>
              <a:ea typeface="Fira Sans"/>
              <a:cs typeface="#9Slide03 Arima Madurai Black" panose="00000A00000000000000" pitchFamily="2" charset="0"/>
              <a:sym typeface="Fira Sans"/>
            </a:endParaRPr>
          </a:p>
        </p:txBody>
      </p:sp>
    </p:spTree>
    <p:extLst>
      <p:ext uri="{BB962C8B-B14F-4D97-AF65-F5344CB8AC3E}">
        <p14:creationId xmlns:p14="http://schemas.microsoft.com/office/powerpoint/2010/main" val="1318734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right)">
                                      <p:cBhvr>
                                        <p:cTn id="18" dur="500"/>
                                        <p:tgtEl>
                                          <p:spTgt spid="20"/>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righ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right)">
                                      <p:cBhvr>
                                        <p:cTn id="36" dur="500"/>
                                        <p:tgtEl>
                                          <p:spTgt spid="24"/>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right)">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P spid="23"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7174" name="Picture 6" descr="Biển 0 m, 100 m, 200 m có ý nghĩa gì? - VnExpress">
            <a:extLst>
              <a:ext uri="{FF2B5EF4-FFF2-40B4-BE49-F238E27FC236}">
                <a16:creationId xmlns:a16="http://schemas.microsoft.com/office/drawing/2014/main" id="{8045E0CD-C73C-2D01-5A9D-3CFE1FFBA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663" y="1445292"/>
            <a:ext cx="6000750" cy="3600450"/>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2381;p41">
            <a:extLst>
              <a:ext uri="{FF2B5EF4-FFF2-40B4-BE49-F238E27FC236}">
                <a16:creationId xmlns:a16="http://schemas.microsoft.com/office/drawing/2014/main" id="{4E5C937B-09D5-6212-D44D-8F1C45B2E754}"/>
              </a:ext>
            </a:extLst>
          </p:cNvPr>
          <p:cNvSpPr txBox="1">
            <a:spLocks noGrp="1"/>
          </p:cNvSpPr>
          <p:nvPr>
            <p:ph type="title"/>
          </p:nvPr>
        </p:nvSpPr>
        <p:spPr>
          <a:xfrm>
            <a:off x="3392760" y="196032"/>
            <a:ext cx="22104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600" dirty="0">
                <a:solidFill>
                  <a:schemeClr val="dk1"/>
                </a:solidFill>
                <a:latin typeface="#9Slide07 IcielBaliho Script" pitchFamily="2" charset="0"/>
              </a:rPr>
              <a:t>NHIỆM VỤ 2</a:t>
            </a:r>
            <a:endParaRPr sz="3600" dirty="0">
              <a:latin typeface="#9Slide07 IcielBaliho Script" pitchFamily="2" charset="0"/>
            </a:endParaRPr>
          </a:p>
        </p:txBody>
      </p:sp>
      <p:sp>
        <p:nvSpPr>
          <p:cNvPr id="27" name="Google Shape;2565;p45">
            <a:extLst>
              <a:ext uri="{FF2B5EF4-FFF2-40B4-BE49-F238E27FC236}">
                <a16:creationId xmlns:a16="http://schemas.microsoft.com/office/drawing/2014/main" id="{1CF5C09A-5FA4-3A53-B68E-60153FD6CF75}"/>
              </a:ext>
            </a:extLst>
          </p:cNvPr>
          <p:cNvSpPr/>
          <p:nvPr/>
        </p:nvSpPr>
        <p:spPr>
          <a:xfrm>
            <a:off x="398997" y="864972"/>
            <a:ext cx="7325276" cy="705000"/>
          </a:xfrm>
          <a:prstGeom prst="roundRect">
            <a:avLst>
              <a:gd name="adj" fmla="val 14350"/>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66;p45">
            <a:extLst>
              <a:ext uri="{FF2B5EF4-FFF2-40B4-BE49-F238E27FC236}">
                <a16:creationId xmlns:a16="http://schemas.microsoft.com/office/drawing/2014/main" id="{634E4C86-78B4-CC3F-51EC-C62C8715E5B0}"/>
              </a:ext>
            </a:extLst>
          </p:cNvPr>
          <p:cNvSpPr/>
          <p:nvPr/>
        </p:nvSpPr>
        <p:spPr>
          <a:xfrm rot="5400000">
            <a:off x="7549174" y="726522"/>
            <a:ext cx="705900" cy="981000"/>
          </a:xfrm>
          <a:prstGeom prst="round2SameRect">
            <a:avLst>
              <a:gd name="adj1" fmla="val 50000"/>
              <a:gd name="adj2" fmla="val 0"/>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67;p45">
            <a:extLst>
              <a:ext uri="{FF2B5EF4-FFF2-40B4-BE49-F238E27FC236}">
                <a16:creationId xmlns:a16="http://schemas.microsoft.com/office/drawing/2014/main" id="{FAB9CAB4-4763-99F8-D024-570EB144C4D8}"/>
              </a:ext>
            </a:extLst>
          </p:cNvPr>
          <p:cNvSpPr/>
          <p:nvPr/>
        </p:nvSpPr>
        <p:spPr>
          <a:xfrm>
            <a:off x="399026" y="796847"/>
            <a:ext cx="7100426" cy="705000"/>
          </a:xfrm>
          <a:prstGeom prst="roundRect">
            <a:avLst>
              <a:gd name="adj" fmla="val 1435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8;p45">
            <a:extLst>
              <a:ext uri="{FF2B5EF4-FFF2-40B4-BE49-F238E27FC236}">
                <a16:creationId xmlns:a16="http://schemas.microsoft.com/office/drawing/2014/main" id="{24BA6DBF-8CF4-BE8E-172A-DBB63757FAD8}"/>
              </a:ext>
            </a:extLst>
          </p:cNvPr>
          <p:cNvSpPr/>
          <p:nvPr/>
        </p:nvSpPr>
        <p:spPr>
          <a:xfrm>
            <a:off x="399006" y="545358"/>
            <a:ext cx="1080527" cy="844822"/>
          </a:xfrm>
          <a:custGeom>
            <a:avLst/>
            <a:gdLst/>
            <a:ahLst/>
            <a:cxnLst/>
            <a:rect l="l" t="t" r="r" b="b"/>
            <a:pathLst>
              <a:path w="42658" h="35549" extrusionOk="0">
                <a:moveTo>
                  <a:pt x="7793" y="0"/>
                </a:moveTo>
                <a:cubicBezTo>
                  <a:pt x="4411" y="0"/>
                  <a:pt x="1" y="374"/>
                  <a:pt x="1" y="5849"/>
                </a:cubicBezTo>
                <a:lnTo>
                  <a:pt x="1" y="7904"/>
                </a:lnTo>
                <a:lnTo>
                  <a:pt x="1" y="35549"/>
                </a:lnTo>
                <a:cubicBezTo>
                  <a:pt x="1" y="30073"/>
                  <a:pt x="4411" y="29700"/>
                  <a:pt x="7793" y="29700"/>
                </a:cubicBezTo>
                <a:cubicBezTo>
                  <a:pt x="8328" y="29700"/>
                  <a:pt x="8837" y="29709"/>
                  <a:pt x="9299" y="29709"/>
                </a:cubicBezTo>
                <a:lnTo>
                  <a:pt x="27820" y="29709"/>
                </a:lnTo>
                <a:cubicBezTo>
                  <a:pt x="36016" y="29709"/>
                  <a:pt x="42658" y="23067"/>
                  <a:pt x="42658" y="14872"/>
                </a:cubicBezTo>
                <a:cubicBezTo>
                  <a:pt x="42658" y="6676"/>
                  <a:pt x="36016" y="10"/>
                  <a:pt x="27820" y="10"/>
                </a:cubicBezTo>
                <a:lnTo>
                  <a:pt x="9299" y="10"/>
                </a:lnTo>
                <a:cubicBezTo>
                  <a:pt x="8837" y="10"/>
                  <a:pt x="8328" y="0"/>
                  <a:pt x="7793" y="0"/>
                </a:cubicBez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69;p45">
            <a:extLst>
              <a:ext uri="{FF2B5EF4-FFF2-40B4-BE49-F238E27FC236}">
                <a16:creationId xmlns:a16="http://schemas.microsoft.com/office/drawing/2014/main" id="{928F4424-2B78-D746-C1E4-D9EBC111AA48}"/>
              </a:ext>
            </a:extLst>
          </p:cNvPr>
          <p:cNvSpPr/>
          <p:nvPr/>
        </p:nvSpPr>
        <p:spPr>
          <a:xfrm>
            <a:off x="399006" y="726637"/>
            <a:ext cx="1111632" cy="705250"/>
          </a:xfrm>
          <a:custGeom>
            <a:avLst/>
            <a:gdLst/>
            <a:ahLst/>
            <a:cxnLst/>
            <a:rect l="l" t="t" r="r" b="b"/>
            <a:pathLst>
              <a:path w="43886" h="29676" extrusionOk="0">
                <a:moveTo>
                  <a:pt x="226" y="1"/>
                </a:moveTo>
                <a:cubicBezTo>
                  <a:pt x="76" y="552"/>
                  <a:pt x="1" y="1179"/>
                  <a:pt x="1" y="1906"/>
                </a:cubicBezTo>
                <a:lnTo>
                  <a:pt x="1" y="3961"/>
                </a:lnTo>
                <a:lnTo>
                  <a:pt x="1" y="25690"/>
                </a:lnTo>
                <a:lnTo>
                  <a:pt x="1" y="27745"/>
                </a:lnTo>
                <a:cubicBezTo>
                  <a:pt x="1" y="28472"/>
                  <a:pt x="76" y="29124"/>
                  <a:pt x="226" y="29675"/>
                </a:cubicBezTo>
                <a:cubicBezTo>
                  <a:pt x="1177" y="26040"/>
                  <a:pt x="4979" y="25755"/>
                  <a:pt x="7996" y="25755"/>
                </a:cubicBezTo>
                <a:cubicBezTo>
                  <a:pt x="8557" y="25755"/>
                  <a:pt x="9091" y="25765"/>
                  <a:pt x="9575" y="25765"/>
                </a:cubicBezTo>
                <a:lnTo>
                  <a:pt x="28622" y="25765"/>
                </a:lnTo>
                <a:cubicBezTo>
                  <a:pt x="37069" y="25765"/>
                  <a:pt x="43886" y="19124"/>
                  <a:pt x="43886" y="10928"/>
                </a:cubicBezTo>
                <a:cubicBezTo>
                  <a:pt x="43886" y="8372"/>
                  <a:pt x="43234" y="5991"/>
                  <a:pt x="42081" y="3911"/>
                </a:cubicBezTo>
                <a:lnTo>
                  <a:pt x="9299" y="3911"/>
                </a:lnTo>
                <a:lnTo>
                  <a:pt x="9299" y="3885"/>
                </a:lnTo>
                <a:cubicBezTo>
                  <a:pt x="8829" y="3885"/>
                  <a:pt x="8309" y="3895"/>
                  <a:pt x="7762" y="3895"/>
                </a:cubicBezTo>
                <a:cubicBezTo>
                  <a:pt x="4841" y="3895"/>
                  <a:pt x="1155" y="3611"/>
                  <a:pt x="226" y="1"/>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70;p45">
            <a:extLst>
              <a:ext uri="{FF2B5EF4-FFF2-40B4-BE49-F238E27FC236}">
                <a16:creationId xmlns:a16="http://schemas.microsoft.com/office/drawing/2014/main" id="{0A524F1E-F724-6D5D-E584-7BFE2163CC2F}"/>
              </a:ext>
            </a:extLst>
          </p:cNvPr>
          <p:cNvSpPr/>
          <p:nvPr/>
        </p:nvSpPr>
        <p:spPr>
          <a:xfrm>
            <a:off x="399006" y="560235"/>
            <a:ext cx="1080527" cy="844252"/>
          </a:xfrm>
          <a:custGeom>
            <a:avLst/>
            <a:gdLst/>
            <a:ahLst/>
            <a:cxnLst/>
            <a:rect l="l" t="t" r="r" b="b"/>
            <a:pathLst>
              <a:path w="42658" h="35525" extrusionOk="0">
                <a:moveTo>
                  <a:pt x="7793" y="1"/>
                </a:moveTo>
                <a:cubicBezTo>
                  <a:pt x="4411" y="1"/>
                  <a:pt x="1" y="375"/>
                  <a:pt x="1" y="5850"/>
                </a:cubicBezTo>
                <a:lnTo>
                  <a:pt x="1" y="7880"/>
                </a:lnTo>
                <a:lnTo>
                  <a:pt x="1" y="35524"/>
                </a:lnTo>
                <a:cubicBezTo>
                  <a:pt x="1" y="30086"/>
                  <a:pt x="4351" y="29699"/>
                  <a:pt x="7724" y="29699"/>
                </a:cubicBezTo>
                <a:cubicBezTo>
                  <a:pt x="8284" y="29699"/>
                  <a:pt x="8817" y="29710"/>
                  <a:pt x="9299" y="29710"/>
                </a:cubicBezTo>
                <a:lnTo>
                  <a:pt x="9299" y="29685"/>
                </a:lnTo>
                <a:lnTo>
                  <a:pt x="27820" y="29685"/>
                </a:lnTo>
                <a:cubicBezTo>
                  <a:pt x="36016" y="29685"/>
                  <a:pt x="42658" y="23043"/>
                  <a:pt x="42658" y="14847"/>
                </a:cubicBezTo>
                <a:cubicBezTo>
                  <a:pt x="42658" y="6652"/>
                  <a:pt x="36016" y="10"/>
                  <a:pt x="27820" y="10"/>
                </a:cubicBezTo>
                <a:lnTo>
                  <a:pt x="9299" y="10"/>
                </a:lnTo>
                <a:cubicBezTo>
                  <a:pt x="8837" y="10"/>
                  <a:pt x="8328" y="1"/>
                  <a:pt x="7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71;p45">
            <a:extLst>
              <a:ext uri="{FF2B5EF4-FFF2-40B4-BE49-F238E27FC236}">
                <a16:creationId xmlns:a16="http://schemas.microsoft.com/office/drawing/2014/main" id="{28859B96-B1F3-4F4F-7194-2736DD4F48F1}"/>
              </a:ext>
            </a:extLst>
          </p:cNvPr>
          <p:cNvSpPr/>
          <p:nvPr/>
        </p:nvSpPr>
        <p:spPr>
          <a:xfrm rot="5400000">
            <a:off x="7520436" y="659322"/>
            <a:ext cx="705900" cy="9810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76;p45">
            <a:extLst>
              <a:ext uri="{FF2B5EF4-FFF2-40B4-BE49-F238E27FC236}">
                <a16:creationId xmlns:a16="http://schemas.microsoft.com/office/drawing/2014/main" id="{8A36F804-AFF7-AADD-A489-3C2B99F63C9E}"/>
              </a:ext>
            </a:extLst>
          </p:cNvPr>
          <p:cNvSpPr txBox="1"/>
          <p:nvPr/>
        </p:nvSpPr>
        <p:spPr>
          <a:xfrm>
            <a:off x="1792020" y="870791"/>
            <a:ext cx="6011654" cy="60402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2400" dirty="0">
                <a:solidFill>
                  <a:srgbClr val="FFFFFF"/>
                </a:solidFill>
                <a:latin typeface="#9Slide03 Arima Madurai Black" panose="00000A00000000000000" pitchFamily="2" charset="0"/>
                <a:ea typeface="Fira Sans"/>
                <a:cs typeface="#9Slide03 Arima Madurai Black" panose="00000A00000000000000" pitchFamily="2" charset="0"/>
                <a:sym typeface="Fira Sans"/>
              </a:rPr>
              <a:t>Biển báo khoảng cách trên đường cao tốc</a:t>
            </a:r>
            <a:endParaRPr sz="2400" dirty="0">
              <a:solidFill>
                <a:srgbClr val="FFFFFF"/>
              </a:solidFill>
              <a:latin typeface="#9Slide03 Arima Madurai Black" panose="00000A00000000000000" pitchFamily="2" charset="0"/>
              <a:ea typeface="Fira Sans"/>
              <a:cs typeface="#9Slide03 Arima Madurai Black" panose="00000A00000000000000" pitchFamily="2" charset="0"/>
              <a:sym typeface="Fira Sans"/>
            </a:endParaRPr>
          </a:p>
        </p:txBody>
      </p:sp>
      <p:sp>
        <p:nvSpPr>
          <p:cNvPr id="35" name="Google Shape;2577;p45">
            <a:extLst>
              <a:ext uri="{FF2B5EF4-FFF2-40B4-BE49-F238E27FC236}">
                <a16:creationId xmlns:a16="http://schemas.microsoft.com/office/drawing/2014/main" id="{57C1CA70-6BFF-9377-0E58-34728CD426F8}"/>
              </a:ext>
            </a:extLst>
          </p:cNvPr>
          <p:cNvSpPr/>
          <p:nvPr/>
        </p:nvSpPr>
        <p:spPr>
          <a:xfrm>
            <a:off x="703248" y="680736"/>
            <a:ext cx="364147" cy="470464"/>
          </a:xfrm>
          <a:custGeom>
            <a:avLst/>
            <a:gdLst/>
            <a:ahLst/>
            <a:cxnLst/>
            <a:rect l="l" t="t" r="r" b="b"/>
            <a:pathLst>
              <a:path w="9169" h="11846" extrusionOk="0">
                <a:moveTo>
                  <a:pt x="4695" y="2079"/>
                </a:moveTo>
                <a:cubicBezTo>
                  <a:pt x="5073" y="2079"/>
                  <a:pt x="5388" y="2394"/>
                  <a:pt x="5388" y="2772"/>
                </a:cubicBezTo>
                <a:cubicBezTo>
                  <a:pt x="5388" y="3181"/>
                  <a:pt x="5073" y="3496"/>
                  <a:pt x="4695" y="3496"/>
                </a:cubicBezTo>
                <a:cubicBezTo>
                  <a:pt x="4285" y="3496"/>
                  <a:pt x="3970" y="3181"/>
                  <a:pt x="3970" y="2772"/>
                </a:cubicBezTo>
                <a:cubicBezTo>
                  <a:pt x="3970" y="2394"/>
                  <a:pt x="4285" y="2079"/>
                  <a:pt x="4695" y="2079"/>
                </a:cubicBezTo>
                <a:close/>
                <a:moveTo>
                  <a:pt x="4695" y="4189"/>
                </a:moveTo>
                <a:cubicBezTo>
                  <a:pt x="5640" y="4189"/>
                  <a:pt x="6428" y="4977"/>
                  <a:pt x="6428" y="5922"/>
                </a:cubicBezTo>
                <a:lnTo>
                  <a:pt x="6428" y="6300"/>
                </a:lnTo>
                <a:lnTo>
                  <a:pt x="2962" y="6300"/>
                </a:lnTo>
                <a:lnTo>
                  <a:pt x="2962" y="5922"/>
                </a:lnTo>
                <a:cubicBezTo>
                  <a:pt x="2962" y="4945"/>
                  <a:pt x="3750" y="4189"/>
                  <a:pt x="4695" y="4189"/>
                </a:cubicBezTo>
                <a:close/>
                <a:moveTo>
                  <a:pt x="4730" y="664"/>
                </a:moveTo>
                <a:cubicBezTo>
                  <a:pt x="6870" y="664"/>
                  <a:pt x="8538" y="2418"/>
                  <a:pt x="8538" y="4473"/>
                </a:cubicBezTo>
                <a:cubicBezTo>
                  <a:pt x="8538" y="5544"/>
                  <a:pt x="8097" y="6552"/>
                  <a:pt x="7310" y="7277"/>
                </a:cubicBezTo>
                <a:cubicBezTo>
                  <a:pt x="7215" y="7403"/>
                  <a:pt x="7121" y="7466"/>
                  <a:pt x="6995" y="7497"/>
                </a:cubicBezTo>
                <a:cubicBezTo>
                  <a:pt x="6774" y="7718"/>
                  <a:pt x="6522" y="7907"/>
                  <a:pt x="6459" y="8285"/>
                </a:cubicBezTo>
                <a:lnTo>
                  <a:pt x="5041" y="8285"/>
                </a:lnTo>
                <a:lnTo>
                  <a:pt x="5041" y="6993"/>
                </a:lnTo>
                <a:lnTo>
                  <a:pt x="6774" y="6993"/>
                </a:lnTo>
                <a:cubicBezTo>
                  <a:pt x="6963" y="6993"/>
                  <a:pt x="7121" y="6836"/>
                  <a:pt x="7121" y="6647"/>
                </a:cubicBezTo>
                <a:lnTo>
                  <a:pt x="7121" y="5922"/>
                </a:lnTo>
                <a:cubicBezTo>
                  <a:pt x="7121" y="4945"/>
                  <a:pt x="6585" y="4126"/>
                  <a:pt x="5734" y="3717"/>
                </a:cubicBezTo>
                <a:cubicBezTo>
                  <a:pt x="5987" y="3496"/>
                  <a:pt x="6113" y="3181"/>
                  <a:pt x="6113" y="2835"/>
                </a:cubicBezTo>
                <a:cubicBezTo>
                  <a:pt x="6113" y="2079"/>
                  <a:pt x="5482" y="1448"/>
                  <a:pt x="4726" y="1448"/>
                </a:cubicBezTo>
                <a:cubicBezTo>
                  <a:pt x="3970" y="1448"/>
                  <a:pt x="3340" y="2079"/>
                  <a:pt x="3340" y="2835"/>
                </a:cubicBezTo>
                <a:cubicBezTo>
                  <a:pt x="3340" y="3181"/>
                  <a:pt x="3466" y="3496"/>
                  <a:pt x="3687" y="3717"/>
                </a:cubicBezTo>
                <a:cubicBezTo>
                  <a:pt x="2868" y="4126"/>
                  <a:pt x="2332" y="4945"/>
                  <a:pt x="2332" y="5922"/>
                </a:cubicBezTo>
                <a:lnTo>
                  <a:pt x="2332" y="6647"/>
                </a:lnTo>
                <a:cubicBezTo>
                  <a:pt x="2332" y="6836"/>
                  <a:pt x="2489" y="6993"/>
                  <a:pt x="2679" y="6993"/>
                </a:cubicBezTo>
                <a:lnTo>
                  <a:pt x="4411" y="6993"/>
                </a:lnTo>
                <a:lnTo>
                  <a:pt x="4411" y="8411"/>
                </a:lnTo>
                <a:lnTo>
                  <a:pt x="2931" y="8411"/>
                </a:lnTo>
                <a:lnTo>
                  <a:pt x="2931" y="8380"/>
                </a:lnTo>
                <a:cubicBezTo>
                  <a:pt x="2836" y="7938"/>
                  <a:pt x="2615" y="7749"/>
                  <a:pt x="2363" y="7560"/>
                </a:cubicBezTo>
                <a:cubicBezTo>
                  <a:pt x="2300" y="7466"/>
                  <a:pt x="2174" y="7403"/>
                  <a:pt x="2048" y="7277"/>
                </a:cubicBezTo>
                <a:cubicBezTo>
                  <a:pt x="1135" y="6395"/>
                  <a:pt x="757" y="5135"/>
                  <a:pt x="946" y="3874"/>
                </a:cubicBezTo>
                <a:cubicBezTo>
                  <a:pt x="1198" y="2236"/>
                  <a:pt x="2615" y="881"/>
                  <a:pt x="4254" y="692"/>
                </a:cubicBezTo>
                <a:cubicBezTo>
                  <a:pt x="4415" y="673"/>
                  <a:pt x="4574" y="664"/>
                  <a:pt x="4730" y="664"/>
                </a:cubicBezTo>
                <a:close/>
                <a:moveTo>
                  <a:pt x="6428" y="9073"/>
                </a:moveTo>
                <a:lnTo>
                  <a:pt x="6428" y="9419"/>
                </a:lnTo>
                <a:cubicBezTo>
                  <a:pt x="6428" y="9640"/>
                  <a:pt x="6270" y="9797"/>
                  <a:pt x="6081" y="9797"/>
                </a:cubicBezTo>
                <a:lnTo>
                  <a:pt x="3309" y="9797"/>
                </a:lnTo>
                <a:cubicBezTo>
                  <a:pt x="3120" y="9797"/>
                  <a:pt x="2962" y="9640"/>
                  <a:pt x="2962" y="9419"/>
                </a:cubicBezTo>
                <a:lnTo>
                  <a:pt x="2962" y="9073"/>
                </a:lnTo>
                <a:close/>
                <a:moveTo>
                  <a:pt x="5703" y="10459"/>
                </a:moveTo>
                <a:lnTo>
                  <a:pt x="5703" y="10805"/>
                </a:lnTo>
                <a:cubicBezTo>
                  <a:pt x="5703" y="10994"/>
                  <a:pt x="5545" y="11183"/>
                  <a:pt x="5356" y="11183"/>
                </a:cubicBezTo>
                <a:lnTo>
                  <a:pt x="3970" y="11183"/>
                </a:lnTo>
                <a:cubicBezTo>
                  <a:pt x="3781" y="11183"/>
                  <a:pt x="3624" y="10994"/>
                  <a:pt x="3624" y="10805"/>
                </a:cubicBezTo>
                <a:lnTo>
                  <a:pt x="3624" y="10459"/>
                </a:lnTo>
                <a:close/>
                <a:moveTo>
                  <a:pt x="4662" y="0"/>
                </a:moveTo>
                <a:cubicBezTo>
                  <a:pt x="4486" y="0"/>
                  <a:pt x="4308" y="10"/>
                  <a:pt x="4128" y="31"/>
                </a:cubicBezTo>
                <a:cubicBezTo>
                  <a:pt x="2174" y="251"/>
                  <a:pt x="568" y="1827"/>
                  <a:pt x="253" y="3780"/>
                </a:cubicBezTo>
                <a:cubicBezTo>
                  <a:pt x="1" y="5229"/>
                  <a:pt x="505" y="6710"/>
                  <a:pt x="1576" y="7749"/>
                </a:cubicBezTo>
                <a:cubicBezTo>
                  <a:pt x="1733" y="7875"/>
                  <a:pt x="1859" y="7970"/>
                  <a:pt x="1922" y="8064"/>
                </a:cubicBezTo>
                <a:cubicBezTo>
                  <a:pt x="2206" y="8285"/>
                  <a:pt x="2237" y="8348"/>
                  <a:pt x="2237" y="8695"/>
                </a:cubicBezTo>
                <a:lnTo>
                  <a:pt x="2237" y="9388"/>
                </a:lnTo>
                <a:cubicBezTo>
                  <a:pt x="2237" y="9829"/>
                  <a:pt x="2521" y="10238"/>
                  <a:pt x="2962" y="10396"/>
                </a:cubicBezTo>
                <a:lnTo>
                  <a:pt x="2962" y="10774"/>
                </a:lnTo>
                <a:cubicBezTo>
                  <a:pt x="2962" y="11404"/>
                  <a:pt x="3435" y="11845"/>
                  <a:pt x="3970" y="11845"/>
                </a:cubicBezTo>
                <a:lnTo>
                  <a:pt x="5356" y="11845"/>
                </a:lnTo>
                <a:cubicBezTo>
                  <a:pt x="5955" y="11845"/>
                  <a:pt x="6396" y="11372"/>
                  <a:pt x="6396" y="10805"/>
                </a:cubicBezTo>
                <a:lnTo>
                  <a:pt x="6396" y="10427"/>
                </a:lnTo>
                <a:cubicBezTo>
                  <a:pt x="6774" y="10270"/>
                  <a:pt x="7089" y="9923"/>
                  <a:pt x="7089" y="9451"/>
                </a:cubicBezTo>
                <a:lnTo>
                  <a:pt x="7089" y="8726"/>
                </a:lnTo>
                <a:cubicBezTo>
                  <a:pt x="7089" y="8380"/>
                  <a:pt x="7121" y="8348"/>
                  <a:pt x="7404" y="8096"/>
                </a:cubicBezTo>
                <a:cubicBezTo>
                  <a:pt x="7499" y="8033"/>
                  <a:pt x="7593" y="7938"/>
                  <a:pt x="7751" y="7812"/>
                </a:cubicBezTo>
                <a:cubicBezTo>
                  <a:pt x="8664" y="6962"/>
                  <a:pt x="9169" y="5765"/>
                  <a:pt x="9169" y="4504"/>
                </a:cubicBezTo>
                <a:cubicBezTo>
                  <a:pt x="9169" y="2060"/>
                  <a:pt x="7186" y="0"/>
                  <a:pt x="46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Picture 4" descr="Choose right way realistic concept Free Vector">
            <a:extLst>
              <a:ext uri="{FF2B5EF4-FFF2-40B4-BE49-F238E27FC236}">
                <a16:creationId xmlns:a16="http://schemas.microsoft.com/office/drawing/2014/main" id="{9DAC1D64-2255-3465-E306-F00D79208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3668" y="3224170"/>
            <a:ext cx="1997611" cy="1777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959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fade">
                                      <p:cBhvr>
                                        <p:cTn id="12" dur="500"/>
                                        <p:tgtEl>
                                          <p:spTgt spid="7174"/>
                                        </p:tgtEl>
                                      </p:cBhvr>
                                    </p:animEffect>
                                    <p:anim calcmode="lin" valueType="num">
                                      <p:cBhvr>
                                        <p:cTn id="13" dur="500" fill="hold"/>
                                        <p:tgtEl>
                                          <p:spTgt spid="7174"/>
                                        </p:tgtEl>
                                        <p:attrNameLst>
                                          <p:attrName>ppt_x</p:attrName>
                                        </p:attrNameLst>
                                      </p:cBhvr>
                                      <p:tavLst>
                                        <p:tav tm="0">
                                          <p:val>
                                            <p:strVal val="#ppt_x"/>
                                          </p:val>
                                        </p:tav>
                                        <p:tav tm="100000">
                                          <p:val>
                                            <p:strVal val="#ppt_x"/>
                                          </p:val>
                                        </p:tav>
                                      </p:tavLst>
                                    </p:anim>
                                    <p:anim calcmode="lin" valueType="num">
                                      <p:cBhvr>
                                        <p:cTn id="14" dur="500" fill="hold"/>
                                        <p:tgtEl>
                                          <p:spTgt spid="7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14" name="Google Shape;2585;p45">
            <a:extLst>
              <a:ext uri="{FF2B5EF4-FFF2-40B4-BE49-F238E27FC236}">
                <a16:creationId xmlns:a16="http://schemas.microsoft.com/office/drawing/2014/main" id="{97A56943-6279-FD3D-0042-2F6B56835EFD}"/>
              </a:ext>
            </a:extLst>
          </p:cNvPr>
          <p:cNvSpPr/>
          <p:nvPr/>
        </p:nvSpPr>
        <p:spPr>
          <a:xfrm>
            <a:off x="3932701" y="1293555"/>
            <a:ext cx="5064424" cy="3294764"/>
          </a:xfrm>
          <a:prstGeom prst="roundRect">
            <a:avLst>
              <a:gd name="adj" fmla="val 14350"/>
            </a:avLst>
          </a:prstGeom>
          <a:solidFill>
            <a:srgbClr val="C1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87;p45">
            <a:extLst>
              <a:ext uri="{FF2B5EF4-FFF2-40B4-BE49-F238E27FC236}">
                <a16:creationId xmlns:a16="http://schemas.microsoft.com/office/drawing/2014/main" id="{879C5EDB-E932-40B0-7EAF-F8C94D43B97B}"/>
              </a:ext>
            </a:extLst>
          </p:cNvPr>
          <p:cNvSpPr/>
          <p:nvPr/>
        </p:nvSpPr>
        <p:spPr>
          <a:xfrm>
            <a:off x="3932730" y="1225430"/>
            <a:ext cx="4967778" cy="3294764"/>
          </a:xfrm>
          <a:prstGeom prst="roundRect">
            <a:avLst>
              <a:gd name="adj" fmla="val 1435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96;p45">
            <a:extLst>
              <a:ext uri="{FF2B5EF4-FFF2-40B4-BE49-F238E27FC236}">
                <a16:creationId xmlns:a16="http://schemas.microsoft.com/office/drawing/2014/main" id="{BFA69571-FA9E-0A38-7EFE-38CC735EBEFC}"/>
              </a:ext>
            </a:extLst>
          </p:cNvPr>
          <p:cNvSpPr txBox="1"/>
          <p:nvPr/>
        </p:nvSpPr>
        <p:spPr>
          <a:xfrm>
            <a:off x="4122461" y="1595006"/>
            <a:ext cx="4684903" cy="257640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indent="0">
              <a:buClr>
                <a:schemeClr val="dk1"/>
              </a:buClr>
              <a:buSzPts val="1100"/>
              <a:buNone/>
              <a:defRPr sz="2000">
                <a:solidFill>
                  <a:srgbClr val="FFFFFF"/>
                </a:solidFill>
                <a:latin typeface="#9Slide03 Arima Madurai Black" panose="00000A00000000000000" pitchFamily="2" charset="0"/>
                <a:ea typeface="Fira Sans"/>
                <a:cs typeface="#9Slide03 Arima Madurai Black" panose="00000A00000000000000" pitchFamily="2" charset="0"/>
              </a:defRPr>
            </a:lvl1pPr>
          </a:lstStyle>
          <a:p>
            <a:r>
              <a:rPr lang="vi-VN" dirty="0"/>
              <a:t>Khi mưa, sức bám của bánh xe và mặt đường giảm, nếu trường hợp cần phanh gấp thì quãng đường phanh sẽ dài hơn so với điều kiện đường khô ráo. </a:t>
            </a:r>
          </a:p>
          <a:p>
            <a:r>
              <a:rPr lang="vi-VN" dirty="0"/>
              <a:t>Khi xe chạy lúc trời mưa, trên mặt đường có màng nước dày do nước đọng trên mặt đường hoặc mưa to chưa thoát kịp, sẽ gây ra hiện tượng trượt nước.</a:t>
            </a:r>
            <a:endParaRPr lang="en-US" dirty="0"/>
          </a:p>
          <a:p>
            <a:r>
              <a:rPr lang="en-US" dirty="0"/>
              <a:t>=&gt; </a:t>
            </a:r>
            <a:r>
              <a:rPr lang="en-US" dirty="0" err="1"/>
              <a:t>để</a:t>
            </a:r>
            <a:r>
              <a:rPr lang="en-US" dirty="0"/>
              <a:t> </a:t>
            </a:r>
            <a:r>
              <a:rPr lang="en-US" dirty="0" err="1"/>
              <a:t>đảm</a:t>
            </a:r>
            <a:r>
              <a:rPr lang="en-US" dirty="0"/>
              <a:t> </a:t>
            </a:r>
            <a:r>
              <a:rPr lang="en-US" dirty="0" err="1"/>
              <a:t>bảo</a:t>
            </a:r>
            <a:r>
              <a:rPr lang="en-US" dirty="0"/>
              <a:t> an </a:t>
            </a:r>
            <a:r>
              <a:rPr lang="en-US" dirty="0" err="1"/>
              <a:t>toàn</a:t>
            </a:r>
            <a:r>
              <a:rPr lang="en-US" dirty="0"/>
              <a:t> </a:t>
            </a:r>
            <a:r>
              <a:rPr lang="en-US" dirty="0" err="1"/>
              <a:t>thì</a:t>
            </a:r>
            <a:r>
              <a:rPr lang="en-US" dirty="0"/>
              <a:t> </a:t>
            </a:r>
            <a:r>
              <a:rPr lang="en-US" dirty="0" err="1"/>
              <a:t>tốc</a:t>
            </a:r>
            <a:r>
              <a:rPr lang="en-US" dirty="0"/>
              <a:t> </a:t>
            </a:r>
            <a:r>
              <a:rPr lang="en-US" dirty="0" err="1"/>
              <a:t>độ</a:t>
            </a:r>
            <a:r>
              <a:rPr lang="en-US" dirty="0"/>
              <a:t> </a:t>
            </a:r>
            <a:r>
              <a:rPr lang="en-US" dirty="0" err="1"/>
              <a:t>tối</a:t>
            </a:r>
            <a:r>
              <a:rPr lang="en-US" dirty="0"/>
              <a:t> </a:t>
            </a:r>
            <a:r>
              <a:rPr lang="en-US" dirty="0" err="1"/>
              <a:t>đa</a:t>
            </a:r>
            <a:r>
              <a:rPr lang="en-US" dirty="0"/>
              <a:t> </a:t>
            </a:r>
            <a:r>
              <a:rPr lang="en-US" dirty="0" err="1"/>
              <a:t>sẽ</a:t>
            </a:r>
            <a:r>
              <a:rPr lang="en-US" dirty="0"/>
              <a:t> </a:t>
            </a:r>
            <a:r>
              <a:rPr lang="en-US" dirty="0" err="1"/>
              <a:t>giảm</a:t>
            </a:r>
            <a:r>
              <a:rPr lang="en-US" dirty="0"/>
              <a:t> </a:t>
            </a:r>
            <a:r>
              <a:rPr lang="en-US" dirty="0" err="1"/>
              <a:t>xuống</a:t>
            </a:r>
            <a:endParaRPr lang="vi-VN" dirty="0"/>
          </a:p>
        </p:txBody>
      </p:sp>
      <p:sp>
        <p:nvSpPr>
          <p:cNvPr id="23" name="Google Shape;2381;p41">
            <a:extLst>
              <a:ext uri="{FF2B5EF4-FFF2-40B4-BE49-F238E27FC236}">
                <a16:creationId xmlns:a16="http://schemas.microsoft.com/office/drawing/2014/main" id="{8EA074BE-FF3F-4152-8A7A-5E88259BFC58}"/>
              </a:ext>
            </a:extLst>
          </p:cNvPr>
          <p:cNvSpPr txBox="1">
            <a:spLocks/>
          </p:cNvSpPr>
          <p:nvPr/>
        </p:nvSpPr>
        <p:spPr>
          <a:xfrm>
            <a:off x="3466800" y="441166"/>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2</a:t>
            </a:r>
            <a:endParaRPr lang="en-US" sz="3600" dirty="0">
              <a:latin typeface="#9Slide07 IcielBaliho Script" pitchFamily="2" charset="0"/>
            </a:endParaRPr>
          </a:p>
        </p:txBody>
      </p:sp>
      <p:pic>
        <p:nvPicPr>
          <p:cNvPr id="24" name="Picture 4" descr="Choose right way realistic concept Free Vector">
            <a:extLst>
              <a:ext uri="{FF2B5EF4-FFF2-40B4-BE49-F238E27FC236}">
                <a16:creationId xmlns:a16="http://schemas.microsoft.com/office/drawing/2014/main" id="{222E36A5-6794-0FAD-60FA-7A37EF70A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75" y="1246229"/>
            <a:ext cx="3679167" cy="3273965"/>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2381;p41">
            <a:extLst>
              <a:ext uri="{FF2B5EF4-FFF2-40B4-BE49-F238E27FC236}">
                <a16:creationId xmlns:a16="http://schemas.microsoft.com/office/drawing/2014/main" id="{74B62C8C-5982-5C6D-2361-9E39DE6CF037}"/>
              </a:ext>
            </a:extLst>
          </p:cNvPr>
          <p:cNvSpPr txBox="1">
            <a:spLocks/>
          </p:cNvSpPr>
          <p:nvPr/>
        </p:nvSpPr>
        <p:spPr>
          <a:xfrm>
            <a:off x="1144499" y="-674333"/>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a:t>
            </a:r>
            <a:r>
              <a:rPr lang="vi-VN" sz="3600" dirty="0">
                <a:solidFill>
                  <a:schemeClr val="dk1"/>
                </a:solidFill>
                <a:latin typeface="#9Slide07 IcielBaliho Script" pitchFamily="2" charset="0"/>
              </a:rPr>
              <a:t>3</a:t>
            </a:r>
            <a:endParaRPr lang="en-US" sz="3600" dirty="0">
              <a:latin typeface="#9Slide07 IcielBaliho Script" pitchFamily="2" charset="0"/>
            </a:endParaRPr>
          </a:p>
        </p:txBody>
      </p:sp>
      <p:pic>
        <p:nvPicPr>
          <p:cNvPr id="36" name="Picture 35">
            <a:extLst>
              <a:ext uri="{FF2B5EF4-FFF2-40B4-BE49-F238E27FC236}">
                <a16:creationId xmlns:a16="http://schemas.microsoft.com/office/drawing/2014/main" id="{6BB5E079-6A86-DBC6-E8F2-40B26E42E5AD}"/>
              </a:ext>
            </a:extLst>
          </p:cNvPr>
          <p:cNvPicPr>
            <a:picLocks noChangeAspect="1"/>
          </p:cNvPicPr>
          <p:nvPr/>
        </p:nvPicPr>
        <p:blipFill>
          <a:blip r:embed="rId4"/>
          <a:stretch>
            <a:fillRect/>
          </a:stretch>
        </p:blipFill>
        <p:spPr>
          <a:xfrm>
            <a:off x="9311870" y="2883210"/>
            <a:ext cx="2433816" cy="2433816"/>
          </a:xfrm>
          <a:prstGeom prst="rect">
            <a:avLst/>
          </a:prstGeom>
        </p:spPr>
      </p:pic>
    </p:spTree>
    <p:extLst>
      <p:ext uri="{BB962C8B-B14F-4D97-AF65-F5344CB8AC3E}">
        <p14:creationId xmlns:p14="http://schemas.microsoft.com/office/powerpoint/2010/main" val="2183333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40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7" name="Google Shape;2381;p41">
            <a:extLst>
              <a:ext uri="{FF2B5EF4-FFF2-40B4-BE49-F238E27FC236}">
                <a16:creationId xmlns:a16="http://schemas.microsoft.com/office/drawing/2014/main" id="{EE912C28-E94D-9126-F855-BCAD7619D4C0}"/>
              </a:ext>
            </a:extLst>
          </p:cNvPr>
          <p:cNvSpPr txBox="1">
            <a:spLocks/>
          </p:cNvSpPr>
          <p:nvPr/>
        </p:nvSpPr>
        <p:spPr>
          <a:xfrm>
            <a:off x="578442" y="1644324"/>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a:t>
            </a:r>
            <a:r>
              <a:rPr lang="vi-VN" sz="3600" dirty="0">
                <a:solidFill>
                  <a:schemeClr val="dk1"/>
                </a:solidFill>
                <a:latin typeface="#9Slide07 IcielBaliho Script" pitchFamily="2" charset="0"/>
              </a:rPr>
              <a:t>3</a:t>
            </a:r>
            <a:endParaRPr lang="en-US" sz="3600" dirty="0">
              <a:latin typeface="#9Slide07 IcielBaliho Script" pitchFamily="2" charset="0"/>
            </a:endParaRPr>
          </a:p>
        </p:txBody>
      </p:sp>
      <p:pic>
        <p:nvPicPr>
          <p:cNvPr id="3" name="Picture 2">
            <a:extLst>
              <a:ext uri="{FF2B5EF4-FFF2-40B4-BE49-F238E27FC236}">
                <a16:creationId xmlns:a16="http://schemas.microsoft.com/office/drawing/2014/main" id="{41753D32-7108-8C1C-AC85-6FA336F8D263}"/>
              </a:ext>
            </a:extLst>
          </p:cNvPr>
          <p:cNvPicPr>
            <a:picLocks noChangeAspect="1"/>
          </p:cNvPicPr>
          <p:nvPr/>
        </p:nvPicPr>
        <p:blipFill>
          <a:blip r:embed="rId3"/>
          <a:stretch>
            <a:fillRect/>
          </a:stretch>
        </p:blipFill>
        <p:spPr>
          <a:xfrm>
            <a:off x="4010527" y="89234"/>
            <a:ext cx="4965032" cy="4965032"/>
          </a:xfrm>
          <a:prstGeom prst="rect">
            <a:avLst/>
          </a:prstGeom>
        </p:spPr>
      </p:pic>
      <p:sp>
        <p:nvSpPr>
          <p:cNvPr id="11" name="Google Shape;2596;p45">
            <a:extLst>
              <a:ext uri="{FF2B5EF4-FFF2-40B4-BE49-F238E27FC236}">
                <a16:creationId xmlns:a16="http://schemas.microsoft.com/office/drawing/2014/main" id="{BDD2AFE1-C076-98C2-E22D-2D80833A8A21}"/>
              </a:ext>
            </a:extLst>
          </p:cNvPr>
          <p:cNvSpPr txBox="1"/>
          <p:nvPr/>
        </p:nvSpPr>
        <p:spPr>
          <a:xfrm>
            <a:off x="641325" y="2308881"/>
            <a:ext cx="2992212" cy="14128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indent="0">
              <a:buClr>
                <a:schemeClr val="dk1"/>
              </a:buClr>
              <a:buSzPts val="1100"/>
              <a:buNone/>
              <a:defRPr sz="2000">
                <a:solidFill>
                  <a:srgbClr val="FFFFFF"/>
                </a:solidFill>
                <a:latin typeface="#9Slide03 Arima Madurai Black" panose="00000A00000000000000" pitchFamily="2" charset="0"/>
                <a:ea typeface="Fira Sans"/>
                <a:cs typeface="#9Slide03 Arima Madurai Black" panose="00000A00000000000000" pitchFamily="2" charset="0"/>
              </a:defRPr>
            </a:lvl1pPr>
          </a:lstStyle>
          <a:p>
            <a:pPr>
              <a:lnSpc>
                <a:spcPct val="150000"/>
              </a:lnSpc>
            </a:pPr>
            <a:r>
              <a:rPr lang="en-US" dirty="0" err="1">
                <a:solidFill>
                  <a:schemeClr val="tx1"/>
                </a:solidFill>
              </a:rPr>
              <a:t>Khoảng</a:t>
            </a:r>
            <a:r>
              <a:rPr lang="en-US" dirty="0">
                <a:solidFill>
                  <a:schemeClr val="tx1"/>
                </a:solidFill>
              </a:rPr>
              <a:t> </a:t>
            </a:r>
            <a:r>
              <a:rPr lang="en-US" dirty="0" err="1">
                <a:solidFill>
                  <a:schemeClr val="tx1"/>
                </a:solidFill>
              </a:rPr>
              <a:t>cách</a:t>
            </a:r>
            <a:r>
              <a:rPr lang="en-US" dirty="0">
                <a:solidFill>
                  <a:schemeClr val="tx1"/>
                </a:solidFill>
              </a:rPr>
              <a:t> an </a:t>
            </a:r>
            <a:r>
              <a:rPr lang="en-US" dirty="0" err="1">
                <a:solidFill>
                  <a:schemeClr val="tx1"/>
                </a:solidFill>
              </a:rPr>
              <a:t>toàn</a:t>
            </a:r>
            <a:r>
              <a:rPr lang="en-US" dirty="0">
                <a:solidFill>
                  <a:schemeClr val="tx1"/>
                </a:solidFill>
              </a:rPr>
              <a:t> </a:t>
            </a:r>
            <a:r>
              <a:rPr lang="en-US" dirty="0" err="1">
                <a:solidFill>
                  <a:schemeClr val="tx1"/>
                </a:solidFill>
              </a:rPr>
              <a:t>của</a:t>
            </a:r>
            <a:r>
              <a:rPr lang="en-US" dirty="0">
                <a:solidFill>
                  <a:schemeClr val="tx1"/>
                </a:solidFill>
              </a:rPr>
              <a:t> 2 </a:t>
            </a:r>
            <a:r>
              <a:rPr lang="en-US" dirty="0" err="1">
                <a:solidFill>
                  <a:schemeClr val="tx1"/>
                </a:solidFill>
              </a:rPr>
              <a:t>xe</a:t>
            </a:r>
            <a:r>
              <a:rPr lang="en-US" dirty="0">
                <a:solidFill>
                  <a:schemeClr val="tx1"/>
                </a:solidFill>
              </a:rPr>
              <a:t> </a:t>
            </a:r>
            <a:r>
              <a:rPr lang="en-US" dirty="0" err="1">
                <a:solidFill>
                  <a:schemeClr val="tx1"/>
                </a:solidFill>
              </a:rPr>
              <a:t>khi</a:t>
            </a:r>
            <a:r>
              <a:rPr lang="en-US" dirty="0">
                <a:solidFill>
                  <a:schemeClr val="tx1"/>
                </a:solidFill>
              </a:rPr>
              <a:t> </a:t>
            </a:r>
            <a:r>
              <a:rPr lang="en-US" dirty="0" err="1">
                <a:solidFill>
                  <a:schemeClr val="tx1"/>
                </a:solidFill>
              </a:rPr>
              <a:t>tham</a:t>
            </a:r>
            <a:r>
              <a:rPr lang="en-US" dirty="0">
                <a:solidFill>
                  <a:schemeClr val="tx1"/>
                </a:solidFill>
              </a:rPr>
              <a:t> </a:t>
            </a:r>
            <a:r>
              <a:rPr lang="en-US" dirty="0" err="1">
                <a:solidFill>
                  <a:schemeClr val="tx1"/>
                </a:solidFill>
              </a:rPr>
              <a:t>gia</a:t>
            </a:r>
            <a:r>
              <a:rPr lang="en-US" dirty="0">
                <a:solidFill>
                  <a:schemeClr val="tx1"/>
                </a:solidFill>
              </a:rPr>
              <a:t> </a:t>
            </a:r>
            <a:r>
              <a:rPr lang="en-US" dirty="0" err="1">
                <a:solidFill>
                  <a:schemeClr val="tx1"/>
                </a:solidFill>
              </a:rPr>
              <a:t>giao</a:t>
            </a:r>
            <a:r>
              <a:rPr lang="en-US" dirty="0">
                <a:solidFill>
                  <a:schemeClr val="tx1"/>
                </a:solidFill>
              </a:rPr>
              <a:t> </a:t>
            </a:r>
            <a:r>
              <a:rPr lang="en-US" dirty="0" err="1">
                <a:solidFill>
                  <a:schemeClr val="tx1"/>
                </a:solidFill>
              </a:rPr>
              <a:t>thông</a:t>
            </a:r>
            <a:r>
              <a:rPr lang="en-US" dirty="0">
                <a:solidFill>
                  <a:schemeClr val="tx1"/>
                </a:solidFill>
              </a:rPr>
              <a:t> </a:t>
            </a:r>
            <a:r>
              <a:rPr lang="en-US" dirty="0" err="1">
                <a:solidFill>
                  <a:schemeClr val="tx1"/>
                </a:solidFill>
              </a:rPr>
              <a:t>trên</a:t>
            </a:r>
            <a:r>
              <a:rPr lang="en-US" dirty="0">
                <a:solidFill>
                  <a:schemeClr val="tx1"/>
                </a:solidFill>
              </a:rPr>
              <a:t> </a:t>
            </a:r>
            <a:r>
              <a:rPr lang="en-US" dirty="0" err="1">
                <a:solidFill>
                  <a:schemeClr val="tx1"/>
                </a:solidFill>
              </a:rPr>
              <a:t>đường</a:t>
            </a:r>
            <a:r>
              <a:rPr lang="en-US" dirty="0">
                <a:solidFill>
                  <a:schemeClr val="tx1"/>
                </a:solidFill>
              </a:rPr>
              <a:t> </a:t>
            </a:r>
            <a:r>
              <a:rPr lang="en-US" dirty="0" err="1">
                <a:solidFill>
                  <a:schemeClr val="tx1"/>
                </a:solidFill>
              </a:rPr>
              <a:t>bộ</a:t>
            </a:r>
            <a:endParaRPr lang="vi-VN" dirty="0">
              <a:solidFill>
                <a:schemeClr val="tx1"/>
              </a:solidFill>
            </a:endParaRPr>
          </a:p>
        </p:txBody>
      </p:sp>
      <p:pic>
        <p:nvPicPr>
          <p:cNvPr id="12" name="Picture 4" descr="Choose right way realistic concept Free Vector">
            <a:extLst>
              <a:ext uri="{FF2B5EF4-FFF2-40B4-BE49-F238E27FC236}">
                <a16:creationId xmlns:a16="http://schemas.microsoft.com/office/drawing/2014/main" id="{3B06BBD9-F5D5-C97A-0345-365498F96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3668" y="3224170"/>
            <a:ext cx="1997611" cy="1777606"/>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2381;p41">
            <a:extLst>
              <a:ext uri="{FF2B5EF4-FFF2-40B4-BE49-F238E27FC236}">
                <a16:creationId xmlns:a16="http://schemas.microsoft.com/office/drawing/2014/main" id="{0A2B718C-A23A-6D7D-D057-6B91855BE6D7}"/>
              </a:ext>
            </a:extLst>
          </p:cNvPr>
          <p:cNvSpPr txBox="1">
            <a:spLocks/>
          </p:cNvSpPr>
          <p:nvPr/>
        </p:nvSpPr>
        <p:spPr>
          <a:xfrm>
            <a:off x="503401" y="-793387"/>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a:t>
            </a:r>
            <a:r>
              <a:rPr lang="vi-VN" sz="3600" dirty="0">
                <a:solidFill>
                  <a:schemeClr val="dk1"/>
                </a:solidFill>
                <a:latin typeface="#9Slide07 IcielBaliho Script" pitchFamily="2" charset="0"/>
              </a:rPr>
              <a:t>3</a:t>
            </a:r>
            <a:endParaRPr lang="en-US" sz="3600" dirty="0">
              <a:latin typeface="#9Slide07 IcielBaliho Script" pitchFamily="2" charset="0"/>
            </a:endParaRPr>
          </a:p>
        </p:txBody>
      </p:sp>
      <p:grpSp>
        <p:nvGrpSpPr>
          <p:cNvPr id="15" name="Google Shape;474;p22">
            <a:extLst>
              <a:ext uri="{FF2B5EF4-FFF2-40B4-BE49-F238E27FC236}">
                <a16:creationId xmlns:a16="http://schemas.microsoft.com/office/drawing/2014/main" id="{1BB4528A-3996-1D72-2C67-3612D344559C}"/>
              </a:ext>
            </a:extLst>
          </p:cNvPr>
          <p:cNvGrpSpPr/>
          <p:nvPr/>
        </p:nvGrpSpPr>
        <p:grpSpPr>
          <a:xfrm>
            <a:off x="823368" y="5286076"/>
            <a:ext cx="1181660" cy="2910867"/>
            <a:chOff x="3902863" y="1687600"/>
            <a:chExt cx="1402875" cy="3455800"/>
          </a:xfrm>
        </p:grpSpPr>
        <p:sp>
          <p:nvSpPr>
            <p:cNvPr id="17" name="Google Shape;475;p22">
              <a:extLst>
                <a:ext uri="{FF2B5EF4-FFF2-40B4-BE49-F238E27FC236}">
                  <a16:creationId xmlns:a16="http://schemas.microsoft.com/office/drawing/2014/main" id="{1E35DB84-84C9-A549-5318-B372A3F47D11}"/>
                </a:ext>
              </a:extLst>
            </p:cNvPr>
            <p:cNvSpPr/>
            <p:nvPr/>
          </p:nvSpPr>
          <p:spPr>
            <a:xfrm>
              <a:off x="4497588" y="4100900"/>
              <a:ext cx="191100" cy="1042500"/>
            </a:xfrm>
            <a:prstGeom prst="rect">
              <a:avLst/>
            </a:pr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6;p22">
              <a:extLst>
                <a:ext uri="{FF2B5EF4-FFF2-40B4-BE49-F238E27FC236}">
                  <a16:creationId xmlns:a16="http://schemas.microsoft.com/office/drawing/2014/main" id="{0EF1606A-2691-95EF-B1B1-A3295ACFB900}"/>
                </a:ext>
              </a:extLst>
            </p:cNvPr>
            <p:cNvSpPr/>
            <p:nvPr/>
          </p:nvSpPr>
          <p:spPr>
            <a:xfrm>
              <a:off x="4421924" y="4052050"/>
              <a:ext cx="342414" cy="216324"/>
            </a:xfrm>
            <a:custGeom>
              <a:avLst/>
              <a:gdLst/>
              <a:ahLst/>
              <a:cxnLst/>
              <a:rect l="l" t="t" r="r" b="b"/>
              <a:pathLst>
                <a:path w="12274" h="3684" extrusionOk="0">
                  <a:moveTo>
                    <a:pt x="1850" y="0"/>
                  </a:moveTo>
                  <a:cubicBezTo>
                    <a:pt x="831" y="0"/>
                    <a:pt x="0" y="815"/>
                    <a:pt x="0" y="1834"/>
                  </a:cubicBezTo>
                  <a:cubicBezTo>
                    <a:pt x="0" y="2869"/>
                    <a:pt x="831" y="3684"/>
                    <a:pt x="1850" y="3684"/>
                  </a:cubicBezTo>
                  <a:lnTo>
                    <a:pt x="10423" y="3684"/>
                  </a:lnTo>
                  <a:cubicBezTo>
                    <a:pt x="11442" y="3684"/>
                    <a:pt x="12273" y="2869"/>
                    <a:pt x="12273" y="1834"/>
                  </a:cubicBezTo>
                  <a:cubicBezTo>
                    <a:pt x="12273" y="815"/>
                    <a:pt x="11442" y="0"/>
                    <a:pt x="10423" y="0"/>
                  </a:cubicBezTo>
                  <a:close/>
                </a:path>
              </a:pathLst>
            </a:custGeom>
            <a:solidFill>
              <a:srgbClr val="2E2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7;p22">
              <a:extLst>
                <a:ext uri="{FF2B5EF4-FFF2-40B4-BE49-F238E27FC236}">
                  <a16:creationId xmlns:a16="http://schemas.microsoft.com/office/drawing/2014/main" id="{EA730E65-2D24-295F-C930-CE575AFBE83C}"/>
                </a:ext>
              </a:extLst>
            </p:cNvPr>
            <p:cNvSpPr/>
            <p:nvPr/>
          </p:nvSpPr>
          <p:spPr>
            <a:xfrm>
              <a:off x="3902863" y="1745200"/>
              <a:ext cx="499250" cy="690075"/>
            </a:xfrm>
            <a:custGeom>
              <a:avLst/>
              <a:gdLst/>
              <a:ahLst/>
              <a:cxnLst/>
              <a:rect l="l" t="t" r="r" b="b"/>
              <a:pathLst>
                <a:path w="19970" h="27603" extrusionOk="0">
                  <a:moveTo>
                    <a:pt x="1348" y="0"/>
                  </a:moveTo>
                  <a:cubicBezTo>
                    <a:pt x="580" y="0"/>
                    <a:pt x="0" y="674"/>
                    <a:pt x="157" y="1380"/>
                  </a:cubicBezTo>
                  <a:lnTo>
                    <a:pt x="6019" y="26709"/>
                  </a:lnTo>
                  <a:cubicBezTo>
                    <a:pt x="6145" y="27242"/>
                    <a:pt x="6631" y="27603"/>
                    <a:pt x="7211" y="27603"/>
                  </a:cubicBezTo>
                  <a:lnTo>
                    <a:pt x="11584" y="27603"/>
                  </a:lnTo>
                  <a:cubicBezTo>
                    <a:pt x="12148" y="27603"/>
                    <a:pt x="12634" y="27258"/>
                    <a:pt x="12775" y="26757"/>
                  </a:cubicBezTo>
                  <a:lnTo>
                    <a:pt x="19766" y="1411"/>
                  </a:lnTo>
                  <a:cubicBezTo>
                    <a:pt x="19970" y="706"/>
                    <a:pt x="19390" y="0"/>
                    <a:pt x="18590"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78;p22">
              <a:extLst>
                <a:ext uri="{FF2B5EF4-FFF2-40B4-BE49-F238E27FC236}">
                  <a16:creationId xmlns:a16="http://schemas.microsoft.com/office/drawing/2014/main" id="{6D76366F-DACE-1ACF-E531-6FC931F28D89}"/>
                </a:ext>
              </a:extLst>
            </p:cNvPr>
            <p:cNvSpPr/>
            <p:nvPr/>
          </p:nvSpPr>
          <p:spPr>
            <a:xfrm>
              <a:off x="3902863" y="2517150"/>
              <a:ext cx="499250" cy="690100"/>
            </a:xfrm>
            <a:custGeom>
              <a:avLst/>
              <a:gdLst/>
              <a:ahLst/>
              <a:cxnLst/>
              <a:rect l="l" t="t" r="r" b="b"/>
              <a:pathLst>
                <a:path w="19970" h="27604" extrusionOk="0">
                  <a:moveTo>
                    <a:pt x="1348" y="1"/>
                  </a:moveTo>
                  <a:cubicBezTo>
                    <a:pt x="580" y="1"/>
                    <a:pt x="0" y="659"/>
                    <a:pt x="157" y="1365"/>
                  </a:cubicBezTo>
                  <a:lnTo>
                    <a:pt x="6019" y="26710"/>
                  </a:lnTo>
                  <a:cubicBezTo>
                    <a:pt x="6145" y="27227"/>
                    <a:pt x="6631" y="27603"/>
                    <a:pt x="7211" y="27603"/>
                  </a:cubicBezTo>
                  <a:lnTo>
                    <a:pt x="11584" y="27603"/>
                  </a:lnTo>
                  <a:cubicBezTo>
                    <a:pt x="12148" y="27603"/>
                    <a:pt x="12634" y="27259"/>
                    <a:pt x="12775" y="26757"/>
                  </a:cubicBezTo>
                  <a:lnTo>
                    <a:pt x="19766" y="1412"/>
                  </a:lnTo>
                  <a:cubicBezTo>
                    <a:pt x="19970" y="691"/>
                    <a:pt x="19390" y="1"/>
                    <a:pt x="18590"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79;p22">
              <a:extLst>
                <a:ext uri="{FF2B5EF4-FFF2-40B4-BE49-F238E27FC236}">
                  <a16:creationId xmlns:a16="http://schemas.microsoft.com/office/drawing/2014/main" id="{15565A49-5534-32D2-6FC2-10763A15E61D}"/>
                </a:ext>
              </a:extLst>
            </p:cNvPr>
            <p:cNvSpPr/>
            <p:nvPr/>
          </p:nvSpPr>
          <p:spPr>
            <a:xfrm>
              <a:off x="3902863" y="3288725"/>
              <a:ext cx="499250" cy="690475"/>
            </a:xfrm>
            <a:custGeom>
              <a:avLst/>
              <a:gdLst/>
              <a:ahLst/>
              <a:cxnLst/>
              <a:rect l="l" t="t" r="r" b="b"/>
              <a:pathLst>
                <a:path w="19970" h="27619" extrusionOk="0">
                  <a:moveTo>
                    <a:pt x="1348" y="1"/>
                  </a:moveTo>
                  <a:cubicBezTo>
                    <a:pt x="580" y="1"/>
                    <a:pt x="0" y="675"/>
                    <a:pt x="157" y="1380"/>
                  </a:cubicBezTo>
                  <a:lnTo>
                    <a:pt x="6019" y="26725"/>
                  </a:lnTo>
                  <a:cubicBezTo>
                    <a:pt x="6145" y="27243"/>
                    <a:pt x="6631" y="27619"/>
                    <a:pt x="7211" y="27619"/>
                  </a:cubicBezTo>
                  <a:lnTo>
                    <a:pt x="11584" y="27619"/>
                  </a:lnTo>
                  <a:cubicBezTo>
                    <a:pt x="12148" y="27619"/>
                    <a:pt x="12634" y="27258"/>
                    <a:pt x="12775" y="26757"/>
                  </a:cubicBezTo>
                  <a:lnTo>
                    <a:pt x="19766" y="1427"/>
                  </a:lnTo>
                  <a:cubicBezTo>
                    <a:pt x="19970" y="706"/>
                    <a:pt x="19390" y="1"/>
                    <a:pt x="18590"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80;p22">
              <a:extLst>
                <a:ext uri="{FF2B5EF4-FFF2-40B4-BE49-F238E27FC236}">
                  <a16:creationId xmlns:a16="http://schemas.microsoft.com/office/drawing/2014/main" id="{0231B1AA-1F20-C4B6-0DEA-B5A25BF6E7A6}"/>
                </a:ext>
              </a:extLst>
            </p:cNvPr>
            <p:cNvSpPr/>
            <p:nvPr/>
          </p:nvSpPr>
          <p:spPr>
            <a:xfrm>
              <a:off x="4806488" y="1745200"/>
              <a:ext cx="499250" cy="690075"/>
            </a:xfrm>
            <a:custGeom>
              <a:avLst/>
              <a:gdLst/>
              <a:ahLst/>
              <a:cxnLst/>
              <a:rect l="l" t="t" r="r" b="b"/>
              <a:pathLst>
                <a:path w="19970" h="27603" extrusionOk="0">
                  <a:moveTo>
                    <a:pt x="1380" y="0"/>
                  </a:moveTo>
                  <a:cubicBezTo>
                    <a:pt x="596" y="0"/>
                    <a:pt x="0" y="706"/>
                    <a:pt x="204" y="1411"/>
                  </a:cubicBezTo>
                  <a:lnTo>
                    <a:pt x="7211" y="26757"/>
                  </a:lnTo>
                  <a:cubicBezTo>
                    <a:pt x="7336" y="27258"/>
                    <a:pt x="7822" y="27603"/>
                    <a:pt x="8386" y="27603"/>
                  </a:cubicBezTo>
                  <a:lnTo>
                    <a:pt x="12759" y="27603"/>
                  </a:lnTo>
                  <a:cubicBezTo>
                    <a:pt x="13339" y="27603"/>
                    <a:pt x="13841" y="27242"/>
                    <a:pt x="13951" y="26709"/>
                  </a:cubicBezTo>
                  <a:lnTo>
                    <a:pt x="19813" y="1380"/>
                  </a:lnTo>
                  <a:cubicBezTo>
                    <a:pt x="19970" y="674"/>
                    <a:pt x="19405" y="0"/>
                    <a:pt x="1862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81;p22">
              <a:extLst>
                <a:ext uri="{FF2B5EF4-FFF2-40B4-BE49-F238E27FC236}">
                  <a16:creationId xmlns:a16="http://schemas.microsoft.com/office/drawing/2014/main" id="{B0EF3256-3B00-4C5B-C60B-82DC6489A461}"/>
                </a:ext>
              </a:extLst>
            </p:cNvPr>
            <p:cNvSpPr/>
            <p:nvPr/>
          </p:nvSpPr>
          <p:spPr>
            <a:xfrm>
              <a:off x="4806488" y="2517150"/>
              <a:ext cx="499250" cy="690100"/>
            </a:xfrm>
            <a:custGeom>
              <a:avLst/>
              <a:gdLst/>
              <a:ahLst/>
              <a:cxnLst/>
              <a:rect l="l" t="t" r="r" b="b"/>
              <a:pathLst>
                <a:path w="19970" h="27604" extrusionOk="0">
                  <a:moveTo>
                    <a:pt x="1380" y="1"/>
                  </a:moveTo>
                  <a:cubicBezTo>
                    <a:pt x="596" y="1"/>
                    <a:pt x="0" y="691"/>
                    <a:pt x="204" y="1412"/>
                  </a:cubicBezTo>
                  <a:lnTo>
                    <a:pt x="7211" y="26757"/>
                  </a:lnTo>
                  <a:cubicBezTo>
                    <a:pt x="7336" y="27259"/>
                    <a:pt x="7822" y="27603"/>
                    <a:pt x="8386" y="27603"/>
                  </a:cubicBezTo>
                  <a:lnTo>
                    <a:pt x="12759" y="27603"/>
                  </a:lnTo>
                  <a:cubicBezTo>
                    <a:pt x="13339" y="27603"/>
                    <a:pt x="13841" y="27227"/>
                    <a:pt x="13951" y="26710"/>
                  </a:cubicBezTo>
                  <a:lnTo>
                    <a:pt x="19813" y="1365"/>
                  </a:lnTo>
                  <a:cubicBezTo>
                    <a:pt x="19970" y="659"/>
                    <a:pt x="19405" y="1"/>
                    <a:pt x="1862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82;p22">
              <a:extLst>
                <a:ext uri="{FF2B5EF4-FFF2-40B4-BE49-F238E27FC236}">
                  <a16:creationId xmlns:a16="http://schemas.microsoft.com/office/drawing/2014/main" id="{11A9463E-141A-B45A-B319-68203A4BD09D}"/>
                </a:ext>
              </a:extLst>
            </p:cNvPr>
            <p:cNvSpPr/>
            <p:nvPr/>
          </p:nvSpPr>
          <p:spPr>
            <a:xfrm>
              <a:off x="4806488" y="3288725"/>
              <a:ext cx="499250" cy="690475"/>
            </a:xfrm>
            <a:custGeom>
              <a:avLst/>
              <a:gdLst/>
              <a:ahLst/>
              <a:cxnLst/>
              <a:rect l="l" t="t" r="r" b="b"/>
              <a:pathLst>
                <a:path w="19970" h="27619" extrusionOk="0">
                  <a:moveTo>
                    <a:pt x="1380" y="1"/>
                  </a:moveTo>
                  <a:cubicBezTo>
                    <a:pt x="596" y="1"/>
                    <a:pt x="0" y="706"/>
                    <a:pt x="204" y="1427"/>
                  </a:cubicBezTo>
                  <a:lnTo>
                    <a:pt x="7211" y="26757"/>
                  </a:lnTo>
                  <a:cubicBezTo>
                    <a:pt x="7336" y="27258"/>
                    <a:pt x="7822" y="27619"/>
                    <a:pt x="8386" y="27619"/>
                  </a:cubicBezTo>
                  <a:lnTo>
                    <a:pt x="12759" y="27619"/>
                  </a:lnTo>
                  <a:cubicBezTo>
                    <a:pt x="13339" y="27619"/>
                    <a:pt x="13841" y="27243"/>
                    <a:pt x="13951" y="26725"/>
                  </a:cubicBezTo>
                  <a:lnTo>
                    <a:pt x="19813" y="1380"/>
                  </a:lnTo>
                  <a:cubicBezTo>
                    <a:pt x="19970" y="675"/>
                    <a:pt x="19405" y="1"/>
                    <a:pt x="1862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83;p22">
              <a:extLst>
                <a:ext uri="{FF2B5EF4-FFF2-40B4-BE49-F238E27FC236}">
                  <a16:creationId xmlns:a16="http://schemas.microsoft.com/office/drawing/2014/main" id="{7514217B-9400-DD0B-E566-45383455E8A8}"/>
                </a:ext>
              </a:extLst>
            </p:cNvPr>
            <p:cNvSpPr/>
            <p:nvPr/>
          </p:nvSpPr>
          <p:spPr>
            <a:xfrm>
              <a:off x="4194413" y="1687600"/>
              <a:ext cx="797400" cy="2471100"/>
            </a:xfrm>
            <a:prstGeom prst="roundRect">
              <a:avLst>
                <a:gd name="adj" fmla="val 16667"/>
              </a:avLst>
            </a:prstGeom>
            <a:solidFill>
              <a:srgbClr val="3333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84;p22">
              <a:extLst>
                <a:ext uri="{FF2B5EF4-FFF2-40B4-BE49-F238E27FC236}">
                  <a16:creationId xmlns:a16="http://schemas.microsoft.com/office/drawing/2014/main" id="{BDA80EAC-F6DD-05C8-8182-774DD96D845B}"/>
                </a:ext>
              </a:extLst>
            </p:cNvPr>
            <p:cNvSpPr/>
            <p:nvPr/>
          </p:nvSpPr>
          <p:spPr>
            <a:xfrm>
              <a:off x="4300213" y="2630400"/>
              <a:ext cx="585850" cy="585475"/>
            </a:xfrm>
            <a:custGeom>
              <a:avLst/>
              <a:gdLst/>
              <a:ahLst/>
              <a:cxnLst/>
              <a:rect l="l" t="t" r="r" b="b"/>
              <a:pathLst>
                <a:path w="23434" h="23419" extrusionOk="0">
                  <a:moveTo>
                    <a:pt x="11709" y="1"/>
                  </a:moveTo>
                  <a:cubicBezTo>
                    <a:pt x="5251" y="1"/>
                    <a:pt x="0" y="5236"/>
                    <a:pt x="0" y="11709"/>
                  </a:cubicBezTo>
                  <a:cubicBezTo>
                    <a:pt x="0" y="18183"/>
                    <a:pt x="5251" y="23418"/>
                    <a:pt x="11709" y="23418"/>
                  </a:cubicBezTo>
                  <a:cubicBezTo>
                    <a:pt x="18182" y="23418"/>
                    <a:pt x="23433" y="18183"/>
                    <a:pt x="23433" y="11709"/>
                  </a:cubicBezTo>
                  <a:cubicBezTo>
                    <a:pt x="23433" y="5236"/>
                    <a:pt x="18182" y="1"/>
                    <a:pt x="1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85;p22">
              <a:extLst>
                <a:ext uri="{FF2B5EF4-FFF2-40B4-BE49-F238E27FC236}">
                  <a16:creationId xmlns:a16="http://schemas.microsoft.com/office/drawing/2014/main" id="{1F3B8559-2710-30CE-80B0-AB100263FDDD}"/>
                </a:ext>
              </a:extLst>
            </p:cNvPr>
            <p:cNvSpPr/>
            <p:nvPr/>
          </p:nvSpPr>
          <p:spPr>
            <a:xfrm>
              <a:off x="4300213" y="2630400"/>
              <a:ext cx="573300" cy="455750"/>
            </a:xfrm>
            <a:custGeom>
              <a:avLst/>
              <a:gdLst/>
              <a:ahLst/>
              <a:cxnLst/>
              <a:rect l="l" t="t" r="r" b="b"/>
              <a:pathLst>
                <a:path w="22932" h="18230" extrusionOk="0">
                  <a:moveTo>
                    <a:pt x="11709" y="1"/>
                  </a:moveTo>
                  <a:cubicBezTo>
                    <a:pt x="5251" y="1"/>
                    <a:pt x="0" y="5236"/>
                    <a:pt x="0" y="11709"/>
                  </a:cubicBezTo>
                  <a:cubicBezTo>
                    <a:pt x="0" y="14123"/>
                    <a:pt x="737" y="16365"/>
                    <a:pt x="1991" y="18230"/>
                  </a:cubicBezTo>
                  <a:cubicBezTo>
                    <a:pt x="1677" y="17164"/>
                    <a:pt x="1489" y="16036"/>
                    <a:pt x="1489" y="14876"/>
                  </a:cubicBezTo>
                  <a:cubicBezTo>
                    <a:pt x="1489" y="8402"/>
                    <a:pt x="6740" y="3167"/>
                    <a:pt x="13214" y="3167"/>
                  </a:cubicBezTo>
                  <a:cubicBezTo>
                    <a:pt x="17258" y="3167"/>
                    <a:pt x="20831" y="5220"/>
                    <a:pt x="22932" y="8355"/>
                  </a:cubicBezTo>
                  <a:cubicBezTo>
                    <a:pt x="21490" y="3527"/>
                    <a:pt x="17023" y="1"/>
                    <a:pt x="11709" y="1"/>
                  </a:cubicBezTo>
                  <a:close/>
                </a:path>
              </a:pathLst>
            </a:custGeom>
            <a:solidFill>
              <a:srgbClr val="E5B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86;p22">
              <a:extLst>
                <a:ext uri="{FF2B5EF4-FFF2-40B4-BE49-F238E27FC236}">
                  <a16:creationId xmlns:a16="http://schemas.microsoft.com/office/drawing/2014/main" id="{7C22876C-6CE6-C10B-0381-C30A34CA8B51}"/>
                </a:ext>
              </a:extLst>
            </p:cNvPr>
            <p:cNvSpPr/>
            <p:nvPr/>
          </p:nvSpPr>
          <p:spPr>
            <a:xfrm>
              <a:off x="4300213" y="1849825"/>
              <a:ext cx="585850" cy="585450"/>
            </a:xfrm>
            <a:custGeom>
              <a:avLst/>
              <a:gdLst/>
              <a:ahLst/>
              <a:cxnLst/>
              <a:rect l="l" t="t" r="r" b="b"/>
              <a:pathLst>
                <a:path w="23434" h="23418" extrusionOk="0">
                  <a:moveTo>
                    <a:pt x="11709" y="0"/>
                  </a:moveTo>
                  <a:cubicBezTo>
                    <a:pt x="5251" y="0"/>
                    <a:pt x="0" y="5251"/>
                    <a:pt x="0" y="11709"/>
                  </a:cubicBezTo>
                  <a:cubicBezTo>
                    <a:pt x="0" y="18183"/>
                    <a:pt x="5251" y="23418"/>
                    <a:pt x="11709" y="23418"/>
                  </a:cubicBezTo>
                  <a:cubicBezTo>
                    <a:pt x="18182" y="23418"/>
                    <a:pt x="23433" y="18183"/>
                    <a:pt x="23433" y="11709"/>
                  </a:cubicBezTo>
                  <a:cubicBezTo>
                    <a:pt x="23433" y="5251"/>
                    <a:pt x="18182" y="0"/>
                    <a:pt x="1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87;p22">
              <a:extLst>
                <a:ext uri="{FF2B5EF4-FFF2-40B4-BE49-F238E27FC236}">
                  <a16:creationId xmlns:a16="http://schemas.microsoft.com/office/drawing/2014/main" id="{C27F99AF-27EC-DE77-EB30-0F4A324E27BE}"/>
                </a:ext>
              </a:extLst>
            </p:cNvPr>
            <p:cNvSpPr/>
            <p:nvPr/>
          </p:nvSpPr>
          <p:spPr>
            <a:xfrm>
              <a:off x="4300213" y="3393350"/>
              <a:ext cx="585850" cy="585850"/>
            </a:xfrm>
            <a:custGeom>
              <a:avLst/>
              <a:gdLst/>
              <a:ahLst/>
              <a:cxnLst/>
              <a:rect l="l" t="t" r="r" b="b"/>
              <a:pathLst>
                <a:path w="23434" h="23434" extrusionOk="0">
                  <a:moveTo>
                    <a:pt x="11709" y="1"/>
                  </a:moveTo>
                  <a:cubicBezTo>
                    <a:pt x="5251" y="1"/>
                    <a:pt x="0" y="5252"/>
                    <a:pt x="0" y="11725"/>
                  </a:cubicBezTo>
                  <a:cubicBezTo>
                    <a:pt x="0" y="18183"/>
                    <a:pt x="5251" y="23434"/>
                    <a:pt x="11709" y="23434"/>
                  </a:cubicBezTo>
                  <a:cubicBezTo>
                    <a:pt x="18182" y="23434"/>
                    <a:pt x="23433" y="18183"/>
                    <a:pt x="23433" y="11725"/>
                  </a:cubicBezTo>
                  <a:cubicBezTo>
                    <a:pt x="23433" y="5252"/>
                    <a:pt x="18182" y="1"/>
                    <a:pt x="11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88;p22">
              <a:extLst>
                <a:ext uri="{FF2B5EF4-FFF2-40B4-BE49-F238E27FC236}">
                  <a16:creationId xmlns:a16="http://schemas.microsoft.com/office/drawing/2014/main" id="{F447761B-76C7-8FF8-EC13-FEBA5A1D7DFB}"/>
                </a:ext>
              </a:extLst>
            </p:cNvPr>
            <p:cNvSpPr/>
            <p:nvPr/>
          </p:nvSpPr>
          <p:spPr>
            <a:xfrm>
              <a:off x="4228888" y="1734225"/>
              <a:ext cx="728500" cy="395800"/>
            </a:xfrm>
            <a:custGeom>
              <a:avLst/>
              <a:gdLst/>
              <a:ahLst/>
              <a:cxnLst/>
              <a:rect l="l" t="t" r="r" b="b"/>
              <a:pathLst>
                <a:path w="29140" h="15832" extrusionOk="0">
                  <a:moveTo>
                    <a:pt x="14562" y="1"/>
                  </a:moveTo>
                  <a:cubicBezTo>
                    <a:pt x="0" y="1"/>
                    <a:pt x="1427" y="15832"/>
                    <a:pt x="1427" y="15832"/>
                  </a:cubicBezTo>
                  <a:cubicBezTo>
                    <a:pt x="1427" y="15832"/>
                    <a:pt x="2446" y="1866"/>
                    <a:pt x="14562" y="1866"/>
                  </a:cubicBezTo>
                  <a:cubicBezTo>
                    <a:pt x="26694" y="1866"/>
                    <a:pt x="28105" y="15832"/>
                    <a:pt x="28105" y="15832"/>
                  </a:cubicBezTo>
                  <a:cubicBezTo>
                    <a:pt x="28105" y="15832"/>
                    <a:pt x="29139"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89;p22">
              <a:extLst>
                <a:ext uri="{FF2B5EF4-FFF2-40B4-BE49-F238E27FC236}">
                  <a16:creationId xmlns:a16="http://schemas.microsoft.com/office/drawing/2014/main" id="{1482D2A4-4023-1C0C-7C88-FB4248C89FFC}"/>
                </a:ext>
              </a:extLst>
            </p:cNvPr>
            <p:cNvSpPr/>
            <p:nvPr/>
          </p:nvSpPr>
          <p:spPr>
            <a:xfrm>
              <a:off x="4228888" y="2511675"/>
              <a:ext cx="728500" cy="395800"/>
            </a:xfrm>
            <a:custGeom>
              <a:avLst/>
              <a:gdLst/>
              <a:ahLst/>
              <a:cxnLst/>
              <a:rect l="l" t="t" r="r" b="b"/>
              <a:pathLst>
                <a:path w="29140" h="15832" extrusionOk="0">
                  <a:moveTo>
                    <a:pt x="14562" y="0"/>
                  </a:moveTo>
                  <a:cubicBezTo>
                    <a:pt x="0" y="0"/>
                    <a:pt x="1427" y="15831"/>
                    <a:pt x="1427" y="15831"/>
                  </a:cubicBezTo>
                  <a:cubicBezTo>
                    <a:pt x="1427" y="15831"/>
                    <a:pt x="2446" y="1866"/>
                    <a:pt x="14562" y="1866"/>
                  </a:cubicBezTo>
                  <a:cubicBezTo>
                    <a:pt x="26694" y="1866"/>
                    <a:pt x="28105" y="15831"/>
                    <a:pt x="28105" y="15831"/>
                  </a:cubicBezTo>
                  <a:cubicBezTo>
                    <a:pt x="28105" y="15831"/>
                    <a:pt x="29139" y="0"/>
                    <a:pt x="1456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90;p22">
              <a:extLst>
                <a:ext uri="{FF2B5EF4-FFF2-40B4-BE49-F238E27FC236}">
                  <a16:creationId xmlns:a16="http://schemas.microsoft.com/office/drawing/2014/main" id="{C0CBFA49-ADF3-6E0B-6FEB-1E77234D87B9}"/>
                </a:ext>
              </a:extLst>
            </p:cNvPr>
            <p:cNvSpPr/>
            <p:nvPr/>
          </p:nvSpPr>
          <p:spPr>
            <a:xfrm>
              <a:off x="4228888" y="3272650"/>
              <a:ext cx="728500" cy="395800"/>
            </a:xfrm>
            <a:custGeom>
              <a:avLst/>
              <a:gdLst/>
              <a:ahLst/>
              <a:cxnLst/>
              <a:rect l="l" t="t" r="r" b="b"/>
              <a:pathLst>
                <a:path w="29140" h="15832" extrusionOk="0">
                  <a:moveTo>
                    <a:pt x="14562" y="1"/>
                  </a:moveTo>
                  <a:cubicBezTo>
                    <a:pt x="0" y="1"/>
                    <a:pt x="1427" y="15832"/>
                    <a:pt x="1427" y="15832"/>
                  </a:cubicBezTo>
                  <a:cubicBezTo>
                    <a:pt x="1427" y="15832"/>
                    <a:pt x="2446" y="1882"/>
                    <a:pt x="14562" y="1882"/>
                  </a:cubicBezTo>
                  <a:cubicBezTo>
                    <a:pt x="26694" y="1882"/>
                    <a:pt x="28105" y="15832"/>
                    <a:pt x="28105" y="15832"/>
                  </a:cubicBezTo>
                  <a:cubicBezTo>
                    <a:pt x="28105" y="15832"/>
                    <a:pt x="29139"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91;p22">
              <a:extLst>
                <a:ext uri="{FF2B5EF4-FFF2-40B4-BE49-F238E27FC236}">
                  <a16:creationId xmlns:a16="http://schemas.microsoft.com/office/drawing/2014/main" id="{1940259A-4C73-1459-F209-55264968003B}"/>
                </a:ext>
              </a:extLst>
            </p:cNvPr>
            <p:cNvSpPr/>
            <p:nvPr/>
          </p:nvSpPr>
          <p:spPr>
            <a:xfrm>
              <a:off x="4300213" y="1849825"/>
              <a:ext cx="573300" cy="455750"/>
            </a:xfrm>
            <a:custGeom>
              <a:avLst/>
              <a:gdLst/>
              <a:ahLst/>
              <a:cxnLst/>
              <a:rect l="l" t="t" r="r" b="b"/>
              <a:pathLst>
                <a:path w="22932" h="18230" extrusionOk="0">
                  <a:moveTo>
                    <a:pt x="11709" y="0"/>
                  </a:moveTo>
                  <a:cubicBezTo>
                    <a:pt x="5251" y="0"/>
                    <a:pt x="0" y="5251"/>
                    <a:pt x="0" y="11709"/>
                  </a:cubicBezTo>
                  <a:cubicBezTo>
                    <a:pt x="0" y="14123"/>
                    <a:pt x="737" y="16364"/>
                    <a:pt x="1991" y="18230"/>
                  </a:cubicBezTo>
                  <a:cubicBezTo>
                    <a:pt x="1677" y="17164"/>
                    <a:pt x="1489" y="16051"/>
                    <a:pt x="1489" y="14875"/>
                  </a:cubicBezTo>
                  <a:cubicBezTo>
                    <a:pt x="1489" y="8402"/>
                    <a:pt x="6740" y="3167"/>
                    <a:pt x="13214" y="3167"/>
                  </a:cubicBezTo>
                  <a:cubicBezTo>
                    <a:pt x="17258" y="3167"/>
                    <a:pt x="20831" y="5220"/>
                    <a:pt x="22932" y="8355"/>
                  </a:cubicBezTo>
                  <a:cubicBezTo>
                    <a:pt x="21490" y="3527"/>
                    <a:pt x="17023" y="0"/>
                    <a:pt x="11709" y="0"/>
                  </a:cubicBezTo>
                  <a:close/>
                </a:path>
              </a:pathLst>
            </a:custGeom>
            <a:solidFill>
              <a:srgbClr val="C1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92;p22">
              <a:extLst>
                <a:ext uri="{FF2B5EF4-FFF2-40B4-BE49-F238E27FC236}">
                  <a16:creationId xmlns:a16="http://schemas.microsoft.com/office/drawing/2014/main" id="{E523CBC8-8C1B-55CA-BD8D-FEE03ED3FA96}"/>
                </a:ext>
              </a:extLst>
            </p:cNvPr>
            <p:cNvSpPr/>
            <p:nvPr/>
          </p:nvSpPr>
          <p:spPr>
            <a:xfrm>
              <a:off x="4300213" y="3393350"/>
              <a:ext cx="573300" cy="456150"/>
            </a:xfrm>
            <a:custGeom>
              <a:avLst/>
              <a:gdLst/>
              <a:ahLst/>
              <a:cxnLst/>
              <a:rect l="l" t="t" r="r" b="b"/>
              <a:pathLst>
                <a:path w="22932" h="18246" extrusionOk="0">
                  <a:moveTo>
                    <a:pt x="11709" y="1"/>
                  </a:moveTo>
                  <a:cubicBezTo>
                    <a:pt x="5251" y="1"/>
                    <a:pt x="0" y="5252"/>
                    <a:pt x="0" y="11725"/>
                  </a:cubicBezTo>
                  <a:cubicBezTo>
                    <a:pt x="0" y="14139"/>
                    <a:pt x="737" y="16380"/>
                    <a:pt x="1991" y="18246"/>
                  </a:cubicBezTo>
                  <a:cubicBezTo>
                    <a:pt x="1677" y="17180"/>
                    <a:pt x="1489" y="16051"/>
                    <a:pt x="1489" y="14876"/>
                  </a:cubicBezTo>
                  <a:cubicBezTo>
                    <a:pt x="1489" y="8418"/>
                    <a:pt x="6740" y="3167"/>
                    <a:pt x="13214" y="3167"/>
                  </a:cubicBezTo>
                  <a:cubicBezTo>
                    <a:pt x="17258" y="3167"/>
                    <a:pt x="20831" y="5236"/>
                    <a:pt x="22932" y="8355"/>
                  </a:cubicBezTo>
                  <a:cubicBezTo>
                    <a:pt x="21490" y="3527"/>
                    <a:pt x="17023" y="1"/>
                    <a:pt x="11709" y="1"/>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493;p22">
              <a:extLst>
                <a:ext uri="{FF2B5EF4-FFF2-40B4-BE49-F238E27FC236}">
                  <a16:creationId xmlns:a16="http://schemas.microsoft.com/office/drawing/2014/main" id="{3B3EA97A-7E26-C6A5-3584-EA6979A8EACC}"/>
                </a:ext>
              </a:extLst>
            </p:cNvPr>
            <p:cNvGrpSpPr/>
            <p:nvPr/>
          </p:nvGrpSpPr>
          <p:grpSpPr>
            <a:xfrm>
              <a:off x="4410018" y="3503145"/>
              <a:ext cx="366269" cy="366269"/>
              <a:chOff x="-65131525" y="2281350"/>
              <a:chExt cx="316650" cy="316650"/>
            </a:xfrm>
          </p:grpSpPr>
          <p:sp>
            <p:nvSpPr>
              <p:cNvPr id="44" name="Google Shape;494;p22">
                <a:extLst>
                  <a:ext uri="{FF2B5EF4-FFF2-40B4-BE49-F238E27FC236}">
                    <a16:creationId xmlns:a16="http://schemas.microsoft.com/office/drawing/2014/main" id="{0CAC3CBA-0682-D321-95A6-5EA7533E43D3}"/>
                  </a:ext>
                </a:extLst>
              </p:cNvPr>
              <p:cNvSpPr/>
              <p:nvPr/>
            </p:nvSpPr>
            <p:spPr>
              <a:xfrm>
                <a:off x="-65131525" y="2322300"/>
                <a:ext cx="275675" cy="275700"/>
              </a:xfrm>
              <a:custGeom>
                <a:avLst/>
                <a:gdLst/>
                <a:ahLst/>
                <a:cxnLst/>
                <a:rect l="l" t="t" r="r" b="b"/>
                <a:pathLst>
                  <a:path w="11027" h="11028" extrusionOk="0">
                    <a:moveTo>
                      <a:pt x="5073" y="820"/>
                    </a:moveTo>
                    <a:lnTo>
                      <a:pt x="5073" y="5514"/>
                    </a:lnTo>
                    <a:cubicBezTo>
                      <a:pt x="5073" y="5766"/>
                      <a:pt x="5262" y="5923"/>
                      <a:pt x="5482" y="5923"/>
                    </a:cubicBezTo>
                    <a:lnTo>
                      <a:pt x="10145" y="5923"/>
                    </a:lnTo>
                    <a:cubicBezTo>
                      <a:pt x="9956" y="8318"/>
                      <a:pt x="7940" y="10208"/>
                      <a:pt x="5482" y="10208"/>
                    </a:cubicBezTo>
                    <a:cubicBezTo>
                      <a:pt x="2867" y="10208"/>
                      <a:pt x="788" y="8129"/>
                      <a:pt x="788" y="5514"/>
                    </a:cubicBezTo>
                    <a:cubicBezTo>
                      <a:pt x="788" y="3088"/>
                      <a:pt x="2678" y="1072"/>
                      <a:pt x="5073" y="820"/>
                    </a:cubicBezTo>
                    <a:close/>
                    <a:moveTo>
                      <a:pt x="5514" y="0"/>
                    </a:moveTo>
                    <a:cubicBezTo>
                      <a:pt x="2458" y="0"/>
                      <a:pt x="0" y="2489"/>
                      <a:pt x="0" y="5514"/>
                    </a:cubicBezTo>
                    <a:cubicBezTo>
                      <a:pt x="0" y="8538"/>
                      <a:pt x="2458" y="11027"/>
                      <a:pt x="5514" y="11027"/>
                    </a:cubicBezTo>
                    <a:cubicBezTo>
                      <a:pt x="8538" y="11027"/>
                      <a:pt x="11027" y="8538"/>
                      <a:pt x="11027" y="5514"/>
                    </a:cubicBezTo>
                    <a:cubicBezTo>
                      <a:pt x="11027" y="5293"/>
                      <a:pt x="10807" y="5104"/>
                      <a:pt x="10618" y="5104"/>
                    </a:cubicBezTo>
                    <a:lnTo>
                      <a:pt x="5923" y="5104"/>
                    </a:lnTo>
                    <a:lnTo>
                      <a:pt x="5923" y="410"/>
                    </a:lnTo>
                    <a:cubicBezTo>
                      <a:pt x="5892" y="158"/>
                      <a:pt x="5734"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95;p22">
                <a:extLst>
                  <a:ext uri="{FF2B5EF4-FFF2-40B4-BE49-F238E27FC236}">
                    <a16:creationId xmlns:a16="http://schemas.microsoft.com/office/drawing/2014/main" id="{4F256DEF-012B-4A30-0A81-F2C435AC8BF4}"/>
                  </a:ext>
                </a:extLst>
              </p:cNvPr>
              <p:cNvSpPr/>
              <p:nvPr/>
            </p:nvSpPr>
            <p:spPr>
              <a:xfrm>
                <a:off x="-64963775" y="2281350"/>
                <a:ext cx="148900" cy="148875"/>
              </a:xfrm>
              <a:custGeom>
                <a:avLst/>
                <a:gdLst/>
                <a:ahLst/>
                <a:cxnLst/>
                <a:rect l="l" t="t" r="r" b="b"/>
                <a:pathLst>
                  <a:path w="5956" h="5955" extrusionOk="0">
                    <a:moveTo>
                      <a:pt x="852" y="819"/>
                    </a:moveTo>
                    <a:cubicBezTo>
                      <a:pt x="3088" y="1008"/>
                      <a:pt x="4884" y="2836"/>
                      <a:pt x="5105" y="5073"/>
                    </a:cubicBezTo>
                    <a:lnTo>
                      <a:pt x="852" y="5073"/>
                    </a:lnTo>
                    <a:lnTo>
                      <a:pt x="852" y="819"/>
                    </a:lnTo>
                    <a:close/>
                    <a:moveTo>
                      <a:pt x="442" y="0"/>
                    </a:moveTo>
                    <a:cubicBezTo>
                      <a:pt x="221" y="0"/>
                      <a:pt x="1" y="189"/>
                      <a:pt x="1" y="441"/>
                    </a:cubicBezTo>
                    <a:lnTo>
                      <a:pt x="1" y="5514"/>
                    </a:lnTo>
                    <a:cubicBezTo>
                      <a:pt x="1" y="5734"/>
                      <a:pt x="221" y="5955"/>
                      <a:pt x="442" y="5955"/>
                    </a:cubicBezTo>
                    <a:lnTo>
                      <a:pt x="5514" y="5955"/>
                    </a:lnTo>
                    <a:cubicBezTo>
                      <a:pt x="5766" y="5955"/>
                      <a:pt x="5955" y="5734"/>
                      <a:pt x="5955" y="5514"/>
                    </a:cubicBezTo>
                    <a:cubicBezTo>
                      <a:pt x="5955" y="2426"/>
                      <a:pt x="3466" y="0"/>
                      <a:pt x="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496;p22">
              <a:extLst>
                <a:ext uri="{FF2B5EF4-FFF2-40B4-BE49-F238E27FC236}">
                  <a16:creationId xmlns:a16="http://schemas.microsoft.com/office/drawing/2014/main" id="{543594FE-2962-1CED-CA76-09FCAB8647B5}"/>
                </a:ext>
              </a:extLst>
            </p:cNvPr>
            <p:cNvSpPr/>
            <p:nvPr/>
          </p:nvSpPr>
          <p:spPr>
            <a:xfrm>
              <a:off x="4406955" y="2737519"/>
              <a:ext cx="372371" cy="367946"/>
            </a:xfrm>
            <a:custGeom>
              <a:avLst/>
              <a:gdLst/>
              <a:ahLst/>
              <a:cxnLst/>
              <a:rect l="l" t="t" r="r" b="b"/>
              <a:pathLst>
                <a:path w="12877" h="12724" extrusionOk="0">
                  <a:moveTo>
                    <a:pt x="10492" y="1603"/>
                  </a:moveTo>
                  <a:lnTo>
                    <a:pt x="10429" y="1855"/>
                  </a:lnTo>
                  <a:cubicBezTo>
                    <a:pt x="10429" y="1981"/>
                    <a:pt x="10492" y="2138"/>
                    <a:pt x="10555" y="2201"/>
                  </a:cubicBezTo>
                  <a:cubicBezTo>
                    <a:pt x="10649" y="2296"/>
                    <a:pt x="10807" y="2327"/>
                    <a:pt x="10901" y="2327"/>
                  </a:cubicBezTo>
                  <a:lnTo>
                    <a:pt x="11153" y="2296"/>
                  </a:lnTo>
                  <a:lnTo>
                    <a:pt x="10492" y="2957"/>
                  </a:lnTo>
                  <a:lnTo>
                    <a:pt x="9736" y="3083"/>
                  </a:lnTo>
                  <a:lnTo>
                    <a:pt x="9799" y="2296"/>
                  </a:lnTo>
                  <a:lnTo>
                    <a:pt x="10492" y="1603"/>
                  </a:lnTo>
                  <a:close/>
                  <a:moveTo>
                    <a:pt x="6270" y="6108"/>
                  </a:moveTo>
                  <a:cubicBezTo>
                    <a:pt x="6396" y="6108"/>
                    <a:pt x="6459" y="6139"/>
                    <a:pt x="6554" y="6234"/>
                  </a:cubicBezTo>
                  <a:cubicBezTo>
                    <a:pt x="6617" y="6265"/>
                    <a:pt x="6648" y="6391"/>
                    <a:pt x="6648" y="6486"/>
                  </a:cubicBezTo>
                  <a:cubicBezTo>
                    <a:pt x="6648" y="6738"/>
                    <a:pt x="6459" y="6927"/>
                    <a:pt x="6270" y="6927"/>
                  </a:cubicBezTo>
                  <a:cubicBezTo>
                    <a:pt x="6081" y="6927"/>
                    <a:pt x="5861" y="6738"/>
                    <a:pt x="5861" y="6486"/>
                  </a:cubicBezTo>
                  <a:cubicBezTo>
                    <a:pt x="5861" y="6265"/>
                    <a:pt x="6081" y="6108"/>
                    <a:pt x="6270" y="6108"/>
                  </a:cubicBezTo>
                  <a:close/>
                  <a:moveTo>
                    <a:pt x="6176" y="4375"/>
                  </a:moveTo>
                  <a:cubicBezTo>
                    <a:pt x="6617" y="4375"/>
                    <a:pt x="7026" y="4501"/>
                    <a:pt x="7341" y="4722"/>
                  </a:cubicBezTo>
                  <a:lnTo>
                    <a:pt x="6743" y="5320"/>
                  </a:lnTo>
                  <a:cubicBezTo>
                    <a:pt x="6617" y="5289"/>
                    <a:pt x="6428" y="5226"/>
                    <a:pt x="6239" y="5226"/>
                  </a:cubicBezTo>
                  <a:cubicBezTo>
                    <a:pt x="5546" y="5226"/>
                    <a:pt x="5010" y="5793"/>
                    <a:pt x="5010" y="6454"/>
                  </a:cubicBezTo>
                  <a:cubicBezTo>
                    <a:pt x="5010" y="7116"/>
                    <a:pt x="5546" y="7715"/>
                    <a:pt x="6239" y="7715"/>
                  </a:cubicBezTo>
                  <a:cubicBezTo>
                    <a:pt x="6900" y="7715"/>
                    <a:pt x="7467" y="7147"/>
                    <a:pt x="7467" y="6454"/>
                  </a:cubicBezTo>
                  <a:cubicBezTo>
                    <a:pt x="7467" y="6265"/>
                    <a:pt x="7404" y="6108"/>
                    <a:pt x="7341" y="5887"/>
                  </a:cubicBezTo>
                  <a:lnTo>
                    <a:pt x="7908" y="5320"/>
                  </a:lnTo>
                  <a:cubicBezTo>
                    <a:pt x="8160" y="5635"/>
                    <a:pt x="8286" y="6013"/>
                    <a:pt x="8286" y="6454"/>
                  </a:cubicBezTo>
                  <a:cubicBezTo>
                    <a:pt x="8286" y="7588"/>
                    <a:pt x="7341" y="8534"/>
                    <a:pt x="6176" y="8534"/>
                  </a:cubicBezTo>
                  <a:cubicBezTo>
                    <a:pt x="5041" y="8534"/>
                    <a:pt x="4096" y="7588"/>
                    <a:pt x="4096" y="6454"/>
                  </a:cubicBezTo>
                  <a:cubicBezTo>
                    <a:pt x="4096" y="5320"/>
                    <a:pt x="5041" y="4375"/>
                    <a:pt x="6176" y="4375"/>
                  </a:cubicBezTo>
                  <a:close/>
                  <a:moveTo>
                    <a:pt x="6239" y="2800"/>
                  </a:moveTo>
                  <a:cubicBezTo>
                    <a:pt x="7089" y="2800"/>
                    <a:pt x="7908" y="3115"/>
                    <a:pt x="8539" y="3619"/>
                  </a:cubicBezTo>
                  <a:lnTo>
                    <a:pt x="7971" y="4217"/>
                  </a:lnTo>
                  <a:cubicBezTo>
                    <a:pt x="7499" y="3839"/>
                    <a:pt x="6869" y="3619"/>
                    <a:pt x="6239" y="3619"/>
                  </a:cubicBezTo>
                  <a:cubicBezTo>
                    <a:pt x="4600" y="3619"/>
                    <a:pt x="3309" y="4911"/>
                    <a:pt x="3309" y="6486"/>
                  </a:cubicBezTo>
                  <a:cubicBezTo>
                    <a:pt x="3309" y="8124"/>
                    <a:pt x="4632" y="9416"/>
                    <a:pt x="6239" y="9416"/>
                  </a:cubicBezTo>
                  <a:cubicBezTo>
                    <a:pt x="7845" y="9416"/>
                    <a:pt x="9137" y="8124"/>
                    <a:pt x="9137" y="6486"/>
                  </a:cubicBezTo>
                  <a:cubicBezTo>
                    <a:pt x="9137" y="5856"/>
                    <a:pt x="8948" y="5226"/>
                    <a:pt x="8539" y="4753"/>
                  </a:cubicBezTo>
                  <a:lnTo>
                    <a:pt x="9137" y="4154"/>
                  </a:lnTo>
                  <a:cubicBezTo>
                    <a:pt x="9641" y="4816"/>
                    <a:pt x="9956" y="5604"/>
                    <a:pt x="9956" y="6486"/>
                  </a:cubicBezTo>
                  <a:cubicBezTo>
                    <a:pt x="9956" y="8534"/>
                    <a:pt x="8318" y="10235"/>
                    <a:pt x="6239" y="10235"/>
                  </a:cubicBezTo>
                  <a:cubicBezTo>
                    <a:pt x="4191" y="10235"/>
                    <a:pt x="2490" y="8597"/>
                    <a:pt x="2490" y="6486"/>
                  </a:cubicBezTo>
                  <a:cubicBezTo>
                    <a:pt x="2490" y="4438"/>
                    <a:pt x="4128" y="2800"/>
                    <a:pt x="6239" y="2800"/>
                  </a:cubicBezTo>
                  <a:close/>
                  <a:moveTo>
                    <a:pt x="6270" y="1130"/>
                  </a:moveTo>
                  <a:cubicBezTo>
                    <a:pt x="7247" y="1130"/>
                    <a:pt x="8223" y="1414"/>
                    <a:pt x="9074" y="1918"/>
                  </a:cubicBezTo>
                  <a:cubicBezTo>
                    <a:pt x="9074" y="1949"/>
                    <a:pt x="9011" y="2012"/>
                    <a:pt x="9011" y="2044"/>
                  </a:cubicBezTo>
                  <a:lnTo>
                    <a:pt x="8917" y="2831"/>
                  </a:lnTo>
                  <a:cubicBezTo>
                    <a:pt x="8160" y="2296"/>
                    <a:pt x="7247" y="1981"/>
                    <a:pt x="6270" y="1981"/>
                  </a:cubicBezTo>
                  <a:cubicBezTo>
                    <a:pt x="3750" y="1981"/>
                    <a:pt x="1733" y="4028"/>
                    <a:pt x="1733" y="6486"/>
                  </a:cubicBezTo>
                  <a:cubicBezTo>
                    <a:pt x="1733" y="9006"/>
                    <a:pt x="3781" y="11054"/>
                    <a:pt x="6270" y="11054"/>
                  </a:cubicBezTo>
                  <a:cubicBezTo>
                    <a:pt x="8759" y="11054"/>
                    <a:pt x="10807" y="9006"/>
                    <a:pt x="10807" y="6486"/>
                  </a:cubicBezTo>
                  <a:cubicBezTo>
                    <a:pt x="10807" y="5509"/>
                    <a:pt x="10492" y="4596"/>
                    <a:pt x="9925" y="3871"/>
                  </a:cubicBezTo>
                  <a:lnTo>
                    <a:pt x="10712" y="3745"/>
                  </a:lnTo>
                  <a:cubicBezTo>
                    <a:pt x="10744" y="3745"/>
                    <a:pt x="10807" y="3745"/>
                    <a:pt x="10838" y="3713"/>
                  </a:cubicBezTo>
                  <a:cubicBezTo>
                    <a:pt x="11342" y="4533"/>
                    <a:pt x="11626" y="5478"/>
                    <a:pt x="11626" y="6486"/>
                  </a:cubicBezTo>
                  <a:cubicBezTo>
                    <a:pt x="11626" y="9447"/>
                    <a:pt x="9232" y="11873"/>
                    <a:pt x="6270" y="11873"/>
                  </a:cubicBezTo>
                  <a:cubicBezTo>
                    <a:pt x="3309" y="11873"/>
                    <a:pt x="914" y="9479"/>
                    <a:pt x="914" y="6486"/>
                  </a:cubicBezTo>
                  <a:cubicBezTo>
                    <a:pt x="914" y="3524"/>
                    <a:pt x="3309" y="1130"/>
                    <a:pt x="6270" y="1130"/>
                  </a:cubicBezTo>
                  <a:close/>
                  <a:moveTo>
                    <a:pt x="11030" y="0"/>
                  </a:moveTo>
                  <a:cubicBezTo>
                    <a:pt x="10930" y="0"/>
                    <a:pt x="10829" y="37"/>
                    <a:pt x="10744" y="122"/>
                  </a:cubicBezTo>
                  <a:lnTo>
                    <a:pt x="9610" y="1256"/>
                  </a:lnTo>
                  <a:cubicBezTo>
                    <a:pt x="8602" y="594"/>
                    <a:pt x="7467" y="279"/>
                    <a:pt x="6239" y="279"/>
                  </a:cubicBezTo>
                  <a:cubicBezTo>
                    <a:pt x="2805" y="279"/>
                    <a:pt x="1" y="3020"/>
                    <a:pt x="1" y="6486"/>
                  </a:cubicBezTo>
                  <a:cubicBezTo>
                    <a:pt x="1" y="9920"/>
                    <a:pt x="2773" y="12724"/>
                    <a:pt x="6239" y="12724"/>
                  </a:cubicBezTo>
                  <a:cubicBezTo>
                    <a:pt x="9641" y="12724"/>
                    <a:pt x="12445" y="9951"/>
                    <a:pt x="12445" y="6486"/>
                  </a:cubicBezTo>
                  <a:cubicBezTo>
                    <a:pt x="12445" y="5289"/>
                    <a:pt x="12099" y="4123"/>
                    <a:pt x="11468" y="3115"/>
                  </a:cubicBezTo>
                  <a:lnTo>
                    <a:pt x="12603" y="1981"/>
                  </a:lnTo>
                  <a:cubicBezTo>
                    <a:pt x="12877" y="1706"/>
                    <a:pt x="12650" y="1255"/>
                    <a:pt x="12292" y="1255"/>
                  </a:cubicBezTo>
                  <a:cubicBezTo>
                    <a:pt x="12280" y="1255"/>
                    <a:pt x="12268" y="1255"/>
                    <a:pt x="12256" y="1256"/>
                  </a:cubicBezTo>
                  <a:lnTo>
                    <a:pt x="11342" y="1382"/>
                  </a:lnTo>
                  <a:lnTo>
                    <a:pt x="11468" y="468"/>
                  </a:lnTo>
                  <a:cubicBezTo>
                    <a:pt x="11491" y="203"/>
                    <a:pt x="11265" y="0"/>
                    <a:pt x="110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97;p22">
              <a:extLst>
                <a:ext uri="{FF2B5EF4-FFF2-40B4-BE49-F238E27FC236}">
                  <a16:creationId xmlns:a16="http://schemas.microsoft.com/office/drawing/2014/main" id="{2548D239-423F-6255-567B-11C24634F22F}"/>
                </a:ext>
              </a:extLst>
            </p:cNvPr>
            <p:cNvGrpSpPr/>
            <p:nvPr/>
          </p:nvGrpSpPr>
          <p:grpSpPr>
            <a:xfrm>
              <a:off x="4401787" y="1963845"/>
              <a:ext cx="382665" cy="367194"/>
              <a:chOff x="-62890750" y="2296300"/>
              <a:chExt cx="330825" cy="317450"/>
            </a:xfrm>
          </p:grpSpPr>
          <p:sp>
            <p:nvSpPr>
              <p:cNvPr id="41" name="Google Shape;498;p22">
                <a:extLst>
                  <a:ext uri="{FF2B5EF4-FFF2-40B4-BE49-F238E27FC236}">
                    <a16:creationId xmlns:a16="http://schemas.microsoft.com/office/drawing/2014/main" id="{09A56C9D-EAAF-D6B3-1E85-2578A8D61C69}"/>
                  </a:ext>
                </a:extLst>
              </p:cNvPr>
              <p:cNvSpPr/>
              <p:nvPr/>
            </p:nvSpPr>
            <p:spPr>
              <a:xfrm>
                <a:off x="-62890750" y="2296300"/>
                <a:ext cx="313500" cy="195375"/>
              </a:xfrm>
              <a:custGeom>
                <a:avLst/>
                <a:gdLst/>
                <a:ahLst/>
                <a:cxnLst/>
                <a:rect l="l" t="t" r="r" b="b"/>
                <a:pathLst>
                  <a:path w="12540" h="7815" extrusionOk="0">
                    <a:moveTo>
                      <a:pt x="11437" y="2080"/>
                    </a:moveTo>
                    <a:lnTo>
                      <a:pt x="11658" y="2931"/>
                    </a:lnTo>
                    <a:lnTo>
                      <a:pt x="10776" y="2742"/>
                    </a:lnTo>
                    <a:lnTo>
                      <a:pt x="11437" y="2080"/>
                    </a:lnTo>
                    <a:close/>
                    <a:moveTo>
                      <a:pt x="6617" y="1"/>
                    </a:moveTo>
                    <a:cubicBezTo>
                      <a:pt x="4916" y="1"/>
                      <a:pt x="3340" y="662"/>
                      <a:pt x="2112" y="1828"/>
                    </a:cubicBezTo>
                    <a:cubicBezTo>
                      <a:pt x="663" y="3277"/>
                      <a:pt x="1" y="5420"/>
                      <a:pt x="379" y="7467"/>
                    </a:cubicBezTo>
                    <a:cubicBezTo>
                      <a:pt x="442" y="7656"/>
                      <a:pt x="568" y="7814"/>
                      <a:pt x="789" y="7814"/>
                    </a:cubicBezTo>
                    <a:lnTo>
                      <a:pt x="852" y="7814"/>
                    </a:lnTo>
                    <a:cubicBezTo>
                      <a:pt x="1104" y="7783"/>
                      <a:pt x="1198" y="7562"/>
                      <a:pt x="1167" y="7341"/>
                    </a:cubicBezTo>
                    <a:cubicBezTo>
                      <a:pt x="852" y="5577"/>
                      <a:pt x="1419" y="3718"/>
                      <a:pt x="2710" y="2458"/>
                    </a:cubicBezTo>
                    <a:cubicBezTo>
                      <a:pt x="3719" y="1450"/>
                      <a:pt x="5136" y="851"/>
                      <a:pt x="6617" y="851"/>
                    </a:cubicBezTo>
                    <a:cubicBezTo>
                      <a:pt x="7940" y="851"/>
                      <a:pt x="9200" y="1324"/>
                      <a:pt x="10177" y="2206"/>
                    </a:cubicBezTo>
                    <a:lnTo>
                      <a:pt x="9610" y="2773"/>
                    </a:lnTo>
                    <a:cubicBezTo>
                      <a:pt x="9484" y="2899"/>
                      <a:pt x="9452" y="3057"/>
                      <a:pt x="9484" y="3183"/>
                    </a:cubicBezTo>
                    <a:cubicBezTo>
                      <a:pt x="9515" y="3340"/>
                      <a:pt x="9641" y="3403"/>
                      <a:pt x="9799" y="3466"/>
                    </a:cubicBezTo>
                    <a:lnTo>
                      <a:pt x="12036" y="3939"/>
                    </a:lnTo>
                    <a:lnTo>
                      <a:pt x="12130" y="3939"/>
                    </a:lnTo>
                    <a:cubicBezTo>
                      <a:pt x="12225" y="3939"/>
                      <a:pt x="12319" y="3876"/>
                      <a:pt x="12382" y="3813"/>
                    </a:cubicBezTo>
                    <a:cubicBezTo>
                      <a:pt x="12508" y="3687"/>
                      <a:pt x="12540" y="3561"/>
                      <a:pt x="12508" y="3403"/>
                    </a:cubicBezTo>
                    <a:lnTo>
                      <a:pt x="12036" y="1167"/>
                    </a:lnTo>
                    <a:cubicBezTo>
                      <a:pt x="12004" y="1009"/>
                      <a:pt x="11878" y="883"/>
                      <a:pt x="11752" y="851"/>
                    </a:cubicBezTo>
                    <a:cubicBezTo>
                      <a:pt x="11715" y="844"/>
                      <a:pt x="11678" y="840"/>
                      <a:pt x="11642" y="840"/>
                    </a:cubicBezTo>
                    <a:cubicBezTo>
                      <a:pt x="11526" y="840"/>
                      <a:pt x="11422" y="881"/>
                      <a:pt x="11374" y="977"/>
                    </a:cubicBezTo>
                    <a:lnTo>
                      <a:pt x="10776" y="1576"/>
                    </a:lnTo>
                    <a:cubicBezTo>
                      <a:pt x="9641" y="536"/>
                      <a:pt x="8129" y="1"/>
                      <a:pt x="6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99;p22">
                <a:extLst>
                  <a:ext uri="{FF2B5EF4-FFF2-40B4-BE49-F238E27FC236}">
                    <a16:creationId xmlns:a16="http://schemas.microsoft.com/office/drawing/2014/main" id="{DFF8F195-A865-C166-A84C-94A3AEF45553}"/>
                  </a:ext>
                </a:extLst>
              </p:cNvPr>
              <p:cNvSpPr/>
              <p:nvPr/>
            </p:nvSpPr>
            <p:spPr>
              <a:xfrm>
                <a:off x="-62874975" y="2417475"/>
                <a:ext cx="315050" cy="196275"/>
              </a:xfrm>
              <a:custGeom>
                <a:avLst/>
                <a:gdLst/>
                <a:ahLst/>
                <a:cxnLst/>
                <a:rect l="l" t="t" r="r" b="b"/>
                <a:pathLst>
                  <a:path w="12602" h="7851" extrusionOk="0">
                    <a:moveTo>
                      <a:pt x="977" y="4857"/>
                    </a:moveTo>
                    <a:lnTo>
                      <a:pt x="1827" y="5078"/>
                    </a:lnTo>
                    <a:lnTo>
                      <a:pt x="1166" y="5739"/>
                    </a:lnTo>
                    <a:lnTo>
                      <a:pt x="977" y="4857"/>
                    </a:lnTo>
                    <a:close/>
                    <a:moveTo>
                      <a:pt x="11779" y="1"/>
                    </a:moveTo>
                    <a:cubicBezTo>
                      <a:pt x="11759" y="1"/>
                      <a:pt x="11739" y="2"/>
                      <a:pt x="11720" y="6"/>
                    </a:cubicBezTo>
                    <a:cubicBezTo>
                      <a:pt x="11499" y="69"/>
                      <a:pt x="11373" y="289"/>
                      <a:pt x="11405" y="478"/>
                    </a:cubicBezTo>
                    <a:cubicBezTo>
                      <a:pt x="11720" y="2274"/>
                      <a:pt x="11184" y="4101"/>
                      <a:pt x="9861" y="5361"/>
                    </a:cubicBezTo>
                    <a:cubicBezTo>
                      <a:pt x="8853" y="6401"/>
                      <a:pt x="7435" y="7000"/>
                      <a:pt x="5986" y="7000"/>
                    </a:cubicBezTo>
                    <a:cubicBezTo>
                      <a:pt x="4631" y="7000"/>
                      <a:pt x="3371" y="6527"/>
                      <a:pt x="2394" y="5645"/>
                    </a:cubicBezTo>
                    <a:lnTo>
                      <a:pt x="2993" y="5046"/>
                    </a:lnTo>
                    <a:cubicBezTo>
                      <a:pt x="3088" y="4952"/>
                      <a:pt x="3151" y="4794"/>
                      <a:pt x="3088" y="4668"/>
                    </a:cubicBezTo>
                    <a:cubicBezTo>
                      <a:pt x="3056" y="4511"/>
                      <a:pt x="2962" y="4416"/>
                      <a:pt x="2772" y="4385"/>
                    </a:cubicBezTo>
                    <a:lnTo>
                      <a:pt x="536" y="3912"/>
                    </a:lnTo>
                    <a:cubicBezTo>
                      <a:pt x="506" y="3905"/>
                      <a:pt x="476" y="3901"/>
                      <a:pt x="446" y="3901"/>
                    </a:cubicBezTo>
                    <a:cubicBezTo>
                      <a:pt x="350" y="3901"/>
                      <a:pt x="254" y="3942"/>
                      <a:pt x="158" y="4038"/>
                    </a:cubicBezTo>
                    <a:cubicBezTo>
                      <a:pt x="32" y="4164"/>
                      <a:pt x="0" y="4290"/>
                      <a:pt x="32" y="4448"/>
                    </a:cubicBezTo>
                    <a:lnTo>
                      <a:pt x="504" y="6685"/>
                    </a:lnTo>
                    <a:cubicBezTo>
                      <a:pt x="536" y="6842"/>
                      <a:pt x="662" y="6937"/>
                      <a:pt x="788" y="7000"/>
                    </a:cubicBezTo>
                    <a:lnTo>
                      <a:pt x="882" y="7000"/>
                    </a:lnTo>
                    <a:cubicBezTo>
                      <a:pt x="1008" y="7000"/>
                      <a:pt x="1103" y="6968"/>
                      <a:pt x="1166" y="6874"/>
                    </a:cubicBezTo>
                    <a:lnTo>
                      <a:pt x="1764" y="6275"/>
                    </a:lnTo>
                    <a:cubicBezTo>
                      <a:pt x="2899" y="7315"/>
                      <a:pt x="4411" y="7850"/>
                      <a:pt x="5923" y="7850"/>
                    </a:cubicBezTo>
                    <a:cubicBezTo>
                      <a:pt x="7624" y="7850"/>
                      <a:pt x="9200" y="7189"/>
                      <a:pt x="10428" y="6023"/>
                    </a:cubicBezTo>
                    <a:cubicBezTo>
                      <a:pt x="11909" y="4511"/>
                      <a:pt x="12602" y="2400"/>
                      <a:pt x="12192" y="321"/>
                    </a:cubicBezTo>
                    <a:cubicBezTo>
                      <a:pt x="12164" y="123"/>
                      <a:pt x="11958" y="1"/>
                      <a:pt x="117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0;p22">
                <a:extLst>
                  <a:ext uri="{FF2B5EF4-FFF2-40B4-BE49-F238E27FC236}">
                    <a16:creationId xmlns:a16="http://schemas.microsoft.com/office/drawing/2014/main" id="{312CD913-5270-3ADE-CB59-6D5F441CAE2A}"/>
                  </a:ext>
                </a:extLst>
              </p:cNvPr>
              <p:cNvSpPr/>
              <p:nvPr/>
            </p:nvSpPr>
            <p:spPr>
              <a:xfrm>
                <a:off x="-62822225" y="2357750"/>
                <a:ext cx="193000" cy="192975"/>
              </a:xfrm>
              <a:custGeom>
                <a:avLst/>
                <a:gdLst/>
                <a:ahLst/>
                <a:cxnLst/>
                <a:rect l="l" t="t" r="r" b="b"/>
                <a:pathLst>
                  <a:path w="7720" h="7719" extrusionOk="0">
                    <a:moveTo>
                      <a:pt x="2238" y="1323"/>
                    </a:moveTo>
                    <a:lnTo>
                      <a:pt x="2238" y="1323"/>
                    </a:lnTo>
                    <a:cubicBezTo>
                      <a:pt x="2143" y="1544"/>
                      <a:pt x="2049" y="1827"/>
                      <a:pt x="1986" y="2111"/>
                    </a:cubicBezTo>
                    <a:lnTo>
                      <a:pt x="1419" y="2111"/>
                    </a:lnTo>
                    <a:cubicBezTo>
                      <a:pt x="1671" y="1796"/>
                      <a:pt x="1923" y="1512"/>
                      <a:pt x="2238" y="1323"/>
                    </a:cubicBezTo>
                    <a:close/>
                    <a:moveTo>
                      <a:pt x="3466" y="1040"/>
                    </a:moveTo>
                    <a:lnTo>
                      <a:pt x="3466" y="2111"/>
                    </a:lnTo>
                    <a:lnTo>
                      <a:pt x="2836" y="2111"/>
                    </a:lnTo>
                    <a:cubicBezTo>
                      <a:pt x="2994" y="1575"/>
                      <a:pt x="3246" y="1229"/>
                      <a:pt x="3466" y="1040"/>
                    </a:cubicBezTo>
                    <a:close/>
                    <a:moveTo>
                      <a:pt x="4254" y="1040"/>
                    </a:moveTo>
                    <a:cubicBezTo>
                      <a:pt x="4538" y="1229"/>
                      <a:pt x="4727" y="1575"/>
                      <a:pt x="4884" y="2111"/>
                    </a:cubicBezTo>
                    <a:lnTo>
                      <a:pt x="4254" y="2111"/>
                    </a:lnTo>
                    <a:lnTo>
                      <a:pt x="4254" y="1040"/>
                    </a:lnTo>
                    <a:close/>
                    <a:moveTo>
                      <a:pt x="5483" y="1323"/>
                    </a:moveTo>
                    <a:lnTo>
                      <a:pt x="5483" y="1323"/>
                    </a:lnTo>
                    <a:cubicBezTo>
                      <a:pt x="5798" y="1512"/>
                      <a:pt x="6081" y="1796"/>
                      <a:pt x="6302" y="2111"/>
                    </a:cubicBezTo>
                    <a:lnTo>
                      <a:pt x="5766" y="2111"/>
                    </a:lnTo>
                    <a:cubicBezTo>
                      <a:pt x="5672" y="1827"/>
                      <a:pt x="5609" y="1544"/>
                      <a:pt x="5483" y="1323"/>
                    </a:cubicBezTo>
                    <a:close/>
                    <a:moveTo>
                      <a:pt x="1765" y="2930"/>
                    </a:moveTo>
                    <a:cubicBezTo>
                      <a:pt x="1734" y="3245"/>
                      <a:pt x="1702" y="3560"/>
                      <a:pt x="1702" y="3875"/>
                    </a:cubicBezTo>
                    <a:cubicBezTo>
                      <a:pt x="1702" y="4190"/>
                      <a:pt x="1734" y="4537"/>
                      <a:pt x="1765" y="4820"/>
                    </a:cubicBezTo>
                    <a:lnTo>
                      <a:pt x="978" y="4820"/>
                    </a:lnTo>
                    <a:cubicBezTo>
                      <a:pt x="883" y="4537"/>
                      <a:pt x="820" y="4222"/>
                      <a:pt x="820" y="3875"/>
                    </a:cubicBezTo>
                    <a:cubicBezTo>
                      <a:pt x="820" y="3497"/>
                      <a:pt x="883" y="3214"/>
                      <a:pt x="978" y="2930"/>
                    </a:cubicBezTo>
                    <a:close/>
                    <a:moveTo>
                      <a:pt x="5136" y="2930"/>
                    </a:moveTo>
                    <a:cubicBezTo>
                      <a:pt x="5168" y="3245"/>
                      <a:pt x="5199" y="3560"/>
                      <a:pt x="5199" y="3875"/>
                    </a:cubicBezTo>
                    <a:cubicBezTo>
                      <a:pt x="5199" y="4222"/>
                      <a:pt x="5168" y="4537"/>
                      <a:pt x="5136" y="4820"/>
                    </a:cubicBezTo>
                    <a:lnTo>
                      <a:pt x="4286" y="4820"/>
                    </a:lnTo>
                    <a:lnTo>
                      <a:pt x="4286" y="2930"/>
                    </a:lnTo>
                    <a:close/>
                    <a:moveTo>
                      <a:pt x="6743" y="2930"/>
                    </a:moveTo>
                    <a:cubicBezTo>
                      <a:pt x="6869" y="3245"/>
                      <a:pt x="6900" y="3560"/>
                      <a:pt x="6900" y="3875"/>
                    </a:cubicBezTo>
                    <a:cubicBezTo>
                      <a:pt x="6900" y="4222"/>
                      <a:pt x="6869" y="4537"/>
                      <a:pt x="6743" y="4820"/>
                    </a:cubicBezTo>
                    <a:lnTo>
                      <a:pt x="5955" y="4820"/>
                    </a:lnTo>
                    <a:cubicBezTo>
                      <a:pt x="5987" y="4505"/>
                      <a:pt x="6018" y="4190"/>
                      <a:pt x="6018" y="3875"/>
                    </a:cubicBezTo>
                    <a:cubicBezTo>
                      <a:pt x="6018" y="3560"/>
                      <a:pt x="5987" y="3214"/>
                      <a:pt x="5955" y="2930"/>
                    </a:cubicBezTo>
                    <a:close/>
                    <a:moveTo>
                      <a:pt x="3466" y="2930"/>
                    </a:moveTo>
                    <a:lnTo>
                      <a:pt x="3466" y="4852"/>
                    </a:lnTo>
                    <a:lnTo>
                      <a:pt x="2647" y="4852"/>
                    </a:lnTo>
                    <a:cubicBezTo>
                      <a:pt x="2553" y="4537"/>
                      <a:pt x="2553" y="4222"/>
                      <a:pt x="2553" y="3875"/>
                    </a:cubicBezTo>
                    <a:cubicBezTo>
                      <a:pt x="2553" y="3497"/>
                      <a:pt x="2616" y="3214"/>
                      <a:pt x="2647" y="2930"/>
                    </a:cubicBezTo>
                    <a:close/>
                    <a:moveTo>
                      <a:pt x="6302" y="5640"/>
                    </a:moveTo>
                    <a:cubicBezTo>
                      <a:pt x="6081" y="5955"/>
                      <a:pt x="5798" y="6238"/>
                      <a:pt x="5483" y="6427"/>
                    </a:cubicBezTo>
                    <a:cubicBezTo>
                      <a:pt x="5609" y="6207"/>
                      <a:pt x="5672" y="5923"/>
                      <a:pt x="5766" y="5640"/>
                    </a:cubicBezTo>
                    <a:close/>
                    <a:moveTo>
                      <a:pt x="1986" y="5671"/>
                    </a:moveTo>
                    <a:cubicBezTo>
                      <a:pt x="2049" y="5955"/>
                      <a:pt x="2143" y="6238"/>
                      <a:pt x="2238" y="6459"/>
                    </a:cubicBezTo>
                    <a:cubicBezTo>
                      <a:pt x="1923" y="6238"/>
                      <a:pt x="1671" y="5955"/>
                      <a:pt x="1419" y="5671"/>
                    </a:cubicBezTo>
                    <a:close/>
                    <a:moveTo>
                      <a:pt x="4916" y="5640"/>
                    </a:moveTo>
                    <a:cubicBezTo>
                      <a:pt x="4727" y="6144"/>
                      <a:pt x="4538" y="6522"/>
                      <a:pt x="4286" y="6711"/>
                    </a:cubicBezTo>
                    <a:lnTo>
                      <a:pt x="4286" y="5640"/>
                    </a:lnTo>
                    <a:close/>
                    <a:moveTo>
                      <a:pt x="3466" y="5671"/>
                    </a:moveTo>
                    <a:lnTo>
                      <a:pt x="3466" y="6742"/>
                    </a:lnTo>
                    <a:cubicBezTo>
                      <a:pt x="3246" y="6553"/>
                      <a:pt x="2994" y="6144"/>
                      <a:pt x="2836" y="5671"/>
                    </a:cubicBezTo>
                    <a:close/>
                    <a:moveTo>
                      <a:pt x="3876" y="0"/>
                    </a:moveTo>
                    <a:cubicBezTo>
                      <a:pt x="2301" y="0"/>
                      <a:pt x="915" y="945"/>
                      <a:pt x="316" y="2332"/>
                    </a:cubicBezTo>
                    <a:cubicBezTo>
                      <a:pt x="127" y="2804"/>
                      <a:pt x="1" y="3308"/>
                      <a:pt x="1" y="3875"/>
                    </a:cubicBezTo>
                    <a:cubicBezTo>
                      <a:pt x="1" y="4411"/>
                      <a:pt x="127" y="4946"/>
                      <a:pt x="316" y="5419"/>
                    </a:cubicBezTo>
                    <a:cubicBezTo>
                      <a:pt x="915" y="6774"/>
                      <a:pt x="2301" y="7719"/>
                      <a:pt x="3876" y="7719"/>
                    </a:cubicBezTo>
                    <a:cubicBezTo>
                      <a:pt x="5451" y="7719"/>
                      <a:pt x="6806" y="6774"/>
                      <a:pt x="7405" y="5419"/>
                    </a:cubicBezTo>
                    <a:cubicBezTo>
                      <a:pt x="7594" y="4946"/>
                      <a:pt x="7720" y="4411"/>
                      <a:pt x="7720" y="3875"/>
                    </a:cubicBezTo>
                    <a:cubicBezTo>
                      <a:pt x="7720" y="3308"/>
                      <a:pt x="7594" y="2804"/>
                      <a:pt x="7405" y="2332"/>
                    </a:cubicBezTo>
                    <a:cubicBezTo>
                      <a:pt x="6806" y="945"/>
                      <a:pt x="5451" y="0"/>
                      <a:pt x="38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69483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7" name="Google Shape;2381;p41">
            <a:extLst>
              <a:ext uri="{FF2B5EF4-FFF2-40B4-BE49-F238E27FC236}">
                <a16:creationId xmlns:a16="http://schemas.microsoft.com/office/drawing/2014/main" id="{EE912C28-E94D-9126-F855-BCAD7619D4C0}"/>
              </a:ext>
            </a:extLst>
          </p:cNvPr>
          <p:cNvSpPr txBox="1">
            <a:spLocks/>
          </p:cNvSpPr>
          <p:nvPr/>
        </p:nvSpPr>
        <p:spPr>
          <a:xfrm>
            <a:off x="439776" y="393155"/>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a:t>
            </a:r>
            <a:r>
              <a:rPr lang="vi-VN" sz="3600" dirty="0">
                <a:solidFill>
                  <a:schemeClr val="dk1"/>
                </a:solidFill>
                <a:latin typeface="#9Slide07 IcielBaliho Script" pitchFamily="2" charset="0"/>
              </a:rPr>
              <a:t>3</a:t>
            </a:r>
            <a:endParaRPr lang="en-US" sz="3600" dirty="0">
              <a:latin typeface="#9Slide07 IcielBaliho Script" pitchFamily="2" charset="0"/>
            </a:endParaRPr>
          </a:p>
        </p:txBody>
      </p:sp>
      <p:sp>
        <p:nvSpPr>
          <p:cNvPr id="11" name="Google Shape;2596;p45">
            <a:extLst>
              <a:ext uri="{FF2B5EF4-FFF2-40B4-BE49-F238E27FC236}">
                <a16:creationId xmlns:a16="http://schemas.microsoft.com/office/drawing/2014/main" id="{BDD2AFE1-C076-98C2-E22D-2D80833A8A21}"/>
              </a:ext>
            </a:extLst>
          </p:cNvPr>
          <p:cNvSpPr txBox="1"/>
          <p:nvPr/>
        </p:nvSpPr>
        <p:spPr>
          <a:xfrm>
            <a:off x="2688797" y="943069"/>
            <a:ext cx="6248890" cy="352829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indent="0">
              <a:buClr>
                <a:schemeClr val="dk1"/>
              </a:buClr>
              <a:buSzPts val="1100"/>
              <a:buNone/>
              <a:defRPr sz="2000">
                <a:solidFill>
                  <a:srgbClr val="FFFFFF"/>
                </a:solidFill>
                <a:latin typeface="#9Slide03 Arima Madurai Black" panose="00000A00000000000000" pitchFamily="2" charset="0"/>
                <a:ea typeface="Fira Sans"/>
                <a:cs typeface="#9Slide03 Arima Madurai Black" panose="00000A00000000000000" pitchFamily="2" charset="0"/>
              </a:defRPr>
            </a:lvl1pPr>
          </a:lstStyle>
          <a:p>
            <a:pPr>
              <a:lnSpc>
                <a:spcPct val="120000"/>
              </a:lnSpc>
            </a:pPr>
            <a:r>
              <a:rPr lang="vi-VN" b="1" dirty="0">
                <a:solidFill>
                  <a:schemeClr val="tx1"/>
                </a:solidFill>
              </a:rPr>
              <a:t>Khi chúng ta chạy quá gần với xe phía trước, sẽ không có đủ thời gian để có thể đưa ra những phản ứng kịp thời với thay đổi từ xe phía trước khi xe phía trước phanh gấp, ta cũng sẽ phải phanh, nhưng nếu đi quá gần thì khoảng cách giữa xe của ta với xe phía trước không đủ để có quãng đường phanh an toàn và có thể dừng xe kịp thời. Do đó nguy cơ va chạm với xe phía trước là không thể tránh khỏi.</a:t>
            </a:r>
            <a:endParaRPr lang="vi-VN" dirty="0">
              <a:solidFill>
                <a:schemeClr val="tx1"/>
              </a:solidFill>
            </a:endParaRPr>
          </a:p>
        </p:txBody>
      </p:sp>
      <p:grpSp>
        <p:nvGrpSpPr>
          <p:cNvPr id="5" name="Google Shape;474;p22">
            <a:extLst>
              <a:ext uri="{FF2B5EF4-FFF2-40B4-BE49-F238E27FC236}">
                <a16:creationId xmlns:a16="http://schemas.microsoft.com/office/drawing/2014/main" id="{8C52492D-EDA0-EEFE-73F4-8D21BF062835}"/>
              </a:ext>
            </a:extLst>
          </p:cNvPr>
          <p:cNvGrpSpPr/>
          <p:nvPr/>
        </p:nvGrpSpPr>
        <p:grpSpPr>
          <a:xfrm>
            <a:off x="464139" y="1127733"/>
            <a:ext cx="1943683" cy="4788011"/>
            <a:chOff x="3902863" y="1687600"/>
            <a:chExt cx="1402875" cy="3455800"/>
          </a:xfrm>
        </p:grpSpPr>
        <p:sp>
          <p:nvSpPr>
            <p:cNvPr id="6" name="Google Shape;475;p22">
              <a:extLst>
                <a:ext uri="{FF2B5EF4-FFF2-40B4-BE49-F238E27FC236}">
                  <a16:creationId xmlns:a16="http://schemas.microsoft.com/office/drawing/2014/main" id="{BB31AA2F-D32A-75D4-F8DC-CA3E3BE49984}"/>
                </a:ext>
              </a:extLst>
            </p:cNvPr>
            <p:cNvSpPr/>
            <p:nvPr/>
          </p:nvSpPr>
          <p:spPr>
            <a:xfrm>
              <a:off x="4497588" y="4100900"/>
              <a:ext cx="191100" cy="1042500"/>
            </a:xfrm>
            <a:prstGeom prst="rect">
              <a:avLst/>
            </a:pr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76;p22">
              <a:extLst>
                <a:ext uri="{FF2B5EF4-FFF2-40B4-BE49-F238E27FC236}">
                  <a16:creationId xmlns:a16="http://schemas.microsoft.com/office/drawing/2014/main" id="{DDE78B21-8472-697D-56D4-8F42A5752102}"/>
                </a:ext>
              </a:extLst>
            </p:cNvPr>
            <p:cNvSpPr/>
            <p:nvPr/>
          </p:nvSpPr>
          <p:spPr>
            <a:xfrm>
              <a:off x="4421924" y="4052050"/>
              <a:ext cx="342414" cy="216324"/>
            </a:xfrm>
            <a:custGeom>
              <a:avLst/>
              <a:gdLst/>
              <a:ahLst/>
              <a:cxnLst/>
              <a:rect l="l" t="t" r="r" b="b"/>
              <a:pathLst>
                <a:path w="12274" h="3684" extrusionOk="0">
                  <a:moveTo>
                    <a:pt x="1850" y="0"/>
                  </a:moveTo>
                  <a:cubicBezTo>
                    <a:pt x="831" y="0"/>
                    <a:pt x="0" y="815"/>
                    <a:pt x="0" y="1834"/>
                  </a:cubicBezTo>
                  <a:cubicBezTo>
                    <a:pt x="0" y="2869"/>
                    <a:pt x="831" y="3684"/>
                    <a:pt x="1850" y="3684"/>
                  </a:cubicBezTo>
                  <a:lnTo>
                    <a:pt x="10423" y="3684"/>
                  </a:lnTo>
                  <a:cubicBezTo>
                    <a:pt x="11442" y="3684"/>
                    <a:pt x="12273" y="2869"/>
                    <a:pt x="12273" y="1834"/>
                  </a:cubicBezTo>
                  <a:cubicBezTo>
                    <a:pt x="12273" y="815"/>
                    <a:pt x="11442" y="0"/>
                    <a:pt x="10423" y="0"/>
                  </a:cubicBezTo>
                  <a:close/>
                </a:path>
              </a:pathLst>
            </a:custGeom>
            <a:solidFill>
              <a:srgbClr val="2E2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77;p22">
              <a:extLst>
                <a:ext uri="{FF2B5EF4-FFF2-40B4-BE49-F238E27FC236}">
                  <a16:creationId xmlns:a16="http://schemas.microsoft.com/office/drawing/2014/main" id="{77BE1842-6C15-B069-2637-52A8D06F327B}"/>
                </a:ext>
              </a:extLst>
            </p:cNvPr>
            <p:cNvSpPr/>
            <p:nvPr/>
          </p:nvSpPr>
          <p:spPr>
            <a:xfrm>
              <a:off x="3902863" y="1745200"/>
              <a:ext cx="499250" cy="690075"/>
            </a:xfrm>
            <a:custGeom>
              <a:avLst/>
              <a:gdLst/>
              <a:ahLst/>
              <a:cxnLst/>
              <a:rect l="l" t="t" r="r" b="b"/>
              <a:pathLst>
                <a:path w="19970" h="27603" extrusionOk="0">
                  <a:moveTo>
                    <a:pt x="1348" y="0"/>
                  </a:moveTo>
                  <a:cubicBezTo>
                    <a:pt x="580" y="0"/>
                    <a:pt x="0" y="674"/>
                    <a:pt x="157" y="1380"/>
                  </a:cubicBezTo>
                  <a:lnTo>
                    <a:pt x="6019" y="26709"/>
                  </a:lnTo>
                  <a:cubicBezTo>
                    <a:pt x="6145" y="27242"/>
                    <a:pt x="6631" y="27603"/>
                    <a:pt x="7211" y="27603"/>
                  </a:cubicBezTo>
                  <a:lnTo>
                    <a:pt x="11584" y="27603"/>
                  </a:lnTo>
                  <a:cubicBezTo>
                    <a:pt x="12148" y="27603"/>
                    <a:pt x="12634" y="27258"/>
                    <a:pt x="12775" y="26757"/>
                  </a:cubicBezTo>
                  <a:lnTo>
                    <a:pt x="19766" y="1411"/>
                  </a:lnTo>
                  <a:cubicBezTo>
                    <a:pt x="19970" y="706"/>
                    <a:pt x="19390" y="0"/>
                    <a:pt x="18590"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78;p22">
              <a:extLst>
                <a:ext uri="{FF2B5EF4-FFF2-40B4-BE49-F238E27FC236}">
                  <a16:creationId xmlns:a16="http://schemas.microsoft.com/office/drawing/2014/main" id="{9F09D032-2070-C3BE-7267-E416670E6C55}"/>
                </a:ext>
              </a:extLst>
            </p:cNvPr>
            <p:cNvSpPr/>
            <p:nvPr/>
          </p:nvSpPr>
          <p:spPr>
            <a:xfrm>
              <a:off x="3902863" y="2517150"/>
              <a:ext cx="499250" cy="690100"/>
            </a:xfrm>
            <a:custGeom>
              <a:avLst/>
              <a:gdLst/>
              <a:ahLst/>
              <a:cxnLst/>
              <a:rect l="l" t="t" r="r" b="b"/>
              <a:pathLst>
                <a:path w="19970" h="27604" extrusionOk="0">
                  <a:moveTo>
                    <a:pt x="1348" y="1"/>
                  </a:moveTo>
                  <a:cubicBezTo>
                    <a:pt x="580" y="1"/>
                    <a:pt x="0" y="659"/>
                    <a:pt x="157" y="1365"/>
                  </a:cubicBezTo>
                  <a:lnTo>
                    <a:pt x="6019" y="26710"/>
                  </a:lnTo>
                  <a:cubicBezTo>
                    <a:pt x="6145" y="27227"/>
                    <a:pt x="6631" y="27603"/>
                    <a:pt x="7211" y="27603"/>
                  </a:cubicBezTo>
                  <a:lnTo>
                    <a:pt x="11584" y="27603"/>
                  </a:lnTo>
                  <a:cubicBezTo>
                    <a:pt x="12148" y="27603"/>
                    <a:pt x="12634" y="27259"/>
                    <a:pt x="12775" y="26757"/>
                  </a:cubicBezTo>
                  <a:lnTo>
                    <a:pt x="19766" y="1412"/>
                  </a:lnTo>
                  <a:cubicBezTo>
                    <a:pt x="19970" y="691"/>
                    <a:pt x="19390" y="1"/>
                    <a:pt x="18590"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79;p22">
              <a:extLst>
                <a:ext uri="{FF2B5EF4-FFF2-40B4-BE49-F238E27FC236}">
                  <a16:creationId xmlns:a16="http://schemas.microsoft.com/office/drawing/2014/main" id="{248473E9-36BB-5816-28F2-7B388B614F83}"/>
                </a:ext>
              </a:extLst>
            </p:cNvPr>
            <p:cNvSpPr/>
            <p:nvPr/>
          </p:nvSpPr>
          <p:spPr>
            <a:xfrm>
              <a:off x="3902863" y="3288725"/>
              <a:ext cx="499250" cy="690475"/>
            </a:xfrm>
            <a:custGeom>
              <a:avLst/>
              <a:gdLst/>
              <a:ahLst/>
              <a:cxnLst/>
              <a:rect l="l" t="t" r="r" b="b"/>
              <a:pathLst>
                <a:path w="19970" h="27619" extrusionOk="0">
                  <a:moveTo>
                    <a:pt x="1348" y="1"/>
                  </a:moveTo>
                  <a:cubicBezTo>
                    <a:pt x="580" y="1"/>
                    <a:pt x="0" y="675"/>
                    <a:pt x="157" y="1380"/>
                  </a:cubicBezTo>
                  <a:lnTo>
                    <a:pt x="6019" y="26725"/>
                  </a:lnTo>
                  <a:cubicBezTo>
                    <a:pt x="6145" y="27243"/>
                    <a:pt x="6631" y="27619"/>
                    <a:pt x="7211" y="27619"/>
                  </a:cubicBezTo>
                  <a:lnTo>
                    <a:pt x="11584" y="27619"/>
                  </a:lnTo>
                  <a:cubicBezTo>
                    <a:pt x="12148" y="27619"/>
                    <a:pt x="12634" y="27258"/>
                    <a:pt x="12775" y="26757"/>
                  </a:cubicBezTo>
                  <a:lnTo>
                    <a:pt x="19766" y="1427"/>
                  </a:lnTo>
                  <a:cubicBezTo>
                    <a:pt x="19970" y="706"/>
                    <a:pt x="19390" y="1"/>
                    <a:pt x="18590"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0;p22">
              <a:extLst>
                <a:ext uri="{FF2B5EF4-FFF2-40B4-BE49-F238E27FC236}">
                  <a16:creationId xmlns:a16="http://schemas.microsoft.com/office/drawing/2014/main" id="{A1584A71-DF98-8D94-1C80-24D56C216990}"/>
                </a:ext>
              </a:extLst>
            </p:cNvPr>
            <p:cNvSpPr/>
            <p:nvPr/>
          </p:nvSpPr>
          <p:spPr>
            <a:xfrm>
              <a:off x="4806488" y="1745200"/>
              <a:ext cx="499250" cy="690075"/>
            </a:xfrm>
            <a:custGeom>
              <a:avLst/>
              <a:gdLst/>
              <a:ahLst/>
              <a:cxnLst/>
              <a:rect l="l" t="t" r="r" b="b"/>
              <a:pathLst>
                <a:path w="19970" h="27603" extrusionOk="0">
                  <a:moveTo>
                    <a:pt x="1380" y="0"/>
                  </a:moveTo>
                  <a:cubicBezTo>
                    <a:pt x="596" y="0"/>
                    <a:pt x="0" y="706"/>
                    <a:pt x="204" y="1411"/>
                  </a:cubicBezTo>
                  <a:lnTo>
                    <a:pt x="7211" y="26757"/>
                  </a:lnTo>
                  <a:cubicBezTo>
                    <a:pt x="7336" y="27258"/>
                    <a:pt x="7822" y="27603"/>
                    <a:pt x="8386" y="27603"/>
                  </a:cubicBezTo>
                  <a:lnTo>
                    <a:pt x="12759" y="27603"/>
                  </a:lnTo>
                  <a:cubicBezTo>
                    <a:pt x="13339" y="27603"/>
                    <a:pt x="13841" y="27242"/>
                    <a:pt x="13951" y="26709"/>
                  </a:cubicBezTo>
                  <a:lnTo>
                    <a:pt x="19813" y="1380"/>
                  </a:lnTo>
                  <a:cubicBezTo>
                    <a:pt x="19970" y="674"/>
                    <a:pt x="19405" y="0"/>
                    <a:pt x="1862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81;p22">
              <a:extLst>
                <a:ext uri="{FF2B5EF4-FFF2-40B4-BE49-F238E27FC236}">
                  <a16:creationId xmlns:a16="http://schemas.microsoft.com/office/drawing/2014/main" id="{B0D8AC7B-CC38-4673-1D24-63661CC2E280}"/>
                </a:ext>
              </a:extLst>
            </p:cNvPr>
            <p:cNvSpPr/>
            <p:nvPr/>
          </p:nvSpPr>
          <p:spPr>
            <a:xfrm>
              <a:off x="4806488" y="2517150"/>
              <a:ext cx="499250" cy="690100"/>
            </a:xfrm>
            <a:custGeom>
              <a:avLst/>
              <a:gdLst/>
              <a:ahLst/>
              <a:cxnLst/>
              <a:rect l="l" t="t" r="r" b="b"/>
              <a:pathLst>
                <a:path w="19970" h="27604" extrusionOk="0">
                  <a:moveTo>
                    <a:pt x="1380" y="1"/>
                  </a:moveTo>
                  <a:cubicBezTo>
                    <a:pt x="596" y="1"/>
                    <a:pt x="0" y="691"/>
                    <a:pt x="204" y="1412"/>
                  </a:cubicBezTo>
                  <a:lnTo>
                    <a:pt x="7211" y="26757"/>
                  </a:lnTo>
                  <a:cubicBezTo>
                    <a:pt x="7336" y="27259"/>
                    <a:pt x="7822" y="27603"/>
                    <a:pt x="8386" y="27603"/>
                  </a:cubicBezTo>
                  <a:lnTo>
                    <a:pt x="12759" y="27603"/>
                  </a:lnTo>
                  <a:cubicBezTo>
                    <a:pt x="13339" y="27603"/>
                    <a:pt x="13841" y="27227"/>
                    <a:pt x="13951" y="26710"/>
                  </a:cubicBezTo>
                  <a:lnTo>
                    <a:pt x="19813" y="1365"/>
                  </a:lnTo>
                  <a:cubicBezTo>
                    <a:pt x="19970" y="659"/>
                    <a:pt x="19405" y="1"/>
                    <a:pt x="1862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82;p22">
              <a:extLst>
                <a:ext uri="{FF2B5EF4-FFF2-40B4-BE49-F238E27FC236}">
                  <a16:creationId xmlns:a16="http://schemas.microsoft.com/office/drawing/2014/main" id="{54559A9E-555D-0B1F-47A0-37968ABB5A8F}"/>
                </a:ext>
              </a:extLst>
            </p:cNvPr>
            <p:cNvSpPr/>
            <p:nvPr/>
          </p:nvSpPr>
          <p:spPr>
            <a:xfrm>
              <a:off x="4806488" y="3288725"/>
              <a:ext cx="499250" cy="690475"/>
            </a:xfrm>
            <a:custGeom>
              <a:avLst/>
              <a:gdLst/>
              <a:ahLst/>
              <a:cxnLst/>
              <a:rect l="l" t="t" r="r" b="b"/>
              <a:pathLst>
                <a:path w="19970" h="27619" extrusionOk="0">
                  <a:moveTo>
                    <a:pt x="1380" y="1"/>
                  </a:moveTo>
                  <a:cubicBezTo>
                    <a:pt x="596" y="1"/>
                    <a:pt x="0" y="706"/>
                    <a:pt x="204" y="1427"/>
                  </a:cubicBezTo>
                  <a:lnTo>
                    <a:pt x="7211" y="26757"/>
                  </a:lnTo>
                  <a:cubicBezTo>
                    <a:pt x="7336" y="27258"/>
                    <a:pt x="7822" y="27619"/>
                    <a:pt x="8386" y="27619"/>
                  </a:cubicBezTo>
                  <a:lnTo>
                    <a:pt x="12759" y="27619"/>
                  </a:lnTo>
                  <a:cubicBezTo>
                    <a:pt x="13339" y="27619"/>
                    <a:pt x="13841" y="27243"/>
                    <a:pt x="13951" y="26725"/>
                  </a:cubicBezTo>
                  <a:lnTo>
                    <a:pt x="19813" y="1380"/>
                  </a:lnTo>
                  <a:cubicBezTo>
                    <a:pt x="19970" y="675"/>
                    <a:pt x="19405" y="1"/>
                    <a:pt x="1862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83;p22">
              <a:extLst>
                <a:ext uri="{FF2B5EF4-FFF2-40B4-BE49-F238E27FC236}">
                  <a16:creationId xmlns:a16="http://schemas.microsoft.com/office/drawing/2014/main" id="{A2157AEA-5536-DD7A-94B1-F93FDBFCDDFE}"/>
                </a:ext>
              </a:extLst>
            </p:cNvPr>
            <p:cNvSpPr/>
            <p:nvPr/>
          </p:nvSpPr>
          <p:spPr>
            <a:xfrm>
              <a:off x="4194413" y="1687600"/>
              <a:ext cx="797400" cy="2471100"/>
            </a:xfrm>
            <a:prstGeom prst="roundRect">
              <a:avLst>
                <a:gd name="adj" fmla="val 16667"/>
              </a:avLst>
            </a:prstGeom>
            <a:solidFill>
              <a:srgbClr val="3333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84;p22">
              <a:extLst>
                <a:ext uri="{FF2B5EF4-FFF2-40B4-BE49-F238E27FC236}">
                  <a16:creationId xmlns:a16="http://schemas.microsoft.com/office/drawing/2014/main" id="{959A4D1C-134B-C670-7C9C-7387E0618191}"/>
                </a:ext>
              </a:extLst>
            </p:cNvPr>
            <p:cNvSpPr/>
            <p:nvPr/>
          </p:nvSpPr>
          <p:spPr>
            <a:xfrm>
              <a:off x="4300213" y="2630400"/>
              <a:ext cx="585850" cy="585475"/>
            </a:xfrm>
            <a:custGeom>
              <a:avLst/>
              <a:gdLst/>
              <a:ahLst/>
              <a:cxnLst/>
              <a:rect l="l" t="t" r="r" b="b"/>
              <a:pathLst>
                <a:path w="23434" h="23419" extrusionOk="0">
                  <a:moveTo>
                    <a:pt x="11709" y="1"/>
                  </a:moveTo>
                  <a:cubicBezTo>
                    <a:pt x="5251" y="1"/>
                    <a:pt x="0" y="5236"/>
                    <a:pt x="0" y="11709"/>
                  </a:cubicBezTo>
                  <a:cubicBezTo>
                    <a:pt x="0" y="18183"/>
                    <a:pt x="5251" y="23418"/>
                    <a:pt x="11709" y="23418"/>
                  </a:cubicBezTo>
                  <a:cubicBezTo>
                    <a:pt x="18182" y="23418"/>
                    <a:pt x="23433" y="18183"/>
                    <a:pt x="23433" y="11709"/>
                  </a:cubicBezTo>
                  <a:cubicBezTo>
                    <a:pt x="23433" y="5236"/>
                    <a:pt x="18182" y="1"/>
                    <a:pt x="1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85;p22">
              <a:extLst>
                <a:ext uri="{FF2B5EF4-FFF2-40B4-BE49-F238E27FC236}">
                  <a16:creationId xmlns:a16="http://schemas.microsoft.com/office/drawing/2014/main" id="{036C0014-B961-0433-7F87-7C95A93AD69D}"/>
                </a:ext>
              </a:extLst>
            </p:cNvPr>
            <p:cNvSpPr/>
            <p:nvPr/>
          </p:nvSpPr>
          <p:spPr>
            <a:xfrm>
              <a:off x="4300213" y="2630400"/>
              <a:ext cx="573300" cy="455750"/>
            </a:xfrm>
            <a:custGeom>
              <a:avLst/>
              <a:gdLst/>
              <a:ahLst/>
              <a:cxnLst/>
              <a:rect l="l" t="t" r="r" b="b"/>
              <a:pathLst>
                <a:path w="22932" h="18230" extrusionOk="0">
                  <a:moveTo>
                    <a:pt x="11709" y="1"/>
                  </a:moveTo>
                  <a:cubicBezTo>
                    <a:pt x="5251" y="1"/>
                    <a:pt x="0" y="5236"/>
                    <a:pt x="0" y="11709"/>
                  </a:cubicBezTo>
                  <a:cubicBezTo>
                    <a:pt x="0" y="14123"/>
                    <a:pt x="737" y="16365"/>
                    <a:pt x="1991" y="18230"/>
                  </a:cubicBezTo>
                  <a:cubicBezTo>
                    <a:pt x="1677" y="17164"/>
                    <a:pt x="1489" y="16036"/>
                    <a:pt x="1489" y="14876"/>
                  </a:cubicBezTo>
                  <a:cubicBezTo>
                    <a:pt x="1489" y="8402"/>
                    <a:pt x="6740" y="3167"/>
                    <a:pt x="13214" y="3167"/>
                  </a:cubicBezTo>
                  <a:cubicBezTo>
                    <a:pt x="17258" y="3167"/>
                    <a:pt x="20831" y="5220"/>
                    <a:pt x="22932" y="8355"/>
                  </a:cubicBezTo>
                  <a:cubicBezTo>
                    <a:pt x="21490" y="3527"/>
                    <a:pt x="17023" y="1"/>
                    <a:pt x="11709" y="1"/>
                  </a:cubicBezTo>
                  <a:close/>
                </a:path>
              </a:pathLst>
            </a:custGeom>
            <a:solidFill>
              <a:srgbClr val="E5B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86;p22">
              <a:extLst>
                <a:ext uri="{FF2B5EF4-FFF2-40B4-BE49-F238E27FC236}">
                  <a16:creationId xmlns:a16="http://schemas.microsoft.com/office/drawing/2014/main" id="{400515D6-6717-F8F7-64A5-4C6A35092B65}"/>
                </a:ext>
              </a:extLst>
            </p:cNvPr>
            <p:cNvSpPr/>
            <p:nvPr/>
          </p:nvSpPr>
          <p:spPr>
            <a:xfrm>
              <a:off x="4300213" y="1849825"/>
              <a:ext cx="585850" cy="585450"/>
            </a:xfrm>
            <a:custGeom>
              <a:avLst/>
              <a:gdLst/>
              <a:ahLst/>
              <a:cxnLst/>
              <a:rect l="l" t="t" r="r" b="b"/>
              <a:pathLst>
                <a:path w="23434" h="23418" extrusionOk="0">
                  <a:moveTo>
                    <a:pt x="11709" y="0"/>
                  </a:moveTo>
                  <a:cubicBezTo>
                    <a:pt x="5251" y="0"/>
                    <a:pt x="0" y="5251"/>
                    <a:pt x="0" y="11709"/>
                  </a:cubicBezTo>
                  <a:cubicBezTo>
                    <a:pt x="0" y="18183"/>
                    <a:pt x="5251" y="23418"/>
                    <a:pt x="11709" y="23418"/>
                  </a:cubicBezTo>
                  <a:cubicBezTo>
                    <a:pt x="18182" y="23418"/>
                    <a:pt x="23433" y="18183"/>
                    <a:pt x="23433" y="11709"/>
                  </a:cubicBezTo>
                  <a:cubicBezTo>
                    <a:pt x="23433" y="5251"/>
                    <a:pt x="18182" y="0"/>
                    <a:pt x="1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7;p22">
              <a:extLst>
                <a:ext uri="{FF2B5EF4-FFF2-40B4-BE49-F238E27FC236}">
                  <a16:creationId xmlns:a16="http://schemas.microsoft.com/office/drawing/2014/main" id="{2AB03F44-B5A0-090F-83A6-11C2570A755F}"/>
                </a:ext>
              </a:extLst>
            </p:cNvPr>
            <p:cNvSpPr/>
            <p:nvPr/>
          </p:nvSpPr>
          <p:spPr>
            <a:xfrm>
              <a:off x="4300213" y="3393350"/>
              <a:ext cx="585850" cy="585850"/>
            </a:xfrm>
            <a:custGeom>
              <a:avLst/>
              <a:gdLst/>
              <a:ahLst/>
              <a:cxnLst/>
              <a:rect l="l" t="t" r="r" b="b"/>
              <a:pathLst>
                <a:path w="23434" h="23434" extrusionOk="0">
                  <a:moveTo>
                    <a:pt x="11709" y="1"/>
                  </a:moveTo>
                  <a:cubicBezTo>
                    <a:pt x="5251" y="1"/>
                    <a:pt x="0" y="5252"/>
                    <a:pt x="0" y="11725"/>
                  </a:cubicBezTo>
                  <a:cubicBezTo>
                    <a:pt x="0" y="18183"/>
                    <a:pt x="5251" y="23434"/>
                    <a:pt x="11709" y="23434"/>
                  </a:cubicBezTo>
                  <a:cubicBezTo>
                    <a:pt x="18182" y="23434"/>
                    <a:pt x="23433" y="18183"/>
                    <a:pt x="23433" y="11725"/>
                  </a:cubicBezTo>
                  <a:cubicBezTo>
                    <a:pt x="23433" y="5252"/>
                    <a:pt x="18182" y="1"/>
                    <a:pt x="11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88;p22">
              <a:extLst>
                <a:ext uri="{FF2B5EF4-FFF2-40B4-BE49-F238E27FC236}">
                  <a16:creationId xmlns:a16="http://schemas.microsoft.com/office/drawing/2014/main" id="{C2427A39-D9A1-A3FA-77AB-992000FC53B3}"/>
                </a:ext>
              </a:extLst>
            </p:cNvPr>
            <p:cNvSpPr/>
            <p:nvPr/>
          </p:nvSpPr>
          <p:spPr>
            <a:xfrm>
              <a:off x="4228888" y="1734225"/>
              <a:ext cx="728500" cy="395800"/>
            </a:xfrm>
            <a:custGeom>
              <a:avLst/>
              <a:gdLst/>
              <a:ahLst/>
              <a:cxnLst/>
              <a:rect l="l" t="t" r="r" b="b"/>
              <a:pathLst>
                <a:path w="29140" h="15832" extrusionOk="0">
                  <a:moveTo>
                    <a:pt x="14562" y="1"/>
                  </a:moveTo>
                  <a:cubicBezTo>
                    <a:pt x="0" y="1"/>
                    <a:pt x="1427" y="15832"/>
                    <a:pt x="1427" y="15832"/>
                  </a:cubicBezTo>
                  <a:cubicBezTo>
                    <a:pt x="1427" y="15832"/>
                    <a:pt x="2446" y="1866"/>
                    <a:pt x="14562" y="1866"/>
                  </a:cubicBezTo>
                  <a:cubicBezTo>
                    <a:pt x="26694" y="1866"/>
                    <a:pt x="28105" y="15832"/>
                    <a:pt x="28105" y="15832"/>
                  </a:cubicBezTo>
                  <a:cubicBezTo>
                    <a:pt x="28105" y="15832"/>
                    <a:pt x="29139"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89;p22">
              <a:extLst>
                <a:ext uri="{FF2B5EF4-FFF2-40B4-BE49-F238E27FC236}">
                  <a16:creationId xmlns:a16="http://schemas.microsoft.com/office/drawing/2014/main" id="{C8C0E390-44A9-E576-47D8-9412CE6FB6AA}"/>
                </a:ext>
              </a:extLst>
            </p:cNvPr>
            <p:cNvSpPr/>
            <p:nvPr/>
          </p:nvSpPr>
          <p:spPr>
            <a:xfrm>
              <a:off x="4228888" y="2511675"/>
              <a:ext cx="728500" cy="395800"/>
            </a:xfrm>
            <a:custGeom>
              <a:avLst/>
              <a:gdLst/>
              <a:ahLst/>
              <a:cxnLst/>
              <a:rect l="l" t="t" r="r" b="b"/>
              <a:pathLst>
                <a:path w="29140" h="15832" extrusionOk="0">
                  <a:moveTo>
                    <a:pt x="14562" y="0"/>
                  </a:moveTo>
                  <a:cubicBezTo>
                    <a:pt x="0" y="0"/>
                    <a:pt x="1427" y="15831"/>
                    <a:pt x="1427" y="15831"/>
                  </a:cubicBezTo>
                  <a:cubicBezTo>
                    <a:pt x="1427" y="15831"/>
                    <a:pt x="2446" y="1866"/>
                    <a:pt x="14562" y="1866"/>
                  </a:cubicBezTo>
                  <a:cubicBezTo>
                    <a:pt x="26694" y="1866"/>
                    <a:pt x="28105" y="15831"/>
                    <a:pt x="28105" y="15831"/>
                  </a:cubicBezTo>
                  <a:cubicBezTo>
                    <a:pt x="28105" y="15831"/>
                    <a:pt x="29139" y="0"/>
                    <a:pt x="1456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0;p22">
              <a:extLst>
                <a:ext uri="{FF2B5EF4-FFF2-40B4-BE49-F238E27FC236}">
                  <a16:creationId xmlns:a16="http://schemas.microsoft.com/office/drawing/2014/main" id="{670D570F-7119-9412-539A-5B5244707E5E}"/>
                </a:ext>
              </a:extLst>
            </p:cNvPr>
            <p:cNvSpPr/>
            <p:nvPr/>
          </p:nvSpPr>
          <p:spPr>
            <a:xfrm>
              <a:off x="4228888" y="3272650"/>
              <a:ext cx="728500" cy="395800"/>
            </a:xfrm>
            <a:custGeom>
              <a:avLst/>
              <a:gdLst/>
              <a:ahLst/>
              <a:cxnLst/>
              <a:rect l="l" t="t" r="r" b="b"/>
              <a:pathLst>
                <a:path w="29140" h="15832" extrusionOk="0">
                  <a:moveTo>
                    <a:pt x="14562" y="1"/>
                  </a:moveTo>
                  <a:cubicBezTo>
                    <a:pt x="0" y="1"/>
                    <a:pt x="1427" y="15832"/>
                    <a:pt x="1427" y="15832"/>
                  </a:cubicBezTo>
                  <a:cubicBezTo>
                    <a:pt x="1427" y="15832"/>
                    <a:pt x="2446" y="1882"/>
                    <a:pt x="14562" y="1882"/>
                  </a:cubicBezTo>
                  <a:cubicBezTo>
                    <a:pt x="26694" y="1882"/>
                    <a:pt x="28105" y="15832"/>
                    <a:pt x="28105" y="15832"/>
                  </a:cubicBezTo>
                  <a:cubicBezTo>
                    <a:pt x="28105" y="15832"/>
                    <a:pt x="29139"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91;p22">
              <a:extLst>
                <a:ext uri="{FF2B5EF4-FFF2-40B4-BE49-F238E27FC236}">
                  <a16:creationId xmlns:a16="http://schemas.microsoft.com/office/drawing/2014/main" id="{7C95EBB2-1BEC-5974-C2E0-542A80C242AE}"/>
                </a:ext>
              </a:extLst>
            </p:cNvPr>
            <p:cNvSpPr/>
            <p:nvPr/>
          </p:nvSpPr>
          <p:spPr>
            <a:xfrm>
              <a:off x="4300213" y="1849825"/>
              <a:ext cx="573300" cy="455750"/>
            </a:xfrm>
            <a:custGeom>
              <a:avLst/>
              <a:gdLst/>
              <a:ahLst/>
              <a:cxnLst/>
              <a:rect l="l" t="t" r="r" b="b"/>
              <a:pathLst>
                <a:path w="22932" h="18230" extrusionOk="0">
                  <a:moveTo>
                    <a:pt x="11709" y="0"/>
                  </a:moveTo>
                  <a:cubicBezTo>
                    <a:pt x="5251" y="0"/>
                    <a:pt x="0" y="5251"/>
                    <a:pt x="0" y="11709"/>
                  </a:cubicBezTo>
                  <a:cubicBezTo>
                    <a:pt x="0" y="14123"/>
                    <a:pt x="737" y="16364"/>
                    <a:pt x="1991" y="18230"/>
                  </a:cubicBezTo>
                  <a:cubicBezTo>
                    <a:pt x="1677" y="17164"/>
                    <a:pt x="1489" y="16051"/>
                    <a:pt x="1489" y="14875"/>
                  </a:cubicBezTo>
                  <a:cubicBezTo>
                    <a:pt x="1489" y="8402"/>
                    <a:pt x="6740" y="3167"/>
                    <a:pt x="13214" y="3167"/>
                  </a:cubicBezTo>
                  <a:cubicBezTo>
                    <a:pt x="17258" y="3167"/>
                    <a:pt x="20831" y="5220"/>
                    <a:pt x="22932" y="8355"/>
                  </a:cubicBezTo>
                  <a:cubicBezTo>
                    <a:pt x="21490" y="3527"/>
                    <a:pt x="17023" y="0"/>
                    <a:pt x="11709" y="0"/>
                  </a:cubicBezTo>
                  <a:close/>
                </a:path>
              </a:pathLst>
            </a:custGeom>
            <a:solidFill>
              <a:srgbClr val="C1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2;p22">
              <a:extLst>
                <a:ext uri="{FF2B5EF4-FFF2-40B4-BE49-F238E27FC236}">
                  <a16:creationId xmlns:a16="http://schemas.microsoft.com/office/drawing/2014/main" id="{A09D85BF-B05D-E636-24BF-D47A1A14AEFB}"/>
                </a:ext>
              </a:extLst>
            </p:cNvPr>
            <p:cNvSpPr/>
            <p:nvPr/>
          </p:nvSpPr>
          <p:spPr>
            <a:xfrm>
              <a:off x="4300213" y="3393350"/>
              <a:ext cx="573300" cy="456150"/>
            </a:xfrm>
            <a:custGeom>
              <a:avLst/>
              <a:gdLst/>
              <a:ahLst/>
              <a:cxnLst/>
              <a:rect l="l" t="t" r="r" b="b"/>
              <a:pathLst>
                <a:path w="22932" h="18246" extrusionOk="0">
                  <a:moveTo>
                    <a:pt x="11709" y="1"/>
                  </a:moveTo>
                  <a:cubicBezTo>
                    <a:pt x="5251" y="1"/>
                    <a:pt x="0" y="5252"/>
                    <a:pt x="0" y="11725"/>
                  </a:cubicBezTo>
                  <a:cubicBezTo>
                    <a:pt x="0" y="14139"/>
                    <a:pt x="737" y="16380"/>
                    <a:pt x="1991" y="18246"/>
                  </a:cubicBezTo>
                  <a:cubicBezTo>
                    <a:pt x="1677" y="17180"/>
                    <a:pt x="1489" y="16051"/>
                    <a:pt x="1489" y="14876"/>
                  </a:cubicBezTo>
                  <a:cubicBezTo>
                    <a:pt x="1489" y="8418"/>
                    <a:pt x="6740" y="3167"/>
                    <a:pt x="13214" y="3167"/>
                  </a:cubicBezTo>
                  <a:cubicBezTo>
                    <a:pt x="17258" y="3167"/>
                    <a:pt x="20831" y="5236"/>
                    <a:pt x="22932" y="8355"/>
                  </a:cubicBezTo>
                  <a:cubicBezTo>
                    <a:pt x="21490" y="3527"/>
                    <a:pt x="17023" y="1"/>
                    <a:pt x="11709" y="1"/>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493;p22">
              <a:extLst>
                <a:ext uri="{FF2B5EF4-FFF2-40B4-BE49-F238E27FC236}">
                  <a16:creationId xmlns:a16="http://schemas.microsoft.com/office/drawing/2014/main" id="{50F942C8-8D5D-92C5-74F4-E4B069C6EF49}"/>
                </a:ext>
              </a:extLst>
            </p:cNvPr>
            <p:cNvGrpSpPr/>
            <p:nvPr/>
          </p:nvGrpSpPr>
          <p:grpSpPr>
            <a:xfrm>
              <a:off x="4410018" y="3503145"/>
              <a:ext cx="366269" cy="366269"/>
              <a:chOff x="-65131525" y="2281350"/>
              <a:chExt cx="316650" cy="316650"/>
            </a:xfrm>
          </p:grpSpPr>
          <p:sp>
            <p:nvSpPr>
              <p:cNvPr id="32" name="Google Shape;494;p22">
                <a:extLst>
                  <a:ext uri="{FF2B5EF4-FFF2-40B4-BE49-F238E27FC236}">
                    <a16:creationId xmlns:a16="http://schemas.microsoft.com/office/drawing/2014/main" id="{98B56750-25E6-422C-242C-5E3A5F88EFC5}"/>
                  </a:ext>
                </a:extLst>
              </p:cNvPr>
              <p:cNvSpPr/>
              <p:nvPr/>
            </p:nvSpPr>
            <p:spPr>
              <a:xfrm>
                <a:off x="-65131525" y="2322300"/>
                <a:ext cx="275675" cy="275700"/>
              </a:xfrm>
              <a:custGeom>
                <a:avLst/>
                <a:gdLst/>
                <a:ahLst/>
                <a:cxnLst/>
                <a:rect l="l" t="t" r="r" b="b"/>
                <a:pathLst>
                  <a:path w="11027" h="11028" extrusionOk="0">
                    <a:moveTo>
                      <a:pt x="5073" y="820"/>
                    </a:moveTo>
                    <a:lnTo>
                      <a:pt x="5073" y="5514"/>
                    </a:lnTo>
                    <a:cubicBezTo>
                      <a:pt x="5073" y="5766"/>
                      <a:pt x="5262" y="5923"/>
                      <a:pt x="5482" y="5923"/>
                    </a:cubicBezTo>
                    <a:lnTo>
                      <a:pt x="10145" y="5923"/>
                    </a:lnTo>
                    <a:cubicBezTo>
                      <a:pt x="9956" y="8318"/>
                      <a:pt x="7940" y="10208"/>
                      <a:pt x="5482" y="10208"/>
                    </a:cubicBezTo>
                    <a:cubicBezTo>
                      <a:pt x="2867" y="10208"/>
                      <a:pt x="788" y="8129"/>
                      <a:pt x="788" y="5514"/>
                    </a:cubicBezTo>
                    <a:cubicBezTo>
                      <a:pt x="788" y="3088"/>
                      <a:pt x="2678" y="1072"/>
                      <a:pt x="5073" y="820"/>
                    </a:cubicBezTo>
                    <a:close/>
                    <a:moveTo>
                      <a:pt x="5514" y="0"/>
                    </a:moveTo>
                    <a:cubicBezTo>
                      <a:pt x="2458" y="0"/>
                      <a:pt x="0" y="2489"/>
                      <a:pt x="0" y="5514"/>
                    </a:cubicBezTo>
                    <a:cubicBezTo>
                      <a:pt x="0" y="8538"/>
                      <a:pt x="2458" y="11027"/>
                      <a:pt x="5514" y="11027"/>
                    </a:cubicBezTo>
                    <a:cubicBezTo>
                      <a:pt x="8538" y="11027"/>
                      <a:pt x="11027" y="8538"/>
                      <a:pt x="11027" y="5514"/>
                    </a:cubicBezTo>
                    <a:cubicBezTo>
                      <a:pt x="11027" y="5293"/>
                      <a:pt x="10807" y="5104"/>
                      <a:pt x="10618" y="5104"/>
                    </a:cubicBezTo>
                    <a:lnTo>
                      <a:pt x="5923" y="5104"/>
                    </a:lnTo>
                    <a:lnTo>
                      <a:pt x="5923" y="410"/>
                    </a:lnTo>
                    <a:cubicBezTo>
                      <a:pt x="5892" y="158"/>
                      <a:pt x="5734"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95;p22">
                <a:extLst>
                  <a:ext uri="{FF2B5EF4-FFF2-40B4-BE49-F238E27FC236}">
                    <a16:creationId xmlns:a16="http://schemas.microsoft.com/office/drawing/2014/main" id="{20AAF30B-B87B-BEAF-48AD-5408286607E6}"/>
                  </a:ext>
                </a:extLst>
              </p:cNvPr>
              <p:cNvSpPr/>
              <p:nvPr/>
            </p:nvSpPr>
            <p:spPr>
              <a:xfrm>
                <a:off x="-64963775" y="2281350"/>
                <a:ext cx="148900" cy="148875"/>
              </a:xfrm>
              <a:custGeom>
                <a:avLst/>
                <a:gdLst/>
                <a:ahLst/>
                <a:cxnLst/>
                <a:rect l="l" t="t" r="r" b="b"/>
                <a:pathLst>
                  <a:path w="5956" h="5955" extrusionOk="0">
                    <a:moveTo>
                      <a:pt x="852" y="819"/>
                    </a:moveTo>
                    <a:cubicBezTo>
                      <a:pt x="3088" y="1008"/>
                      <a:pt x="4884" y="2836"/>
                      <a:pt x="5105" y="5073"/>
                    </a:cubicBezTo>
                    <a:lnTo>
                      <a:pt x="852" y="5073"/>
                    </a:lnTo>
                    <a:lnTo>
                      <a:pt x="852" y="819"/>
                    </a:lnTo>
                    <a:close/>
                    <a:moveTo>
                      <a:pt x="442" y="0"/>
                    </a:moveTo>
                    <a:cubicBezTo>
                      <a:pt x="221" y="0"/>
                      <a:pt x="1" y="189"/>
                      <a:pt x="1" y="441"/>
                    </a:cubicBezTo>
                    <a:lnTo>
                      <a:pt x="1" y="5514"/>
                    </a:lnTo>
                    <a:cubicBezTo>
                      <a:pt x="1" y="5734"/>
                      <a:pt x="221" y="5955"/>
                      <a:pt x="442" y="5955"/>
                    </a:cubicBezTo>
                    <a:lnTo>
                      <a:pt x="5514" y="5955"/>
                    </a:lnTo>
                    <a:cubicBezTo>
                      <a:pt x="5766" y="5955"/>
                      <a:pt x="5955" y="5734"/>
                      <a:pt x="5955" y="5514"/>
                    </a:cubicBezTo>
                    <a:cubicBezTo>
                      <a:pt x="5955" y="2426"/>
                      <a:pt x="3466" y="0"/>
                      <a:pt x="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496;p22">
              <a:extLst>
                <a:ext uri="{FF2B5EF4-FFF2-40B4-BE49-F238E27FC236}">
                  <a16:creationId xmlns:a16="http://schemas.microsoft.com/office/drawing/2014/main" id="{AE2E1046-1ED7-D705-CCD8-5D3CBFA3F36A}"/>
                </a:ext>
              </a:extLst>
            </p:cNvPr>
            <p:cNvSpPr/>
            <p:nvPr/>
          </p:nvSpPr>
          <p:spPr>
            <a:xfrm>
              <a:off x="4406955" y="2737519"/>
              <a:ext cx="372371" cy="367946"/>
            </a:xfrm>
            <a:custGeom>
              <a:avLst/>
              <a:gdLst/>
              <a:ahLst/>
              <a:cxnLst/>
              <a:rect l="l" t="t" r="r" b="b"/>
              <a:pathLst>
                <a:path w="12877" h="12724" extrusionOk="0">
                  <a:moveTo>
                    <a:pt x="10492" y="1603"/>
                  </a:moveTo>
                  <a:lnTo>
                    <a:pt x="10429" y="1855"/>
                  </a:lnTo>
                  <a:cubicBezTo>
                    <a:pt x="10429" y="1981"/>
                    <a:pt x="10492" y="2138"/>
                    <a:pt x="10555" y="2201"/>
                  </a:cubicBezTo>
                  <a:cubicBezTo>
                    <a:pt x="10649" y="2296"/>
                    <a:pt x="10807" y="2327"/>
                    <a:pt x="10901" y="2327"/>
                  </a:cubicBezTo>
                  <a:lnTo>
                    <a:pt x="11153" y="2296"/>
                  </a:lnTo>
                  <a:lnTo>
                    <a:pt x="10492" y="2957"/>
                  </a:lnTo>
                  <a:lnTo>
                    <a:pt x="9736" y="3083"/>
                  </a:lnTo>
                  <a:lnTo>
                    <a:pt x="9799" y="2296"/>
                  </a:lnTo>
                  <a:lnTo>
                    <a:pt x="10492" y="1603"/>
                  </a:lnTo>
                  <a:close/>
                  <a:moveTo>
                    <a:pt x="6270" y="6108"/>
                  </a:moveTo>
                  <a:cubicBezTo>
                    <a:pt x="6396" y="6108"/>
                    <a:pt x="6459" y="6139"/>
                    <a:pt x="6554" y="6234"/>
                  </a:cubicBezTo>
                  <a:cubicBezTo>
                    <a:pt x="6617" y="6265"/>
                    <a:pt x="6648" y="6391"/>
                    <a:pt x="6648" y="6486"/>
                  </a:cubicBezTo>
                  <a:cubicBezTo>
                    <a:pt x="6648" y="6738"/>
                    <a:pt x="6459" y="6927"/>
                    <a:pt x="6270" y="6927"/>
                  </a:cubicBezTo>
                  <a:cubicBezTo>
                    <a:pt x="6081" y="6927"/>
                    <a:pt x="5861" y="6738"/>
                    <a:pt x="5861" y="6486"/>
                  </a:cubicBezTo>
                  <a:cubicBezTo>
                    <a:pt x="5861" y="6265"/>
                    <a:pt x="6081" y="6108"/>
                    <a:pt x="6270" y="6108"/>
                  </a:cubicBezTo>
                  <a:close/>
                  <a:moveTo>
                    <a:pt x="6176" y="4375"/>
                  </a:moveTo>
                  <a:cubicBezTo>
                    <a:pt x="6617" y="4375"/>
                    <a:pt x="7026" y="4501"/>
                    <a:pt x="7341" y="4722"/>
                  </a:cubicBezTo>
                  <a:lnTo>
                    <a:pt x="6743" y="5320"/>
                  </a:lnTo>
                  <a:cubicBezTo>
                    <a:pt x="6617" y="5289"/>
                    <a:pt x="6428" y="5226"/>
                    <a:pt x="6239" y="5226"/>
                  </a:cubicBezTo>
                  <a:cubicBezTo>
                    <a:pt x="5546" y="5226"/>
                    <a:pt x="5010" y="5793"/>
                    <a:pt x="5010" y="6454"/>
                  </a:cubicBezTo>
                  <a:cubicBezTo>
                    <a:pt x="5010" y="7116"/>
                    <a:pt x="5546" y="7715"/>
                    <a:pt x="6239" y="7715"/>
                  </a:cubicBezTo>
                  <a:cubicBezTo>
                    <a:pt x="6900" y="7715"/>
                    <a:pt x="7467" y="7147"/>
                    <a:pt x="7467" y="6454"/>
                  </a:cubicBezTo>
                  <a:cubicBezTo>
                    <a:pt x="7467" y="6265"/>
                    <a:pt x="7404" y="6108"/>
                    <a:pt x="7341" y="5887"/>
                  </a:cubicBezTo>
                  <a:lnTo>
                    <a:pt x="7908" y="5320"/>
                  </a:lnTo>
                  <a:cubicBezTo>
                    <a:pt x="8160" y="5635"/>
                    <a:pt x="8286" y="6013"/>
                    <a:pt x="8286" y="6454"/>
                  </a:cubicBezTo>
                  <a:cubicBezTo>
                    <a:pt x="8286" y="7588"/>
                    <a:pt x="7341" y="8534"/>
                    <a:pt x="6176" y="8534"/>
                  </a:cubicBezTo>
                  <a:cubicBezTo>
                    <a:pt x="5041" y="8534"/>
                    <a:pt x="4096" y="7588"/>
                    <a:pt x="4096" y="6454"/>
                  </a:cubicBezTo>
                  <a:cubicBezTo>
                    <a:pt x="4096" y="5320"/>
                    <a:pt x="5041" y="4375"/>
                    <a:pt x="6176" y="4375"/>
                  </a:cubicBezTo>
                  <a:close/>
                  <a:moveTo>
                    <a:pt x="6239" y="2800"/>
                  </a:moveTo>
                  <a:cubicBezTo>
                    <a:pt x="7089" y="2800"/>
                    <a:pt x="7908" y="3115"/>
                    <a:pt x="8539" y="3619"/>
                  </a:cubicBezTo>
                  <a:lnTo>
                    <a:pt x="7971" y="4217"/>
                  </a:lnTo>
                  <a:cubicBezTo>
                    <a:pt x="7499" y="3839"/>
                    <a:pt x="6869" y="3619"/>
                    <a:pt x="6239" y="3619"/>
                  </a:cubicBezTo>
                  <a:cubicBezTo>
                    <a:pt x="4600" y="3619"/>
                    <a:pt x="3309" y="4911"/>
                    <a:pt x="3309" y="6486"/>
                  </a:cubicBezTo>
                  <a:cubicBezTo>
                    <a:pt x="3309" y="8124"/>
                    <a:pt x="4632" y="9416"/>
                    <a:pt x="6239" y="9416"/>
                  </a:cubicBezTo>
                  <a:cubicBezTo>
                    <a:pt x="7845" y="9416"/>
                    <a:pt x="9137" y="8124"/>
                    <a:pt x="9137" y="6486"/>
                  </a:cubicBezTo>
                  <a:cubicBezTo>
                    <a:pt x="9137" y="5856"/>
                    <a:pt x="8948" y="5226"/>
                    <a:pt x="8539" y="4753"/>
                  </a:cubicBezTo>
                  <a:lnTo>
                    <a:pt x="9137" y="4154"/>
                  </a:lnTo>
                  <a:cubicBezTo>
                    <a:pt x="9641" y="4816"/>
                    <a:pt x="9956" y="5604"/>
                    <a:pt x="9956" y="6486"/>
                  </a:cubicBezTo>
                  <a:cubicBezTo>
                    <a:pt x="9956" y="8534"/>
                    <a:pt x="8318" y="10235"/>
                    <a:pt x="6239" y="10235"/>
                  </a:cubicBezTo>
                  <a:cubicBezTo>
                    <a:pt x="4191" y="10235"/>
                    <a:pt x="2490" y="8597"/>
                    <a:pt x="2490" y="6486"/>
                  </a:cubicBezTo>
                  <a:cubicBezTo>
                    <a:pt x="2490" y="4438"/>
                    <a:pt x="4128" y="2800"/>
                    <a:pt x="6239" y="2800"/>
                  </a:cubicBezTo>
                  <a:close/>
                  <a:moveTo>
                    <a:pt x="6270" y="1130"/>
                  </a:moveTo>
                  <a:cubicBezTo>
                    <a:pt x="7247" y="1130"/>
                    <a:pt x="8223" y="1414"/>
                    <a:pt x="9074" y="1918"/>
                  </a:cubicBezTo>
                  <a:cubicBezTo>
                    <a:pt x="9074" y="1949"/>
                    <a:pt x="9011" y="2012"/>
                    <a:pt x="9011" y="2044"/>
                  </a:cubicBezTo>
                  <a:lnTo>
                    <a:pt x="8917" y="2831"/>
                  </a:lnTo>
                  <a:cubicBezTo>
                    <a:pt x="8160" y="2296"/>
                    <a:pt x="7247" y="1981"/>
                    <a:pt x="6270" y="1981"/>
                  </a:cubicBezTo>
                  <a:cubicBezTo>
                    <a:pt x="3750" y="1981"/>
                    <a:pt x="1733" y="4028"/>
                    <a:pt x="1733" y="6486"/>
                  </a:cubicBezTo>
                  <a:cubicBezTo>
                    <a:pt x="1733" y="9006"/>
                    <a:pt x="3781" y="11054"/>
                    <a:pt x="6270" y="11054"/>
                  </a:cubicBezTo>
                  <a:cubicBezTo>
                    <a:pt x="8759" y="11054"/>
                    <a:pt x="10807" y="9006"/>
                    <a:pt x="10807" y="6486"/>
                  </a:cubicBezTo>
                  <a:cubicBezTo>
                    <a:pt x="10807" y="5509"/>
                    <a:pt x="10492" y="4596"/>
                    <a:pt x="9925" y="3871"/>
                  </a:cubicBezTo>
                  <a:lnTo>
                    <a:pt x="10712" y="3745"/>
                  </a:lnTo>
                  <a:cubicBezTo>
                    <a:pt x="10744" y="3745"/>
                    <a:pt x="10807" y="3745"/>
                    <a:pt x="10838" y="3713"/>
                  </a:cubicBezTo>
                  <a:cubicBezTo>
                    <a:pt x="11342" y="4533"/>
                    <a:pt x="11626" y="5478"/>
                    <a:pt x="11626" y="6486"/>
                  </a:cubicBezTo>
                  <a:cubicBezTo>
                    <a:pt x="11626" y="9447"/>
                    <a:pt x="9232" y="11873"/>
                    <a:pt x="6270" y="11873"/>
                  </a:cubicBezTo>
                  <a:cubicBezTo>
                    <a:pt x="3309" y="11873"/>
                    <a:pt x="914" y="9479"/>
                    <a:pt x="914" y="6486"/>
                  </a:cubicBezTo>
                  <a:cubicBezTo>
                    <a:pt x="914" y="3524"/>
                    <a:pt x="3309" y="1130"/>
                    <a:pt x="6270" y="1130"/>
                  </a:cubicBezTo>
                  <a:close/>
                  <a:moveTo>
                    <a:pt x="11030" y="0"/>
                  </a:moveTo>
                  <a:cubicBezTo>
                    <a:pt x="10930" y="0"/>
                    <a:pt x="10829" y="37"/>
                    <a:pt x="10744" y="122"/>
                  </a:cubicBezTo>
                  <a:lnTo>
                    <a:pt x="9610" y="1256"/>
                  </a:lnTo>
                  <a:cubicBezTo>
                    <a:pt x="8602" y="594"/>
                    <a:pt x="7467" y="279"/>
                    <a:pt x="6239" y="279"/>
                  </a:cubicBezTo>
                  <a:cubicBezTo>
                    <a:pt x="2805" y="279"/>
                    <a:pt x="1" y="3020"/>
                    <a:pt x="1" y="6486"/>
                  </a:cubicBezTo>
                  <a:cubicBezTo>
                    <a:pt x="1" y="9920"/>
                    <a:pt x="2773" y="12724"/>
                    <a:pt x="6239" y="12724"/>
                  </a:cubicBezTo>
                  <a:cubicBezTo>
                    <a:pt x="9641" y="12724"/>
                    <a:pt x="12445" y="9951"/>
                    <a:pt x="12445" y="6486"/>
                  </a:cubicBezTo>
                  <a:cubicBezTo>
                    <a:pt x="12445" y="5289"/>
                    <a:pt x="12099" y="4123"/>
                    <a:pt x="11468" y="3115"/>
                  </a:cubicBezTo>
                  <a:lnTo>
                    <a:pt x="12603" y="1981"/>
                  </a:lnTo>
                  <a:cubicBezTo>
                    <a:pt x="12877" y="1706"/>
                    <a:pt x="12650" y="1255"/>
                    <a:pt x="12292" y="1255"/>
                  </a:cubicBezTo>
                  <a:cubicBezTo>
                    <a:pt x="12280" y="1255"/>
                    <a:pt x="12268" y="1255"/>
                    <a:pt x="12256" y="1256"/>
                  </a:cubicBezTo>
                  <a:lnTo>
                    <a:pt x="11342" y="1382"/>
                  </a:lnTo>
                  <a:lnTo>
                    <a:pt x="11468" y="468"/>
                  </a:lnTo>
                  <a:cubicBezTo>
                    <a:pt x="11491" y="203"/>
                    <a:pt x="11265" y="0"/>
                    <a:pt x="110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497;p22">
              <a:extLst>
                <a:ext uri="{FF2B5EF4-FFF2-40B4-BE49-F238E27FC236}">
                  <a16:creationId xmlns:a16="http://schemas.microsoft.com/office/drawing/2014/main" id="{51745E97-3A43-E2F4-6827-CE66E40DDE0B}"/>
                </a:ext>
              </a:extLst>
            </p:cNvPr>
            <p:cNvGrpSpPr/>
            <p:nvPr/>
          </p:nvGrpSpPr>
          <p:grpSpPr>
            <a:xfrm>
              <a:off x="4401787" y="1963845"/>
              <a:ext cx="382665" cy="367194"/>
              <a:chOff x="-62890750" y="2296300"/>
              <a:chExt cx="330825" cy="317450"/>
            </a:xfrm>
          </p:grpSpPr>
          <p:sp>
            <p:nvSpPr>
              <p:cNvPr id="29" name="Google Shape;498;p22">
                <a:extLst>
                  <a:ext uri="{FF2B5EF4-FFF2-40B4-BE49-F238E27FC236}">
                    <a16:creationId xmlns:a16="http://schemas.microsoft.com/office/drawing/2014/main" id="{762D8D2C-2EDD-83DA-0870-32E08946DC52}"/>
                  </a:ext>
                </a:extLst>
              </p:cNvPr>
              <p:cNvSpPr/>
              <p:nvPr/>
            </p:nvSpPr>
            <p:spPr>
              <a:xfrm>
                <a:off x="-62890750" y="2296300"/>
                <a:ext cx="313500" cy="195375"/>
              </a:xfrm>
              <a:custGeom>
                <a:avLst/>
                <a:gdLst/>
                <a:ahLst/>
                <a:cxnLst/>
                <a:rect l="l" t="t" r="r" b="b"/>
                <a:pathLst>
                  <a:path w="12540" h="7815" extrusionOk="0">
                    <a:moveTo>
                      <a:pt x="11437" y="2080"/>
                    </a:moveTo>
                    <a:lnTo>
                      <a:pt x="11658" y="2931"/>
                    </a:lnTo>
                    <a:lnTo>
                      <a:pt x="10776" y="2742"/>
                    </a:lnTo>
                    <a:lnTo>
                      <a:pt x="11437" y="2080"/>
                    </a:lnTo>
                    <a:close/>
                    <a:moveTo>
                      <a:pt x="6617" y="1"/>
                    </a:moveTo>
                    <a:cubicBezTo>
                      <a:pt x="4916" y="1"/>
                      <a:pt x="3340" y="662"/>
                      <a:pt x="2112" y="1828"/>
                    </a:cubicBezTo>
                    <a:cubicBezTo>
                      <a:pt x="663" y="3277"/>
                      <a:pt x="1" y="5420"/>
                      <a:pt x="379" y="7467"/>
                    </a:cubicBezTo>
                    <a:cubicBezTo>
                      <a:pt x="442" y="7656"/>
                      <a:pt x="568" y="7814"/>
                      <a:pt x="789" y="7814"/>
                    </a:cubicBezTo>
                    <a:lnTo>
                      <a:pt x="852" y="7814"/>
                    </a:lnTo>
                    <a:cubicBezTo>
                      <a:pt x="1104" y="7783"/>
                      <a:pt x="1198" y="7562"/>
                      <a:pt x="1167" y="7341"/>
                    </a:cubicBezTo>
                    <a:cubicBezTo>
                      <a:pt x="852" y="5577"/>
                      <a:pt x="1419" y="3718"/>
                      <a:pt x="2710" y="2458"/>
                    </a:cubicBezTo>
                    <a:cubicBezTo>
                      <a:pt x="3719" y="1450"/>
                      <a:pt x="5136" y="851"/>
                      <a:pt x="6617" y="851"/>
                    </a:cubicBezTo>
                    <a:cubicBezTo>
                      <a:pt x="7940" y="851"/>
                      <a:pt x="9200" y="1324"/>
                      <a:pt x="10177" y="2206"/>
                    </a:cubicBezTo>
                    <a:lnTo>
                      <a:pt x="9610" y="2773"/>
                    </a:lnTo>
                    <a:cubicBezTo>
                      <a:pt x="9484" y="2899"/>
                      <a:pt x="9452" y="3057"/>
                      <a:pt x="9484" y="3183"/>
                    </a:cubicBezTo>
                    <a:cubicBezTo>
                      <a:pt x="9515" y="3340"/>
                      <a:pt x="9641" y="3403"/>
                      <a:pt x="9799" y="3466"/>
                    </a:cubicBezTo>
                    <a:lnTo>
                      <a:pt x="12036" y="3939"/>
                    </a:lnTo>
                    <a:lnTo>
                      <a:pt x="12130" y="3939"/>
                    </a:lnTo>
                    <a:cubicBezTo>
                      <a:pt x="12225" y="3939"/>
                      <a:pt x="12319" y="3876"/>
                      <a:pt x="12382" y="3813"/>
                    </a:cubicBezTo>
                    <a:cubicBezTo>
                      <a:pt x="12508" y="3687"/>
                      <a:pt x="12540" y="3561"/>
                      <a:pt x="12508" y="3403"/>
                    </a:cubicBezTo>
                    <a:lnTo>
                      <a:pt x="12036" y="1167"/>
                    </a:lnTo>
                    <a:cubicBezTo>
                      <a:pt x="12004" y="1009"/>
                      <a:pt x="11878" y="883"/>
                      <a:pt x="11752" y="851"/>
                    </a:cubicBezTo>
                    <a:cubicBezTo>
                      <a:pt x="11715" y="844"/>
                      <a:pt x="11678" y="840"/>
                      <a:pt x="11642" y="840"/>
                    </a:cubicBezTo>
                    <a:cubicBezTo>
                      <a:pt x="11526" y="840"/>
                      <a:pt x="11422" y="881"/>
                      <a:pt x="11374" y="977"/>
                    </a:cubicBezTo>
                    <a:lnTo>
                      <a:pt x="10776" y="1576"/>
                    </a:lnTo>
                    <a:cubicBezTo>
                      <a:pt x="9641" y="536"/>
                      <a:pt x="8129" y="1"/>
                      <a:pt x="6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99;p22">
                <a:extLst>
                  <a:ext uri="{FF2B5EF4-FFF2-40B4-BE49-F238E27FC236}">
                    <a16:creationId xmlns:a16="http://schemas.microsoft.com/office/drawing/2014/main" id="{0EA00DB8-3733-C70D-8FB8-403407A6DFC0}"/>
                  </a:ext>
                </a:extLst>
              </p:cNvPr>
              <p:cNvSpPr/>
              <p:nvPr/>
            </p:nvSpPr>
            <p:spPr>
              <a:xfrm>
                <a:off x="-62874975" y="2417475"/>
                <a:ext cx="315050" cy="196275"/>
              </a:xfrm>
              <a:custGeom>
                <a:avLst/>
                <a:gdLst/>
                <a:ahLst/>
                <a:cxnLst/>
                <a:rect l="l" t="t" r="r" b="b"/>
                <a:pathLst>
                  <a:path w="12602" h="7851" extrusionOk="0">
                    <a:moveTo>
                      <a:pt x="977" y="4857"/>
                    </a:moveTo>
                    <a:lnTo>
                      <a:pt x="1827" y="5078"/>
                    </a:lnTo>
                    <a:lnTo>
                      <a:pt x="1166" y="5739"/>
                    </a:lnTo>
                    <a:lnTo>
                      <a:pt x="977" y="4857"/>
                    </a:lnTo>
                    <a:close/>
                    <a:moveTo>
                      <a:pt x="11779" y="1"/>
                    </a:moveTo>
                    <a:cubicBezTo>
                      <a:pt x="11759" y="1"/>
                      <a:pt x="11739" y="2"/>
                      <a:pt x="11720" y="6"/>
                    </a:cubicBezTo>
                    <a:cubicBezTo>
                      <a:pt x="11499" y="69"/>
                      <a:pt x="11373" y="289"/>
                      <a:pt x="11405" y="478"/>
                    </a:cubicBezTo>
                    <a:cubicBezTo>
                      <a:pt x="11720" y="2274"/>
                      <a:pt x="11184" y="4101"/>
                      <a:pt x="9861" y="5361"/>
                    </a:cubicBezTo>
                    <a:cubicBezTo>
                      <a:pt x="8853" y="6401"/>
                      <a:pt x="7435" y="7000"/>
                      <a:pt x="5986" y="7000"/>
                    </a:cubicBezTo>
                    <a:cubicBezTo>
                      <a:pt x="4631" y="7000"/>
                      <a:pt x="3371" y="6527"/>
                      <a:pt x="2394" y="5645"/>
                    </a:cubicBezTo>
                    <a:lnTo>
                      <a:pt x="2993" y="5046"/>
                    </a:lnTo>
                    <a:cubicBezTo>
                      <a:pt x="3088" y="4952"/>
                      <a:pt x="3151" y="4794"/>
                      <a:pt x="3088" y="4668"/>
                    </a:cubicBezTo>
                    <a:cubicBezTo>
                      <a:pt x="3056" y="4511"/>
                      <a:pt x="2962" y="4416"/>
                      <a:pt x="2772" y="4385"/>
                    </a:cubicBezTo>
                    <a:lnTo>
                      <a:pt x="536" y="3912"/>
                    </a:lnTo>
                    <a:cubicBezTo>
                      <a:pt x="506" y="3905"/>
                      <a:pt x="476" y="3901"/>
                      <a:pt x="446" y="3901"/>
                    </a:cubicBezTo>
                    <a:cubicBezTo>
                      <a:pt x="350" y="3901"/>
                      <a:pt x="254" y="3942"/>
                      <a:pt x="158" y="4038"/>
                    </a:cubicBezTo>
                    <a:cubicBezTo>
                      <a:pt x="32" y="4164"/>
                      <a:pt x="0" y="4290"/>
                      <a:pt x="32" y="4448"/>
                    </a:cubicBezTo>
                    <a:lnTo>
                      <a:pt x="504" y="6685"/>
                    </a:lnTo>
                    <a:cubicBezTo>
                      <a:pt x="536" y="6842"/>
                      <a:pt x="662" y="6937"/>
                      <a:pt x="788" y="7000"/>
                    </a:cubicBezTo>
                    <a:lnTo>
                      <a:pt x="882" y="7000"/>
                    </a:lnTo>
                    <a:cubicBezTo>
                      <a:pt x="1008" y="7000"/>
                      <a:pt x="1103" y="6968"/>
                      <a:pt x="1166" y="6874"/>
                    </a:cubicBezTo>
                    <a:lnTo>
                      <a:pt x="1764" y="6275"/>
                    </a:lnTo>
                    <a:cubicBezTo>
                      <a:pt x="2899" y="7315"/>
                      <a:pt x="4411" y="7850"/>
                      <a:pt x="5923" y="7850"/>
                    </a:cubicBezTo>
                    <a:cubicBezTo>
                      <a:pt x="7624" y="7850"/>
                      <a:pt x="9200" y="7189"/>
                      <a:pt x="10428" y="6023"/>
                    </a:cubicBezTo>
                    <a:cubicBezTo>
                      <a:pt x="11909" y="4511"/>
                      <a:pt x="12602" y="2400"/>
                      <a:pt x="12192" y="321"/>
                    </a:cubicBezTo>
                    <a:cubicBezTo>
                      <a:pt x="12164" y="123"/>
                      <a:pt x="11958" y="1"/>
                      <a:pt x="117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00;p22">
                <a:extLst>
                  <a:ext uri="{FF2B5EF4-FFF2-40B4-BE49-F238E27FC236}">
                    <a16:creationId xmlns:a16="http://schemas.microsoft.com/office/drawing/2014/main" id="{9B6A5914-AFEA-67BA-B448-B6FB0B984CA3}"/>
                  </a:ext>
                </a:extLst>
              </p:cNvPr>
              <p:cNvSpPr/>
              <p:nvPr/>
            </p:nvSpPr>
            <p:spPr>
              <a:xfrm>
                <a:off x="-62822225" y="2357750"/>
                <a:ext cx="193000" cy="192975"/>
              </a:xfrm>
              <a:custGeom>
                <a:avLst/>
                <a:gdLst/>
                <a:ahLst/>
                <a:cxnLst/>
                <a:rect l="l" t="t" r="r" b="b"/>
                <a:pathLst>
                  <a:path w="7720" h="7719" extrusionOk="0">
                    <a:moveTo>
                      <a:pt x="2238" y="1323"/>
                    </a:moveTo>
                    <a:lnTo>
                      <a:pt x="2238" y="1323"/>
                    </a:lnTo>
                    <a:cubicBezTo>
                      <a:pt x="2143" y="1544"/>
                      <a:pt x="2049" y="1827"/>
                      <a:pt x="1986" y="2111"/>
                    </a:cubicBezTo>
                    <a:lnTo>
                      <a:pt x="1419" y="2111"/>
                    </a:lnTo>
                    <a:cubicBezTo>
                      <a:pt x="1671" y="1796"/>
                      <a:pt x="1923" y="1512"/>
                      <a:pt x="2238" y="1323"/>
                    </a:cubicBezTo>
                    <a:close/>
                    <a:moveTo>
                      <a:pt x="3466" y="1040"/>
                    </a:moveTo>
                    <a:lnTo>
                      <a:pt x="3466" y="2111"/>
                    </a:lnTo>
                    <a:lnTo>
                      <a:pt x="2836" y="2111"/>
                    </a:lnTo>
                    <a:cubicBezTo>
                      <a:pt x="2994" y="1575"/>
                      <a:pt x="3246" y="1229"/>
                      <a:pt x="3466" y="1040"/>
                    </a:cubicBezTo>
                    <a:close/>
                    <a:moveTo>
                      <a:pt x="4254" y="1040"/>
                    </a:moveTo>
                    <a:cubicBezTo>
                      <a:pt x="4538" y="1229"/>
                      <a:pt x="4727" y="1575"/>
                      <a:pt x="4884" y="2111"/>
                    </a:cubicBezTo>
                    <a:lnTo>
                      <a:pt x="4254" y="2111"/>
                    </a:lnTo>
                    <a:lnTo>
                      <a:pt x="4254" y="1040"/>
                    </a:lnTo>
                    <a:close/>
                    <a:moveTo>
                      <a:pt x="5483" y="1323"/>
                    </a:moveTo>
                    <a:lnTo>
                      <a:pt x="5483" y="1323"/>
                    </a:lnTo>
                    <a:cubicBezTo>
                      <a:pt x="5798" y="1512"/>
                      <a:pt x="6081" y="1796"/>
                      <a:pt x="6302" y="2111"/>
                    </a:cubicBezTo>
                    <a:lnTo>
                      <a:pt x="5766" y="2111"/>
                    </a:lnTo>
                    <a:cubicBezTo>
                      <a:pt x="5672" y="1827"/>
                      <a:pt x="5609" y="1544"/>
                      <a:pt x="5483" y="1323"/>
                    </a:cubicBezTo>
                    <a:close/>
                    <a:moveTo>
                      <a:pt x="1765" y="2930"/>
                    </a:moveTo>
                    <a:cubicBezTo>
                      <a:pt x="1734" y="3245"/>
                      <a:pt x="1702" y="3560"/>
                      <a:pt x="1702" y="3875"/>
                    </a:cubicBezTo>
                    <a:cubicBezTo>
                      <a:pt x="1702" y="4190"/>
                      <a:pt x="1734" y="4537"/>
                      <a:pt x="1765" y="4820"/>
                    </a:cubicBezTo>
                    <a:lnTo>
                      <a:pt x="978" y="4820"/>
                    </a:lnTo>
                    <a:cubicBezTo>
                      <a:pt x="883" y="4537"/>
                      <a:pt x="820" y="4222"/>
                      <a:pt x="820" y="3875"/>
                    </a:cubicBezTo>
                    <a:cubicBezTo>
                      <a:pt x="820" y="3497"/>
                      <a:pt x="883" y="3214"/>
                      <a:pt x="978" y="2930"/>
                    </a:cubicBezTo>
                    <a:close/>
                    <a:moveTo>
                      <a:pt x="5136" y="2930"/>
                    </a:moveTo>
                    <a:cubicBezTo>
                      <a:pt x="5168" y="3245"/>
                      <a:pt x="5199" y="3560"/>
                      <a:pt x="5199" y="3875"/>
                    </a:cubicBezTo>
                    <a:cubicBezTo>
                      <a:pt x="5199" y="4222"/>
                      <a:pt x="5168" y="4537"/>
                      <a:pt x="5136" y="4820"/>
                    </a:cubicBezTo>
                    <a:lnTo>
                      <a:pt x="4286" y="4820"/>
                    </a:lnTo>
                    <a:lnTo>
                      <a:pt x="4286" y="2930"/>
                    </a:lnTo>
                    <a:close/>
                    <a:moveTo>
                      <a:pt x="6743" y="2930"/>
                    </a:moveTo>
                    <a:cubicBezTo>
                      <a:pt x="6869" y="3245"/>
                      <a:pt x="6900" y="3560"/>
                      <a:pt x="6900" y="3875"/>
                    </a:cubicBezTo>
                    <a:cubicBezTo>
                      <a:pt x="6900" y="4222"/>
                      <a:pt x="6869" y="4537"/>
                      <a:pt x="6743" y="4820"/>
                    </a:cubicBezTo>
                    <a:lnTo>
                      <a:pt x="5955" y="4820"/>
                    </a:lnTo>
                    <a:cubicBezTo>
                      <a:pt x="5987" y="4505"/>
                      <a:pt x="6018" y="4190"/>
                      <a:pt x="6018" y="3875"/>
                    </a:cubicBezTo>
                    <a:cubicBezTo>
                      <a:pt x="6018" y="3560"/>
                      <a:pt x="5987" y="3214"/>
                      <a:pt x="5955" y="2930"/>
                    </a:cubicBezTo>
                    <a:close/>
                    <a:moveTo>
                      <a:pt x="3466" y="2930"/>
                    </a:moveTo>
                    <a:lnTo>
                      <a:pt x="3466" y="4852"/>
                    </a:lnTo>
                    <a:lnTo>
                      <a:pt x="2647" y="4852"/>
                    </a:lnTo>
                    <a:cubicBezTo>
                      <a:pt x="2553" y="4537"/>
                      <a:pt x="2553" y="4222"/>
                      <a:pt x="2553" y="3875"/>
                    </a:cubicBezTo>
                    <a:cubicBezTo>
                      <a:pt x="2553" y="3497"/>
                      <a:pt x="2616" y="3214"/>
                      <a:pt x="2647" y="2930"/>
                    </a:cubicBezTo>
                    <a:close/>
                    <a:moveTo>
                      <a:pt x="6302" y="5640"/>
                    </a:moveTo>
                    <a:cubicBezTo>
                      <a:pt x="6081" y="5955"/>
                      <a:pt x="5798" y="6238"/>
                      <a:pt x="5483" y="6427"/>
                    </a:cubicBezTo>
                    <a:cubicBezTo>
                      <a:pt x="5609" y="6207"/>
                      <a:pt x="5672" y="5923"/>
                      <a:pt x="5766" y="5640"/>
                    </a:cubicBezTo>
                    <a:close/>
                    <a:moveTo>
                      <a:pt x="1986" y="5671"/>
                    </a:moveTo>
                    <a:cubicBezTo>
                      <a:pt x="2049" y="5955"/>
                      <a:pt x="2143" y="6238"/>
                      <a:pt x="2238" y="6459"/>
                    </a:cubicBezTo>
                    <a:cubicBezTo>
                      <a:pt x="1923" y="6238"/>
                      <a:pt x="1671" y="5955"/>
                      <a:pt x="1419" y="5671"/>
                    </a:cubicBezTo>
                    <a:close/>
                    <a:moveTo>
                      <a:pt x="4916" y="5640"/>
                    </a:moveTo>
                    <a:cubicBezTo>
                      <a:pt x="4727" y="6144"/>
                      <a:pt x="4538" y="6522"/>
                      <a:pt x="4286" y="6711"/>
                    </a:cubicBezTo>
                    <a:lnTo>
                      <a:pt x="4286" y="5640"/>
                    </a:lnTo>
                    <a:close/>
                    <a:moveTo>
                      <a:pt x="3466" y="5671"/>
                    </a:moveTo>
                    <a:lnTo>
                      <a:pt x="3466" y="6742"/>
                    </a:lnTo>
                    <a:cubicBezTo>
                      <a:pt x="3246" y="6553"/>
                      <a:pt x="2994" y="6144"/>
                      <a:pt x="2836" y="5671"/>
                    </a:cubicBezTo>
                    <a:close/>
                    <a:moveTo>
                      <a:pt x="3876" y="0"/>
                    </a:moveTo>
                    <a:cubicBezTo>
                      <a:pt x="2301" y="0"/>
                      <a:pt x="915" y="945"/>
                      <a:pt x="316" y="2332"/>
                    </a:cubicBezTo>
                    <a:cubicBezTo>
                      <a:pt x="127" y="2804"/>
                      <a:pt x="1" y="3308"/>
                      <a:pt x="1" y="3875"/>
                    </a:cubicBezTo>
                    <a:cubicBezTo>
                      <a:pt x="1" y="4411"/>
                      <a:pt x="127" y="4946"/>
                      <a:pt x="316" y="5419"/>
                    </a:cubicBezTo>
                    <a:cubicBezTo>
                      <a:pt x="915" y="6774"/>
                      <a:pt x="2301" y="7719"/>
                      <a:pt x="3876" y="7719"/>
                    </a:cubicBezTo>
                    <a:cubicBezTo>
                      <a:pt x="5451" y="7719"/>
                      <a:pt x="6806" y="6774"/>
                      <a:pt x="7405" y="5419"/>
                    </a:cubicBezTo>
                    <a:cubicBezTo>
                      <a:pt x="7594" y="4946"/>
                      <a:pt x="7720" y="4411"/>
                      <a:pt x="7720" y="3875"/>
                    </a:cubicBezTo>
                    <a:cubicBezTo>
                      <a:pt x="7720" y="3308"/>
                      <a:pt x="7594" y="2804"/>
                      <a:pt x="7405" y="2332"/>
                    </a:cubicBezTo>
                    <a:cubicBezTo>
                      <a:pt x="6806" y="945"/>
                      <a:pt x="5451" y="0"/>
                      <a:pt x="38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 name="Google Shape;2381;p41">
            <a:extLst>
              <a:ext uri="{FF2B5EF4-FFF2-40B4-BE49-F238E27FC236}">
                <a16:creationId xmlns:a16="http://schemas.microsoft.com/office/drawing/2014/main" id="{7732243F-F5DD-54C5-D3D7-CA010D574735}"/>
              </a:ext>
            </a:extLst>
          </p:cNvPr>
          <p:cNvSpPr txBox="1">
            <a:spLocks/>
          </p:cNvSpPr>
          <p:nvPr/>
        </p:nvSpPr>
        <p:spPr>
          <a:xfrm>
            <a:off x="1144499" y="-674333"/>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a:t>
            </a:r>
            <a:r>
              <a:rPr lang="vi-VN" sz="3600" dirty="0">
                <a:solidFill>
                  <a:schemeClr val="dk1"/>
                </a:solidFill>
                <a:latin typeface="#9Slide07 IcielBaliho Script" pitchFamily="2" charset="0"/>
              </a:rPr>
              <a:t>3</a:t>
            </a:r>
            <a:endParaRPr lang="en-US" sz="3600" dirty="0">
              <a:latin typeface="#9Slide07 IcielBaliho Script" pitchFamily="2" charset="0"/>
            </a:endParaRPr>
          </a:p>
        </p:txBody>
      </p:sp>
      <p:pic>
        <p:nvPicPr>
          <p:cNvPr id="36" name="Picture 35">
            <a:extLst>
              <a:ext uri="{FF2B5EF4-FFF2-40B4-BE49-F238E27FC236}">
                <a16:creationId xmlns:a16="http://schemas.microsoft.com/office/drawing/2014/main" id="{8E9F1701-DEE1-F359-A781-F3DD3BD00FEA}"/>
              </a:ext>
            </a:extLst>
          </p:cNvPr>
          <p:cNvPicPr>
            <a:picLocks noChangeAspect="1"/>
          </p:cNvPicPr>
          <p:nvPr/>
        </p:nvPicPr>
        <p:blipFill>
          <a:blip r:embed="rId3"/>
          <a:stretch>
            <a:fillRect/>
          </a:stretch>
        </p:blipFill>
        <p:spPr>
          <a:xfrm>
            <a:off x="9311870" y="2883210"/>
            <a:ext cx="2433816" cy="2433816"/>
          </a:xfrm>
          <a:prstGeom prst="rect">
            <a:avLst/>
          </a:prstGeom>
        </p:spPr>
      </p:pic>
      <p:sp>
        <p:nvSpPr>
          <p:cNvPr id="37" name="Google Shape;2381;p41">
            <a:extLst>
              <a:ext uri="{FF2B5EF4-FFF2-40B4-BE49-F238E27FC236}">
                <a16:creationId xmlns:a16="http://schemas.microsoft.com/office/drawing/2014/main" id="{FB0EA7DD-B5CD-17FE-1234-1948E643BDD6}"/>
              </a:ext>
            </a:extLst>
          </p:cNvPr>
          <p:cNvSpPr txBox="1">
            <a:spLocks/>
          </p:cNvSpPr>
          <p:nvPr/>
        </p:nvSpPr>
        <p:spPr>
          <a:xfrm>
            <a:off x="3858247" y="-674333"/>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none" strike="noStrike" kern="0" cap="none" spc="0" normalizeH="0" baseline="0" noProof="0" dirty="0">
                <a:ln>
                  <a:noFill/>
                </a:ln>
                <a:solidFill>
                  <a:srgbClr val="000000"/>
                </a:solidFill>
                <a:effectLst/>
                <a:uLnTx/>
                <a:uFillTx/>
                <a:latin typeface="#9Slide07 IcielBaliho Script" pitchFamily="2" charset="0"/>
                <a:sym typeface="Fira Sans Extra Condensed Medium"/>
              </a:rPr>
              <a:t>NHIỆM VỤ 4</a:t>
            </a:r>
          </a:p>
        </p:txBody>
      </p:sp>
      <p:pic>
        <p:nvPicPr>
          <p:cNvPr id="38" name="Picture 6" descr="Biển 0 m, 100 m, 200 m có ý nghĩa gì? - VnExpress">
            <a:extLst>
              <a:ext uri="{FF2B5EF4-FFF2-40B4-BE49-F238E27FC236}">
                <a16:creationId xmlns:a16="http://schemas.microsoft.com/office/drawing/2014/main" id="{B1B058F7-B668-273D-AF25-B7B5FF630C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673"/>
          <a:stretch/>
        </p:blipFill>
        <p:spPr bwMode="auto">
          <a:xfrm>
            <a:off x="6948227" y="5641162"/>
            <a:ext cx="1335802" cy="156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979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4" name="Google Shape;1674;p26"/>
          <p:cNvSpPr/>
          <p:nvPr/>
        </p:nvSpPr>
        <p:spPr>
          <a:xfrm>
            <a:off x="5232285" y="3810159"/>
            <a:ext cx="538860" cy="1137626"/>
          </a:xfrm>
          <a:custGeom>
            <a:avLst/>
            <a:gdLst/>
            <a:ahLst/>
            <a:cxnLst/>
            <a:rect l="l" t="t" r="r" b="b"/>
            <a:pathLst>
              <a:path w="14813" h="23889" extrusionOk="0">
                <a:moveTo>
                  <a:pt x="1" y="0"/>
                </a:moveTo>
                <a:lnTo>
                  <a:pt x="1" y="23888"/>
                </a:lnTo>
                <a:lnTo>
                  <a:pt x="14813" y="11944"/>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5" name="Google Shape;1675;p26"/>
          <p:cNvSpPr/>
          <p:nvPr/>
        </p:nvSpPr>
        <p:spPr>
          <a:xfrm>
            <a:off x="5203215" y="2695727"/>
            <a:ext cx="538860" cy="913157"/>
          </a:xfrm>
          <a:custGeom>
            <a:avLst/>
            <a:gdLst/>
            <a:ahLst/>
            <a:cxnLst/>
            <a:rect l="l" t="t" r="r" b="b"/>
            <a:pathLst>
              <a:path w="14813" h="23889" extrusionOk="0">
                <a:moveTo>
                  <a:pt x="1" y="1"/>
                </a:moveTo>
                <a:lnTo>
                  <a:pt x="1" y="23888"/>
                </a:lnTo>
                <a:lnTo>
                  <a:pt x="14813" y="11945"/>
                </a:lnTo>
                <a:lnTo>
                  <a:pt x="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6" name="Google Shape;1676;p26"/>
          <p:cNvSpPr/>
          <p:nvPr/>
        </p:nvSpPr>
        <p:spPr>
          <a:xfrm>
            <a:off x="5203215" y="828032"/>
            <a:ext cx="538860" cy="1737614"/>
          </a:xfrm>
          <a:custGeom>
            <a:avLst/>
            <a:gdLst/>
            <a:ahLst/>
            <a:cxnLst/>
            <a:rect l="l" t="t" r="r" b="b"/>
            <a:pathLst>
              <a:path w="14813" h="23904" extrusionOk="0">
                <a:moveTo>
                  <a:pt x="1" y="0"/>
                </a:moveTo>
                <a:lnTo>
                  <a:pt x="1" y="23904"/>
                </a:lnTo>
                <a:lnTo>
                  <a:pt x="14813" y="11960"/>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1684" name="Google Shape;1684;p26"/>
          <p:cNvSpPr/>
          <p:nvPr/>
        </p:nvSpPr>
        <p:spPr>
          <a:xfrm>
            <a:off x="389793" y="3985935"/>
            <a:ext cx="4845716" cy="796665"/>
          </a:xfrm>
          <a:custGeom>
            <a:avLst/>
            <a:gdLst/>
            <a:ahLst/>
            <a:cxnLst/>
            <a:rect l="l" t="t" r="r" b="b"/>
            <a:pathLst>
              <a:path w="50613" h="18967" extrusionOk="0">
                <a:moveTo>
                  <a:pt x="2524" y="0"/>
                </a:moveTo>
                <a:cubicBezTo>
                  <a:pt x="1129" y="0"/>
                  <a:pt x="0" y="1129"/>
                  <a:pt x="0" y="2524"/>
                </a:cubicBezTo>
                <a:lnTo>
                  <a:pt x="0" y="18966"/>
                </a:lnTo>
                <a:lnTo>
                  <a:pt x="50613" y="18966"/>
                </a:lnTo>
                <a:lnTo>
                  <a:pt x="5061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6"/>
          <p:cNvSpPr/>
          <p:nvPr/>
        </p:nvSpPr>
        <p:spPr>
          <a:xfrm>
            <a:off x="357498" y="2843928"/>
            <a:ext cx="4845717" cy="640012"/>
          </a:xfrm>
          <a:custGeom>
            <a:avLst/>
            <a:gdLst/>
            <a:ahLst/>
            <a:cxnLst/>
            <a:rect l="l" t="t" r="r" b="b"/>
            <a:pathLst>
              <a:path w="50613" h="18983" extrusionOk="0">
                <a:moveTo>
                  <a:pt x="2524" y="1"/>
                </a:moveTo>
                <a:cubicBezTo>
                  <a:pt x="1129" y="1"/>
                  <a:pt x="0" y="1129"/>
                  <a:pt x="0" y="2524"/>
                </a:cubicBezTo>
                <a:lnTo>
                  <a:pt x="0" y="18982"/>
                </a:lnTo>
                <a:lnTo>
                  <a:pt x="50613" y="18982"/>
                </a:lnTo>
                <a:lnTo>
                  <a:pt x="506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6"/>
          <p:cNvSpPr/>
          <p:nvPr/>
        </p:nvSpPr>
        <p:spPr>
          <a:xfrm>
            <a:off x="357498" y="1048226"/>
            <a:ext cx="4845717" cy="1319414"/>
          </a:xfrm>
          <a:custGeom>
            <a:avLst/>
            <a:gdLst/>
            <a:ahLst/>
            <a:cxnLst/>
            <a:rect l="l" t="t" r="r" b="b"/>
            <a:pathLst>
              <a:path w="50613" h="18982" extrusionOk="0">
                <a:moveTo>
                  <a:pt x="2524" y="0"/>
                </a:moveTo>
                <a:cubicBezTo>
                  <a:pt x="1129" y="0"/>
                  <a:pt x="0" y="1144"/>
                  <a:pt x="0" y="2539"/>
                </a:cubicBezTo>
                <a:lnTo>
                  <a:pt x="0" y="18982"/>
                </a:lnTo>
                <a:lnTo>
                  <a:pt x="50613" y="18982"/>
                </a:lnTo>
                <a:lnTo>
                  <a:pt x="506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1713" name="Google Shape;1713;p26"/>
          <p:cNvSpPr txBox="1"/>
          <p:nvPr/>
        </p:nvSpPr>
        <p:spPr>
          <a:xfrm flipH="1">
            <a:off x="970758" y="1205406"/>
            <a:ext cx="4154874" cy="10999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None/>
              <a:defRPr sz="2000">
                <a:latin typeface="#9Slide03 Arima Madurai Black" panose="00000A00000000000000" pitchFamily="2" charset="0"/>
                <a:ea typeface="Fira Sans"/>
                <a:cs typeface="#9Slide03 Arima Madurai Black" panose="00000A00000000000000" pitchFamily="2" charset="0"/>
              </a:defRPr>
            </a:lvl1pPr>
          </a:lstStyle>
          <a:p>
            <a:pPr lvl="0"/>
            <a:r>
              <a:rPr lang="vi-VN" sz="1800" dirty="0"/>
              <a:t>Các biển báo khoảng cách trên đường cao tốc dùng để quy định khoảng cách an toàn giữa hai xe khi tham gia giao thông trên đường bộ.</a:t>
            </a:r>
            <a:endParaRPr kumimoji="0" sz="1800" b="0" i="0" u="none" strike="noStrike" kern="0" cap="none" spc="0" normalizeH="0" baseline="0" noProof="0" dirty="0">
              <a:ln>
                <a:noFill/>
              </a:ln>
              <a:solidFill>
                <a:srgbClr val="000000"/>
              </a:solidFill>
              <a:effectLst/>
              <a:uLnTx/>
              <a:uFillTx/>
              <a:sym typeface="Fira Sans"/>
            </a:endParaRPr>
          </a:p>
        </p:txBody>
      </p:sp>
      <p:sp>
        <p:nvSpPr>
          <p:cNvPr id="1716" name="Google Shape;1716;p26"/>
          <p:cNvSpPr txBox="1"/>
          <p:nvPr/>
        </p:nvSpPr>
        <p:spPr>
          <a:xfrm flipH="1">
            <a:off x="970758" y="2892366"/>
            <a:ext cx="3337959" cy="59725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000000"/>
                </a:solidFill>
                <a:effectLst/>
                <a:uLnTx/>
                <a:uFillTx/>
                <a:latin typeface="#9Slide03 Arima Madurai Black" panose="00000A00000000000000" pitchFamily="2" charset="0"/>
                <a:ea typeface="Fira Sans"/>
                <a:cs typeface="#9Slide03 Arima Madurai Black" panose="00000A00000000000000" pitchFamily="2" charset="0"/>
                <a:sym typeface="Fira Sans"/>
              </a:rPr>
              <a:t>Khoảnh</a:t>
            </a:r>
            <a:r>
              <a:rPr kumimoji="0" lang="en" sz="1800" b="0" i="0" u="none" strike="noStrike" kern="0" cap="none" spc="0" normalizeH="0" noProof="0" dirty="0">
                <a:ln>
                  <a:noFill/>
                </a:ln>
                <a:solidFill>
                  <a:srgbClr val="000000"/>
                </a:solidFill>
                <a:effectLst/>
                <a:uLnTx/>
                <a:uFillTx/>
                <a:latin typeface="#9Slide03 Arima Madurai Black" panose="00000A00000000000000" pitchFamily="2" charset="0"/>
                <a:ea typeface="Fira Sans"/>
                <a:cs typeface="#9Slide03 Arima Madurai Black" panose="00000A00000000000000" pitchFamily="2" charset="0"/>
                <a:sym typeface="Fira Sans"/>
              </a:rPr>
              <a:t> cách an toàn (m) =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aseline="0" dirty="0">
                <a:latin typeface="#9Slide03 Arima Madurai Black" panose="00000A00000000000000" pitchFamily="2" charset="0"/>
                <a:ea typeface="Fira Sans"/>
                <a:cs typeface="#9Slide03 Arima Madurai Black" panose="00000A00000000000000" pitchFamily="2" charset="0"/>
                <a:sym typeface="Fira Sans"/>
              </a:rPr>
              <a:t>T</a:t>
            </a:r>
            <a:r>
              <a:rPr lang="en" sz="1800" baseline="0" dirty="0">
                <a:latin typeface="#9Slide03 Arima Madurai Black" panose="00000A00000000000000" pitchFamily="2" charset="0"/>
                <a:ea typeface="Fira Sans"/>
                <a:cs typeface="#9Slide03 Arima Madurai Black" panose="00000A00000000000000" pitchFamily="2" charset="0"/>
                <a:sym typeface="Fira Sans"/>
              </a:rPr>
              <a:t>ốc độ</a:t>
            </a:r>
            <a:r>
              <a:rPr lang="en" sz="1800" dirty="0">
                <a:latin typeface="#9Slide03 Arima Madurai Black" panose="00000A00000000000000" pitchFamily="2" charset="0"/>
                <a:ea typeface="Fira Sans"/>
                <a:cs typeface="#9Slide03 Arima Madurai Black" panose="00000A00000000000000" pitchFamily="2" charset="0"/>
                <a:sym typeface="Fira Sans"/>
              </a:rPr>
              <a:t> (m/s) x 3 (s)</a:t>
            </a:r>
            <a:endParaRPr kumimoji="0" sz="1800" b="0" i="0" u="none" strike="noStrike" kern="0" cap="none" spc="0" normalizeH="0" baseline="0" noProof="0" dirty="0">
              <a:ln>
                <a:noFill/>
              </a:ln>
              <a:solidFill>
                <a:srgbClr val="000000"/>
              </a:solidFill>
              <a:effectLst/>
              <a:uLnTx/>
              <a:uFillTx/>
              <a:latin typeface="#9Slide03 Arima Madurai Black" panose="00000A00000000000000" pitchFamily="2" charset="0"/>
              <a:ea typeface="Fira Sans"/>
              <a:cs typeface="#9Slide03 Arima Madurai Black" panose="00000A00000000000000" pitchFamily="2" charset="0"/>
              <a:sym typeface="Fira Sans"/>
            </a:endParaRPr>
          </a:p>
        </p:txBody>
      </p:sp>
      <p:sp>
        <p:nvSpPr>
          <p:cNvPr id="1719" name="Google Shape;1719;p26"/>
          <p:cNvSpPr txBox="1"/>
          <p:nvPr/>
        </p:nvSpPr>
        <p:spPr>
          <a:xfrm>
            <a:off x="970758" y="4076768"/>
            <a:ext cx="4614587" cy="6394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None/>
              <a:defRPr sz="1800">
                <a:latin typeface="#9Slide03 Arima Madurai Black" panose="00000A00000000000000" pitchFamily="2" charset="0"/>
                <a:ea typeface="Fira Sans"/>
                <a:cs typeface="#9Slide03 Arima Madurai Black" panose="00000A00000000000000" pitchFamily="2" charset="0"/>
              </a:defRPr>
            </a:lvl1pPr>
          </a:lstStyle>
          <a:p>
            <a:r>
              <a:rPr lang="en-US" dirty="0"/>
              <a:t>Ta có 68 km/h = 18,89 m/s</a:t>
            </a:r>
          </a:p>
          <a:p>
            <a:r>
              <a:rPr lang="en-US" dirty="0" err="1"/>
              <a:t>Khoảng</a:t>
            </a:r>
            <a:r>
              <a:rPr lang="en-US" dirty="0"/>
              <a:t> </a:t>
            </a:r>
            <a:r>
              <a:rPr lang="en-US" dirty="0" err="1"/>
              <a:t>cách</a:t>
            </a:r>
            <a:r>
              <a:rPr lang="en-US" dirty="0"/>
              <a:t> an </a:t>
            </a:r>
            <a:r>
              <a:rPr lang="en-US" dirty="0" err="1"/>
              <a:t>toàn</a:t>
            </a:r>
            <a:r>
              <a:rPr lang="en-US" dirty="0"/>
              <a:t> = 18,89 x 3 = 56,67 m</a:t>
            </a:r>
          </a:p>
        </p:txBody>
      </p:sp>
      <p:sp>
        <p:nvSpPr>
          <p:cNvPr id="52" name="Google Shape;2381;p41">
            <a:extLst>
              <a:ext uri="{FF2B5EF4-FFF2-40B4-BE49-F238E27FC236}">
                <a16:creationId xmlns:a16="http://schemas.microsoft.com/office/drawing/2014/main" id="{1422E9BB-B9DA-A4D8-B749-F205C4DBACCF}"/>
              </a:ext>
            </a:extLst>
          </p:cNvPr>
          <p:cNvSpPr txBox="1">
            <a:spLocks/>
          </p:cNvSpPr>
          <p:nvPr/>
        </p:nvSpPr>
        <p:spPr>
          <a:xfrm>
            <a:off x="3531675" y="237685"/>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none" strike="noStrike" kern="0" cap="none" spc="0" normalizeH="0" baseline="0" noProof="0" dirty="0">
                <a:ln>
                  <a:noFill/>
                </a:ln>
                <a:solidFill>
                  <a:srgbClr val="000000"/>
                </a:solidFill>
                <a:effectLst/>
                <a:uLnTx/>
                <a:uFillTx/>
                <a:latin typeface="#9Slide07 IcielBaliho Script" pitchFamily="2" charset="0"/>
                <a:sym typeface="Fira Sans Extra Condensed Medium"/>
              </a:rPr>
              <a:t>NHIỆM VỤ 4</a:t>
            </a:r>
          </a:p>
        </p:txBody>
      </p:sp>
      <p:sp>
        <p:nvSpPr>
          <p:cNvPr id="1679" name="Google Shape;1679;p26"/>
          <p:cNvSpPr txBox="1"/>
          <p:nvPr/>
        </p:nvSpPr>
        <p:spPr>
          <a:xfrm>
            <a:off x="511045" y="1535589"/>
            <a:ext cx="459713" cy="3225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2800" b="0" i="0" u="none" strike="noStrike" kern="0" cap="none" spc="0" normalizeH="0" baseline="0" noProof="0" dirty="0">
                <a:ln>
                  <a:noFill/>
                </a:ln>
                <a:solidFill>
                  <a:srgbClr val="FFFFFF"/>
                </a:solidFill>
                <a:effectLst/>
                <a:uLnTx/>
                <a:uFillTx/>
                <a:latin typeface="#9Slide07 IcielCadena" panose="02000503000000020004" pitchFamily="2" charset="0"/>
                <a:ea typeface="Fira Sans Extra Condensed Medium"/>
                <a:cs typeface="Fira Sans Extra Condensed Medium"/>
                <a:sym typeface="Fira Sans Extra Condensed Medium"/>
              </a:rPr>
              <a:t>01</a:t>
            </a:r>
            <a:endParaRPr kumimoji="0" sz="2800" b="0" i="0" u="none" strike="noStrike" kern="0" cap="none" spc="0" normalizeH="0" baseline="0" noProof="0" dirty="0">
              <a:ln>
                <a:noFill/>
              </a:ln>
              <a:solidFill>
                <a:srgbClr val="FFFFFF"/>
              </a:solidFill>
              <a:effectLst/>
              <a:uLnTx/>
              <a:uFillTx/>
              <a:latin typeface="#9Slide07 IcielCadena" panose="02000503000000020004" pitchFamily="2" charset="0"/>
              <a:ea typeface="Fira Sans Extra Condensed Medium"/>
              <a:cs typeface="Fira Sans Extra Condensed Medium"/>
              <a:sym typeface="Fira Sans Extra Condensed Medium"/>
            </a:endParaRPr>
          </a:p>
        </p:txBody>
      </p:sp>
      <p:sp>
        <p:nvSpPr>
          <p:cNvPr id="1681" name="Google Shape;1681;p26"/>
          <p:cNvSpPr txBox="1"/>
          <p:nvPr/>
        </p:nvSpPr>
        <p:spPr>
          <a:xfrm>
            <a:off x="549537" y="2979847"/>
            <a:ext cx="574751" cy="3225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dirty="0">
                <a:ln>
                  <a:noFill/>
                </a:ln>
                <a:solidFill>
                  <a:srgbClr val="FFFFFF"/>
                </a:solidFill>
                <a:effectLst/>
                <a:uLnTx/>
                <a:uFillTx/>
                <a:latin typeface="#9Slide07 IcielCadena" panose="02000503000000020004" pitchFamily="2" charset="0"/>
                <a:ea typeface="Fira Sans Extra Condensed Medium"/>
                <a:cs typeface="Fira Sans Extra Condensed Medium"/>
                <a:sym typeface="Fira Sans Extra Condensed Medium"/>
              </a:rPr>
              <a:t>02</a:t>
            </a:r>
            <a:endParaRPr kumimoji="0" sz="2800" b="0" i="0" u="none" strike="noStrike" kern="0" cap="none" spc="0" normalizeH="0" baseline="0" noProof="0" dirty="0">
              <a:ln>
                <a:noFill/>
              </a:ln>
              <a:solidFill>
                <a:srgbClr val="FFFFFF"/>
              </a:solidFill>
              <a:effectLst/>
              <a:uLnTx/>
              <a:uFillTx/>
              <a:latin typeface="#9Slide07 IcielCadena" panose="02000503000000020004" pitchFamily="2" charset="0"/>
              <a:ea typeface="Fira Sans Extra Condensed Medium"/>
              <a:cs typeface="Fira Sans Extra Condensed Medium"/>
              <a:sym typeface="Fira Sans Extra Condensed Medium"/>
            </a:endParaRPr>
          </a:p>
        </p:txBody>
      </p:sp>
      <p:sp>
        <p:nvSpPr>
          <p:cNvPr id="1683" name="Google Shape;1683;p26"/>
          <p:cNvSpPr txBox="1"/>
          <p:nvPr/>
        </p:nvSpPr>
        <p:spPr>
          <a:xfrm>
            <a:off x="514802" y="4217722"/>
            <a:ext cx="574751" cy="3225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dirty="0">
                <a:ln>
                  <a:noFill/>
                </a:ln>
                <a:solidFill>
                  <a:srgbClr val="FFFFFF"/>
                </a:solidFill>
                <a:effectLst/>
                <a:uLnTx/>
                <a:uFillTx/>
                <a:latin typeface="#9Slide07 IcielCadena" panose="02000503000000020004" pitchFamily="2" charset="0"/>
                <a:ea typeface="Fira Sans Extra Condensed Medium"/>
                <a:cs typeface="Fira Sans Extra Condensed Medium"/>
                <a:sym typeface="Fira Sans Extra Condensed Medium"/>
              </a:rPr>
              <a:t>03</a:t>
            </a:r>
            <a:endParaRPr kumimoji="0" sz="2800" b="0" i="0" u="none" strike="noStrike" kern="0" cap="none" spc="0" normalizeH="0" baseline="0" noProof="0" dirty="0">
              <a:ln>
                <a:noFill/>
              </a:ln>
              <a:solidFill>
                <a:srgbClr val="FFFFFF"/>
              </a:solidFill>
              <a:effectLst/>
              <a:uLnTx/>
              <a:uFillTx/>
              <a:latin typeface="#9Slide07 IcielCadena" panose="02000503000000020004" pitchFamily="2" charset="0"/>
              <a:ea typeface="Fira Sans Extra Condensed Medium"/>
              <a:cs typeface="Fira Sans Extra Condensed Medium"/>
              <a:sym typeface="Fira Sans Extra Condensed Medium"/>
            </a:endParaRPr>
          </a:p>
        </p:txBody>
      </p:sp>
      <p:pic>
        <p:nvPicPr>
          <p:cNvPr id="39" name="Picture 6" descr="Biển 0 m, 100 m, 200 m có ý nghĩa gì? - VnExpress">
            <a:extLst>
              <a:ext uri="{FF2B5EF4-FFF2-40B4-BE49-F238E27FC236}">
                <a16:creationId xmlns:a16="http://schemas.microsoft.com/office/drawing/2014/main" id="{8EC1C307-AECE-3805-E30A-55B6FB8010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673"/>
          <a:stretch/>
        </p:blipFill>
        <p:spPr bwMode="auto">
          <a:xfrm>
            <a:off x="5848769" y="1115789"/>
            <a:ext cx="3079981" cy="3600450"/>
          </a:xfrm>
          <a:prstGeom prst="rect">
            <a:avLst/>
          </a:prstGeom>
          <a:noFill/>
          <a:extLst>
            <a:ext uri="{909E8E84-426E-40DD-AFC4-6F175D3DCCD1}">
              <a14:hiddenFill xmlns:a14="http://schemas.microsoft.com/office/drawing/2010/main">
                <a:solidFill>
                  <a:srgbClr val="FFFFFF"/>
                </a:solidFill>
              </a14:hiddenFill>
            </a:ext>
          </a:extLst>
        </p:spPr>
      </p:pic>
      <p:sp>
        <p:nvSpPr>
          <p:cNvPr id="40" name="Google Shape;2381;p41">
            <a:extLst>
              <a:ext uri="{FF2B5EF4-FFF2-40B4-BE49-F238E27FC236}">
                <a16:creationId xmlns:a16="http://schemas.microsoft.com/office/drawing/2014/main" id="{EBEB16C5-45EC-D170-BC84-6E8D1A021DE5}"/>
              </a:ext>
            </a:extLst>
          </p:cNvPr>
          <p:cNvSpPr txBox="1">
            <a:spLocks/>
          </p:cNvSpPr>
          <p:nvPr/>
        </p:nvSpPr>
        <p:spPr>
          <a:xfrm>
            <a:off x="503401" y="-793387"/>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a:t>
            </a:r>
            <a:r>
              <a:rPr lang="vi-VN" sz="3600" dirty="0">
                <a:solidFill>
                  <a:schemeClr val="dk1"/>
                </a:solidFill>
                <a:latin typeface="#9Slide07 IcielBaliho Script" pitchFamily="2" charset="0"/>
              </a:rPr>
              <a:t>3</a:t>
            </a:r>
            <a:endParaRPr lang="en-US" sz="3600" dirty="0">
              <a:latin typeface="#9Slide07 IcielBaliho Script" pitchFamily="2" charset="0"/>
            </a:endParaRPr>
          </a:p>
        </p:txBody>
      </p:sp>
      <p:grpSp>
        <p:nvGrpSpPr>
          <p:cNvPr id="41" name="Google Shape;474;p22">
            <a:extLst>
              <a:ext uri="{FF2B5EF4-FFF2-40B4-BE49-F238E27FC236}">
                <a16:creationId xmlns:a16="http://schemas.microsoft.com/office/drawing/2014/main" id="{2A702A09-4EC1-26F8-A9A6-E1A6080F3093}"/>
              </a:ext>
            </a:extLst>
          </p:cNvPr>
          <p:cNvGrpSpPr/>
          <p:nvPr/>
        </p:nvGrpSpPr>
        <p:grpSpPr>
          <a:xfrm>
            <a:off x="823368" y="5286076"/>
            <a:ext cx="1181660" cy="2910867"/>
            <a:chOff x="3902863" y="1687600"/>
            <a:chExt cx="1402875" cy="3455800"/>
          </a:xfrm>
        </p:grpSpPr>
        <p:sp>
          <p:nvSpPr>
            <p:cNvPr id="42" name="Google Shape;475;p22">
              <a:extLst>
                <a:ext uri="{FF2B5EF4-FFF2-40B4-BE49-F238E27FC236}">
                  <a16:creationId xmlns:a16="http://schemas.microsoft.com/office/drawing/2014/main" id="{39F8F89C-0A99-AD96-4557-0C34C66D51B8}"/>
                </a:ext>
              </a:extLst>
            </p:cNvPr>
            <p:cNvSpPr/>
            <p:nvPr/>
          </p:nvSpPr>
          <p:spPr>
            <a:xfrm>
              <a:off x="4497588" y="4100900"/>
              <a:ext cx="191100" cy="1042500"/>
            </a:xfrm>
            <a:prstGeom prst="rect">
              <a:avLst/>
            </a:pr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76;p22">
              <a:extLst>
                <a:ext uri="{FF2B5EF4-FFF2-40B4-BE49-F238E27FC236}">
                  <a16:creationId xmlns:a16="http://schemas.microsoft.com/office/drawing/2014/main" id="{F3E2314B-4D69-FFEB-694C-F56516A7C63B}"/>
                </a:ext>
              </a:extLst>
            </p:cNvPr>
            <p:cNvSpPr/>
            <p:nvPr/>
          </p:nvSpPr>
          <p:spPr>
            <a:xfrm>
              <a:off x="4421924" y="4052050"/>
              <a:ext cx="342414" cy="216324"/>
            </a:xfrm>
            <a:custGeom>
              <a:avLst/>
              <a:gdLst/>
              <a:ahLst/>
              <a:cxnLst/>
              <a:rect l="l" t="t" r="r" b="b"/>
              <a:pathLst>
                <a:path w="12274" h="3684" extrusionOk="0">
                  <a:moveTo>
                    <a:pt x="1850" y="0"/>
                  </a:moveTo>
                  <a:cubicBezTo>
                    <a:pt x="831" y="0"/>
                    <a:pt x="0" y="815"/>
                    <a:pt x="0" y="1834"/>
                  </a:cubicBezTo>
                  <a:cubicBezTo>
                    <a:pt x="0" y="2869"/>
                    <a:pt x="831" y="3684"/>
                    <a:pt x="1850" y="3684"/>
                  </a:cubicBezTo>
                  <a:lnTo>
                    <a:pt x="10423" y="3684"/>
                  </a:lnTo>
                  <a:cubicBezTo>
                    <a:pt x="11442" y="3684"/>
                    <a:pt x="12273" y="2869"/>
                    <a:pt x="12273" y="1834"/>
                  </a:cubicBezTo>
                  <a:cubicBezTo>
                    <a:pt x="12273" y="815"/>
                    <a:pt x="11442" y="0"/>
                    <a:pt x="10423" y="0"/>
                  </a:cubicBezTo>
                  <a:close/>
                </a:path>
              </a:pathLst>
            </a:custGeom>
            <a:solidFill>
              <a:srgbClr val="2E2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77;p22">
              <a:extLst>
                <a:ext uri="{FF2B5EF4-FFF2-40B4-BE49-F238E27FC236}">
                  <a16:creationId xmlns:a16="http://schemas.microsoft.com/office/drawing/2014/main" id="{9561B717-843F-2B3C-52C5-5ECAB187B09D}"/>
                </a:ext>
              </a:extLst>
            </p:cNvPr>
            <p:cNvSpPr/>
            <p:nvPr/>
          </p:nvSpPr>
          <p:spPr>
            <a:xfrm>
              <a:off x="3902863" y="1745200"/>
              <a:ext cx="499250" cy="690075"/>
            </a:xfrm>
            <a:custGeom>
              <a:avLst/>
              <a:gdLst/>
              <a:ahLst/>
              <a:cxnLst/>
              <a:rect l="l" t="t" r="r" b="b"/>
              <a:pathLst>
                <a:path w="19970" h="27603" extrusionOk="0">
                  <a:moveTo>
                    <a:pt x="1348" y="0"/>
                  </a:moveTo>
                  <a:cubicBezTo>
                    <a:pt x="580" y="0"/>
                    <a:pt x="0" y="674"/>
                    <a:pt x="157" y="1380"/>
                  </a:cubicBezTo>
                  <a:lnTo>
                    <a:pt x="6019" y="26709"/>
                  </a:lnTo>
                  <a:cubicBezTo>
                    <a:pt x="6145" y="27242"/>
                    <a:pt x="6631" y="27603"/>
                    <a:pt x="7211" y="27603"/>
                  </a:cubicBezTo>
                  <a:lnTo>
                    <a:pt x="11584" y="27603"/>
                  </a:lnTo>
                  <a:cubicBezTo>
                    <a:pt x="12148" y="27603"/>
                    <a:pt x="12634" y="27258"/>
                    <a:pt x="12775" y="26757"/>
                  </a:cubicBezTo>
                  <a:lnTo>
                    <a:pt x="19766" y="1411"/>
                  </a:lnTo>
                  <a:cubicBezTo>
                    <a:pt x="19970" y="706"/>
                    <a:pt x="19390" y="0"/>
                    <a:pt x="18590"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78;p22">
              <a:extLst>
                <a:ext uri="{FF2B5EF4-FFF2-40B4-BE49-F238E27FC236}">
                  <a16:creationId xmlns:a16="http://schemas.microsoft.com/office/drawing/2014/main" id="{FC12EE5F-B634-BD0F-12FC-787DA96E7328}"/>
                </a:ext>
              </a:extLst>
            </p:cNvPr>
            <p:cNvSpPr/>
            <p:nvPr/>
          </p:nvSpPr>
          <p:spPr>
            <a:xfrm>
              <a:off x="3902863" y="2517150"/>
              <a:ext cx="499250" cy="690100"/>
            </a:xfrm>
            <a:custGeom>
              <a:avLst/>
              <a:gdLst/>
              <a:ahLst/>
              <a:cxnLst/>
              <a:rect l="l" t="t" r="r" b="b"/>
              <a:pathLst>
                <a:path w="19970" h="27604" extrusionOk="0">
                  <a:moveTo>
                    <a:pt x="1348" y="1"/>
                  </a:moveTo>
                  <a:cubicBezTo>
                    <a:pt x="580" y="1"/>
                    <a:pt x="0" y="659"/>
                    <a:pt x="157" y="1365"/>
                  </a:cubicBezTo>
                  <a:lnTo>
                    <a:pt x="6019" y="26710"/>
                  </a:lnTo>
                  <a:cubicBezTo>
                    <a:pt x="6145" y="27227"/>
                    <a:pt x="6631" y="27603"/>
                    <a:pt x="7211" y="27603"/>
                  </a:cubicBezTo>
                  <a:lnTo>
                    <a:pt x="11584" y="27603"/>
                  </a:lnTo>
                  <a:cubicBezTo>
                    <a:pt x="12148" y="27603"/>
                    <a:pt x="12634" y="27259"/>
                    <a:pt x="12775" y="26757"/>
                  </a:cubicBezTo>
                  <a:lnTo>
                    <a:pt x="19766" y="1412"/>
                  </a:lnTo>
                  <a:cubicBezTo>
                    <a:pt x="19970" y="691"/>
                    <a:pt x="19390" y="1"/>
                    <a:pt x="18590"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79;p22">
              <a:extLst>
                <a:ext uri="{FF2B5EF4-FFF2-40B4-BE49-F238E27FC236}">
                  <a16:creationId xmlns:a16="http://schemas.microsoft.com/office/drawing/2014/main" id="{28AF72A6-7899-A1BD-5010-94212AE58077}"/>
                </a:ext>
              </a:extLst>
            </p:cNvPr>
            <p:cNvSpPr/>
            <p:nvPr/>
          </p:nvSpPr>
          <p:spPr>
            <a:xfrm>
              <a:off x="3902863" y="3288725"/>
              <a:ext cx="499250" cy="690475"/>
            </a:xfrm>
            <a:custGeom>
              <a:avLst/>
              <a:gdLst/>
              <a:ahLst/>
              <a:cxnLst/>
              <a:rect l="l" t="t" r="r" b="b"/>
              <a:pathLst>
                <a:path w="19970" h="27619" extrusionOk="0">
                  <a:moveTo>
                    <a:pt x="1348" y="1"/>
                  </a:moveTo>
                  <a:cubicBezTo>
                    <a:pt x="580" y="1"/>
                    <a:pt x="0" y="675"/>
                    <a:pt x="157" y="1380"/>
                  </a:cubicBezTo>
                  <a:lnTo>
                    <a:pt x="6019" y="26725"/>
                  </a:lnTo>
                  <a:cubicBezTo>
                    <a:pt x="6145" y="27243"/>
                    <a:pt x="6631" y="27619"/>
                    <a:pt x="7211" y="27619"/>
                  </a:cubicBezTo>
                  <a:lnTo>
                    <a:pt x="11584" y="27619"/>
                  </a:lnTo>
                  <a:cubicBezTo>
                    <a:pt x="12148" y="27619"/>
                    <a:pt x="12634" y="27258"/>
                    <a:pt x="12775" y="26757"/>
                  </a:cubicBezTo>
                  <a:lnTo>
                    <a:pt x="19766" y="1427"/>
                  </a:lnTo>
                  <a:cubicBezTo>
                    <a:pt x="19970" y="706"/>
                    <a:pt x="19390" y="1"/>
                    <a:pt x="18590"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80;p22">
              <a:extLst>
                <a:ext uri="{FF2B5EF4-FFF2-40B4-BE49-F238E27FC236}">
                  <a16:creationId xmlns:a16="http://schemas.microsoft.com/office/drawing/2014/main" id="{5994E5D8-B217-E55A-CE7C-1C43F7B80CEA}"/>
                </a:ext>
              </a:extLst>
            </p:cNvPr>
            <p:cNvSpPr/>
            <p:nvPr/>
          </p:nvSpPr>
          <p:spPr>
            <a:xfrm>
              <a:off x="4806488" y="1745200"/>
              <a:ext cx="499250" cy="690075"/>
            </a:xfrm>
            <a:custGeom>
              <a:avLst/>
              <a:gdLst/>
              <a:ahLst/>
              <a:cxnLst/>
              <a:rect l="l" t="t" r="r" b="b"/>
              <a:pathLst>
                <a:path w="19970" h="27603" extrusionOk="0">
                  <a:moveTo>
                    <a:pt x="1380" y="0"/>
                  </a:moveTo>
                  <a:cubicBezTo>
                    <a:pt x="596" y="0"/>
                    <a:pt x="0" y="706"/>
                    <a:pt x="204" y="1411"/>
                  </a:cubicBezTo>
                  <a:lnTo>
                    <a:pt x="7211" y="26757"/>
                  </a:lnTo>
                  <a:cubicBezTo>
                    <a:pt x="7336" y="27258"/>
                    <a:pt x="7822" y="27603"/>
                    <a:pt x="8386" y="27603"/>
                  </a:cubicBezTo>
                  <a:lnTo>
                    <a:pt x="12759" y="27603"/>
                  </a:lnTo>
                  <a:cubicBezTo>
                    <a:pt x="13339" y="27603"/>
                    <a:pt x="13841" y="27242"/>
                    <a:pt x="13951" y="26709"/>
                  </a:cubicBezTo>
                  <a:lnTo>
                    <a:pt x="19813" y="1380"/>
                  </a:lnTo>
                  <a:cubicBezTo>
                    <a:pt x="19970" y="674"/>
                    <a:pt x="19405" y="0"/>
                    <a:pt x="1862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1;p22">
              <a:extLst>
                <a:ext uri="{FF2B5EF4-FFF2-40B4-BE49-F238E27FC236}">
                  <a16:creationId xmlns:a16="http://schemas.microsoft.com/office/drawing/2014/main" id="{4C882649-3C0C-9A23-212F-84AC39A3B897}"/>
                </a:ext>
              </a:extLst>
            </p:cNvPr>
            <p:cNvSpPr/>
            <p:nvPr/>
          </p:nvSpPr>
          <p:spPr>
            <a:xfrm>
              <a:off x="4806488" y="2517150"/>
              <a:ext cx="499250" cy="690100"/>
            </a:xfrm>
            <a:custGeom>
              <a:avLst/>
              <a:gdLst/>
              <a:ahLst/>
              <a:cxnLst/>
              <a:rect l="l" t="t" r="r" b="b"/>
              <a:pathLst>
                <a:path w="19970" h="27604" extrusionOk="0">
                  <a:moveTo>
                    <a:pt x="1380" y="1"/>
                  </a:moveTo>
                  <a:cubicBezTo>
                    <a:pt x="596" y="1"/>
                    <a:pt x="0" y="691"/>
                    <a:pt x="204" y="1412"/>
                  </a:cubicBezTo>
                  <a:lnTo>
                    <a:pt x="7211" y="26757"/>
                  </a:lnTo>
                  <a:cubicBezTo>
                    <a:pt x="7336" y="27259"/>
                    <a:pt x="7822" y="27603"/>
                    <a:pt x="8386" y="27603"/>
                  </a:cubicBezTo>
                  <a:lnTo>
                    <a:pt x="12759" y="27603"/>
                  </a:lnTo>
                  <a:cubicBezTo>
                    <a:pt x="13339" y="27603"/>
                    <a:pt x="13841" y="27227"/>
                    <a:pt x="13951" y="26710"/>
                  </a:cubicBezTo>
                  <a:lnTo>
                    <a:pt x="19813" y="1365"/>
                  </a:lnTo>
                  <a:cubicBezTo>
                    <a:pt x="19970" y="659"/>
                    <a:pt x="19405" y="1"/>
                    <a:pt x="1862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2;p22">
              <a:extLst>
                <a:ext uri="{FF2B5EF4-FFF2-40B4-BE49-F238E27FC236}">
                  <a16:creationId xmlns:a16="http://schemas.microsoft.com/office/drawing/2014/main" id="{4F68A934-544A-73B4-9DD9-9B3B00419144}"/>
                </a:ext>
              </a:extLst>
            </p:cNvPr>
            <p:cNvSpPr/>
            <p:nvPr/>
          </p:nvSpPr>
          <p:spPr>
            <a:xfrm>
              <a:off x="4806488" y="3288725"/>
              <a:ext cx="499250" cy="690475"/>
            </a:xfrm>
            <a:custGeom>
              <a:avLst/>
              <a:gdLst/>
              <a:ahLst/>
              <a:cxnLst/>
              <a:rect l="l" t="t" r="r" b="b"/>
              <a:pathLst>
                <a:path w="19970" h="27619" extrusionOk="0">
                  <a:moveTo>
                    <a:pt x="1380" y="1"/>
                  </a:moveTo>
                  <a:cubicBezTo>
                    <a:pt x="596" y="1"/>
                    <a:pt x="0" y="706"/>
                    <a:pt x="204" y="1427"/>
                  </a:cubicBezTo>
                  <a:lnTo>
                    <a:pt x="7211" y="26757"/>
                  </a:lnTo>
                  <a:cubicBezTo>
                    <a:pt x="7336" y="27258"/>
                    <a:pt x="7822" y="27619"/>
                    <a:pt x="8386" y="27619"/>
                  </a:cubicBezTo>
                  <a:lnTo>
                    <a:pt x="12759" y="27619"/>
                  </a:lnTo>
                  <a:cubicBezTo>
                    <a:pt x="13339" y="27619"/>
                    <a:pt x="13841" y="27243"/>
                    <a:pt x="13951" y="26725"/>
                  </a:cubicBezTo>
                  <a:lnTo>
                    <a:pt x="19813" y="1380"/>
                  </a:lnTo>
                  <a:cubicBezTo>
                    <a:pt x="19970" y="675"/>
                    <a:pt x="19405" y="1"/>
                    <a:pt x="1862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3;p22">
              <a:extLst>
                <a:ext uri="{FF2B5EF4-FFF2-40B4-BE49-F238E27FC236}">
                  <a16:creationId xmlns:a16="http://schemas.microsoft.com/office/drawing/2014/main" id="{2A696578-123B-091F-5D6F-24D2A5C8D229}"/>
                </a:ext>
              </a:extLst>
            </p:cNvPr>
            <p:cNvSpPr/>
            <p:nvPr/>
          </p:nvSpPr>
          <p:spPr>
            <a:xfrm>
              <a:off x="4194413" y="1687600"/>
              <a:ext cx="797400" cy="2471100"/>
            </a:xfrm>
            <a:prstGeom prst="roundRect">
              <a:avLst>
                <a:gd name="adj" fmla="val 16667"/>
              </a:avLst>
            </a:prstGeom>
            <a:solidFill>
              <a:srgbClr val="3333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4;p22">
              <a:extLst>
                <a:ext uri="{FF2B5EF4-FFF2-40B4-BE49-F238E27FC236}">
                  <a16:creationId xmlns:a16="http://schemas.microsoft.com/office/drawing/2014/main" id="{886CA760-1556-E9C4-0876-4B6CA01E0AA4}"/>
                </a:ext>
              </a:extLst>
            </p:cNvPr>
            <p:cNvSpPr/>
            <p:nvPr/>
          </p:nvSpPr>
          <p:spPr>
            <a:xfrm>
              <a:off x="4300213" y="2630400"/>
              <a:ext cx="585850" cy="585475"/>
            </a:xfrm>
            <a:custGeom>
              <a:avLst/>
              <a:gdLst/>
              <a:ahLst/>
              <a:cxnLst/>
              <a:rect l="l" t="t" r="r" b="b"/>
              <a:pathLst>
                <a:path w="23434" h="23419" extrusionOk="0">
                  <a:moveTo>
                    <a:pt x="11709" y="1"/>
                  </a:moveTo>
                  <a:cubicBezTo>
                    <a:pt x="5251" y="1"/>
                    <a:pt x="0" y="5236"/>
                    <a:pt x="0" y="11709"/>
                  </a:cubicBezTo>
                  <a:cubicBezTo>
                    <a:pt x="0" y="18183"/>
                    <a:pt x="5251" y="23418"/>
                    <a:pt x="11709" y="23418"/>
                  </a:cubicBezTo>
                  <a:cubicBezTo>
                    <a:pt x="18182" y="23418"/>
                    <a:pt x="23433" y="18183"/>
                    <a:pt x="23433" y="11709"/>
                  </a:cubicBezTo>
                  <a:cubicBezTo>
                    <a:pt x="23433" y="5236"/>
                    <a:pt x="18182" y="1"/>
                    <a:pt x="1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5;p22">
              <a:extLst>
                <a:ext uri="{FF2B5EF4-FFF2-40B4-BE49-F238E27FC236}">
                  <a16:creationId xmlns:a16="http://schemas.microsoft.com/office/drawing/2014/main" id="{181954D8-8B02-7EDB-E50E-21B1709CEB8B}"/>
                </a:ext>
              </a:extLst>
            </p:cNvPr>
            <p:cNvSpPr/>
            <p:nvPr/>
          </p:nvSpPr>
          <p:spPr>
            <a:xfrm>
              <a:off x="4300213" y="2630400"/>
              <a:ext cx="573300" cy="455750"/>
            </a:xfrm>
            <a:custGeom>
              <a:avLst/>
              <a:gdLst/>
              <a:ahLst/>
              <a:cxnLst/>
              <a:rect l="l" t="t" r="r" b="b"/>
              <a:pathLst>
                <a:path w="22932" h="18230" extrusionOk="0">
                  <a:moveTo>
                    <a:pt x="11709" y="1"/>
                  </a:moveTo>
                  <a:cubicBezTo>
                    <a:pt x="5251" y="1"/>
                    <a:pt x="0" y="5236"/>
                    <a:pt x="0" y="11709"/>
                  </a:cubicBezTo>
                  <a:cubicBezTo>
                    <a:pt x="0" y="14123"/>
                    <a:pt x="737" y="16365"/>
                    <a:pt x="1991" y="18230"/>
                  </a:cubicBezTo>
                  <a:cubicBezTo>
                    <a:pt x="1677" y="17164"/>
                    <a:pt x="1489" y="16036"/>
                    <a:pt x="1489" y="14876"/>
                  </a:cubicBezTo>
                  <a:cubicBezTo>
                    <a:pt x="1489" y="8402"/>
                    <a:pt x="6740" y="3167"/>
                    <a:pt x="13214" y="3167"/>
                  </a:cubicBezTo>
                  <a:cubicBezTo>
                    <a:pt x="17258" y="3167"/>
                    <a:pt x="20831" y="5220"/>
                    <a:pt x="22932" y="8355"/>
                  </a:cubicBezTo>
                  <a:cubicBezTo>
                    <a:pt x="21490" y="3527"/>
                    <a:pt x="17023" y="1"/>
                    <a:pt x="11709" y="1"/>
                  </a:cubicBezTo>
                  <a:close/>
                </a:path>
              </a:pathLst>
            </a:custGeom>
            <a:solidFill>
              <a:srgbClr val="E5B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6;p22">
              <a:extLst>
                <a:ext uri="{FF2B5EF4-FFF2-40B4-BE49-F238E27FC236}">
                  <a16:creationId xmlns:a16="http://schemas.microsoft.com/office/drawing/2014/main" id="{534648CA-8C44-D0EE-0CA7-DC198C0FAA97}"/>
                </a:ext>
              </a:extLst>
            </p:cNvPr>
            <p:cNvSpPr/>
            <p:nvPr/>
          </p:nvSpPr>
          <p:spPr>
            <a:xfrm>
              <a:off x="4300213" y="1849825"/>
              <a:ext cx="585850" cy="585450"/>
            </a:xfrm>
            <a:custGeom>
              <a:avLst/>
              <a:gdLst/>
              <a:ahLst/>
              <a:cxnLst/>
              <a:rect l="l" t="t" r="r" b="b"/>
              <a:pathLst>
                <a:path w="23434" h="23418" extrusionOk="0">
                  <a:moveTo>
                    <a:pt x="11709" y="0"/>
                  </a:moveTo>
                  <a:cubicBezTo>
                    <a:pt x="5251" y="0"/>
                    <a:pt x="0" y="5251"/>
                    <a:pt x="0" y="11709"/>
                  </a:cubicBezTo>
                  <a:cubicBezTo>
                    <a:pt x="0" y="18183"/>
                    <a:pt x="5251" y="23418"/>
                    <a:pt x="11709" y="23418"/>
                  </a:cubicBezTo>
                  <a:cubicBezTo>
                    <a:pt x="18182" y="23418"/>
                    <a:pt x="23433" y="18183"/>
                    <a:pt x="23433" y="11709"/>
                  </a:cubicBezTo>
                  <a:cubicBezTo>
                    <a:pt x="23433" y="5251"/>
                    <a:pt x="18182" y="0"/>
                    <a:pt x="1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7;p22">
              <a:extLst>
                <a:ext uri="{FF2B5EF4-FFF2-40B4-BE49-F238E27FC236}">
                  <a16:creationId xmlns:a16="http://schemas.microsoft.com/office/drawing/2014/main" id="{E3EE4C10-FE93-8A66-8D50-B8A3FD0E9206}"/>
                </a:ext>
              </a:extLst>
            </p:cNvPr>
            <p:cNvSpPr/>
            <p:nvPr/>
          </p:nvSpPr>
          <p:spPr>
            <a:xfrm>
              <a:off x="4300213" y="3393350"/>
              <a:ext cx="585850" cy="585850"/>
            </a:xfrm>
            <a:custGeom>
              <a:avLst/>
              <a:gdLst/>
              <a:ahLst/>
              <a:cxnLst/>
              <a:rect l="l" t="t" r="r" b="b"/>
              <a:pathLst>
                <a:path w="23434" h="23434" extrusionOk="0">
                  <a:moveTo>
                    <a:pt x="11709" y="1"/>
                  </a:moveTo>
                  <a:cubicBezTo>
                    <a:pt x="5251" y="1"/>
                    <a:pt x="0" y="5252"/>
                    <a:pt x="0" y="11725"/>
                  </a:cubicBezTo>
                  <a:cubicBezTo>
                    <a:pt x="0" y="18183"/>
                    <a:pt x="5251" y="23434"/>
                    <a:pt x="11709" y="23434"/>
                  </a:cubicBezTo>
                  <a:cubicBezTo>
                    <a:pt x="18182" y="23434"/>
                    <a:pt x="23433" y="18183"/>
                    <a:pt x="23433" y="11725"/>
                  </a:cubicBezTo>
                  <a:cubicBezTo>
                    <a:pt x="23433" y="5252"/>
                    <a:pt x="18182" y="1"/>
                    <a:pt x="11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8;p22">
              <a:extLst>
                <a:ext uri="{FF2B5EF4-FFF2-40B4-BE49-F238E27FC236}">
                  <a16:creationId xmlns:a16="http://schemas.microsoft.com/office/drawing/2014/main" id="{677FD5E8-6620-01AE-FF1C-E08ECE75F881}"/>
                </a:ext>
              </a:extLst>
            </p:cNvPr>
            <p:cNvSpPr/>
            <p:nvPr/>
          </p:nvSpPr>
          <p:spPr>
            <a:xfrm>
              <a:off x="4228888" y="1734225"/>
              <a:ext cx="728500" cy="395800"/>
            </a:xfrm>
            <a:custGeom>
              <a:avLst/>
              <a:gdLst/>
              <a:ahLst/>
              <a:cxnLst/>
              <a:rect l="l" t="t" r="r" b="b"/>
              <a:pathLst>
                <a:path w="29140" h="15832" extrusionOk="0">
                  <a:moveTo>
                    <a:pt x="14562" y="1"/>
                  </a:moveTo>
                  <a:cubicBezTo>
                    <a:pt x="0" y="1"/>
                    <a:pt x="1427" y="15832"/>
                    <a:pt x="1427" y="15832"/>
                  </a:cubicBezTo>
                  <a:cubicBezTo>
                    <a:pt x="1427" y="15832"/>
                    <a:pt x="2446" y="1866"/>
                    <a:pt x="14562" y="1866"/>
                  </a:cubicBezTo>
                  <a:cubicBezTo>
                    <a:pt x="26694" y="1866"/>
                    <a:pt x="28105" y="15832"/>
                    <a:pt x="28105" y="15832"/>
                  </a:cubicBezTo>
                  <a:cubicBezTo>
                    <a:pt x="28105" y="15832"/>
                    <a:pt x="29139"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9;p22">
              <a:extLst>
                <a:ext uri="{FF2B5EF4-FFF2-40B4-BE49-F238E27FC236}">
                  <a16:creationId xmlns:a16="http://schemas.microsoft.com/office/drawing/2014/main" id="{08E2A0D8-A163-C2CA-19EF-04030BF15E95}"/>
                </a:ext>
              </a:extLst>
            </p:cNvPr>
            <p:cNvSpPr/>
            <p:nvPr/>
          </p:nvSpPr>
          <p:spPr>
            <a:xfrm>
              <a:off x="4228888" y="2511675"/>
              <a:ext cx="728500" cy="395800"/>
            </a:xfrm>
            <a:custGeom>
              <a:avLst/>
              <a:gdLst/>
              <a:ahLst/>
              <a:cxnLst/>
              <a:rect l="l" t="t" r="r" b="b"/>
              <a:pathLst>
                <a:path w="29140" h="15832" extrusionOk="0">
                  <a:moveTo>
                    <a:pt x="14562" y="0"/>
                  </a:moveTo>
                  <a:cubicBezTo>
                    <a:pt x="0" y="0"/>
                    <a:pt x="1427" y="15831"/>
                    <a:pt x="1427" y="15831"/>
                  </a:cubicBezTo>
                  <a:cubicBezTo>
                    <a:pt x="1427" y="15831"/>
                    <a:pt x="2446" y="1866"/>
                    <a:pt x="14562" y="1866"/>
                  </a:cubicBezTo>
                  <a:cubicBezTo>
                    <a:pt x="26694" y="1866"/>
                    <a:pt x="28105" y="15831"/>
                    <a:pt x="28105" y="15831"/>
                  </a:cubicBezTo>
                  <a:cubicBezTo>
                    <a:pt x="28105" y="15831"/>
                    <a:pt x="29139" y="0"/>
                    <a:pt x="1456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90;p22">
              <a:extLst>
                <a:ext uri="{FF2B5EF4-FFF2-40B4-BE49-F238E27FC236}">
                  <a16:creationId xmlns:a16="http://schemas.microsoft.com/office/drawing/2014/main" id="{078478D7-9F71-C05D-24AE-70A73B047D64}"/>
                </a:ext>
              </a:extLst>
            </p:cNvPr>
            <p:cNvSpPr/>
            <p:nvPr/>
          </p:nvSpPr>
          <p:spPr>
            <a:xfrm>
              <a:off x="4228888" y="3272650"/>
              <a:ext cx="728500" cy="395800"/>
            </a:xfrm>
            <a:custGeom>
              <a:avLst/>
              <a:gdLst/>
              <a:ahLst/>
              <a:cxnLst/>
              <a:rect l="l" t="t" r="r" b="b"/>
              <a:pathLst>
                <a:path w="29140" h="15832" extrusionOk="0">
                  <a:moveTo>
                    <a:pt x="14562" y="1"/>
                  </a:moveTo>
                  <a:cubicBezTo>
                    <a:pt x="0" y="1"/>
                    <a:pt x="1427" y="15832"/>
                    <a:pt x="1427" y="15832"/>
                  </a:cubicBezTo>
                  <a:cubicBezTo>
                    <a:pt x="1427" y="15832"/>
                    <a:pt x="2446" y="1882"/>
                    <a:pt x="14562" y="1882"/>
                  </a:cubicBezTo>
                  <a:cubicBezTo>
                    <a:pt x="26694" y="1882"/>
                    <a:pt x="28105" y="15832"/>
                    <a:pt x="28105" y="15832"/>
                  </a:cubicBezTo>
                  <a:cubicBezTo>
                    <a:pt x="28105" y="15832"/>
                    <a:pt x="29139"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91;p22">
              <a:extLst>
                <a:ext uri="{FF2B5EF4-FFF2-40B4-BE49-F238E27FC236}">
                  <a16:creationId xmlns:a16="http://schemas.microsoft.com/office/drawing/2014/main" id="{589A5930-93E8-CCEF-E311-1E5BB4592C81}"/>
                </a:ext>
              </a:extLst>
            </p:cNvPr>
            <p:cNvSpPr/>
            <p:nvPr/>
          </p:nvSpPr>
          <p:spPr>
            <a:xfrm>
              <a:off x="4300213" y="1849825"/>
              <a:ext cx="573300" cy="455750"/>
            </a:xfrm>
            <a:custGeom>
              <a:avLst/>
              <a:gdLst/>
              <a:ahLst/>
              <a:cxnLst/>
              <a:rect l="l" t="t" r="r" b="b"/>
              <a:pathLst>
                <a:path w="22932" h="18230" extrusionOk="0">
                  <a:moveTo>
                    <a:pt x="11709" y="0"/>
                  </a:moveTo>
                  <a:cubicBezTo>
                    <a:pt x="5251" y="0"/>
                    <a:pt x="0" y="5251"/>
                    <a:pt x="0" y="11709"/>
                  </a:cubicBezTo>
                  <a:cubicBezTo>
                    <a:pt x="0" y="14123"/>
                    <a:pt x="737" y="16364"/>
                    <a:pt x="1991" y="18230"/>
                  </a:cubicBezTo>
                  <a:cubicBezTo>
                    <a:pt x="1677" y="17164"/>
                    <a:pt x="1489" y="16051"/>
                    <a:pt x="1489" y="14875"/>
                  </a:cubicBezTo>
                  <a:cubicBezTo>
                    <a:pt x="1489" y="8402"/>
                    <a:pt x="6740" y="3167"/>
                    <a:pt x="13214" y="3167"/>
                  </a:cubicBezTo>
                  <a:cubicBezTo>
                    <a:pt x="17258" y="3167"/>
                    <a:pt x="20831" y="5220"/>
                    <a:pt x="22932" y="8355"/>
                  </a:cubicBezTo>
                  <a:cubicBezTo>
                    <a:pt x="21490" y="3527"/>
                    <a:pt x="17023" y="0"/>
                    <a:pt x="11709" y="0"/>
                  </a:cubicBezTo>
                  <a:close/>
                </a:path>
              </a:pathLst>
            </a:custGeom>
            <a:solidFill>
              <a:srgbClr val="C1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2;p22">
              <a:extLst>
                <a:ext uri="{FF2B5EF4-FFF2-40B4-BE49-F238E27FC236}">
                  <a16:creationId xmlns:a16="http://schemas.microsoft.com/office/drawing/2014/main" id="{D437947D-2FA8-B750-D26B-D865BBA033A7}"/>
                </a:ext>
              </a:extLst>
            </p:cNvPr>
            <p:cNvSpPr/>
            <p:nvPr/>
          </p:nvSpPr>
          <p:spPr>
            <a:xfrm>
              <a:off x="4300213" y="3393350"/>
              <a:ext cx="573300" cy="456150"/>
            </a:xfrm>
            <a:custGeom>
              <a:avLst/>
              <a:gdLst/>
              <a:ahLst/>
              <a:cxnLst/>
              <a:rect l="l" t="t" r="r" b="b"/>
              <a:pathLst>
                <a:path w="22932" h="18246" extrusionOk="0">
                  <a:moveTo>
                    <a:pt x="11709" y="1"/>
                  </a:moveTo>
                  <a:cubicBezTo>
                    <a:pt x="5251" y="1"/>
                    <a:pt x="0" y="5252"/>
                    <a:pt x="0" y="11725"/>
                  </a:cubicBezTo>
                  <a:cubicBezTo>
                    <a:pt x="0" y="14139"/>
                    <a:pt x="737" y="16380"/>
                    <a:pt x="1991" y="18246"/>
                  </a:cubicBezTo>
                  <a:cubicBezTo>
                    <a:pt x="1677" y="17180"/>
                    <a:pt x="1489" y="16051"/>
                    <a:pt x="1489" y="14876"/>
                  </a:cubicBezTo>
                  <a:cubicBezTo>
                    <a:pt x="1489" y="8418"/>
                    <a:pt x="6740" y="3167"/>
                    <a:pt x="13214" y="3167"/>
                  </a:cubicBezTo>
                  <a:cubicBezTo>
                    <a:pt x="17258" y="3167"/>
                    <a:pt x="20831" y="5236"/>
                    <a:pt x="22932" y="8355"/>
                  </a:cubicBezTo>
                  <a:cubicBezTo>
                    <a:pt x="21490" y="3527"/>
                    <a:pt x="17023" y="1"/>
                    <a:pt x="11709" y="1"/>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93;p22">
              <a:extLst>
                <a:ext uri="{FF2B5EF4-FFF2-40B4-BE49-F238E27FC236}">
                  <a16:creationId xmlns:a16="http://schemas.microsoft.com/office/drawing/2014/main" id="{557616A4-CAA6-74BC-E33E-924665DF9A3A}"/>
                </a:ext>
              </a:extLst>
            </p:cNvPr>
            <p:cNvGrpSpPr/>
            <p:nvPr/>
          </p:nvGrpSpPr>
          <p:grpSpPr>
            <a:xfrm>
              <a:off x="4410018" y="3503145"/>
              <a:ext cx="366269" cy="366269"/>
              <a:chOff x="-65131525" y="2281350"/>
              <a:chExt cx="316650" cy="316650"/>
            </a:xfrm>
          </p:grpSpPr>
          <p:sp>
            <p:nvSpPr>
              <p:cNvPr id="67" name="Google Shape;494;p22">
                <a:extLst>
                  <a:ext uri="{FF2B5EF4-FFF2-40B4-BE49-F238E27FC236}">
                    <a16:creationId xmlns:a16="http://schemas.microsoft.com/office/drawing/2014/main" id="{AAB49B4F-9FB1-D353-81BA-C542849CB8E5}"/>
                  </a:ext>
                </a:extLst>
              </p:cNvPr>
              <p:cNvSpPr/>
              <p:nvPr/>
            </p:nvSpPr>
            <p:spPr>
              <a:xfrm>
                <a:off x="-65131525" y="2322300"/>
                <a:ext cx="275675" cy="275700"/>
              </a:xfrm>
              <a:custGeom>
                <a:avLst/>
                <a:gdLst/>
                <a:ahLst/>
                <a:cxnLst/>
                <a:rect l="l" t="t" r="r" b="b"/>
                <a:pathLst>
                  <a:path w="11027" h="11028" extrusionOk="0">
                    <a:moveTo>
                      <a:pt x="5073" y="820"/>
                    </a:moveTo>
                    <a:lnTo>
                      <a:pt x="5073" y="5514"/>
                    </a:lnTo>
                    <a:cubicBezTo>
                      <a:pt x="5073" y="5766"/>
                      <a:pt x="5262" y="5923"/>
                      <a:pt x="5482" y="5923"/>
                    </a:cubicBezTo>
                    <a:lnTo>
                      <a:pt x="10145" y="5923"/>
                    </a:lnTo>
                    <a:cubicBezTo>
                      <a:pt x="9956" y="8318"/>
                      <a:pt x="7940" y="10208"/>
                      <a:pt x="5482" y="10208"/>
                    </a:cubicBezTo>
                    <a:cubicBezTo>
                      <a:pt x="2867" y="10208"/>
                      <a:pt x="788" y="8129"/>
                      <a:pt x="788" y="5514"/>
                    </a:cubicBezTo>
                    <a:cubicBezTo>
                      <a:pt x="788" y="3088"/>
                      <a:pt x="2678" y="1072"/>
                      <a:pt x="5073" y="820"/>
                    </a:cubicBezTo>
                    <a:close/>
                    <a:moveTo>
                      <a:pt x="5514" y="0"/>
                    </a:moveTo>
                    <a:cubicBezTo>
                      <a:pt x="2458" y="0"/>
                      <a:pt x="0" y="2489"/>
                      <a:pt x="0" y="5514"/>
                    </a:cubicBezTo>
                    <a:cubicBezTo>
                      <a:pt x="0" y="8538"/>
                      <a:pt x="2458" y="11027"/>
                      <a:pt x="5514" y="11027"/>
                    </a:cubicBezTo>
                    <a:cubicBezTo>
                      <a:pt x="8538" y="11027"/>
                      <a:pt x="11027" y="8538"/>
                      <a:pt x="11027" y="5514"/>
                    </a:cubicBezTo>
                    <a:cubicBezTo>
                      <a:pt x="11027" y="5293"/>
                      <a:pt x="10807" y="5104"/>
                      <a:pt x="10618" y="5104"/>
                    </a:cubicBezTo>
                    <a:lnTo>
                      <a:pt x="5923" y="5104"/>
                    </a:lnTo>
                    <a:lnTo>
                      <a:pt x="5923" y="410"/>
                    </a:lnTo>
                    <a:cubicBezTo>
                      <a:pt x="5892" y="158"/>
                      <a:pt x="5734"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95;p22">
                <a:extLst>
                  <a:ext uri="{FF2B5EF4-FFF2-40B4-BE49-F238E27FC236}">
                    <a16:creationId xmlns:a16="http://schemas.microsoft.com/office/drawing/2014/main" id="{FCBF3F9F-5D4A-87B6-4CE9-01D161EC1B90}"/>
                  </a:ext>
                </a:extLst>
              </p:cNvPr>
              <p:cNvSpPr/>
              <p:nvPr/>
            </p:nvSpPr>
            <p:spPr>
              <a:xfrm>
                <a:off x="-64963775" y="2281350"/>
                <a:ext cx="148900" cy="148875"/>
              </a:xfrm>
              <a:custGeom>
                <a:avLst/>
                <a:gdLst/>
                <a:ahLst/>
                <a:cxnLst/>
                <a:rect l="l" t="t" r="r" b="b"/>
                <a:pathLst>
                  <a:path w="5956" h="5955" extrusionOk="0">
                    <a:moveTo>
                      <a:pt x="852" y="819"/>
                    </a:moveTo>
                    <a:cubicBezTo>
                      <a:pt x="3088" y="1008"/>
                      <a:pt x="4884" y="2836"/>
                      <a:pt x="5105" y="5073"/>
                    </a:cubicBezTo>
                    <a:lnTo>
                      <a:pt x="852" y="5073"/>
                    </a:lnTo>
                    <a:lnTo>
                      <a:pt x="852" y="819"/>
                    </a:lnTo>
                    <a:close/>
                    <a:moveTo>
                      <a:pt x="442" y="0"/>
                    </a:moveTo>
                    <a:cubicBezTo>
                      <a:pt x="221" y="0"/>
                      <a:pt x="1" y="189"/>
                      <a:pt x="1" y="441"/>
                    </a:cubicBezTo>
                    <a:lnTo>
                      <a:pt x="1" y="5514"/>
                    </a:lnTo>
                    <a:cubicBezTo>
                      <a:pt x="1" y="5734"/>
                      <a:pt x="221" y="5955"/>
                      <a:pt x="442" y="5955"/>
                    </a:cubicBezTo>
                    <a:lnTo>
                      <a:pt x="5514" y="5955"/>
                    </a:lnTo>
                    <a:cubicBezTo>
                      <a:pt x="5766" y="5955"/>
                      <a:pt x="5955" y="5734"/>
                      <a:pt x="5955" y="5514"/>
                    </a:cubicBezTo>
                    <a:cubicBezTo>
                      <a:pt x="5955" y="2426"/>
                      <a:pt x="3466" y="0"/>
                      <a:pt x="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96;p22">
              <a:extLst>
                <a:ext uri="{FF2B5EF4-FFF2-40B4-BE49-F238E27FC236}">
                  <a16:creationId xmlns:a16="http://schemas.microsoft.com/office/drawing/2014/main" id="{3A936712-8538-0E9B-FEE7-671FFA9508AF}"/>
                </a:ext>
              </a:extLst>
            </p:cNvPr>
            <p:cNvSpPr/>
            <p:nvPr/>
          </p:nvSpPr>
          <p:spPr>
            <a:xfrm>
              <a:off x="4406955" y="2737519"/>
              <a:ext cx="372371" cy="367946"/>
            </a:xfrm>
            <a:custGeom>
              <a:avLst/>
              <a:gdLst/>
              <a:ahLst/>
              <a:cxnLst/>
              <a:rect l="l" t="t" r="r" b="b"/>
              <a:pathLst>
                <a:path w="12877" h="12724" extrusionOk="0">
                  <a:moveTo>
                    <a:pt x="10492" y="1603"/>
                  </a:moveTo>
                  <a:lnTo>
                    <a:pt x="10429" y="1855"/>
                  </a:lnTo>
                  <a:cubicBezTo>
                    <a:pt x="10429" y="1981"/>
                    <a:pt x="10492" y="2138"/>
                    <a:pt x="10555" y="2201"/>
                  </a:cubicBezTo>
                  <a:cubicBezTo>
                    <a:pt x="10649" y="2296"/>
                    <a:pt x="10807" y="2327"/>
                    <a:pt x="10901" y="2327"/>
                  </a:cubicBezTo>
                  <a:lnTo>
                    <a:pt x="11153" y="2296"/>
                  </a:lnTo>
                  <a:lnTo>
                    <a:pt x="10492" y="2957"/>
                  </a:lnTo>
                  <a:lnTo>
                    <a:pt x="9736" y="3083"/>
                  </a:lnTo>
                  <a:lnTo>
                    <a:pt x="9799" y="2296"/>
                  </a:lnTo>
                  <a:lnTo>
                    <a:pt x="10492" y="1603"/>
                  </a:lnTo>
                  <a:close/>
                  <a:moveTo>
                    <a:pt x="6270" y="6108"/>
                  </a:moveTo>
                  <a:cubicBezTo>
                    <a:pt x="6396" y="6108"/>
                    <a:pt x="6459" y="6139"/>
                    <a:pt x="6554" y="6234"/>
                  </a:cubicBezTo>
                  <a:cubicBezTo>
                    <a:pt x="6617" y="6265"/>
                    <a:pt x="6648" y="6391"/>
                    <a:pt x="6648" y="6486"/>
                  </a:cubicBezTo>
                  <a:cubicBezTo>
                    <a:pt x="6648" y="6738"/>
                    <a:pt x="6459" y="6927"/>
                    <a:pt x="6270" y="6927"/>
                  </a:cubicBezTo>
                  <a:cubicBezTo>
                    <a:pt x="6081" y="6927"/>
                    <a:pt x="5861" y="6738"/>
                    <a:pt x="5861" y="6486"/>
                  </a:cubicBezTo>
                  <a:cubicBezTo>
                    <a:pt x="5861" y="6265"/>
                    <a:pt x="6081" y="6108"/>
                    <a:pt x="6270" y="6108"/>
                  </a:cubicBezTo>
                  <a:close/>
                  <a:moveTo>
                    <a:pt x="6176" y="4375"/>
                  </a:moveTo>
                  <a:cubicBezTo>
                    <a:pt x="6617" y="4375"/>
                    <a:pt x="7026" y="4501"/>
                    <a:pt x="7341" y="4722"/>
                  </a:cubicBezTo>
                  <a:lnTo>
                    <a:pt x="6743" y="5320"/>
                  </a:lnTo>
                  <a:cubicBezTo>
                    <a:pt x="6617" y="5289"/>
                    <a:pt x="6428" y="5226"/>
                    <a:pt x="6239" y="5226"/>
                  </a:cubicBezTo>
                  <a:cubicBezTo>
                    <a:pt x="5546" y="5226"/>
                    <a:pt x="5010" y="5793"/>
                    <a:pt x="5010" y="6454"/>
                  </a:cubicBezTo>
                  <a:cubicBezTo>
                    <a:pt x="5010" y="7116"/>
                    <a:pt x="5546" y="7715"/>
                    <a:pt x="6239" y="7715"/>
                  </a:cubicBezTo>
                  <a:cubicBezTo>
                    <a:pt x="6900" y="7715"/>
                    <a:pt x="7467" y="7147"/>
                    <a:pt x="7467" y="6454"/>
                  </a:cubicBezTo>
                  <a:cubicBezTo>
                    <a:pt x="7467" y="6265"/>
                    <a:pt x="7404" y="6108"/>
                    <a:pt x="7341" y="5887"/>
                  </a:cubicBezTo>
                  <a:lnTo>
                    <a:pt x="7908" y="5320"/>
                  </a:lnTo>
                  <a:cubicBezTo>
                    <a:pt x="8160" y="5635"/>
                    <a:pt x="8286" y="6013"/>
                    <a:pt x="8286" y="6454"/>
                  </a:cubicBezTo>
                  <a:cubicBezTo>
                    <a:pt x="8286" y="7588"/>
                    <a:pt x="7341" y="8534"/>
                    <a:pt x="6176" y="8534"/>
                  </a:cubicBezTo>
                  <a:cubicBezTo>
                    <a:pt x="5041" y="8534"/>
                    <a:pt x="4096" y="7588"/>
                    <a:pt x="4096" y="6454"/>
                  </a:cubicBezTo>
                  <a:cubicBezTo>
                    <a:pt x="4096" y="5320"/>
                    <a:pt x="5041" y="4375"/>
                    <a:pt x="6176" y="4375"/>
                  </a:cubicBezTo>
                  <a:close/>
                  <a:moveTo>
                    <a:pt x="6239" y="2800"/>
                  </a:moveTo>
                  <a:cubicBezTo>
                    <a:pt x="7089" y="2800"/>
                    <a:pt x="7908" y="3115"/>
                    <a:pt x="8539" y="3619"/>
                  </a:cubicBezTo>
                  <a:lnTo>
                    <a:pt x="7971" y="4217"/>
                  </a:lnTo>
                  <a:cubicBezTo>
                    <a:pt x="7499" y="3839"/>
                    <a:pt x="6869" y="3619"/>
                    <a:pt x="6239" y="3619"/>
                  </a:cubicBezTo>
                  <a:cubicBezTo>
                    <a:pt x="4600" y="3619"/>
                    <a:pt x="3309" y="4911"/>
                    <a:pt x="3309" y="6486"/>
                  </a:cubicBezTo>
                  <a:cubicBezTo>
                    <a:pt x="3309" y="8124"/>
                    <a:pt x="4632" y="9416"/>
                    <a:pt x="6239" y="9416"/>
                  </a:cubicBezTo>
                  <a:cubicBezTo>
                    <a:pt x="7845" y="9416"/>
                    <a:pt x="9137" y="8124"/>
                    <a:pt x="9137" y="6486"/>
                  </a:cubicBezTo>
                  <a:cubicBezTo>
                    <a:pt x="9137" y="5856"/>
                    <a:pt x="8948" y="5226"/>
                    <a:pt x="8539" y="4753"/>
                  </a:cubicBezTo>
                  <a:lnTo>
                    <a:pt x="9137" y="4154"/>
                  </a:lnTo>
                  <a:cubicBezTo>
                    <a:pt x="9641" y="4816"/>
                    <a:pt x="9956" y="5604"/>
                    <a:pt x="9956" y="6486"/>
                  </a:cubicBezTo>
                  <a:cubicBezTo>
                    <a:pt x="9956" y="8534"/>
                    <a:pt x="8318" y="10235"/>
                    <a:pt x="6239" y="10235"/>
                  </a:cubicBezTo>
                  <a:cubicBezTo>
                    <a:pt x="4191" y="10235"/>
                    <a:pt x="2490" y="8597"/>
                    <a:pt x="2490" y="6486"/>
                  </a:cubicBezTo>
                  <a:cubicBezTo>
                    <a:pt x="2490" y="4438"/>
                    <a:pt x="4128" y="2800"/>
                    <a:pt x="6239" y="2800"/>
                  </a:cubicBezTo>
                  <a:close/>
                  <a:moveTo>
                    <a:pt x="6270" y="1130"/>
                  </a:moveTo>
                  <a:cubicBezTo>
                    <a:pt x="7247" y="1130"/>
                    <a:pt x="8223" y="1414"/>
                    <a:pt x="9074" y="1918"/>
                  </a:cubicBezTo>
                  <a:cubicBezTo>
                    <a:pt x="9074" y="1949"/>
                    <a:pt x="9011" y="2012"/>
                    <a:pt x="9011" y="2044"/>
                  </a:cubicBezTo>
                  <a:lnTo>
                    <a:pt x="8917" y="2831"/>
                  </a:lnTo>
                  <a:cubicBezTo>
                    <a:pt x="8160" y="2296"/>
                    <a:pt x="7247" y="1981"/>
                    <a:pt x="6270" y="1981"/>
                  </a:cubicBezTo>
                  <a:cubicBezTo>
                    <a:pt x="3750" y="1981"/>
                    <a:pt x="1733" y="4028"/>
                    <a:pt x="1733" y="6486"/>
                  </a:cubicBezTo>
                  <a:cubicBezTo>
                    <a:pt x="1733" y="9006"/>
                    <a:pt x="3781" y="11054"/>
                    <a:pt x="6270" y="11054"/>
                  </a:cubicBezTo>
                  <a:cubicBezTo>
                    <a:pt x="8759" y="11054"/>
                    <a:pt x="10807" y="9006"/>
                    <a:pt x="10807" y="6486"/>
                  </a:cubicBezTo>
                  <a:cubicBezTo>
                    <a:pt x="10807" y="5509"/>
                    <a:pt x="10492" y="4596"/>
                    <a:pt x="9925" y="3871"/>
                  </a:cubicBezTo>
                  <a:lnTo>
                    <a:pt x="10712" y="3745"/>
                  </a:lnTo>
                  <a:cubicBezTo>
                    <a:pt x="10744" y="3745"/>
                    <a:pt x="10807" y="3745"/>
                    <a:pt x="10838" y="3713"/>
                  </a:cubicBezTo>
                  <a:cubicBezTo>
                    <a:pt x="11342" y="4533"/>
                    <a:pt x="11626" y="5478"/>
                    <a:pt x="11626" y="6486"/>
                  </a:cubicBezTo>
                  <a:cubicBezTo>
                    <a:pt x="11626" y="9447"/>
                    <a:pt x="9232" y="11873"/>
                    <a:pt x="6270" y="11873"/>
                  </a:cubicBezTo>
                  <a:cubicBezTo>
                    <a:pt x="3309" y="11873"/>
                    <a:pt x="914" y="9479"/>
                    <a:pt x="914" y="6486"/>
                  </a:cubicBezTo>
                  <a:cubicBezTo>
                    <a:pt x="914" y="3524"/>
                    <a:pt x="3309" y="1130"/>
                    <a:pt x="6270" y="1130"/>
                  </a:cubicBezTo>
                  <a:close/>
                  <a:moveTo>
                    <a:pt x="11030" y="0"/>
                  </a:moveTo>
                  <a:cubicBezTo>
                    <a:pt x="10930" y="0"/>
                    <a:pt x="10829" y="37"/>
                    <a:pt x="10744" y="122"/>
                  </a:cubicBezTo>
                  <a:lnTo>
                    <a:pt x="9610" y="1256"/>
                  </a:lnTo>
                  <a:cubicBezTo>
                    <a:pt x="8602" y="594"/>
                    <a:pt x="7467" y="279"/>
                    <a:pt x="6239" y="279"/>
                  </a:cubicBezTo>
                  <a:cubicBezTo>
                    <a:pt x="2805" y="279"/>
                    <a:pt x="1" y="3020"/>
                    <a:pt x="1" y="6486"/>
                  </a:cubicBezTo>
                  <a:cubicBezTo>
                    <a:pt x="1" y="9920"/>
                    <a:pt x="2773" y="12724"/>
                    <a:pt x="6239" y="12724"/>
                  </a:cubicBezTo>
                  <a:cubicBezTo>
                    <a:pt x="9641" y="12724"/>
                    <a:pt x="12445" y="9951"/>
                    <a:pt x="12445" y="6486"/>
                  </a:cubicBezTo>
                  <a:cubicBezTo>
                    <a:pt x="12445" y="5289"/>
                    <a:pt x="12099" y="4123"/>
                    <a:pt x="11468" y="3115"/>
                  </a:cubicBezTo>
                  <a:lnTo>
                    <a:pt x="12603" y="1981"/>
                  </a:lnTo>
                  <a:cubicBezTo>
                    <a:pt x="12877" y="1706"/>
                    <a:pt x="12650" y="1255"/>
                    <a:pt x="12292" y="1255"/>
                  </a:cubicBezTo>
                  <a:cubicBezTo>
                    <a:pt x="12280" y="1255"/>
                    <a:pt x="12268" y="1255"/>
                    <a:pt x="12256" y="1256"/>
                  </a:cubicBezTo>
                  <a:lnTo>
                    <a:pt x="11342" y="1382"/>
                  </a:lnTo>
                  <a:lnTo>
                    <a:pt x="11468" y="468"/>
                  </a:lnTo>
                  <a:cubicBezTo>
                    <a:pt x="11491" y="203"/>
                    <a:pt x="11265" y="0"/>
                    <a:pt x="110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97;p22">
              <a:extLst>
                <a:ext uri="{FF2B5EF4-FFF2-40B4-BE49-F238E27FC236}">
                  <a16:creationId xmlns:a16="http://schemas.microsoft.com/office/drawing/2014/main" id="{F7F43C39-58A1-9B99-8DFA-8B262675AF8F}"/>
                </a:ext>
              </a:extLst>
            </p:cNvPr>
            <p:cNvGrpSpPr/>
            <p:nvPr/>
          </p:nvGrpSpPr>
          <p:grpSpPr>
            <a:xfrm>
              <a:off x="4401787" y="1963845"/>
              <a:ext cx="382665" cy="367194"/>
              <a:chOff x="-62890750" y="2296300"/>
              <a:chExt cx="330825" cy="317450"/>
            </a:xfrm>
          </p:grpSpPr>
          <p:sp>
            <p:nvSpPr>
              <p:cNvPr id="64" name="Google Shape;498;p22">
                <a:extLst>
                  <a:ext uri="{FF2B5EF4-FFF2-40B4-BE49-F238E27FC236}">
                    <a16:creationId xmlns:a16="http://schemas.microsoft.com/office/drawing/2014/main" id="{6DD7AB3F-5D09-C472-D299-D8751738880A}"/>
                  </a:ext>
                </a:extLst>
              </p:cNvPr>
              <p:cNvSpPr/>
              <p:nvPr/>
            </p:nvSpPr>
            <p:spPr>
              <a:xfrm>
                <a:off x="-62890750" y="2296300"/>
                <a:ext cx="313500" cy="195375"/>
              </a:xfrm>
              <a:custGeom>
                <a:avLst/>
                <a:gdLst/>
                <a:ahLst/>
                <a:cxnLst/>
                <a:rect l="l" t="t" r="r" b="b"/>
                <a:pathLst>
                  <a:path w="12540" h="7815" extrusionOk="0">
                    <a:moveTo>
                      <a:pt x="11437" y="2080"/>
                    </a:moveTo>
                    <a:lnTo>
                      <a:pt x="11658" y="2931"/>
                    </a:lnTo>
                    <a:lnTo>
                      <a:pt x="10776" y="2742"/>
                    </a:lnTo>
                    <a:lnTo>
                      <a:pt x="11437" y="2080"/>
                    </a:lnTo>
                    <a:close/>
                    <a:moveTo>
                      <a:pt x="6617" y="1"/>
                    </a:moveTo>
                    <a:cubicBezTo>
                      <a:pt x="4916" y="1"/>
                      <a:pt x="3340" y="662"/>
                      <a:pt x="2112" y="1828"/>
                    </a:cubicBezTo>
                    <a:cubicBezTo>
                      <a:pt x="663" y="3277"/>
                      <a:pt x="1" y="5420"/>
                      <a:pt x="379" y="7467"/>
                    </a:cubicBezTo>
                    <a:cubicBezTo>
                      <a:pt x="442" y="7656"/>
                      <a:pt x="568" y="7814"/>
                      <a:pt x="789" y="7814"/>
                    </a:cubicBezTo>
                    <a:lnTo>
                      <a:pt x="852" y="7814"/>
                    </a:lnTo>
                    <a:cubicBezTo>
                      <a:pt x="1104" y="7783"/>
                      <a:pt x="1198" y="7562"/>
                      <a:pt x="1167" y="7341"/>
                    </a:cubicBezTo>
                    <a:cubicBezTo>
                      <a:pt x="852" y="5577"/>
                      <a:pt x="1419" y="3718"/>
                      <a:pt x="2710" y="2458"/>
                    </a:cubicBezTo>
                    <a:cubicBezTo>
                      <a:pt x="3719" y="1450"/>
                      <a:pt x="5136" y="851"/>
                      <a:pt x="6617" y="851"/>
                    </a:cubicBezTo>
                    <a:cubicBezTo>
                      <a:pt x="7940" y="851"/>
                      <a:pt x="9200" y="1324"/>
                      <a:pt x="10177" y="2206"/>
                    </a:cubicBezTo>
                    <a:lnTo>
                      <a:pt x="9610" y="2773"/>
                    </a:lnTo>
                    <a:cubicBezTo>
                      <a:pt x="9484" y="2899"/>
                      <a:pt x="9452" y="3057"/>
                      <a:pt x="9484" y="3183"/>
                    </a:cubicBezTo>
                    <a:cubicBezTo>
                      <a:pt x="9515" y="3340"/>
                      <a:pt x="9641" y="3403"/>
                      <a:pt x="9799" y="3466"/>
                    </a:cubicBezTo>
                    <a:lnTo>
                      <a:pt x="12036" y="3939"/>
                    </a:lnTo>
                    <a:lnTo>
                      <a:pt x="12130" y="3939"/>
                    </a:lnTo>
                    <a:cubicBezTo>
                      <a:pt x="12225" y="3939"/>
                      <a:pt x="12319" y="3876"/>
                      <a:pt x="12382" y="3813"/>
                    </a:cubicBezTo>
                    <a:cubicBezTo>
                      <a:pt x="12508" y="3687"/>
                      <a:pt x="12540" y="3561"/>
                      <a:pt x="12508" y="3403"/>
                    </a:cubicBezTo>
                    <a:lnTo>
                      <a:pt x="12036" y="1167"/>
                    </a:lnTo>
                    <a:cubicBezTo>
                      <a:pt x="12004" y="1009"/>
                      <a:pt x="11878" y="883"/>
                      <a:pt x="11752" y="851"/>
                    </a:cubicBezTo>
                    <a:cubicBezTo>
                      <a:pt x="11715" y="844"/>
                      <a:pt x="11678" y="840"/>
                      <a:pt x="11642" y="840"/>
                    </a:cubicBezTo>
                    <a:cubicBezTo>
                      <a:pt x="11526" y="840"/>
                      <a:pt x="11422" y="881"/>
                      <a:pt x="11374" y="977"/>
                    </a:cubicBezTo>
                    <a:lnTo>
                      <a:pt x="10776" y="1576"/>
                    </a:lnTo>
                    <a:cubicBezTo>
                      <a:pt x="9641" y="536"/>
                      <a:pt x="8129" y="1"/>
                      <a:pt x="6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99;p22">
                <a:extLst>
                  <a:ext uri="{FF2B5EF4-FFF2-40B4-BE49-F238E27FC236}">
                    <a16:creationId xmlns:a16="http://schemas.microsoft.com/office/drawing/2014/main" id="{824298AE-6410-849F-5771-83656DA88F37}"/>
                  </a:ext>
                </a:extLst>
              </p:cNvPr>
              <p:cNvSpPr/>
              <p:nvPr/>
            </p:nvSpPr>
            <p:spPr>
              <a:xfrm>
                <a:off x="-62874975" y="2417475"/>
                <a:ext cx="315050" cy="196275"/>
              </a:xfrm>
              <a:custGeom>
                <a:avLst/>
                <a:gdLst/>
                <a:ahLst/>
                <a:cxnLst/>
                <a:rect l="l" t="t" r="r" b="b"/>
                <a:pathLst>
                  <a:path w="12602" h="7851" extrusionOk="0">
                    <a:moveTo>
                      <a:pt x="977" y="4857"/>
                    </a:moveTo>
                    <a:lnTo>
                      <a:pt x="1827" y="5078"/>
                    </a:lnTo>
                    <a:lnTo>
                      <a:pt x="1166" y="5739"/>
                    </a:lnTo>
                    <a:lnTo>
                      <a:pt x="977" y="4857"/>
                    </a:lnTo>
                    <a:close/>
                    <a:moveTo>
                      <a:pt x="11779" y="1"/>
                    </a:moveTo>
                    <a:cubicBezTo>
                      <a:pt x="11759" y="1"/>
                      <a:pt x="11739" y="2"/>
                      <a:pt x="11720" y="6"/>
                    </a:cubicBezTo>
                    <a:cubicBezTo>
                      <a:pt x="11499" y="69"/>
                      <a:pt x="11373" y="289"/>
                      <a:pt x="11405" y="478"/>
                    </a:cubicBezTo>
                    <a:cubicBezTo>
                      <a:pt x="11720" y="2274"/>
                      <a:pt x="11184" y="4101"/>
                      <a:pt x="9861" y="5361"/>
                    </a:cubicBezTo>
                    <a:cubicBezTo>
                      <a:pt x="8853" y="6401"/>
                      <a:pt x="7435" y="7000"/>
                      <a:pt x="5986" y="7000"/>
                    </a:cubicBezTo>
                    <a:cubicBezTo>
                      <a:pt x="4631" y="7000"/>
                      <a:pt x="3371" y="6527"/>
                      <a:pt x="2394" y="5645"/>
                    </a:cubicBezTo>
                    <a:lnTo>
                      <a:pt x="2993" y="5046"/>
                    </a:lnTo>
                    <a:cubicBezTo>
                      <a:pt x="3088" y="4952"/>
                      <a:pt x="3151" y="4794"/>
                      <a:pt x="3088" y="4668"/>
                    </a:cubicBezTo>
                    <a:cubicBezTo>
                      <a:pt x="3056" y="4511"/>
                      <a:pt x="2962" y="4416"/>
                      <a:pt x="2772" y="4385"/>
                    </a:cubicBezTo>
                    <a:lnTo>
                      <a:pt x="536" y="3912"/>
                    </a:lnTo>
                    <a:cubicBezTo>
                      <a:pt x="506" y="3905"/>
                      <a:pt x="476" y="3901"/>
                      <a:pt x="446" y="3901"/>
                    </a:cubicBezTo>
                    <a:cubicBezTo>
                      <a:pt x="350" y="3901"/>
                      <a:pt x="254" y="3942"/>
                      <a:pt x="158" y="4038"/>
                    </a:cubicBezTo>
                    <a:cubicBezTo>
                      <a:pt x="32" y="4164"/>
                      <a:pt x="0" y="4290"/>
                      <a:pt x="32" y="4448"/>
                    </a:cubicBezTo>
                    <a:lnTo>
                      <a:pt x="504" y="6685"/>
                    </a:lnTo>
                    <a:cubicBezTo>
                      <a:pt x="536" y="6842"/>
                      <a:pt x="662" y="6937"/>
                      <a:pt x="788" y="7000"/>
                    </a:cubicBezTo>
                    <a:lnTo>
                      <a:pt x="882" y="7000"/>
                    </a:lnTo>
                    <a:cubicBezTo>
                      <a:pt x="1008" y="7000"/>
                      <a:pt x="1103" y="6968"/>
                      <a:pt x="1166" y="6874"/>
                    </a:cubicBezTo>
                    <a:lnTo>
                      <a:pt x="1764" y="6275"/>
                    </a:lnTo>
                    <a:cubicBezTo>
                      <a:pt x="2899" y="7315"/>
                      <a:pt x="4411" y="7850"/>
                      <a:pt x="5923" y="7850"/>
                    </a:cubicBezTo>
                    <a:cubicBezTo>
                      <a:pt x="7624" y="7850"/>
                      <a:pt x="9200" y="7189"/>
                      <a:pt x="10428" y="6023"/>
                    </a:cubicBezTo>
                    <a:cubicBezTo>
                      <a:pt x="11909" y="4511"/>
                      <a:pt x="12602" y="2400"/>
                      <a:pt x="12192" y="321"/>
                    </a:cubicBezTo>
                    <a:cubicBezTo>
                      <a:pt x="12164" y="123"/>
                      <a:pt x="11958" y="1"/>
                      <a:pt x="117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0;p22">
                <a:extLst>
                  <a:ext uri="{FF2B5EF4-FFF2-40B4-BE49-F238E27FC236}">
                    <a16:creationId xmlns:a16="http://schemas.microsoft.com/office/drawing/2014/main" id="{887BFFAA-79E1-1378-88C8-3517B77A4AA4}"/>
                  </a:ext>
                </a:extLst>
              </p:cNvPr>
              <p:cNvSpPr/>
              <p:nvPr/>
            </p:nvSpPr>
            <p:spPr>
              <a:xfrm>
                <a:off x="-62822225" y="2357750"/>
                <a:ext cx="193000" cy="192975"/>
              </a:xfrm>
              <a:custGeom>
                <a:avLst/>
                <a:gdLst/>
                <a:ahLst/>
                <a:cxnLst/>
                <a:rect l="l" t="t" r="r" b="b"/>
                <a:pathLst>
                  <a:path w="7720" h="7719" extrusionOk="0">
                    <a:moveTo>
                      <a:pt x="2238" y="1323"/>
                    </a:moveTo>
                    <a:lnTo>
                      <a:pt x="2238" y="1323"/>
                    </a:lnTo>
                    <a:cubicBezTo>
                      <a:pt x="2143" y="1544"/>
                      <a:pt x="2049" y="1827"/>
                      <a:pt x="1986" y="2111"/>
                    </a:cubicBezTo>
                    <a:lnTo>
                      <a:pt x="1419" y="2111"/>
                    </a:lnTo>
                    <a:cubicBezTo>
                      <a:pt x="1671" y="1796"/>
                      <a:pt x="1923" y="1512"/>
                      <a:pt x="2238" y="1323"/>
                    </a:cubicBezTo>
                    <a:close/>
                    <a:moveTo>
                      <a:pt x="3466" y="1040"/>
                    </a:moveTo>
                    <a:lnTo>
                      <a:pt x="3466" y="2111"/>
                    </a:lnTo>
                    <a:lnTo>
                      <a:pt x="2836" y="2111"/>
                    </a:lnTo>
                    <a:cubicBezTo>
                      <a:pt x="2994" y="1575"/>
                      <a:pt x="3246" y="1229"/>
                      <a:pt x="3466" y="1040"/>
                    </a:cubicBezTo>
                    <a:close/>
                    <a:moveTo>
                      <a:pt x="4254" y="1040"/>
                    </a:moveTo>
                    <a:cubicBezTo>
                      <a:pt x="4538" y="1229"/>
                      <a:pt x="4727" y="1575"/>
                      <a:pt x="4884" y="2111"/>
                    </a:cubicBezTo>
                    <a:lnTo>
                      <a:pt x="4254" y="2111"/>
                    </a:lnTo>
                    <a:lnTo>
                      <a:pt x="4254" y="1040"/>
                    </a:lnTo>
                    <a:close/>
                    <a:moveTo>
                      <a:pt x="5483" y="1323"/>
                    </a:moveTo>
                    <a:lnTo>
                      <a:pt x="5483" y="1323"/>
                    </a:lnTo>
                    <a:cubicBezTo>
                      <a:pt x="5798" y="1512"/>
                      <a:pt x="6081" y="1796"/>
                      <a:pt x="6302" y="2111"/>
                    </a:cubicBezTo>
                    <a:lnTo>
                      <a:pt x="5766" y="2111"/>
                    </a:lnTo>
                    <a:cubicBezTo>
                      <a:pt x="5672" y="1827"/>
                      <a:pt x="5609" y="1544"/>
                      <a:pt x="5483" y="1323"/>
                    </a:cubicBezTo>
                    <a:close/>
                    <a:moveTo>
                      <a:pt x="1765" y="2930"/>
                    </a:moveTo>
                    <a:cubicBezTo>
                      <a:pt x="1734" y="3245"/>
                      <a:pt x="1702" y="3560"/>
                      <a:pt x="1702" y="3875"/>
                    </a:cubicBezTo>
                    <a:cubicBezTo>
                      <a:pt x="1702" y="4190"/>
                      <a:pt x="1734" y="4537"/>
                      <a:pt x="1765" y="4820"/>
                    </a:cubicBezTo>
                    <a:lnTo>
                      <a:pt x="978" y="4820"/>
                    </a:lnTo>
                    <a:cubicBezTo>
                      <a:pt x="883" y="4537"/>
                      <a:pt x="820" y="4222"/>
                      <a:pt x="820" y="3875"/>
                    </a:cubicBezTo>
                    <a:cubicBezTo>
                      <a:pt x="820" y="3497"/>
                      <a:pt x="883" y="3214"/>
                      <a:pt x="978" y="2930"/>
                    </a:cubicBezTo>
                    <a:close/>
                    <a:moveTo>
                      <a:pt x="5136" y="2930"/>
                    </a:moveTo>
                    <a:cubicBezTo>
                      <a:pt x="5168" y="3245"/>
                      <a:pt x="5199" y="3560"/>
                      <a:pt x="5199" y="3875"/>
                    </a:cubicBezTo>
                    <a:cubicBezTo>
                      <a:pt x="5199" y="4222"/>
                      <a:pt x="5168" y="4537"/>
                      <a:pt x="5136" y="4820"/>
                    </a:cubicBezTo>
                    <a:lnTo>
                      <a:pt x="4286" y="4820"/>
                    </a:lnTo>
                    <a:lnTo>
                      <a:pt x="4286" y="2930"/>
                    </a:lnTo>
                    <a:close/>
                    <a:moveTo>
                      <a:pt x="6743" y="2930"/>
                    </a:moveTo>
                    <a:cubicBezTo>
                      <a:pt x="6869" y="3245"/>
                      <a:pt x="6900" y="3560"/>
                      <a:pt x="6900" y="3875"/>
                    </a:cubicBezTo>
                    <a:cubicBezTo>
                      <a:pt x="6900" y="4222"/>
                      <a:pt x="6869" y="4537"/>
                      <a:pt x="6743" y="4820"/>
                    </a:cubicBezTo>
                    <a:lnTo>
                      <a:pt x="5955" y="4820"/>
                    </a:lnTo>
                    <a:cubicBezTo>
                      <a:pt x="5987" y="4505"/>
                      <a:pt x="6018" y="4190"/>
                      <a:pt x="6018" y="3875"/>
                    </a:cubicBezTo>
                    <a:cubicBezTo>
                      <a:pt x="6018" y="3560"/>
                      <a:pt x="5987" y="3214"/>
                      <a:pt x="5955" y="2930"/>
                    </a:cubicBezTo>
                    <a:close/>
                    <a:moveTo>
                      <a:pt x="3466" y="2930"/>
                    </a:moveTo>
                    <a:lnTo>
                      <a:pt x="3466" y="4852"/>
                    </a:lnTo>
                    <a:lnTo>
                      <a:pt x="2647" y="4852"/>
                    </a:lnTo>
                    <a:cubicBezTo>
                      <a:pt x="2553" y="4537"/>
                      <a:pt x="2553" y="4222"/>
                      <a:pt x="2553" y="3875"/>
                    </a:cubicBezTo>
                    <a:cubicBezTo>
                      <a:pt x="2553" y="3497"/>
                      <a:pt x="2616" y="3214"/>
                      <a:pt x="2647" y="2930"/>
                    </a:cubicBezTo>
                    <a:close/>
                    <a:moveTo>
                      <a:pt x="6302" y="5640"/>
                    </a:moveTo>
                    <a:cubicBezTo>
                      <a:pt x="6081" y="5955"/>
                      <a:pt x="5798" y="6238"/>
                      <a:pt x="5483" y="6427"/>
                    </a:cubicBezTo>
                    <a:cubicBezTo>
                      <a:pt x="5609" y="6207"/>
                      <a:pt x="5672" y="5923"/>
                      <a:pt x="5766" y="5640"/>
                    </a:cubicBezTo>
                    <a:close/>
                    <a:moveTo>
                      <a:pt x="1986" y="5671"/>
                    </a:moveTo>
                    <a:cubicBezTo>
                      <a:pt x="2049" y="5955"/>
                      <a:pt x="2143" y="6238"/>
                      <a:pt x="2238" y="6459"/>
                    </a:cubicBezTo>
                    <a:cubicBezTo>
                      <a:pt x="1923" y="6238"/>
                      <a:pt x="1671" y="5955"/>
                      <a:pt x="1419" y="5671"/>
                    </a:cubicBezTo>
                    <a:close/>
                    <a:moveTo>
                      <a:pt x="4916" y="5640"/>
                    </a:moveTo>
                    <a:cubicBezTo>
                      <a:pt x="4727" y="6144"/>
                      <a:pt x="4538" y="6522"/>
                      <a:pt x="4286" y="6711"/>
                    </a:cubicBezTo>
                    <a:lnTo>
                      <a:pt x="4286" y="5640"/>
                    </a:lnTo>
                    <a:close/>
                    <a:moveTo>
                      <a:pt x="3466" y="5671"/>
                    </a:moveTo>
                    <a:lnTo>
                      <a:pt x="3466" y="6742"/>
                    </a:lnTo>
                    <a:cubicBezTo>
                      <a:pt x="3246" y="6553"/>
                      <a:pt x="2994" y="6144"/>
                      <a:pt x="2836" y="5671"/>
                    </a:cubicBezTo>
                    <a:close/>
                    <a:moveTo>
                      <a:pt x="3876" y="0"/>
                    </a:moveTo>
                    <a:cubicBezTo>
                      <a:pt x="2301" y="0"/>
                      <a:pt x="915" y="945"/>
                      <a:pt x="316" y="2332"/>
                    </a:cubicBezTo>
                    <a:cubicBezTo>
                      <a:pt x="127" y="2804"/>
                      <a:pt x="1" y="3308"/>
                      <a:pt x="1" y="3875"/>
                    </a:cubicBezTo>
                    <a:cubicBezTo>
                      <a:pt x="1" y="4411"/>
                      <a:pt x="127" y="4946"/>
                      <a:pt x="316" y="5419"/>
                    </a:cubicBezTo>
                    <a:cubicBezTo>
                      <a:pt x="915" y="6774"/>
                      <a:pt x="2301" y="7719"/>
                      <a:pt x="3876" y="7719"/>
                    </a:cubicBezTo>
                    <a:cubicBezTo>
                      <a:pt x="5451" y="7719"/>
                      <a:pt x="6806" y="6774"/>
                      <a:pt x="7405" y="5419"/>
                    </a:cubicBezTo>
                    <a:cubicBezTo>
                      <a:pt x="7594" y="4946"/>
                      <a:pt x="7720" y="4411"/>
                      <a:pt x="7720" y="3875"/>
                    </a:cubicBezTo>
                    <a:cubicBezTo>
                      <a:pt x="7720" y="3308"/>
                      <a:pt x="7594" y="2804"/>
                      <a:pt x="7405" y="2332"/>
                    </a:cubicBezTo>
                    <a:cubicBezTo>
                      <a:pt x="6806" y="945"/>
                      <a:pt x="5451" y="0"/>
                      <a:pt x="38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9" name="Picture 8" descr="Car ownership usage isometric composition with view of two crashed cars with characters of automobile owners Free Vector">
            <a:extLst>
              <a:ext uri="{FF2B5EF4-FFF2-40B4-BE49-F238E27FC236}">
                <a16:creationId xmlns:a16="http://schemas.microsoft.com/office/drawing/2014/main" id="{6769292C-ECBB-436B-4BB3-19DE7C710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8241" y="3018732"/>
            <a:ext cx="2965395" cy="2809321"/>
          </a:xfrm>
          <a:prstGeom prst="rect">
            <a:avLst/>
          </a:prstGeom>
          <a:noFill/>
          <a:extLst>
            <a:ext uri="{909E8E84-426E-40DD-AFC4-6F175D3DCCD1}">
              <a14:hiddenFill xmlns:a14="http://schemas.microsoft.com/office/drawing/2010/main">
                <a:solidFill>
                  <a:srgbClr val="FFFFFF"/>
                </a:solidFill>
              </a14:hiddenFill>
            </a:ext>
          </a:extLst>
        </p:spPr>
      </p:pic>
      <p:sp>
        <p:nvSpPr>
          <p:cNvPr id="70" name="Google Shape;2381;p41">
            <a:extLst>
              <a:ext uri="{FF2B5EF4-FFF2-40B4-BE49-F238E27FC236}">
                <a16:creationId xmlns:a16="http://schemas.microsoft.com/office/drawing/2014/main" id="{8905A1BE-BE6F-A2B5-75AD-B3A1D765E194}"/>
              </a:ext>
            </a:extLst>
          </p:cNvPr>
          <p:cNvSpPr txBox="1">
            <a:spLocks/>
          </p:cNvSpPr>
          <p:nvPr/>
        </p:nvSpPr>
        <p:spPr>
          <a:xfrm>
            <a:off x="-2210400" y="1696839"/>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none" strike="noStrike" kern="0" cap="none" spc="0" normalizeH="0" baseline="0" noProof="0" dirty="0">
                <a:ln>
                  <a:noFill/>
                </a:ln>
                <a:solidFill>
                  <a:srgbClr val="000000"/>
                </a:solidFill>
                <a:effectLst/>
                <a:uLnTx/>
                <a:uFillTx/>
                <a:latin typeface="#9Slide07 IcielBaliho Script" pitchFamily="2" charset="0"/>
                <a:sym typeface="Fira Sans Extra Condensed Medium"/>
              </a:rPr>
              <a:t>NHIỆM VỤ 5</a:t>
            </a:r>
          </a:p>
        </p:txBody>
      </p:sp>
    </p:spTree>
    <p:extLst>
      <p:ext uri="{BB962C8B-B14F-4D97-AF65-F5344CB8AC3E}">
        <p14:creationId xmlns:p14="http://schemas.microsoft.com/office/powerpoint/2010/main" val="4076165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90"/>
                                        </p:tgtEl>
                                        <p:attrNameLst>
                                          <p:attrName>style.visibility</p:attrName>
                                        </p:attrNameLst>
                                      </p:cBhvr>
                                      <p:to>
                                        <p:strVal val="visible"/>
                                      </p:to>
                                    </p:set>
                                    <p:animEffect transition="in" filter="wipe(left)">
                                      <p:cBhvr>
                                        <p:cTn id="7" dur="1000"/>
                                        <p:tgtEl>
                                          <p:spTgt spid="1690"/>
                                        </p:tgtEl>
                                      </p:cBhvr>
                                    </p:animEffect>
                                  </p:childTnLst>
                                </p:cTn>
                              </p:par>
                              <p:par>
                                <p:cTn id="8" presetID="22" presetClass="entr" presetSubtype="8" fill="hold" grpId="0" nodeType="withEffect">
                                  <p:stCondLst>
                                    <p:cond delay="850"/>
                                  </p:stCondLst>
                                  <p:childTnLst>
                                    <p:set>
                                      <p:cBhvr>
                                        <p:cTn id="9" dur="1" fill="hold">
                                          <p:stCondLst>
                                            <p:cond delay="0"/>
                                          </p:stCondLst>
                                        </p:cTn>
                                        <p:tgtEl>
                                          <p:spTgt spid="1676"/>
                                        </p:tgtEl>
                                        <p:attrNameLst>
                                          <p:attrName>style.visibility</p:attrName>
                                        </p:attrNameLst>
                                      </p:cBhvr>
                                      <p:to>
                                        <p:strVal val="visible"/>
                                      </p:to>
                                    </p:set>
                                    <p:animEffect transition="in" filter="wipe(left)">
                                      <p:cBhvr>
                                        <p:cTn id="10" dur="250"/>
                                        <p:tgtEl>
                                          <p:spTgt spid="1676"/>
                                        </p:tgtEl>
                                      </p:cBhvr>
                                    </p:animEffect>
                                  </p:childTnLst>
                                </p:cTn>
                              </p:par>
                              <p:par>
                                <p:cTn id="11" presetID="53" presetClass="entr" presetSubtype="16" fill="hold" grpId="0" nodeType="withEffect">
                                  <p:stCondLst>
                                    <p:cond delay="850"/>
                                  </p:stCondLst>
                                  <p:childTnLst>
                                    <p:set>
                                      <p:cBhvr>
                                        <p:cTn id="12" dur="1" fill="hold">
                                          <p:stCondLst>
                                            <p:cond delay="0"/>
                                          </p:stCondLst>
                                        </p:cTn>
                                        <p:tgtEl>
                                          <p:spTgt spid="1679"/>
                                        </p:tgtEl>
                                        <p:attrNameLst>
                                          <p:attrName>style.visibility</p:attrName>
                                        </p:attrNameLst>
                                      </p:cBhvr>
                                      <p:to>
                                        <p:strVal val="visible"/>
                                      </p:to>
                                    </p:set>
                                    <p:anim calcmode="lin" valueType="num">
                                      <p:cBhvr>
                                        <p:cTn id="13" dur="500" fill="hold"/>
                                        <p:tgtEl>
                                          <p:spTgt spid="1679"/>
                                        </p:tgtEl>
                                        <p:attrNameLst>
                                          <p:attrName>ppt_w</p:attrName>
                                        </p:attrNameLst>
                                      </p:cBhvr>
                                      <p:tavLst>
                                        <p:tav tm="0">
                                          <p:val>
                                            <p:fltVal val="0"/>
                                          </p:val>
                                        </p:tav>
                                        <p:tav tm="100000">
                                          <p:val>
                                            <p:strVal val="#ppt_w"/>
                                          </p:val>
                                        </p:tav>
                                      </p:tavLst>
                                    </p:anim>
                                    <p:anim calcmode="lin" valueType="num">
                                      <p:cBhvr>
                                        <p:cTn id="14" dur="500" fill="hold"/>
                                        <p:tgtEl>
                                          <p:spTgt spid="1679"/>
                                        </p:tgtEl>
                                        <p:attrNameLst>
                                          <p:attrName>ppt_h</p:attrName>
                                        </p:attrNameLst>
                                      </p:cBhvr>
                                      <p:tavLst>
                                        <p:tav tm="0">
                                          <p:val>
                                            <p:fltVal val="0"/>
                                          </p:val>
                                        </p:tav>
                                        <p:tav tm="100000">
                                          <p:val>
                                            <p:strVal val="#ppt_h"/>
                                          </p:val>
                                        </p:tav>
                                      </p:tavLst>
                                    </p:anim>
                                    <p:animEffect transition="in" filter="fade">
                                      <p:cBhvr>
                                        <p:cTn id="15" dur="500"/>
                                        <p:tgtEl>
                                          <p:spTgt spid="1679"/>
                                        </p:tgtEl>
                                      </p:cBhvr>
                                    </p:animEffect>
                                  </p:childTnLst>
                                </p:cTn>
                              </p:par>
                            </p:childTnLst>
                          </p:cTn>
                        </p:par>
                        <p:par>
                          <p:cTn id="16" fill="hold">
                            <p:stCondLst>
                              <p:cond delay="1350"/>
                            </p:stCondLst>
                            <p:childTnLst>
                              <p:par>
                                <p:cTn id="17" presetID="22" presetClass="entr" presetSubtype="8" fill="hold" grpId="0" nodeType="afterEffect">
                                  <p:stCondLst>
                                    <p:cond delay="0"/>
                                  </p:stCondLst>
                                  <p:childTnLst>
                                    <p:set>
                                      <p:cBhvr>
                                        <p:cTn id="18" dur="1" fill="hold">
                                          <p:stCondLst>
                                            <p:cond delay="0"/>
                                          </p:stCondLst>
                                        </p:cTn>
                                        <p:tgtEl>
                                          <p:spTgt spid="1713"/>
                                        </p:tgtEl>
                                        <p:attrNameLst>
                                          <p:attrName>style.visibility</p:attrName>
                                        </p:attrNameLst>
                                      </p:cBhvr>
                                      <p:to>
                                        <p:strVal val="visible"/>
                                      </p:to>
                                    </p:set>
                                    <p:animEffect transition="in" filter="wipe(left)">
                                      <p:cBhvr>
                                        <p:cTn id="19" dur="500"/>
                                        <p:tgtEl>
                                          <p:spTgt spid="17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87"/>
                                        </p:tgtEl>
                                        <p:attrNameLst>
                                          <p:attrName>style.visibility</p:attrName>
                                        </p:attrNameLst>
                                      </p:cBhvr>
                                      <p:to>
                                        <p:strVal val="visible"/>
                                      </p:to>
                                    </p:set>
                                    <p:animEffect transition="in" filter="wipe(left)">
                                      <p:cBhvr>
                                        <p:cTn id="24" dur="1000"/>
                                        <p:tgtEl>
                                          <p:spTgt spid="1687"/>
                                        </p:tgtEl>
                                      </p:cBhvr>
                                    </p:animEffect>
                                  </p:childTnLst>
                                </p:cTn>
                              </p:par>
                              <p:par>
                                <p:cTn id="25" presetID="22" presetClass="entr" presetSubtype="8" fill="hold" grpId="0" nodeType="withEffect">
                                  <p:stCondLst>
                                    <p:cond delay="850"/>
                                  </p:stCondLst>
                                  <p:childTnLst>
                                    <p:set>
                                      <p:cBhvr>
                                        <p:cTn id="26" dur="1" fill="hold">
                                          <p:stCondLst>
                                            <p:cond delay="0"/>
                                          </p:stCondLst>
                                        </p:cTn>
                                        <p:tgtEl>
                                          <p:spTgt spid="1675"/>
                                        </p:tgtEl>
                                        <p:attrNameLst>
                                          <p:attrName>style.visibility</p:attrName>
                                        </p:attrNameLst>
                                      </p:cBhvr>
                                      <p:to>
                                        <p:strVal val="visible"/>
                                      </p:to>
                                    </p:set>
                                    <p:animEffect transition="in" filter="wipe(left)">
                                      <p:cBhvr>
                                        <p:cTn id="27" dur="250"/>
                                        <p:tgtEl>
                                          <p:spTgt spid="1675"/>
                                        </p:tgtEl>
                                      </p:cBhvr>
                                    </p:animEffect>
                                  </p:childTnLst>
                                </p:cTn>
                              </p:par>
                              <p:par>
                                <p:cTn id="28" presetID="53" presetClass="entr" presetSubtype="16" fill="hold" grpId="0" nodeType="withEffect">
                                  <p:stCondLst>
                                    <p:cond delay="850"/>
                                  </p:stCondLst>
                                  <p:childTnLst>
                                    <p:set>
                                      <p:cBhvr>
                                        <p:cTn id="29" dur="1" fill="hold">
                                          <p:stCondLst>
                                            <p:cond delay="0"/>
                                          </p:stCondLst>
                                        </p:cTn>
                                        <p:tgtEl>
                                          <p:spTgt spid="1681"/>
                                        </p:tgtEl>
                                        <p:attrNameLst>
                                          <p:attrName>style.visibility</p:attrName>
                                        </p:attrNameLst>
                                      </p:cBhvr>
                                      <p:to>
                                        <p:strVal val="visible"/>
                                      </p:to>
                                    </p:set>
                                    <p:anim calcmode="lin" valueType="num">
                                      <p:cBhvr>
                                        <p:cTn id="30" dur="500" fill="hold"/>
                                        <p:tgtEl>
                                          <p:spTgt spid="1681"/>
                                        </p:tgtEl>
                                        <p:attrNameLst>
                                          <p:attrName>ppt_w</p:attrName>
                                        </p:attrNameLst>
                                      </p:cBhvr>
                                      <p:tavLst>
                                        <p:tav tm="0">
                                          <p:val>
                                            <p:fltVal val="0"/>
                                          </p:val>
                                        </p:tav>
                                        <p:tav tm="100000">
                                          <p:val>
                                            <p:strVal val="#ppt_w"/>
                                          </p:val>
                                        </p:tav>
                                      </p:tavLst>
                                    </p:anim>
                                    <p:anim calcmode="lin" valueType="num">
                                      <p:cBhvr>
                                        <p:cTn id="31" dur="500" fill="hold"/>
                                        <p:tgtEl>
                                          <p:spTgt spid="1681"/>
                                        </p:tgtEl>
                                        <p:attrNameLst>
                                          <p:attrName>ppt_h</p:attrName>
                                        </p:attrNameLst>
                                      </p:cBhvr>
                                      <p:tavLst>
                                        <p:tav tm="0">
                                          <p:val>
                                            <p:fltVal val="0"/>
                                          </p:val>
                                        </p:tav>
                                        <p:tav tm="100000">
                                          <p:val>
                                            <p:strVal val="#ppt_h"/>
                                          </p:val>
                                        </p:tav>
                                      </p:tavLst>
                                    </p:anim>
                                    <p:animEffect transition="in" filter="fade">
                                      <p:cBhvr>
                                        <p:cTn id="32" dur="500"/>
                                        <p:tgtEl>
                                          <p:spTgt spid="1681"/>
                                        </p:tgtEl>
                                      </p:cBhvr>
                                    </p:animEffect>
                                  </p:childTnLst>
                                </p:cTn>
                              </p:par>
                            </p:childTnLst>
                          </p:cTn>
                        </p:par>
                        <p:par>
                          <p:cTn id="33" fill="hold">
                            <p:stCondLst>
                              <p:cond delay="1350"/>
                            </p:stCondLst>
                            <p:childTnLst>
                              <p:par>
                                <p:cTn id="34" presetID="22" presetClass="entr" presetSubtype="8" fill="hold" grpId="0" nodeType="afterEffect">
                                  <p:stCondLst>
                                    <p:cond delay="0"/>
                                  </p:stCondLst>
                                  <p:childTnLst>
                                    <p:set>
                                      <p:cBhvr>
                                        <p:cTn id="35" dur="1" fill="hold">
                                          <p:stCondLst>
                                            <p:cond delay="0"/>
                                          </p:stCondLst>
                                        </p:cTn>
                                        <p:tgtEl>
                                          <p:spTgt spid="1716"/>
                                        </p:tgtEl>
                                        <p:attrNameLst>
                                          <p:attrName>style.visibility</p:attrName>
                                        </p:attrNameLst>
                                      </p:cBhvr>
                                      <p:to>
                                        <p:strVal val="visible"/>
                                      </p:to>
                                    </p:set>
                                    <p:animEffect transition="in" filter="wipe(left)">
                                      <p:cBhvr>
                                        <p:cTn id="36" dur="500"/>
                                        <p:tgtEl>
                                          <p:spTgt spid="17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84"/>
                                        </p:tgtEl>
                                        <p:attrNameLst>
                                          <p:attrName>style.visibility</p:attrName>
                                        </p:attrNameLst>
                                      </p:cBhvr>
                                      <p:to>
                                        <p:strVal val="visible"/>
                                      </p:to>
                                    </p:set>
                                    <p:animEffect transition="in" filter="wipe(left)">
                                      <p:cBhvr>
                                        <p:cTn id="41" dur="1000"/>
                                        <p:tgtEl>
                                          <p:spTgt spid="1684"/>
                                        </p:tgtEl>
                                      </p:cBhvr>
                                    </p:animEffect>
                                  </p:childTnLst>
                                </p:cTn>
                              </p:par>
                              <p:par>
                                <p:cTn id="42" presetID="22" presetClass="entr" presetSubtype="8" fill="hold" grpId="0" nodeType="withEffect">
                                  <p:stCondLst>
                                    <p:cond delay="850"/>
                                  </p:stCondLst>
                                  <p:childTnLst>
                                    <p:set>
                                      <p:cBhvr>
                                        <p:cTn id="43" dur="1" fill="hold">
                                          <p:stCondLst>
                                            <p:cond delay="0"/>
                                          </p:stCondLst>
                                        </p:cTn>
                                        <p:tgtEl>
                                          <p:spTgt spid="1674"/>
                                        </p:tgtEl>
                                        <p:attrNameLst>
                                          <p:attrName>style.visibility</p:attrName>
                                        </p:attrNameLst>
                                      </p:cBhvr>
                                      <p:to>
                                        <p:strVal val="visible"/>
                                      </p:to>
                                    </p:set>
                                    <p:animEffect transition="in" filter="wipe(left)">
                                      <p:cBhvr>
                                        <p:cTn id="44" dur="250"/>
                                        <p:tgtEl>
                                          <p:spTgt spid="1674"/>
                                        </p:tgtEl>
                                      </p:cBhvr>
                                    </p:animEffect>
                                  </p:childTnLst>
                                </p:cTn>
                              </p:par>
                              <p:par>
                                <p:cTn id="45" presetID="53" presetClass="entr" presetSubtype="16" fill="hold" grpId="0" nodeType="withEffect">
                                  <p:stCondLst>
                                    <p:cond delay="850"/>
                                  </p:stCondLst>
                                  <p:childTnLst>
                                    <p:set>
                                      <p:cBhvr>
                                        <p:cTn id="46" dur="1" fill="hold">
                                          <p:stCondLst>
                                            <p:cond delay="0"/>
                                          </p:stCondLst>
                                        </p:cTn>
                                        <p:tgtEl>
                                          <p:spTgt spid="1683"/>
                                        </p:tgtEl>
                                        <p:attrNameLst>
                                          <p:attrName>style.visibility</p:attrName>
                                        </p:attrNameLst>
                                      </p:cBhvr>
                                      <p:to>
                                        <p:strVal val="visible"/>
                                      </p:to>
                                    </p:set>
                                    <p:anim calcmode="lin" valueType="num">
                                      <p:cBhvr>
                                        <p:cTn id="47" dur="500" fill="hold"/>
                                        <p:tgtEl>
                                          <p:spTgt spid="1683"/>
                                        </p:tgtEl>
                                        <p:attrNameLst>
                                          <p:attrName>ppt_w</p:attrName>
                                        </p:attrNameLst>
                                      </p:cBhvr>
                                      <p:tavLst>
                                        <p:tav tm="0">
                                          <p:val>
                                            <p:fltVal val="0"/>
                                          </p:val>
                                        </p:tav>
                                        <p:tav tm="100000">
                                          <p:val>
                                            <p:strVal val="#ppt_w"/>
                                          </p:val>
                                        </p:tav>
                                      </p:tavLst>
                                    </p:anim>
                                    <p:anim calcmode="lin" valueType="num">
                                      <p:cBhvr>
                                        <p:cTn id="48" dur="500" fill="hold"/>
                                        <p:tgtEl>
                                          <p:spTgt spid="1683"/>
                                        </p:tgtEl>
                                        <p:attrNameLst>
                                          <p:attrName>ppt_h</p:attrName>
                                        </p:attrNameLst>
                                      </p:cBhvr>
                                      <p:tavLst>
                                        <p:tav tm="0">
                                          <p:val>
                                            <p:fltVal val="0"/>
                                          </p:val>
                                        </p:tav>
                                        <p:tav tm="100000">
                                          <p:val>
                                            <p:strVal val="#ppt_h"/>
                                          </p:val>
                                        </p:tav>
                                      </p:tavLst>
                                    </p:anim>
                                    <p:animEffect transition="in" filter="fade">
                                      <p:cBhvr>
                                        <p:cTn id="49" dur="500"/>
                                        <p:tgtEl>
                                          <p:spTgt spid="1683"/>
                                        </p:tgtEl>
                                      </p:cBhvr>
                                    </p:animEffect>
                                  </p:childTnLst>
                                </p:cTn>
                              </p:par>
                            </p:childTnLst>
                          </p:cTn>
                        </p:par>
                        <p:par>
                          <p:cTn id="50" fill="hold">
                            <p:stCondLst>
                              <p:cond delay="1350"/>
                            </p:stCondLst>
                            <p:childTnLst>
                              <p:par>
                                <p:cTn id="51" presetID="22" presetClass="entr" presetSubtype="8" fill="hold" grpId="0" nodeType="afterEffect">
                                  <p:stCondLst>
                                    <p:cond delay="0"/>
                                  </p:stCondLst>
                                  <p:childTnLst>
                                    <p:set>
                                      <p:cBhvr>
                                        <p:cTn id="52" dur="1" fill="hold">
                                          <p:stCondLst>
                                            <p:cond delay="0"/>
                                          </p:stCondLst>
                                        </p:cTn>
                                        <p:tgtEl>
                                          <p:spTgt spid="1719"/>
                                        </p:tgtEl>
                                        <p:attrNameLst>
                                          <p:attrName>style.visibility</p:attrName>
                                        </p:attrNameLst>
                                      </p:cBhvr>
                                      <p:to>
                                        <p:strVal val="visible"/>
                                      </p:to>
                                    </p:set>
                                    <p:animEffect transition="in" filter="wipe(left)">
                                      <p:cBhvr>
                                        <p:cTn id="53" dur="500"/>
                                        <p:tgtEl>
                                          <p:spTgt spid="1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4" grpId="0" animBg="1"/>
      <p:bldP spid="1675" grpId="0" animBg="1"/>
      <p:bldP spid="1676" grpId="0" animBg="1"/>
      <p:bldP spid="1684" grpId="0" animBg="1"/>
      <p:bldP spid="1687" grpId="0" animBg="1"/>
      <p:bldP spid="1690" grpId="0" animBg="1"/>
      <p:bldP spid="1713" grpId="0"/>
      <p:bldP spid="1716" grpId="0"/>
      <p:bldP spid="1719" grpId="0"/>
      <p:bldP spid="1679" grpId="0"/>
      <p:bldP spid="1681" grpId="0"/>
      <p:bldP spid="168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3080" name="Picture 8" descr="Car ownership usage isometric composition with view of two crashed cars with characters of automobile owners Free Vector">
            <a:extLst>
              <a:ext uri="{FF2B5EF4-FFF2-40B4-BE49-F238E27FC236}">
                <a16:creationId xmlns:a16="http://schemas.microsoft.com/office/drawing/2014/main" id="{1C30674D-6E9A-0AE2-FE46-9B4A34512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603" y="1150338"/>
            <a:ext cx="4140397" cy="3922481"/>
          </a:xfrm>
          <a:prstGeom prst="rect">
            <a:avLst/>
          </a:prstGeom>
          <a:noFill/>
          <a:extLst>
            <a:ext uri="{909E8E84-426E-40DD-AFC4-6F175D3DCCD1}">
              <a14:hiddenFill xmlns:a14="http://schemas.microsoft.com/office/drawing/2010/main">
                <a:solidFill>
                  <a:srgbClr val="FFFFFF"/>
                </a:solidFill>
              </a14:hiddenFill>
            </a:ext>
          </a:extLst>
        </p:spPr>
      </p:pic>
      <p:sp>
        <p:nvSpPr>
          <p:cNvPr id="2085" name="Google Shape;2085;p34"/>
          <p:cNvSpPr/>
          <p:nvPr/>
        </p:nvSpPr>
        <p:spPr>
          <a:xfrm>
            <a:off x="1090969" y="2642102"/>
            <a:ext cx="4650525" cy="842700"/>
          </a:xfrm>
          <a:prstGeom prst="homePlate">
            <a:avLst>
              <a:gd name="adj" fmla="val 31959"/>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6" name="Google Shape;2086;p34"/>
          <p:cNvSpPr/>
          <p:nvPr/>
        </p:nvSpPr>
        <p:spPr>
          <a:xfrm>
            <a:off x="430669" y="2507402"/>
            <a:ext cx="842700" cy="842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2087" name="Google Shape;2087;p34"/>
          <p:cNvSpPr/>
          <p:nvPr/>
        </p:nvSpPr>
        <p:spPr>
          <a:xfrm rot="10800000" flipH="1">
            <a:off x="1090969" y="3350102"/>
            <a:ext cx="182400" cy="1128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2094;p34"/>
          <p:cNvSpPr txBox="1"/>
          <p:nvPr/>
        </p:nvSpPr>
        <p:spPr>
          <a:xfrm>
            <a:off x="1618319" y="2725527"/>
            <a:ext cx="4123175" cy="67585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1100"/>
              <a:buFont typeface="Arial"/>
              <a:buNone/>
              <a:tabLst/>
              <a:defRPr/>
            </a:pPr>
            <a:r>
              <a:rPr kumimoji="0" lang="en" sz="1600" b="0" i="0" u="none" strike="noStrike" kern="0" cap="none" spc="0" normalizeH="0" baseline="0" noProof="0" dirty="0">
                <a:ln>
                  <a:noFill/>
                </a:ln>
                <a:solidFill>
                  <a:srgbClr val="000000"/>
                </a:solidFill>
                <a:effectLst/>
                <a:uLnTx/>
                <a:uFillTx/>
                <a:latin typeface="#9Slide03 Arima Madurai Black" panose="00000A00000000000000" pitchFamily="2" charset="0"/>
                <a:ea typeface="Fira Sans"/>
                <a:cs typeface="#9Slide03 Arima Madurai Black" panose="00000A00000000000000" pitchFamily="2" charset="0"/>
                <a:sym typeface="Fira Sans"/>
              </a:rPr>
              <a:t>Thống kê tình hình tai nạn giao thông của nước ta từ 2016 đến 2020</a:t>
            </a:r>
            <a:endParaRPr kumimoji="0" sz="1600" b="0" i="0" u="none" strike="noStrike" kern="0" cap="none" spc="0" normalizeH="0" baseline="0" noProof="0" dirty="0">
              <a:ln>
                <a:noFill/>
              </a:ln>
              <a:solidFill>
                <a:srgbClr val="000000"/>
              </a:solidFill>
              <a:effectLst/>
              <a:uLnTx/>
              <a:uFillTx/>
              <a:latin typeface="#9Slide03 Arima Madurai Black" panose="00000A00000000000000" pitchFamily="2" charset="0"/>
              <a:ea typeface="Fira Sans"/>
              <a:cs typeface="#9Slide03 Arima Madurai Black" panose="00000A00000000000000" pitchFamily="2" charset="0"/>
              <a:sym typeface="Fira Sans"/>
            </a:endParaRPr>
          </a:p>
        </p:txBody>
      </p:sp>
      <p:sp>
        <p:nvSpPr>
          <p:cNvPr id="41" name="Google Shape;2381;p41">
            <a:extLst>
              <a:ext uri="{FF2B5EF4-FFF2-40B4-BE49-F238E27FC236}">
                <a16:creationId xmlns:a16="http://schemas.microsoft.com/office/drawing/2014/main" id="{4ECAC049-39CE-3DA1-9872-BAE82C7FD077}"/>
              </a:ext>
            </a:extLst>
          </p:cNvPr>
          <p:cNvSpPr txBox="1">
            <a:spLocks/>
          </p:cNvSpPr>
          <p:nvPr/>
        </p:nvSpPr>
        <p:spPr>
          <a:xfrm>
            <a:off x="3531094" y="1538346"/>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none" strike="noStrike" kern="0" cap="none" spc="0" normalizeH="0" baseline="0" noProof="0" dirty="0">
                <a:ln>
                  <a:noFill/>
                </a:ln>
                <a:solidFill>
                  <a:srgbClr val="000000"/>
                </a:solidFill>
                <a:effectLst/>
                <a:uLnTx/>
                <a:uFillTx/>
                <a:latin typeface="#9Slide07 IcielBaliho Script" pitchFamily="2" charset="0"/>
                <a:sym typeface="Fira Sans Extra Condensed Medium"/>
              </a:rPr>
              <a:t>NHIỆM VỤ 5</a:t>
            </a:r>
          </a:p>
        </p:txBody>
      </p:sp>
      <p:pic>
        <p:nvPicPr>
          <p:cNvPr id="5" name="Picture 4">
            <a:extLst>
              <a:ext uri="{FF2B5EF4-FFF2-40B4-BE49-F238E27FC236}">
                <a16:creationId xmlns:a16="http://schemas.microsoft.com/office/drawing/2014/main" id="{B2C8CE8A-B19A-322C-20C4-C59365AFBB8D}"/>
              </a:ext>
            </a:extLst>
          </p:cNvPr>
          <p:cNvPicPr>
            <a:picLocks noChangeAspect="1"/>
          </p:cNvPicPr>
          <p:nvPr/>
        </p:nvPicPr>
        <p:blipFill>
          <a:blip r:embed="rId4"/>
          <a:stretch>
            <a:fillRect/>
          </a:stretch>
        </p:blipFill>
        <p:spPr>
          <a:xfrm>
            <a:off x="561854" y="2671669"/>
            <a:ext cx="543733" cy="543733"/>
          </a:xfrm>
          <a:prstGeom prst="rect">
            <a:avLst/>
          </a:prstGeom>
        </p:spPr>
      </p:pic>
      <p:sp>
        <p:nvSpPr>
          <p:cNvPr id="19" name="Google Shape;2381;p41">
            <a:extLst>
              <a:ext uri="{FF2B5EF4-FFF2-40B4-BE49-F238E27FC236}">
                <a16:creationId xmlns:a16="http://schemas.microsoft.com/office/drawing/2014/main" id="{D7ADCDD2-7B90-1CF9-5439-3B73F2DC3AAC}"/>
              </a:ext>
            </a:extLst>
          </p:cNvPr>
          <p:cNvSpPr txBox="1">
            <a:spLocks/>
          </p:cNvSpPr>
          <p:nvPr/>
        </p:nvSpPr>
        <p:spPr>
          <a:xfrm>
            <a:off x="3858247" y="-674333"/>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none" strike="noStrike" kern="0" cap="none" spc="0" normalizeH="0" baseline="0" noProof="0" dirty="0">
                <a:ln>
                  <a:noFill/>
                </a:ln>
                <a:solidFill>
                  <a:srgbClr val="000000"/>
                </a:solidFill>
                <a:effectLst/>
                <a:uLnTx/>
                <a:uFillTx/>
                <a:latin typeface="#9Slide07 IcielBaliho Script" pitchFamily="2" charset="0"/>
                <a:sym typeface="Fira Sans Extra Condensed Medium"/>
              </a:rPr>
              <a:t>NHIỆM VỤ 4</a:t>
            </a:r>
          </a:p>
        </p:txBody>
      </p:sp>
      <p:pic>
        <p:nvPicPr>
          <p:cNvPr id="20" name="Picture 6" descr="Biển 0 m, 100 m, 200 m có ý nghĩa gì? - VnExpress">
            <a:extLst>
              <a:ext uri="{FF2B5EF4-FFF2-40B4-BE49-F238E27FC236}">
                <a16:creationId xmlns:a16="http://schemas.microsoft.com/office/drawing/2014/main" id="{C72B8E2C-8B26-A8A9-2546-2C3FD0DDBE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673"/>
          <a:stretch/>
        </p:blipFill>
        <p:spPr bwMode="auto">
          <a:xfrm>
            <a:off x="6948227" y="5641162"/>
            <a:ext cx="1335802" cy="156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185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86"/>
                                        </p:tgtEl>
                                        <p:attrNameLst>
                                          <p:attrName>style.visibility</p:attrName>
                                        </p:attrNameLst>
                                      </p:cBhvr>
                                      <p:to>
                                        <p:strVal val="visible"/>
                                      </p:to>
                                    </p:set>
                                    <p:animEffect transition="in" filter="wipe(left)">
                                      <p:cBhvr>
                                        <p:cTn id="7" dur="500"/>
                                        <p:tgtEl>
                                          <p:spTgt spid="208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87"/>
                                        </p:tgtEl>
                                        <p:attrNameLst>
                                          <p:attrName>style.visibility</p:attrName>
                                        </p:attrNameLst>
                                      </p:cBhvr>
                                      <p:to>
                                        <p:strVal val="visible"/>
                                      </p:to>
                                    </p:set>
                                    <p:animEffect transition="in" filter="wipe(right)">
                                      <p:cBhvr>
                                        <p:cTn id="11" dur="250"/>
                                        <p:tgtEl>
                                          <p:spTgt spid="2087"/>
                                        </p:tgtEl>
                                      </p:cBhvr>
                                    </p:animEffect>
                                  </p:childTnLst>
                                </p:cTn>
                              </p:par>
                              <p:par>
                                <p:cTn id="12" presetID="53" presetClass="entr" presetSubtype="16" fill="hold" nodeType="withEffect">
                                  <p:stCondLst>
                                    <p:cond delay="25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2085"/>
                                        </p:tgtEl>
                                        <p:attrNameLst>
                                          <p:attrName>style.visibility</p:attrName>
                                        </p:attrNameLst>
                                      </p:cBhvr>
                                      <p:to>
                                        <p:strVal val="visible"/>
                                      </p:to>
                                    </p:set>
                                    <p:animEffect transition="in" filter="wipe(left)">
                                      <p:cBhvr>
                                        <p:cTn id="19" dur="750"/>
                                        <p:tgtEl>
                                          <p:spTgt spid="2085"/>
                                        </p:tgtEl>
                                      </p:cBhvr>
                                    </p:animEffect>
                                  </p:childTnLst>
                                </p:cTn>
                              </p:par>
                            </p:childTnLst>
                          </p:cTn>
                        </p:par>
                        <p:par>
                          <p:cTn id="20" fill="hold">
                            <p:stCondLst>
                              <p:cond delay="1500"/>
                            </p:stCondLst>
                            <p:childTnLst>
                              <p:par>
                                <p:cTn id="21" presetID="22" presetClass="entr" presetSubtype="1" fill="hold" grpId="0" nodeType="afterEffect">
                                  <p:stCondLst>
                                    <p:cond delay="0"/>
                                  </p:stCondLst>
                                  <p:iterate type="lt">
                                    <p:tmPct val="5000"/>
                                  </p:iterate>
                                  <p:childTnLst>
                                    <p:set>
                                      <p:cBhvr>
                                        <p:cTn id="22" dur="1" fill="hold">
                                          <p:stCondLst>
                                            <p:cond delay="0"/>
                                          </p:stCondLst>
                                        </p:cTn>
                                        <p:tgtEl>
                                          <p:spTgt spid="2094"/>
                                        </p:tgtEl>
                                        <p:attrNameLst>
                                          <p:attrName>style.visibility</p:attrName>
                                        </p:attrNameLst>
                                      </p:cBhvr>
                                      <p:to>
                                        <p:strVal val="visible"/>
                                      </p:to>
                                    </p:set>
                                    <p:animEffect transition="in" filter="wipe(up)">
                                      <p:cBhvr>
                                        <p:cTn id="23" dur="500"/>
                                        <p:tgtEl>
                                          <p:spTgt spid="2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5" grpId="0" animBg="1"/>
      <p:bldP spid="2086" grpId="0" animBg="1"/>
      <p:bldP spid="2087" grpId="0" animBg="1"/>
      <p:bldP spid="209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11268" name="Picture 4">
            <a:extLst>
              <a:ext uri="{FF2B5EF4-FFF2-40B4-BE49-F238E27FC236}">
                <a16:creationId xmlns:a16="http://schemas.microsoft.com/office/drawing/2014/main" id="{1ABBF079-C0C8-7A8C-9E5C-7A5BE58C5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16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Car ownership usage isometric composition with view of two crashed cars with characters of automobile owners Free Vector">
            <a:extLst>
              <a:ext uri="{FF2B5EF4-FFF2-40B4-BE49-F238E27FC236}">
                <a16:creationId xmlns:a16="http://schemas.microsoft.com/office/drawing/2014/main" id="{C143853E-16EE-E7A3-19ED-90EB8803B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8241" y="3018732"/>
            <a:ext cx="2965395" cy="2809321"/>
          </a:xfrm>
          <a:prstGeom prst="rect">
            <a:avLst/>
          </a:prstGeom>
          <a:noFill/>
          <a:extLst>
            <a:ext uri="{909E8E84-426E-40DD-AFC4-6F175D3DCCD1}">
              <a14:hiddenFill xmlns:a14="http://schemas.microsoft.com/office/drawing/2010/main">
                <a:solidFill>
                  <a:srgbClr val="FFFFFF"/>
                </a:solidFill>
              </a14:hiddenFill>
            </a:ext>
          </a:extLst>
        </p:spPr>
      </p:pic>
      <p:sp>
        <p:nvSpPr>
          <p:cNvPr id="61" name="Google Shape;2381;p41">
            <a:extLst>
              <a:ext uri="{FF2B5EF4-FFF2-40B4-BE49-F238E27FC236}">
                <a16:creationId xmlns:a16="http://schemas.microsoft.com/office/drawing/2014/main" id="{10700B8C-4696-8F25-6FB4-E7274EDD7E8B}"/>
              </a:ext>
            </a:extLst>
          </p:cNvPr>
          <p:cNvSpPr txBox="1">
            <a:spLocks/>
          </p:cNvSpPr>
          <p:nvPr/>
        </p:nvSpPr>
        <p:spPr>
          <a:xfrm>
            <a:off x="-2210400" y="1696839"/>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none" strike="noStrike" kern="0" cap="none" spc="0" normalizeH="0" baseline="0" noProof="0" dirty="0">
                <a:ln>
                  <a:noFill/>
                </a:ln>
                <a:solidFill>
                  <a:srgbClr val="000000"/>
                </a:solidFill>
                <a:effectLst/>
                <a:uLnTx/>
                <a:uFillTx/>
                <a:latin typeface="#9Slide07 IcielBaliho Script" pitchFamily="2" charset="0"/>
                <a:sym typeface="Fira Sans Extra Condensed Medium"/>
              </a:rPr>
              <a:t>NHIỆM VỤ 5</a:t>
            </a:r>
          </a:p>
        </p:txBody>
      </p:sp>
    </p:spTree>
    <p:extLst>
      <p:ext uri="{BB962C8B-B14F-4D97-AF65-F5344CB8AC3E}">
        <p14:creationId xmlns:p14="http://schemas.microsoft.com/office/powerpoint/2010/main" val="157050012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08A7D883-FD78-418F-92A8-28699D37AAD3}"/>
              </a:ext>
            </a:extLst>
          </p:cNvPr>
          <p:cNvSpPr/>
          <p:nvPr/>
        </p:nvSpPr>
        <p:spPr>
          <a:xfrm>
            <a:off x="5273736" y="1488646"/>
            <a:ext cx="3324222" cy="1919252"/>
          </a:xfrm>
          <a:custGeom>
            <a:avLst/>
            <a:gdLst>
              <a:gd name="connsiteX0" fmla="*/ 649082 w 4432296"/>
              <a:gd name="connsiteY0" fmla="*/ 2184177 h 2559002"/>
              <a:gd name="connsiteX1" fmla="*/ 649082 w 4432296"/>
              <a:gd name="connsiteY1" fmla="*/ 374758 h 2559002"/>
              <a:gd name="connsiteX2" fmla="*/ 3783181 w 4432296"/>
              <a:gd name="connsiteY2" fmla="*/ 374758 h 2559002"/>
              <a:gd name="connsiteX3" fmla="*/ 3783181 w 4432296"/>
              <a:gd name="connsiteY3" fmla="*/ 2184177 h 2559002"/>
              <a:gd name="connsiteX4" fmla="*/ 649082 w 4432296"/>
              <a:gd name="connsiteY4" fmla="*/ 2184177 h 255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296" h="2559002">
                <a:moveTo>
                  <a:pt x="649082" y="2184177"/>
                </a:moveTo>
                <a:cubicBezTo>
                  <a:pt x="-216316" y="1684544"/>
                  <a:pt x="-216406" y="874390"/>
                  <a:pt x="649082" y="374758"/>
                </a:cubicBezTo>
                <a:cubicBezTo>
                  <a:pt x="1514570" y="-124874"/>
                  <a:pt x="2917693" y="-124964"/>
                  <a:pt x="3783181" y="374758"/>
                </a:cubicBezTo>
                <a:cubicBezTo>
                  <a:pt x="4648669" y="874481"/>
                  <a:pt x="4648669" y="1684544"/>
                  <a:pt x="3783181" y="2184177"/>
                </a:cubicBezTo>
                <a:cubicBezTo>
                  <a:pt x="2917693" y="2683809"/>
                  <a:pt x="1514570" y="2684080"/>
                  <a:pt x="649082" y="2184177"/>
                </a:cubicBezTo>
                <a:close/>
              </a:path>
            </a:pathLst>
          </a:custGeom>
          <a:solidFill>
            <a:srgbClr val="F5F5F5"/>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6" name="Freeform: Shape 15">
            <a:extLst>
              <a:ext uri="{FF2B5EF4-FFF2-40B4-BE49-F238E27FC236}">
                <a16:creationId xmlns:a16="http://schemas.microsoft.com/office/drawing/2014/main" id="{F095DA91-7AC3-4802-B42A-D690687932C4}"/>
              </a:ext>
            </a:extLst>
          </p:cNvPr>
          <p:cNvSpPr/>
          <p:nvPr/>
        </p:nvSpPr>
        <p:spPr>
          <a:xfrm>
            <a:off x="7997509" y="2702632"/>
            <a:ext cx="492061" cy="291655"/>
          </a:xfrm>
          <a:custGeom>
            <a:avLst/>
            <a:gdLst>
              <a:gd name="connsiteX0" fmla="*/ 261521 w 656081"/>
              <a:gd name="connsiteY0" fmla="*/ 388874 h 388873"/>
              <a:gd name="connsiteX1" fmla="*/ 235343 w 656081"/>
              <a:gd name="connsiteY1" fmla="*/ 385082 h 388873"/>
              <a:gd name="connsiteX2" fmla="*/ 199236 w 656081"/>
              <a:gd name="connsiteY2" fmla="*/ 354482 h 388873"/>
              <a:gd name="connsiteX3" fmla="*/ 216568 w 656081"/>
              <a:gd name="connsiteY3" fmla="*/ 312146 h 388873"/>
              <a:gd name="connsiteX4" fmla="*/ 229927 w 656081"/>
              <a:gd name="connsiteY4" fmla="*/ 301585 h 388873"/>
              <a:gd name="connsiteX5" fmla="*/ 261341 w 656081"/>
              <a:gd name="connsiteY5" fmla="*/ 270984 h 388873"/>
              <a:gd name="connsiteX6" fmla="*/ 278762 w 656081"/>
              <a:gd name="connsiteY6" fmla="*/ 226301 h 388873"/>
              <a:gd name="connsiteX7" fmla="*/ 265583 w 656081"/>
              <a:gd name="connsiteY7" fmla="*/ 218719 h 388873"/>
              <a:gd name="connsiteX8" fmla="*/ 268381 w 656081"/>
              <a:gd name="connsiteY8" fmla="*/ 212129 h 388873"/>
              <a:gd name="connsiteX9" fmla="*/ 254751 w 656081"/>
              <a:gd name="connsiteY9" fmla="*/ 215018 h 388873"/>
              <a:gd name="connsiteX10" fmla="*/ 248613 w 656081"/>
              <a:gd name="connsiteY10" fmla="*/ 206804 h 388873"/>
              <a:gd name="connsiteX11" fmla="*/ 156630 w 656081"/>
              <a:gd name="connsiteY11" fmla="*/ 251938 h 388873"/>
              <a:gd name="connsiteX12" fmla="*/ 130001 w 656081"/>
              <a:gd name="connsiteY12" fmla="*/ 265478 h 388873"/>
              <a:gd name="connsiteX13" fmla="*/ 69973 w 656081"/>
              <a:gd name="connsiteY13" fmla="*/ 290753 h 388873"/>
              <a:gd name="connsiteX14" fmla="*/ 46142 w 656081"/>
              <a:gd name="connsiteY14" fmla="*/ 293641 h 388873"/>
              <a:gd name="connsiteX15" fmla="*/ 8861 w 656081"/>
              <a:gd name="connsiteY15" fmla="*/ 280101 h 388873"/>
              <a:gd name="connsiteX16" fmla="*/ 556 w 656081"/>
              <a:gd name="connsiteY16" fmla="*/ 249681 h 388873"/>
              <a:gd name="connsiteX17" fmla="*/ 129911 w 656081"/>
              <a:gd name="connsiteY17" fmla="*/ 166995 h 388873"/>
              <a:gd name="connsiteX18" fmla="*/ 171434 w 656081"/>
              <a:gd name="connsiteY18" fmla="*/ 165190 h 388873"/>
              <a:gd name="connsiteX19" fmla="*/ 190209 w 656081"/>
              <a:gd name="connsiteY19" fmla="*/ 165190 h 388873"/>
              <a:gd name="connsiteX20" fmla="*/ 202486 w 656081"/>
              <a:gd name="connsiteY20" fmla="*/ 165190 h 388873"/>
              <a:gd name="connsiteX21" fmla="*/ 212776 w 656081"/>
              <a:gd name="connsiteY21" fmla="*/ 165190 h 388873"/>
              <a:gd name="connsiteX22" fmla="*/ 279575 w 656081"/>
              <a:gd name="connsiteY22" fmla="*/ 154358 h 388873"/>
              <a:gd name="connsiteX23" fmla="*/ 285081 w 656081"/>
              <a:gd name="connsiteY23" fmla="*/ 153275 h 388873"/>
              <a:gd name="connsiteX24" fmla="*/ 288421 w 656081"/>
              <a:gd name="connsiteY24" fmla="*/ 157788 h 388873"/>
              <a:gd name="connsiteX25" fmla="*/ 300968 w 656081"/>
              <a:gd name="connsiteY25" fmla="*/ 155351 h 388873"/>
              <a:gd name="connsiteX26" fmla="*/ 474282 w 656081"/>
              <a:gd name="connsiteY26" fmla="*/ 33128 h 388873"/>
              <a:gd name="connsiteX27" fmla="*/ 536567 w 656081"/>
              <a:gd name="connsiteY27" fmla="*/ 0 h 388873"/>
              <a:gd name="connsiteX28" fmla="*/ 542073 w 656081"/>
              <a:gd name="connsiteY28" fmla="*/ 0 h 388873"/>
              <a:gd name="connsiteX29" fmla="*/ 545413 w 656081"/>
              <a:gd name="connsiteY29" fmla="*/ 5055 h 388873"/>
              <a:gd name="connsiteX30" fmla="*/ 547941 w 656081"/>
              <a:gd name="connsiteY30" fmla="*/ 9839 h 388873"/>
              <a:gd name="connsiteX31" fmla="*/ 544601 w 656081"/>
              <a:gd name="connsiteY31" fmla="*/ 15526 h 388873"/>
              <a:gd name="connsiteX32" fmla="*/ 496669 w 656081"/>
              <a:gd name="connsiteY32" fmla="*/ 70409 h 388873"/>
              <a:gd name="connsiteX33" fmla="*/ 424454 w 656081"/>
              <a:gd name="connsiteY33" fmla="*/ 131340 h 388873"/>
              <a:gd name="connsiteX34" fmla="*/ 656082 w 656081"/>
              <a:gd name="connsiteY34" fmla="*/ 86206 h 388873"/>
              <a:gd name="connsiteX35" fmla="*/ 645881 w 656081"/>
              <a:gd name="connsiteY35" fmla="*/ 103537 h 388873"/>
              <a:gd name="connsiteX36" fmla="*/ 549836 w 656081"/>
              <a:gd name="connsiteY36" fmla="*/ 145241 h 388873"/>
              <a:gd name="connsiteX37" fmla="*/ 352150 w 656081"/>
              <a:gd name="connsiteY37" fmla="*/ 193444 h 388873"/>
              <a:gd name="connsiteX38" fmla="*/ 341679 w 656081"/>
              <a:gd name="connsiteY38" fmla="*/ 202471 h 388873"/>
              <a:gd name="connsiteX39" fmla="*/ 337075 w 656081"/>
              <a:gd name="connsiteY39" fmla="*/ 267464 h 388873"/>
              <a:gd name="connsiteX40" fmla="*/ 340415 w 656081"/>
              <a:gd name="connsiteY40" fmla="*/ 289399 h 388873"/>
              <a:gd name="connsiteX41" fmla="*/ 336534 w 656081"/>
              <a:gd name="connsiteY41" fmla="*/ 343559 h 388873"/>
              <a:gd name="connsiteX42" fmla="*/ 261521 w 656081"/>
              <a:gd name="connsiteY42" fmla="*/ 388874 h 388873"/>
              <a:gd name="connsiteX43" fmla="*/ 277859 w 656081"/>
              <a:gd name="connsiteY43" fmla="*/ 322076 h 388873"/>
              <a:gd name="connsiteX44" fmla="*/ 247439 w 656081"/>
              <a:gd name="connsiteY44" fmla="*/ 333991 h 388873"/>
              <a:gd name="connsiteX45" fmla="*/ 244370 w 656081"/>
              <a:gd name="connsiteY45" fmla="*/ 343018 h 388873"/>
              <a:gd name="connsiteX46" fmla="*/ 254480 w 656081"/>
              <a:gd name="connsiteY46" fmla="*/ 350600 h 388873"/>
              <a:gd name="connsiteX47" fmla="*/ 264771 w 656081"/>
              <a:gd name="connsiteY47" fmla="*/ 351954 h 388873"/>
              <a:gd name="connsiteX48" fmla="*/ 295191 w 656081"/>
              <a:gd name="connsiteY48" fmla="*/ 340039 h 388873"/>
              <a:gd name="connsiteX49" fmla="*/ 298260 w 656081"/>
              <a:gd name="connsiteY49" fmla="*/ 331012 h 388873"/>
              <a:gd name="connsiteX50" fmla="*/ 288150 w 656081"/>
              <a:gd name="connsiteY50" fmla="*/ 323429 h 388873"/>
              <a:gd name="connsiteX51" fmla="*/ 277859 w 656081"/>
              <a:gd name="connsiteY51" fmla="*/ 321805 h 388873"/>
              <a:gd name="connsiteX52" fmla="*/ 159157 w 656081"/>
              <a:gd name="connsiteY52" fmla="*/ 198950 h 388873"/>
              <a:gd name="connsiteX53" fmla="*/ 109149 w 656081"/>
              <a:gd name="connsiteY53" fmla="*/ 207977 h 388873"/>
              <a:gd name="connsiteX54" fmla="*/ 45961 w 656081"/>
              <a:gd name="connsiteY54" fmla="*/ 250403 h 388873"/>
              <a:gd name="connsiteX55" fmla="*/ 45239 w 656081"/>
              <a:gd name="connsiteY55" fmla="*/ 256180 h 388873"/>
              <a:gd name="connsiteX56" fmla="*/ 52641 w 656081"/>
              <a:gd name="connsiteY56" fmla="*/ 258798 h 388873"/>
              <a:gd name="connsiteX57" fmla="*/ 57064 w 656081"/>
              <a:gd name="connsiteY57" fmla="*/ 258256 h 388873"/>
              <a:gd name="connsiteX58" fmla="*/ 80083 w 656081"/>
              <a:gd name="connsiteY58" fmla="*/ 247153 h 388873"/>
              <a:gd name="connsiteX59" fmla="*/ 108066 w 656081"/>
              <a:gd name="connsiteY59" fmla="*/ 231266 h 388873"/>
              <a:gd name="connsiteX60" fmla="*/ 180280 w 656081"/>
              <a:gd name="connsiteY60" fmla="*/ 202200 h 388873"/>
              <a:gd name="connsiteX61" fmla="*/ 181002 w 656081"/>
              <a:gd name="connsiteY61" fmla="*/ 202200 h 388873"/>
              <a:gd name="connsiteX62" fmla="*/ 159157 w 656081"/>
              <a:gd name="connsiteY62" fmla="*/ 198950 h 38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56081" h="388873">
                <a:moveTo>
                  <a:pt x="261521" y="388874"/>
                </a:moveTo>
                <a:cubicBezTo>
                  <a:pt x="252662" y="388822"/>
                  <a:pt x="243853" y="387546"/>
                  <a:pt x="235343" y="385082"/>
                </a:cubicBezTo>
                <a:cubicBezTo>
                  <a:pt x="209707" y="377861"/>
                  <a:pt x="201764" y="364502"/>
                  <a:pt x="199236" y="354482"/>
                </a:cubicBezTo>
                <a:cubicBezTo>
                  <a:pt x="197153" y="338302"/>
                  <a:pt x="203737" y="322220"/>
                  <a:pt x="216568" y="312146"/>
                </a:cubicBezTo>
                <a:cubicBezTo>
                  <a:pt x="220539" y="308806"/>
                  <a:pt x="225594" y="305286"/>
                  <a:pt x="229927" y="301585"/>
                </a:cubicBezTo>
                <a:cubicBezTo>
                  <a:pt x="242294" y="292016"/>
                  <a:pt x="257730" y="280191"/>
                  <a:pt x="261341" y="270984"/>
                </a:cubicBezTo>
                <a:lnTo>
                  <a:pt x="278762" y="226301"/>
                </a:lnTo>
                <a:lnTo>
                  <a:pt x="265583" y="218719"/>
                </a:lnTo>
                <a:lnTo>
                  <a:pt x="268381" y="212129"/>
                </a:lnTo>
                <a:lnTo>
                  <a:pt x="254751" y="215018"/>
                </a:lnTo>
                <a:lnTo>
                  <a:pt x="248613" y="206804"/>
                </a:lnTo>
                <a:cubicBezTo>
                  <a:pt x="234982" y="213393"/>
                  <a:pt x="201493" y="229641"/>
                  <a:pt x="156630" y="251938"/>
                </a:cubicBezTo>
                <a:lnTo>
                  <a:pt x="130001" y="265478"/>
                </a:lnTo>
                <a:cubicBezTo>
                  <a:pt x="111165" y="276457"/>
                  <a:pt x="90988" y="284952"/>
                  <a:pt x="69973" y="290753"/>
                </a:cubicBezTo>
                <a:cubicBezTo>
                  <a:pt x="62167" y="292631"/>
                  <a:pt x="54170" y="293600"/>
                  <a:pt x="46142" y="293641"/>
                </a:cubicBezTo>
                <a:cubicBezTo>
                  <a:pt x="32351" y="294663"/>
                  <a:pt x="18782" y="289735"/>
                  <a:pt x="8861" y="280101"/>
                </a:cubicBezTo>
                <a:cubicBezTo>
                  <a:pt x="1695" y="271706"/>
                  <a:pt x="-1350" y="260552"/>
                  <a:pt x="556" y="249681"/>
                </a:cubicBezTo>
                <a:cubicBezTo>
                  <a:pt x="5251" y="207616"/>
                  <a:pt x="87304" y="170877"/>
                  <a:pt x="129911" y="166995"/>
                </a:cubicBezTo>
                <a:cubicBezTo>
                  <a:pt x="143902" y="165732"/>
                  <a:pt x="156991" y="165190"/>
                  <a:pt x="171434" y="165190"/>
                </a:cubicBezTo>
                <a:cubicBezTo>
                  <a:pt x="178384" y="165190"/>
                  <a:pt x="184613" y="165190"/>
                  <a:pt x="190209" y="165190"/>
                </a:cubicBezTo>
                <a:lnTo>
                  <a:pt x="202486" y="165190"/>
                </a:lnTo>
                <a:cubicBezTo>
                  <a:pt x="206277" y="165190"/>
                  <a:pt x="209617" y="165190"/>
                  <a:pt x="212776" y="165190"/>
                </a:cubicBezTo>
                <a:cubicBezTo>
                  <a:pt x="228934" y="163656"/>
                  <a:pt x="279123" y="154448"/>
                  <a:pt x="279575" y="154358"/>
                </a:cubicBezTo>
                <a:lnTo>
                  <a:pt x="285081" y="153275"/>
                </a:lnTo>
                <a:lnTo>
                  <a:pt x="288421" y="157788"/>
                </a:lnTo>
                <a:lnTo>
                  <a:pt x="300968" y="155351"/>
                </a:lnTo>
                <a:cubicBezTo>
                  <a:pt x="317577" y="143616"/>
                  <a:pt x="444313" y="53709"/>
                  <a:pt x="474282" y="33128"/>
                </a:cubicBezTo>
                <a:cubicBezTo>
                  <a:pt x="492968" y="20310"/>
                  <a:pt x="526457" y="0"/>
                  <a:pt x="536567" y="0"/>
                </a:cubicBezTo>
                <a:lnTo>
                  <a:pt x="542073" y="0"/>
                </a:lnTo>
                <a:lnTo>
                  <a:pt x="545413" y="5055"/>
                </a:lnTo>
                <a:lnTo>
                  <a:pt x="547941" y="9839"/>
                </a:lnTo>
                <a:lnTo>
                  <a:pt x="544601" y="15526"/>
                </a:lnTo>
                <a:cubicBezTo>
                  <a:pt x="531370" y="36048"/>
                  <a:pt x="515223" y="54536"/>
                  <a:pt x="496669" y="70409"/>
                </a:cubicBezTo>
                <a:cubicBezTo>
                  <a:pt x="486017" y="78894"/>
                  <a:pt x="455146" y="105072"/>
                  <a:pt x="424454" y="131340"/>
                </a:cubicBezTo>
                <a:lnTo>
                  <a:pt x="656082" y="86206"/>
                </a:lnTo>
                <a:lnTo>
                  <a:pt x="645881" y="103537"/>
                </a:lnTo>
                <a:cubicBezTo>
                  <a:pt x="643083" y="108321"/>
                  <a:pt x="627828" y="122132"/>
                  <a:pt x="549836" y="145241"/>
                </a:cubicBezTo>
                <a:cubicBezTo>
                  <a:pt x="502807" y="159052"/>
                  <a:pt x="416872" y="179001"/>
                  <a:pt x="352150" y="193444"/>
                </a:cubicBezTo>
                <a:lnTo>
                  <a:pt x="341679" y="202471"/>
                </a:lnTo>
                <a:cubicBezTo>
                  <a:pt x="340957" y="214025"/>
                  <a:pt x="338610" y="249139"/>
                  <a:pt x="337075" y="267464"/>
                </a:cubicBezTo>
                <a:cubicBezTo>
                  <a:pt x="337005" y="274907"/>
                  <a:pt x="338133" y="282313"/>
                  <a:pt x="340415" y="289399"/>
                </a:cubicBezTo>
                <a:cubicBezTo>
                  <a:pt x="344297" y="304925"/>
                  <a:pt x="349442" y="324152"/>
                  <a:pt x="336534" y="343559"/>
                </a:cubicBezTo>
                <a:cubicBezTo>
                  <a:pt x="321031" y="370603"/>
                  <a:pt x="292672" y="387734"/>
                  <a:pt x="261521" y="388874"/>
                </a:cubicBezTo>
                <a:close/>
                <a:moveTo>
                  <a:pt x="277859" y="322076"/>
                </a:moveTo>
                <a:cubicBezTo>
                  <a:pt x="266534" y="321817"/>
                  <a:pt x="255576" y="326109"/>
                  <a:pt x="247439" y="333991"/>
                </a:cubicBezTo>
                <a:cubicBezTo>
                  <a:pt x="245076" y="336364"/>
                  <a:pt x="243943" y="339696"/>
                  <a:pt x="244370" y="343018"/>
                </a:cubicBezTo>
                <a:cubicBezTo>
                  <a:pt x="246342" y="347010"/>
                  <a:pt x="250096" y="349825"/>
                  <a:pt x="254480" y="350600"/>
                </a:cubicBezTo>
                <a:cubicBezTo>
                  <a:pt x="257831" y="351528"/>
                  <a:pt x="261294" y="351984"/>
                  <a:pt x="264771" y="351954"/>
                </a:cubicBezTo>
                <a:cubicBezTo>
                  <a:pt x="276097" y="352213"/>
                  <a:pt x="287054" y="347921"/>
                  <a:pt x="295191" y="340039"/>
                </a:cubicBezTo>
                <a:cubicBezTo>
                  <a:pt x="297554" y="337666"/>
                  <a:pt x="298688" y="334334"/>
                  <a:pt x="298260" y="331012"/>
                </a:cubicBezTo>
                <a:cubicBezTo>
                  <a:pt x="296288" y="327020"/>
                  <a:pt x="292535" y="324204"/>
                  <a:pt x="288150" y="323429"/>
                </a:cubicBezTo>
                <a:cubicBezTo>
                  <a:pt x="284813" y="322410"/>
                  <a:pt x="281349" y="321863"/>
                  <a:pt x="277859" y="321805"/>
                </a:cubicBezTo>
                <a:close/>
                <a:moveTo>
                  <a:pt x="159157" y="198950"/>
                </a:moveTo>
                <a:cubicBezTo>
                  <a:pt x="142119" y="199331"/>
                  <a:pt x="125245" y="202377"/>
                  <a:pt x="109149" y="207977"/>
                </a:cubicBezTo>
                <a:cubicBezTo>
                  <a:pt x="64647" y="222600"/>
                  <a:pt x="50655" y="240834"/>
                  <a:pt x="45961" y="250403"/>
                </a:cubicBezTo>
                <a:cubicBezTo>
                  <a:pt x="45329" y="251576"/>
                  <a:pt x="44156" y="254645"/>
                  <a:pt x="45239" y="256180"/>
                </a:cubicBezTo>
                <a:cubicBezTo>
                  <a:pt x="47178" y="258136"/>
                  <a:pt x="49904" y="259100"/>
                  <a:pt x="52641" y="258798"/>
                </a:cubicBezTo>
                <a:cubicBezTo>
                  <a:pt x="54132" y="258790"/>
                  <a:pt x="55616" y="258608"/>
                  <a:pt x="57064" y="258256"/>
                </a:cubicBezTo>
                <a:cubicBezTo>
                  <a:pt x="65360" y="256018"/>
                  <a:pt x="73167" y="252252"/>
                  <a:pt x="80083" y="247153"/>
                </a:cubicBezTo>
                <a:cubicBezTo>
                  <a:pt x="89112" y="241348"/>
                  <a:pt x="98454" y="236044"/>
                  <a:pt x="108066" y="231266"/>
                </a:cubicBezTo>
                <a:cubicBezTo>
                  <a:pt x="131403" y="219845"/>
                  <a:pt x="155538" y="210131"/>
                  <a:pt x="180280" y="202200"/>
                </a:cubicBezTo>
                <a:lnTo>
                  <a:pt x="181002" y="202200"/>
                </a:lnTo>
                <a:cubicBezTo>
                  <a:pt x="173901" y="200134"/>
                  <a:pt x="166552" y="199041"/>
                  <a:pt x="159157" y="198950"/>
                </a:cubicBez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7" name="Freeform: Shape 16">
            <a:extLst>
              <a:ext uri="{FF2B5EF4-FFF2-40B4-BE49-F238E27FC236}">
                <a16:creationId xmlns:a16="http://schemas.microsoft.com/office/drawing/2014/main" id="{5F84F9B8-53B6-4863-B81B-433C26F012FB}"/>
              </a:ext>
            </a:extLst>
          </p:cNvPr>
          <p:cNvSpPr/>
          <p:nvPr/>
        </p:nvSpPr>
        <p:spPr>
          <a:xfrm>
            <a:off x="7775596" y="1478674"/>
            <a:ext cx="741324" cy="429488"/>
          </a:xfrm>
          <a:custGeom>
            <a:avLst/>
            <a:gdLst>
              <a:gd name="connsiteX0" fmla="*/ 988432 w 988432"/>
              <a:gd name="connsiteY0" fmla="*/ 401143 h 572651"/>
              <a:gd name="connsiteX1" fmla="*/ 305647 w 988432"/>
              <a:gd name="connsiteY1" fmla="*/ 5860 h 572651"/>
              <a:gd name="connsiteX2" fmla="*/ 279740 w 988432"/>
              <a:gd name="connsiteY2" fmla="*/ 534 h 572651"/>
              <a:gd name="connsiteX3" fmla="*/ 273150 w 988432"/>
              <a:gd name="connsiteY3" fmla="*/ 4235 h 572651"/>
              <a:gd name="connsiteX4" fmla="*/ 280462 w 988432"/>
              <a:gd name="connsiteY4" fmla="*/ 21837 h 572651"/>
              <a:gd name="connsiteX5" fmla="*/ 516873 w 988432"/>
              <a:gd name="connsiteY5" fmla="*/ 159586 h 572651"/>
              <a:gd name="connsiteX6" fmla="*/ 281094 w 988432"/>
              <a:gd name="connsiteY6" fmla="*/ 299862 h 572651"/>
              <a:gd name="connsiteX7" fmla="*/ 38905 w 988432"/>
              <a:gd name="connsiteY7" fmla="*/ 158864 h 572651"/>
              <a:gd name="connsiteX8" fmla="*/ 6770 w 988432"/>
              <a:gd name="connsiteY8" fmla="*/ 153448 h 572651"/>
              <a:gd name="connsiteX9" fmla="*/ 6770 w 988432"/>
              <a:gd name="connsiteY9" fmla="*/ 153448 h 572651"/>
              <a:gd name="connsiteX10" fmla="*/ 9297 w 988432"/>
              <a:gd name="connsiteY10" fmla="*/ 170870 h 572651"/>
              <a:gd name="connsiteX11" fmla="*/ 689646 w 988432"/>
              <a:gd name="connsiteY11" fmla="*/ 572652 h 57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432" h="572651">
                <a:moveTo>
                  <a:pt x="988432" y="401143"/>
                </a:moveTo>
                <a:lnTo>
                  <a:pt x="305647" y="5860"/>
                </a:lnTo>
                <a:cubicBezTo>
                  <a:pt x="297995" y="872"/>
                  <a:pt x="288738" y="-1031"/>
                  <a:pt x="279740" y="534"/>
                </a:cubicBezTo>
                <a:lnTo>
                  <a:pt x="273150" y="4235"/>
                </a:lnTo>
                <a:cubicBezTo>
                  <a:pt x="271309" y="11082"/>
                  <a:pt x="274311" y="18310"/>
                  <a:pt x="280462" y="21837"/>
                </a:cubicBezTo>
                <a:lnTo>
                  <a:pt x="516873" y="159586"/>
                </a:lnTo>
                <a:lnTo>
                  <a:pt x="281094" y="299862"/>
                </a:lnTo>
                <a:lnTo>
                  <a:pt x="38905" y="158864"/>
                </a:lnTo>
                <a:cubicBezTo>
                  <a:pt x="28344" y="152816"/>
                  <a:pt x="17331" y="147310"/>
                  <a:pt x="6770" y="153448"/>
                </a:cubicBezTo>
                <a:lnTo>
                  <a:pt x="6770" y="153448"/>
                </a:lnTo>
                <a:cubicBezTo>
                  <a:pt x="-3792" y="159496"/>
                  <a:pt x="-1264" y="164731"/>
                  <a:pt x="9297" y="170870"/>
                </a:cubicBezTo>
                <a:lnTo>
                  <a:pt x="689646" y="572652"/>
                </a:ln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nvGrpSpPr>
          <p:cNvPr id="18" name="Graphic 13">
            <a:extLst>
              <a:ext uri="{FF2B5EF4-FFF2-40B4-BE49-F238E27FC236}">
                <a16:creationId xmlns:a16="http://schemas.microsoft.com/office/drawing/2014/main" id="{1EBE5D68-5AAF-4056-AA71-A9DCBFF7BD60}"/>
              </a:ext>
            </a:extLst>
          </p:cNvPr>
          <p:cNvGrpSpPr/>
          <p:nvPr/>
        </p:nvGrpSpPr>
        <p:grpSpPr>
          <a:xfrm>
            <a:off x="7138521" y="2733994"/>
            <a:ext cx="828160" cy="514172"/>
            <a:chOff x="9915274" y="5639224"/>
            <a:chExt cx="1104213" cy="685563"/>
          </a:xfrm>
        </p:grpSpPr>
        <p:sp>
          <p:nvSpPr>
            <p:cNvPr id="19" name="Freeform: Shape 18">
              <a:extLst>
                <a:ext uri="{FF2B5EF4-FFF2-40B4-BE49-F238E27FC236}">
                  <a16:creationId xmlns:a16="http://schemas.microsoft.com/office/drawing/2014/main" id="{58EF7915-6072-4F56-AF38-31E271E9C0D9}"/>
                </a:ext>
              </a:extLst>
            </p:cNvPr>
            <p:cNvSpPr/>
            <p:nvPr/>
          </p:nvSpPr>
          <p:spPr>
            <a:xfrm>
              <a:off x="9915274" y="5680875"/>
              <a:ext cx="1104213" cy="643911"/>
            </a:xfrm>
            <a:custGeom>
              <a:avLst/>
              <a:gdLst>
                <a:gd name="connsiteX0" fmla="*/ 4256 w 1104213"/>
                <a:gd name="connsiteY0" fmla="*/ 609882 h 643911"/>
                <a:gd name="connsiteX1" fmla="*/ 68888 w 1104213"/>
                <a:gd name="connsiteY1" fmla="*/ 643191 h 643911"/>
                <a:gd name="connsiteX2" fmla="*/ 114022 w 1104213"/>
                <a:gd name="connsiteY2" fmla="*/ 635067 h 643911"/>
                <a:gd name="connsiteX3" fmla="*/ 997744 w 1104213"/>
                <a:gd name="connsiteY3" fmla="*/ 118825 h 643911"/>
                <a:gd name="connsiteX4" fmla="*/ 1101913 w 1104213"/>
                <a:gd name="connsiteY4" fmla="*/ 13663 h 643911"/>
                <a:gd name="connsiteX5" fmla="*/ 1101809 w 1104213"/>
                <a:gd name="connsiteY5" fmla="*/ 2301 h 643911"/>
                <a:gd name="connsiteX6" fmla="*/ 1093698 w 1104213"/>
                <a:gd name="connsiteY6" fmla="*/ 393 h 643911"/>
                <a:gd name="connsiteX7" fmla="*/ 902692 w 1104213"/>
                <a:gd name="connsiteY7" fmla="*/ 63581 h 643911"/>
                <a:gd name="connsiteX8" fmla="*/ 13373 w 1104213"/>
                <a:gd name="connsiteY8" fmla="*/ 576663 h 643911"/>
                <a:gd name="connsiteX9" fmla="*/ 4256 w 1104213"/>
                <a:gd name="connsiteY9" fmla="*/ 609882 h 64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213" h="643911">
                  <a:moveTo>
                    <a:pt x="4256" y="609882"/>
                  </a:moveTo>
                  <a:cubicBezTo>
                    <a:pt x="17736" y="625408"/>
                    <a:pt x="39280" y="636511"/>
                    <a:pt x="68888" y="643191"/>
                  </a:cubicBezTo>
                  <a:cubicBezTo>
                    <a:pt x="84414" y="645386"/>
                    <a:pt x="100235" y="642539"/>
                    <a:pt x="114022" y="635067"/>
                  </a:cubicBezTo>
                  <a:lnTo>
                    <a:pt x="997744" y="118825"/>
                  </a:lnTo>
                  <a:lnTo>
                    <a:pt x="1101913" y="13663"/>
                  </a:lnTo>
                  <a:cubicBezTo>
                    <a:pt x="1105021" y="10497"/>
                    <a:pt x="1104975" y="5410"/>
                    <a:pt x="1101809" y="2301"/>
                  </a:cubicBezTo>
                  <a:cubicBezTo>
                    <a:pt x="1099672" y="204"/>
                    <a:pt x="1096546" y="-532"/>
                    <a:pt x="1093698" y="393"/>
                  </a:cubicBezTo>
                  <a:lnTo>
                    <a:pt x="902692" y="63581"/>
                  </a:lnTo>
                  <a:lnTo>
                    <a:pt x="13373" y="576663"/>
                  </a:lnTo>
                  <a:cubicBezTo>
                    <a:pt x="1277" y="583523"/>
                    <a:pt x="-4590" y="599411"/>
                    <a:pt x="4256" y="609882"/>
                  </a:cubicBezTo>
                  <a:close/>
                </a:path>
              </a:pathLst>
            </a:custGeom>
            <a:solidFill>
              <a:srgbClr val="000000">
                <a:alpha val="1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0" name="Freeform: Shape 19">
              <a:extLst>
                <a:ext uri="{FF2B5EF4-FFF2-40B4-BE49-F238E27FC236}">
                  <a16:creationId xmlns:a16="http://schemas.microsoft.com/office/drawing/2014/main" id="{54D7FAC6-F3EB-400D-9221-48FD2CD52000}"/>
                </a:ext>
              </a:extLst>
            </p:cNvPr>
            <p:cNvSpPr/>
            <p:nvPr/>
          </p:nvSpPr>
          <p:spPr>
            <a:xfrm>
              <a:off x="10824917" y="5639944"/>
              <a:ext cx="176596" cy="139805"/>
            </a:xfrm>
            <a:custGeom>
              <a:avLst/>
              <a:gdLst>
                <a:gd name="connsiteX0" fmla="*/ 0 w 176596"/>
                <a:gd name="connsiteY0" fmla="*/ 33470 h 139805"/>
                <a:gd name="connsiteX1" fmla="*/ 169974 w 176596"/>
                <a:gd name="connsiteY1" fmla="*/ 162 h 139805"/>
                <a:gd name="connsiteX2" fmla="*/ 176436 w 176596"/>
                <a:gd name="connsiteY2" fmla="*/ 4031 h 139805"/>
                <a:gd name="connsiteX3" fmla="*/ 174939 w 176596"/>
                <a:gd name="connsiteY3" fmla="*/ 9188 h 139805"/>
                <a:gd name="connsiteX4" fmla="*/ 59667 w 176596"/>
                <a:gd name="connsiteY4" fmla="*/ 139806 h 139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96" h="139805">
                  <a:moveTo>
                    <a:pt x="0" y="33470"/>
                  </a:moveTo>
                  <a:lnTo>
                    <a:pt x="169974" y="162"/>
                  </a:lnTo>
                  <a:cubicBezTo>
                    <a:pt x="172827" y="-555"/>
                    <a:pt x="175720" y="1178"/>
                    <a:pt x="176436" y="4031"/>
                  </a:cubicBezTo>
                  <a:cubicBezTo>
                    <a:pt x="176904" y="5894"/>
                    <a:pt x="176332" y="7865"/>
                    <a:pt x="174939" y="9188"/>
                  </a:cubicBezTo>
                  <a:lnTo>
                    <a:pt x="59667" y="139806"/>
                  </a:lnTo>
                  <a:close/>
                </a:path>
              </a:pathLst>
            </a:custGeom>
            <a:solidFill>
              <a:srgbClr val="FFA8A7"/>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1" name="Freeform: Shape 20">
              <a:extLst>
                <a:ext uri="{FF2B5EF4-FFF2-40B4-BE49-F238E27FC236}">
                  <a16:creationId xmlns:a16="http://schemas.microsoft.com/office/drawing/2014/main" id="{20497ED1-2B7C-4443-B168-3495A8A1F2E6}"/>
                </a:ext>
              </a:extLst>
            </p:cNvPr>
            <p:cNvSpPr/>
            <p:nvPr/>
          </p:nvSpPr>
          <p:spPr>
            <a:xfrm>
              <a:off x="10961762" y="5639224"/>
              <a:ext cx="39750" cy="36718"/>
            </a:xfrm>
            <a:custGeom>
              <a:avLst/>
              <a:gdLst>
                <a:gd name="connsiteX0" fmla="*/ 38093 w 39750"/>
                <a:gd name="connsiteY0" fmla="*/ 9187 h 36718"/>
                <a:gd name="connsiteX1" fmla="*/ 38286 w 39750"/>
                <a:gd name="connsiteY1" fmla="*/ 1658 h 36718"/>
                <a:gd name="connsiteX2" fmla="*/ 33128 w 39750"/>
                <a:gd name="connsiteY2" fmla="*/ 160 h 36718"/>
                <a:gd name="connsiteX3" fmla="*/ 0 w 39750"/>
                <a:gd name="connsiteY3" fmla="*/ 6660 h 36718"/>
                <a:gd name="connsiteX4" fmla="*/ 0 w 39750"/>
                <a:gd name="connsiteY4" fmla="*/ 6660 h 36718"/>
                <a:gd name="connsiteX5" fmla="*/ 13721 w 39750"/>
                <a:gd name="connsiteY5" fmla="*/ 33740 h 36718"/>
                <a:gd name="connsiteX6" fmla="*/ 13721 w 39750"/>
                <a:gd name="connsiteY6" fmla="*/ 36719 h 3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50" h="36718">
                  <a:moveTo>
                    <a:pt x="38093" y="9187"/>
                  </a:moveTo>
                  <a:cubicBezTo>
                    <a:pt x="40225" y="7161"/>
                    <a:pt x="40312" y="3790"/>
                    <a:pt x="38286" y="1658"/>
                  </a:cubicBezTo>
                  <a:cubicBezTo>
                    <a:pt x="36963" y="265"/>
                    <a:pt x="34992" y="-307"/>
                    <a:pt x="33128" y="160"/>
                  </a:cubicBezTo>
                  <a:lnTo>
                    <a:pt x="0" y="6660"/>
                  </a:lnTo>
                  <a:lnTo>
                    <a:pt x="0" y="6660"/>
                  </a:lnTo>
                  <a:cubicBezTo>
                    <a:pt x="9252" y="12434"/>
                    <a:pt x="14536" y="22865"/>
                    <a:pt x="13721" y="33740"/>
                  </a:cubicBezTo>
                  <a:lnTo>
                    <a:pt x="13721" y="36719"/>
                  </a:ln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2" name="Freeform: Shape 21">
              <a:extLst>
                <a:ext uri="{FF2B5EF4-FFF2-40B4-BE49-F238E27FC236}">
                  <a16:creationId xmlns:a16="http://schemas.microsoft.com/office/drawing/2014/main" id="{17C91FCD-6488-423B-ABDA-D572B25DA3FB}"/>
                </a:ext>
              </a:extLst>
            </p:cNvPr>
            <p:cNvSpPr/>
            <p:nvPr/>
          </p:nvSpPr>
          <p:spPr>
            <a:xfrm>
              <a:off x="10083186" y="5673505"/>
              <a:ext cx="804650" cy="530774"/>
            </a:xfrm>
            <a:custGeom>
              <a:avLst/>
              <a:gdLst>
                <a:gd name="connsiteX0" fmla="*/ 60570 w 804650"/>
                <a:gd name="connsiteY0" fmla="*/ 530775 h 530774"/>
                <a:gd name="connsiteX1" fmla="*/ 74471 w 804650"/>
                <a:gd name="connsiteY1" fmla="*/ 522831 h 530774"/>
                <a:gd name="connsiteX2" fmla="*/ 91261 w 804650"/>
                <a:gd name="connsiteY2" fmla="*/ 513263 h 530774"/>
                <a:gd name="connsiteX3" fmla="*/ 801398 w 804650"/>
                <a:gd name="connsiteY3" fmla="*/ 105884 h 530774"/>
                <a:gd name="connsiteX4" fmla="*/ 796614 w 804650"/>
                <a:gd name="connsiteY4" fmla="*/ 49557 h 530774"/>
                <a:gd name="connsiteX5" fmla="*/ 741821 w 804650"/>
                <a:gd name="connsiteY5" fmla="*/ 0 h 530774"/>
                <a:gd name="connsiteX6" fmla="*/ 32045 w 804650"/>
                <a:gd name="connsiteY6" fmla="*/ 407198 h 530774"/>
                <a:gd name="connsiteX7" fmla="*/ 0 w 804650"/>
                <a:gd name="connsiteY7" fmla="*/ 425252 h 530774"/>
                <a:gd name="connsiteX8" fmla="*/ 60570 w 804650"/>
                <a:gd name="connsiteY8" fmla="*/ 530775 h 53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50" h="530774">
                  <a:moveTo>
                    <a:pt x="60570" y="530775"/>
                  </a:moveTo>
                  <a:lnTo>
                    <a:pt x="74471" y="522831"/>
                  </a:lnTo>
                  <a:lnTo>
                    <a:pt x="91261" y="513263"/>
                  </a:lnTo>
                  <a:lnTo>
                    <a:pt x="801398" y="105884"/>
                  </a:lnTo>
                  <a:cubicBezTo>
                    <a:pt x="807020" y="87183"/>
                    <a:pt x="805310" y="67042"/>
                    <a:pt x="796614" y="49557"/>
                  </a:cubicBezTo>
                  <a:cubicBezTo>
                    <a:pt x="784608" y="22477"/>
                    <a:pt x="761228" y="1264"/>
                    <a:pt x="741821" y="0"/>
                  </a:cubicBezTo>
                  <a:lnTo>
                    <a:pt x="32045" y="407198"/>
                  </a:lnTo>
                  <a:lnTo>
                    <a:pt x="0" y="425252"/>
                  </a:lnTo>
                  <a:cubicBezTo>
                    <a:pt x="21393" y="414781"/>
                    <a:pt x="81873" y="519762"/>
                    <a:pt x="60570" y="530775"/>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3" name="Freeform: Shape 22">
              <a:extLst>
                <a:ext uri="{FF2B5EF4-FFF2-40B4-BE49-F238E27FC236}">
                  <a16:creationId xmlns:a16="http://schemas.microsoft.com/office/drawing/2014/main" id="{57B54CE5-DE68-4FD0-9C6B-5086AEF35711}"/>
                </a:ext>
              </a:extLst>
            </p:cNvPr>
            <p:cNvSpPr/>
            <p:nvPr/>
          </p:nvSpPr>
          <p:spPr>
            <a:xfrm>
              <a:off x="10135902" y="6050310"/>
              <a:ext cx="96535" cy="123820"/>
            </a:xfrm>
            <a:custGeom>
              <a:avLst/>
              <a:gdLst>
                <a:gd name="connsiteX0" fmla="*/ 60840 w 96535"/>
                <a:gd name="connsiteY0" fmla="*/ 123820 h 123820"/>
                <a:gd name="connsiteX1" fmla="*/ 91893 w 96535"/>
                <a:gd name="connsiteY1" fmla="*/ 105767 h 123820"/>
                <a:gd name="connsiteX2" fmla="*/ 85122 w 96535"/>
                <a:gd name="connsiteY2" fmla="*/ 55126 h 123820"/>
                <a:gd name="connsiteX3" fmla="*/ 30962 w 96535"/>
                <a:gd name="connsiteY3" fmla="*/ 966 h 123820"/>
                <a:gd name="connsiteX4" fmla="*/ 8034 w 96535"/>
                <a:gd name="connsiteY4" fmla="*/ 14145 h 123820"/>
                <a:gd name="connsiteX5" fmla="*/ 0 w 96535"/>
                <a:gd name="connsiteY5" fmla="*/ 18929 h 123820"/>
                <a:gd name="connsiteX6" fmla="*/ 54161 w 96535"/>
                <a:gd name="connsiteY6" fmla="*/ 73090 h 123820"/>
                <a:gd name="connsiteX7" fmla="*/ 61834 w 96535"/>
                <a:gd name="connsiteY7" fmla="*/ 123008 h 123820"/>
                <a:gd name="connsiteX8" fmla="*/ 61834 w 96535"/>
                <a:gd name="connsiteY8" fmla="*/ 123008 h 12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35" h="123820">
                  <a:moveTo>
                    <a:pt x="60840" y="123820"/>
                  </a:moveTo>
                  <a:lnTo>
                    <a:pt x="91893" y="105767"/>
                  </a:lnTo>
                  <a:cubicBezTo>
                    <a:pt x="100919" y="100892"/>
                    <a:pt x="95774" y="78686"/>
                    <a:pt x="85122" y="55126"/>
                  </a:cubicBezTo>
                  <a:cubicBezTo>
                    <a:pt x="70951" y="24165"/>
                    <a:pt x="43058" y="-5804"/>
                    <a:pt x="30962" y="966"/>
                  </a:cubicBezTo>
                  <a:lnTo>
                    <a:pt x="8034" y="14145"/>
                  </a:lnTo>
                  <a:lnTo>
                    <a:pt x="0" y="18929"/>
                  </a:lnTo>
                  <a:cubicBezTo>
                    <a:pt x="12096" y="12520"/>
                    <a:pt x="40079" y="42489"/>
                    <a:pt x="54161" y="73090"/>
                  </a:cubicBezTo>
                  <a:cubicBezTo>
                    <a:pt x="64361" y="95386"/>
                    <a:pt x="69596" y="117050"/>
                    <a:pt x="61834" y="123008"/>
                  </a:cubicBezTo>
                  <a:lnTo>
                    <a:pt x="61834" y="123008"/>
                  </a:lnTo>
                  <a:close/>
                </a:path>
              </a:pathLst>
            </a:custGeom>
            <a:solidFill>
              <a:srgbClr val="EBEBEB"/>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4" name="Freeform: Shape 23">
              <a:extLst>
                <a:ext uri="{FF2B5EF4-FFF2-40B4-BE49-F238E27FC236}">
                  <a16:creationId xmlns:a16="http://schemas.microsoft.com/office/drawing/2014/main" id="{E9B905D2-14CF-4EFB-9E57-9179987D848C}"/>
                </a:ext>
              </a:extLst>
            </p:cNvPr>
            <p:cNvSpPr/>
            <p:nvPr/>
          </p:nvSpPr>
          <p:spPr>
            <a:xfrm>
              <a:off x="10112613" y="6063699"/>
              <a:ext cx="96609" cy="123971"/>
            </a:xfrm>
            <a:custGeom>
              <a:avLst/>
              <a:gdLst>
                <a:gd name="connsiteX0" fmla="*/ 92163 w 96609"/>
                <a:gd name="connsiteY0" fmla="*/ 105918 h 123971"/>
                <a:gd name="connsiteX1" fmla="*/ 31142 w 96609"/>
                <a:gd name="connsiteY1" fmla="*/ 846 h 123971"/>
                <a:gd name="connsiteX2" fmla="*/ 0 w 96609"/>
                <a:gd name="connsiteY2" fmla="*/ 18900 h 123971"/>
                <a:gd name="connsiteX3" fmla="*/ 61021 w 96609"/>
                <a:gd name="connsiteY3" fmla="*/ 123972 h 123971"/>
              </a:gdLst>
              <a:ahLst/>
              <a:cxnLst>
                <a:cxn ang="0">
                  <a:pos x="connsiteX0" y="connsiteY0"/>
                </a:cxn>
                <a:cxn ang="0">
                  <a:pos x="connsiteX1" y="connsiteY1"/>
                </a:cxn>
                <a:cxn ang="0">
                  <a:pos x="connsiteX2" y="connsiteY2"/>
                </a:cxn>
                <a:cxn ang="0">
                  <a:pos x="connsiteX3" y="connsiteY3"/>
                </a:cxn>
              </a:cxnLst>
              <a:rect l="l" t="t" r="r" b="b"/>
              <a:pathLst>
                <a:path w="96609" h="123971">
                  <a:moveTo>
                    <a:pt x="92163" y="105918"/>
                  </a:moveTo>
                  <a:cubicBezTo>
                    <a:pt x="113466" y="94634"/>
                    <a:pt x="52446" y="-10437"/>
                    <a:pt x="31142" y="846"/>
                  </a:cubicBezTo>
                  <a:lnTo>
                    <a:pt x="0" y="18900"/>
                  </a:lnTo>
                  <a:cubicBezTo>
                    <a:pt x="21303" y="7616"/>
                    <a:pt x="82324" y="112688"/>
                    <a:pt x="61021" y="123972"/>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5" name="Freeform: Shape 24">
              <a:extLst>
                <a:ext uri="{FF2B5EF4-FFF2-40B4-BE49-F238E27FC236}">
                  <a16:creationId xmlns:a16="http://schemas.microsoft.com/office/drawing/2014/main" id="{79DDFC46-3CEF-4A04-AE26-8F7FCB937419}"/>
                </a:ext>
              </a:extLst>
            </p:cNvPr>
            <p:cNvSpPr/>
            <p:nvPr/>
          </p:nvSpPr>
          <p:spPr>
            <a:xfrm>
              <a:off x="10083186" y="6080381"/>
              <a:ext cx="95775" cy="123898"/>
            </a:xfrm>
            <a:custGeom>
              <a:avLst/>
              <a:gdLst>
                <a:gd name="connsiteX0" fmla="*/ 60570 w 95775"/>
                <a:gd name="connsiteY0" fmla="*/ 123899 h 123898"/>
                <a:gd name="connsiteX1" fmla="*/ 91261 w 95775"/>
                <a:gd name="connsiteY1" fmla="*/ 106387 h 123898"/>
                <a:gd name="connsiteX2" fmla="*/ 32045 w 95775"/>
                <a:gd name="connsiteY2" fmla="*/ 323 h 123898"/>
                <a:gd name="connsiteX3" fmla="*/ 30781 w 95775"/>
                <a:gd name="connsiteY3" fmla="*/ 774 h 123898"/>
                <a:gd name="connsiteX4" fmla="*/ 0 w 95775"/>
                <a:gd name="connsiteY4" fmla="*/ 18827 h 123898"/>
                <a:gd name="connsiteX5" fmla="*/ 60570 w 95775"/>
                <a:gd name="connsiteY5" fmla="*/ 123899 h 12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775" h="123898">
                  <a:moveTo>
                    <a:pt x="60570" y="123899"/>
                  </a:moveTo>
                  <a:lnTo>
                    <a:pt x="91261" y="106387"/>
                  </a:lnTo>
                  <a:cubicBezTo>
                    <a:pt x="112293" y="95465"/>
                    <a:pt x="54251" y="-6447"/>
                    <a:pt x="32045" y="323"/>
                  </a:cubicBezTo>
                  <a:cubicBezTo>
                    <a:pt x="31603" y="407"/>
                    <a:pt x="31176" y="559"/>
                    <a:pt x="30781" y="774"/>
                  </a:cubicBezTo>
                  <a:lnTo>
                    <a:pt x="0" y="18827"/>
                  </a:lnTo>
                  <a:cubicBezTo>
                    <a:pt x="21393" y="7905"/>
                    <a:pt x="81873" y="112886"/>
                    <a:pt x="60570" y="123899"/>
                  </a:cubicBezTo>
                  <a:close/>
                </a:path>
              </a:pathLst>
            </a:custGeom>
            <a:solidFill>
              <a:srgbClr val="EBEBEB"/>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6" name="Freeform: Shape 25">
              <a:extLst>
                <a:ext uri="{FF2B5EF4-FFF2-40B4-BE49-F238E27FC236}">
                  <a16:creationId xmlns:a16="http://schemas.microsoft.com/office/drawing/2014/main" id="{D104DC53-EA9C-41A1-86DE-F872FD057E31}"/>
                </a:ext>
              </a:extLst>
            </p:cNvPr>
            <p:cNvSpPr/>
            <p:nvPr/>
          </p:nvSpPr>
          <p:spPr>
            <a:xfrm>
              <a:off x="10123897" y="5640106"/>
              <a:ext cx="877206" cy="564173"/>
            </a:xfrm>
            <a:custGeom>
              <a:avLst/>
              <a:gdLst>
                <a:gd name="connsiteX0" fmla="*/ 876771 w 877206"/>
                <a:gd name="connsiteY0" fmla="*/ 2979 h 564173"/>
                <a:gd name="connsiteX1" fmla="*/ 870994 w 877206"/>
                <a:gd name="connsiteY1" fmla="*/ 0 h 564173"/>
                <a:gd name="connsiteX2" fmla="*/ 747688 w 877206"/>
                <a:gd name="connsiteY2" fmla="*/ 67520 h 564173"/>
                <a:gd name="connsiteX3" fmla="*/ 2979 w 877206"/>
                <a:gd name="connsiteY3" fmla="*/ 494848 h 564173"/>
                <a:gd name="connsiteX4" fmla="*/ 0 w 877206"/>
                <a:gd name="connsiteY4" fmla="*/ 494126 h 564173"/>
                <a:gd name="connsiteX5" fmla="*/ 19859 w 877206"/>
                <a:gd name="connsiteY5" fmla="*/ 564174 h 564173"/>
                <a:gd name="connsiteX6" fmla="*/ 33760 w 877206"/>
                <a:gd name="connsiteY6" fmla="*/ 556231 h 564173"/>
                <a:gd name="connsiteX7" fmla="*/ 50550 w 877206"/>
                <a:gd name="connsiteY7" fmla="*/ 546662 h 564173"/>
                <a:gd name="connsiteX8" fmla="*/ 760687 w 877206"/>
                <a:gd name="connsiteY8" fmla="*/ 139283 h 564173"/>
                <a:gd name="connsiteX9" fmla="*/ 760687 w 877206"/>
                <a:gd name="connsiteY9" fmla="*/ 139283 h 564173"/>
                <a:gd name="connsiteX10" fmla="*/ 875959 w 877206"/>
                <a:gd name="connsiteY10" fmla="*/ 8305 h 564173"/>
                <a:gd name="connsiteX11" fmla="*/ 876771 w 877206"/>
                <a:gd name="connsiteY11" fmla="*/ 2979 h 5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7206" h="564173">
                  <a:moveTo>
                    <a:pt x="876771" y="2979"/>
                  </a:moveTo>
                  <a:lnTo>
                    <a:pt x="870994" y="0"/>
                  </a:lnTo>
                  <a:lnTo>
                    <a:pt x="747688" y="67520"/>
                  </a:lnTo>
                  <a:lnTo>
                    <a:pt x="2979" y="494848"/>
                  </a:lnTo>
                  <a:cubicBezTo>
                    <a:pt x="1715" y="492953"/>
                    <a:pt x="722" y="492862"/>
                    <a:pt x="0" y="494126"/>
                  </a:cubicBezTo>
                  <a:cubicBezTo>
                    <a:pt x="18054" y="522380"/>
                    <a:pt x="31774" y="558036"/>
                    <a:pt x="19859" y="564174"/>
                  </a:cubicBezTo>
                  <a:lnTo>
                    <a:pt x="33760" y="556231"/>
                  </a:lnTo>
                  <a:lnTo>
                    <a:pt x="50550" y="546662"/>
                  </a:lnTo>
                  <a:lnTo>
                    <a:pt x="760687" y="139283"/>
                  </a:lnTo>
                  <a:lnTo>
                    <a:pt x="760687" y="139283"/>
                  </a:lnTo>
                  <a:lnTo>
                    <a:pt x="875959" y="8305"/>
                  </a:lnTo>
                  <a:cubicBezTo>
                    <a:pt x="877253" y="6844"/>
                    <a:pt x="877571" y="4760"/>
                    <a:pt x="876771" y="2979"/>
                  </a:cubicBezTo>
                  <a:close/>
                </a:path>
              </a:pathLst>
            </a:custGeom>
            <a:solidFill>
              <a:srgbClr val="000000">
                <a:alpha val="15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7" name="Freeform: Shape 26">
              <a:extLst>
                <a:ext uri="{FF2B5EF4-FFF2-40B4-BE49-F238E27FC236}">
                  <a16:creationId xmlns:a16="http://schemas.microsoft.com/office/drawing/2014/main" id="{8B964D5B-F4A2-4CF3-A5AC-5F32CC8C002A}"/>
                </a:ext>
              </a:extLst>
            </p:cNvPr>
            <p:cNvSpPr/>
            <p:nvPr/>
          </p:nvSpPr>
          <p:spPr>
            <a:xfrm>
              <a:off x="9940940" y="6098296"/>
              <a:ext cx="207515" cy="182983"/>
            </a:xfrm>
            <a:custGeom>
              <a:avLst/>
              <a:gdLst>
                <a:gd name="connsiteX0" fmla="*/ 72468 w 207515"/>
                <a:gd name="connsiteY0" fmla="*/ 180545 h 182983"/>
                <a:gd name="connsiteX1" fmla="*/ 202815 w 207515"/>
                <a:gd name="connsiteY1" fmla="*/ 105984 h 182983"/>
                <a:gd name="connsiteX2" fmla="*/ 196316 w 207515"/>
                <a:gd name="connsiteY2" fmla="*/ 55795 h 182983"/>
                <a:gd name="connsiteX3" fmla="*/ 142155 w 207515"/>
                <a:gd name="connsiteY3" fmla="*/ 822 h 182983"/>
                <a:gd name="connsiteX4" fmla="*/ 142155 w 207515"/>
                <a:gd name="connsiteY4" fmla="*/ 822 h 182983"/>
                <a:gd name="connsiteX5" fmla="*/ 11086 w 207515"/>
                <a:gd name="connsiteY5" fmla="*/ 75654 h 182983"/>
                <a:gd name="connsiteX6" fmla="*/ 38167 w 207515"/>
                <a:gd name="connsiteY6" fmla="*/ 172240 h 182983"/>
                <a:gd name="connsiteX7" fmla="*/ 72468 w 207515"/>
                <a:gd name="connsiteY7" fmla="*/ 180545 h 18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515" h="182983">
                  <a:moveTo>
                    <a:pt x="72468" y="180545"/>
                  </a:moveTo>
                  <a:lnTo>
                    <a:pt x="202815" y="105984"/>
                  </a:lnTo>
                  <a:cubicBezTo>
                    <a:pt x="211842" y="101290"/>
                    <a:pt x="206877" y="78903"/>
                    <a:pt x="196316" y="55795"/>
                  </a:cubicBezTo>
                  <a:cubicBezTo>
                    <a:pt x="182234" y="24833"/>
                    <a:pt x="154522" y="-5407"/>
                    <a:pt x="142155" y="822"/>
                  </a:cubicBezTo>
                  <a:lnTo>
                    <a:pt x="142155" y="822"/>
                  </a:lnTo>
                  <a:lnTo>
                    <a:pt x="11086" y="75654"/>
                  </a:lnTo>
                  <a:cubicBezTo>
                    <a:pt x="-14821" y="90638"/>
                    <a:pt x="9010" y="147056"/>
                    <a:pt x="38167" y="172240"/>
                  </a:cubicBezTo>
                  <a:cubicBezTo>
                    <a:pt x="48999" y="181989"/>
                    <a:pt x="61095" y="185961"/>
                    <a:pt x="72468" y="180545"/>
                  </a:cubicBezTo>
                  <a:close/>
                </a:path>
              </a:pathLst>
            </a:custGeom>
            <a:solidFill>
              <a:srgbClr val="F28F8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8" name="Freeform: Shape 27">
              <a:extLst>
                <a:ext uri="{FF2B5EF4-FFF2-40B4-BE49-F238E27FC236}">
                  <a16:creationId xmlns:a16="http://schemas.microsoft.com/office/drawing/2014/main" id="{88537AD5-2F42-45EE-839A-BD07951E3150}"/>
                </a:ext>
              </a:extLst>
            </p:cNvPr>
            <p:cNvSpPr/>
            <p:nvPr/>
          </p:nvSpPr>
          <p:spPr>
            <a:xfrm>
              <a:off x="9941241" y="6172843"/>
              <a:ext cx="82259" cy="108024"/>
            </a:xfrm>
            <a:custGeom>
              <a:avLst/>
              <a:gdLst>
                <a:gd name="connsiteX0" fmla="*/ 80021 w 82259"/>
                <a:gd name="connsiteY0" fmla="*/ 65649 h 108024"/>
                <a:gd name="connsiteX1" fmla="*/ 26853 w 82259"/>
                <a:gd name="connsiteY1" fmla="*/ 1288 h 108024"/>
                <a:gd name="connsiteX2" fmla="*/ 7355 w 82259"/>
                <a:gd name="connsiteY2" fmla="*/ 3905 h 108024"/>
                <a:gd name="connsiteX3" fmla="*/ 37956 w 82259"/>
                <a:gd name="connsiteY3" fmla="*/ 97694 h 108024"/>
                <a:gd name="connsiteX4" fmla="*/ 71535 w 82259"/>
                <a:gd name="connsiteY4" fmla="*/ 106269 h 108024"/>
                <a:gd name="connsiteX5" fmla="*/ 80021 w 82259"/>
                <a:gd name="connsiteY5" fmla="*/ 65649 h 1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59" h="108024">
                  <a:moveTo>
                    <a:pt x="80021" y="65649"/>
                  </a:moveTo>
                  <a:cubicBezTo>
                    <a:pt x="72528" y="36221"/>
                    <a:pt x="48698" y="7426"/>
                    <a:pt x="26853" y="1288"/>
                  </a:cubicBezTo>
                  <a:cubicBezTo>
                    <a:pt x="20319" y="-1104"/>
                    <a:pt x="13026" y="-125"/>
                    <a:pt x="7355" y="3905"/>
                  </a:cubicBezTo>
                  <a:cubicBezTo>
                    <a:pt x="-12233" y="21959"/>
                    <a:pt x="10514" y="73863"/>
                    <a:pt x="37956" y="97694"/>
                  </a:cubicBezTo>
                  <a:cubicBezTo>
                    <a:pt x="46404" y="107048"/>
                    <a:pt x="59636" y="110428"/>
                    <a:pt x="71535" y="106269"/>
                  </a:cubicBezTo>
                  <a:cubicBezTo>
                    <a:pt x="81284" y="100582"/>
                    <a:pt x="85076" y="85508"/>
                    <a:pt x="80021" y="65649"/>
                  </a:cubicBezTo>
                  <a:close/>
                </a:path>
              </a:pathLst>
            </a:custGeom>
            <a:solidFill>
              <a:srgbClr val="000000">
                <a:alpha val="1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B247A7E7-21F8-4B99-BF7F-C6648355D3FC}"/>
              </a:ext>
            </a:extLst>
          </p:cNvPr>
          <p:cNvGrpSpPr/>
          <p:nvPr/>
        </p:nvGrpSpPr>
        <p:grpSpPr>
          <a:xfrm>
            <a:off x="5466020" y="2577263"/>
            <a:ext cx="671960" cy="661425"/>
            <a:chOff x="7685272" y="5430250"/>
            <a:chExt cx="895947" cy="881900"/>
          </a:xfrm>
        </p:grpSpPr>
        <p:sp>
          <p:nvSpPr>
            <p:cNvPr id="30" name="Freeform: Shape 29">
              <a:extLst>
                <a:ext uri="{FF2B5EF4-FFF2-40B4-BE49-F238E27FC236}">
                  <a16:creationId xmlns:a16="http://schemas.microsoft.com/office/drawing/2014/main" id="{9FFD676E-D7E3-4975-8D2A-4286D72E3982}"/>
                </a:ext>
              </a:extLst>
            </p:cNvPr>
            <p:cNvSpPr/>
            <p:nvPr/>
          </p:nvSpPr>
          <p:spPr>
            <a:xfrm>
              <a:off x="7792911" y="5867261"/>
              <a:ext cx="475325" cy="261374"/>
            </a:xfrm>
            <a:custGeom>
              <a:avLst/>
              <a:gdLst>
                <a:gd name="connsiteX0" fmla="*/ 121230 w 475325"/>
                <a:gd name="connsiteY0" fmla="*/ 97989 h 261374"/>
                <a:gd name="connsiteX1" fmla="*/ 204276 w 475325"/>
                <a:gd name="connsiteY1" fmla="*/ 49876 h 261374"/>
                <a:gd name="connsiteX2" fmla="*/ 294544 w 475325"/>
                <a:gd name="connsiteY2" fmla="*/ 49876 h 261374"/>
                <a:gd name="connsiteX3" fmla="*/ 323520 w 475325"/>
                <a:gd name="connsiteY3" fmla="*/ 66576 h 261374"/>
                <a:gd name="connsiteX4" fmla="*/ 431841 w 475325"/>
                <a:gd name="connsiteY4" fmla="*/ 4201 h 261374"/>
                <a:gd name="connsiteX5" fmla="*/ 467226 w 475325"/>
                <a:gd name="connsiteY5" fmla="*/ 4201 h 261374"/>
                <a:gd name="connsiteX6" fmla="*/ 467948 w 475325"/>
                <a:gd name="connsiteY6" fmla="*/ 4652 h 261374"/>
                <a:gd name="connsiteX7" fmla="*/ 474781 w 475325"/>
                <a:gd name="connsiteY7" fmla="*/ 18220 h 261374"/>
                <a:gd name="connsiteX8" fmla="*/ 467948 w 475325"/>
                <a:gd name="connsiteY8" fmla="*/ 25053 h 261374"/>
                <a:gd name="connsiteX9" fmla="*/ 359627 w 475325"/>
                <a:gd name="connsiteY9" fmla="*/ 87428 h 261374"/>
                <a:gd name="connsiteX10" fmla="*/ 365675 w 475325"/>
                <a:gd name="connsiteY10" fmla="*/ 90858 h 261374"/>
                <a:gd name="connsiteX11" fmla="*/ 365675 w 475325"/>
                <a:gd name="connsiteY11" fmla="*/ 143304 h 261374"/>
                <a:gd name="connsiteX12" fmla="*/ 282629 w 475325"/>
                <a:gd name="connsiteY12" fmla="*/ 191417 h 261374"/>
                <a:gd name="connsiteX13" fmla="*/ 161670 w 475325"/>
                <a:gd name="connsiteY13" fmla="*/ 261374 h 261374"/>
                <a:gd name="connsiteX14" fmla="*/ 0 w 475325"/>
                <a:gd name="connsiteY14" fmla="*/ 168037 h 26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5325" h="261374">
                  <a:moveTo>
                    <a:pt x="121230" y="97989"/>
                  </a:moveTo>
                  <a:lnTo>
                    <a:pt x="204276" y="49876"/>
                  </a:lnTo>
                  <a:cubicBezTo>
                    <a:pt x="232651" y="35511"/>
                    <a:pt x="266169" y="35511"/>
                    <a:pt x="294544" y="49876"/>
                  </a:cubicBezTo>
                  <a:lnTo>
                    <a:pt x="323520" y="66576"/>
                  </a:lnTo>
                  <a:lnTo>
                    <a:pt x="431841" y="4201"/>
                  </a:lnTo>
                  <a:cubicBezTo>
                    <a:pt x="442971" y="-1400"/>
                    <a:pt x="456096" y="-1400"/>
                    <a:pt x="467226" y="4201"/>
                  </a:cubicBezTo>
                  <a:lnTo>
                    <a:pt x="467948" y="4652"/>
                  </a:lnTo>
                  <a:cubicBezTo>
                    <a:pt x="473582" y="6512"/>
                    <a:pt x="476641" y="12587"/>
                    <a:pt x="474781" y="18220"/>
                  </a:cubicBezTo>
                  <a:cubicBezTo>
                    <a:pt x="473714" y="21451"/>
                    <a:pt x="471179" y="23986"/>
                    <a:pt x="467948" y="25053"/>
                  </a:cubicBezTo>
                  <a:lnTo>
                    <a:pt x="359627" y="87428"/>
                  </a:lnTo>
                  <a:lnTo>
                    <a:pt x="365675" y="90858"/>
                  </a:lnTo>
                  <a:cubicBezTo>
                    <a:pt x="390679" y="105301"/>
                    <a:pt x="390679" y="128771"/>
                    <a:pt x="365675" y="143304"/>
                  </a:cubicBezTo>
                  <a:lnTo>
                    <a:pt x="282629" y="191417"/>
                  </a:lnTo>
                  <a:lnTo>
                    <a:pt x="161670" y="261374"/>
                  </a:lnTo>
                  <a:lnTo>
                    <a:pt x="0" y="168037"/>
                  </a:ln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1" name="Freeform: Shape 30">
              <a:extLst>
                <a:ext uri="{FF2B5EF4-FFF2-40B4-BE49-F238E27FC236}">
                  <a16:creationId xmlns:a16="http://schemas.microsoft.com/office/drawing/2014/main" id="{007871D9-6A2A-4EEC-9A74-4FE3ABBD9D40}"/>
                </a:ext>
              </a:extLst>
            </p:cNvPr>
            <p:cNvSpPr/>
            <p:nvPr/>
          </p:nvSpPr>
          <p:spPr>
            <a:xfrm>
              <a:off x="8015955" y="5961459"/>
              <a:ext cx="565264" cy="350691"/>
            </a:xfrm>
            <a:custGeom>
              <a:avLst/>
              <a:gdLst>
                <a:gd name="connsiteX0" fmla="*/ 564001 w 565264"/>
                <a:gd name="connsiteY0" fmla="*/ 32496 h 350691"/>
                <a:gd name="connsiteX1" fmla="*/ 562556 w 565264"/>
                <a:gd name="connsiteY1" fmla="*/ 30059 h 350691"/>
                <a:gd name="connsiteX2" fmla="*/ 561563 w 565264"/>
                <a:gd name="connsiteY2" fmla="*/ 28525 h 350691"/>
                <a:gd name="connsiteX3" fmla="*/ 560390 w 565264"/>
                <a:gd name="connsiteY3" fmla="*/ 26900 h 350691"/>
                <a:gd name="connsiteX4" fmla="*/ 557592 w 565264"/>
                <a:gd name="connsiteY4" fmla="*/ 23289 h 350691"/>
                <a:gd name="connsiteX5" fmla="*/ 553891 w 565264"/>
                <a:gd name="connsiteY5" fmla="*/ 19317 h 350691"/>
                <a:gd name="connsiteX6" fmla="*/ 544142 w 565264"/>
                <a:gd name="connsiteY6" fmla="*/ 10923 h 350691"/>
                <a:gd name="connsiteX7" fmla="*/ 542336 w 565264"/>
                <a:gd name="connsiteY7" fmla="*/ 9749 h 350691"/>
                <a:gd name="connsiteX8" fmla="*/ 542336 w 565264"/>
                <a:gd name="connsiteY8" fmla="*/ 9749 h 350691"/>
                <a:gd name="connsiteX9" fmla="*/ 540712 w 565264"/>
                <a:gd name="connsiteY9" fmla="*/ 8846 h 350691"/>
                <a:gd name="connsiteX10" fmla="*/ 516520 w 565264"/>
                <a:gd name="connsiteY10" fmla="*/ 452 h 350691"/>
                <a:gd name="connsiteX11" fmla="*/ 512277 w 565264"/>
                <a:gd name="connsiteY11" fmla="*/ 0 h 350691"/>
                <a:gd name="connsiteX12" fmla="*/ 508035 w 565264"/>
                <a:gd name="connsiteY12" fmla="*/ 0 h 350691"/>
                <a:gd name="connsiteX13" fmla="*/ 503702 w 565264"/>
                <a:gd name="connsiteY13" fmla="*/ 0 h 350691"/>
                <a:gd name="connsiteX14" fmla="*/ 501806 w 565264"/>
                <a:gd name="connsiteY14" fmla="*/ 0 h 350691"/>
                <a:gd name="connsiteX15" fmla="*/ 500181 w 565264"/>
                <a:gd name="connsiteY15" fmla="*/ 0 h 350691"/>
                <a:gd name="connsiteX16" fmla="*/ 499369 w 565264"/>
                <a:gd name="connsiteY16" fmla="*/ 0 h 350691"/>
                <a:gd name="connsiteX17" fmla="*/ 498195 w 565264"/>
                <a:gd name="connsiteY17" fmla="*/ 0 h 350691"/>
                <a:gd name="connsiteX18" fmla="*/ 495397 w 565264"/>
                <a:gd name="connsiteY18" fmla="*/ 812 h 350691"/>
                <a:gd name="connsiteX19" fmla="*/ 495397 w 565264"/>
                <a:gd name="connsiteY19" fmla="*/ 812 h 350691"/>
                <a:gd name="connsiteX20" fmla="*/ 491606 w 565264"/>
                <a:gd name="connsiteY20" fmla="*/ 2257 h 350691"/>
                <a:gd name="connsiteX21" fmla="*/ 491606 w 565264"/>
                <a:gd name="connsiteY21" fmla="*/ 2257 h 350691"/>
                <a:gd name="connsiteX22" fmla="*/ 484836 w 565264"/>
                <a:gd name="connsiteY22" fmla="*/ 5958 h 350691"/>
                <a:gd name="connsiteX23" fmla="*/ 472559 w 565264"/>
                <a:gd name="connsiteY23" fmla="*/ 16248 h 350691"/>
                <a:gd name="connsiteX24" fmla="*/ 467865 w 565264"/>
                <a:gd name="connsiteY24" fmla="*/ 21664 h 350691"/>
                <a:gd name="connsiteX25" fmla="*/ 462359 w 565264"/>
                <a:gd name="connsiteY25" fmla="*/ 29789 h 350691"/>
                <a:gd name="connsiteX26" fmla="*/ 459471 w 565264"/>
                <a:gd name="connsiteY26" fmla="*/ 35205 h 350691"/>
                <a:gd name="connsiteX27" fmla="*/ 458116 w 565264"/>
                <a:gd name="connsiteY27" fmla="*/ 37822 h 350691"/>
                <a:gd name="connsiteX28" fmla="*/ 453693 w 565264"/>
                <a:gd name="connsiteY28" fmla="*/ 47571 h 350691"/>
                <a:gd name="connsiteX29" fmla="*/ 156351 w 565264"/>
                <a:gd name="connsiteY29" fmla="*/ 219802 h 350691"/>
                <a:gd name="connsiteX30" fmla="*/ 156351 w 565264"/>
                <a:gd name="connsiteY30" fmla="*/ 219802 h 350691"/>
                <a:gd name="connsiteX31" fmla="*/ 149671 w 565264"/>
                <a:gd name="connsiteY31" fmla="*/ 223954 h 350691"/>
                <a:gd name="connsiteX32" fmla="*/ 2083 w 565264"/>
                <a:gd name="connsiteY32" fmla="*/ 339949 h 350691"/>
                <a:gd name="connsiteX33" fmla="*/ 2083 w 565264"/>
                <a:gd name="connsiteY33" fmla="*/ 339949 h 350691"/>
                <a:gd name="connsiteX34" fmla="*/ 1181 w 565264"/>
                <a:gd name="connsiteY34" fmla="*/ 340942 h 350691"/>
                <a:gd name="connsiteX35" fmla="*/ 2459 w 565264"/>
                <a:gd name="connsiteY35" fmla="*/ 349399 h 350691"/>
                <a:gd name="connsiteX36" fmla="*/ 2625 w 565264"/>
                <a:gd name="connsiteY36" fmla="*/ 349517 h 350691"/>
                <a:gd name="connsiteX37" fmla="*/ 8041 w 565264"/>
                <a:gd name="connsiteY37" fmla="*/ 350420 h 350691"/>
                <a:gd name="connsiteX38" fmla="*/ 8041 w 565264"/>
                <a:gd name="connsiteY38" fmla="*/ 350420 h 350691"/>
                <a:gd name="connsiteX39" fmla="*/ 175578 w 565264"/>
                <a:gd name="connsiteY39" fmla="*/ 267464 h 350691"/>
                <a:gd name="connsiteX40" fmla="*/ 469490 w 565264"/>
                <a:gd name="connsiteY40" fmla="*/ 72846 h 350691"/>
                <a:gd name="connsiteX41" fmla="*/ 506590 w 565264"/>
                <a:gd name="connsiteY41" fmla="*/ 70860 h 350691"/>
                <a:gd name="connsiteX42" fmla="*/ 536920 w 565264"/>
                <a:gd name="connsiteY42" fmla="*/ 48023 h 350691"/>
                <a:gd name="connsiteX43" fmla="*/ 536920 w 565264"/>
                <a:gd name="connsiteY43" fmla="*/ 48023 h 350691"/>
                <a:gd name="connsiteX44" fmla="*/ 543600 w 565264"/>
                <a:gd name="connsiteY44" fmla="*/ 41252 h 350691"/>
                <a:gd name="connsiteX45" fmla="*/ 565264 w 565264"/>
                <a:gd name="connsiteY45" fmla="*/ 34753 h 350691"/>
                <a:gd name="connsiteX46" fmla="*/ 564001 w 565264"/>
                <a:gd name="connsiteY46" fmla="*/ 32496 h 35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5264" h="350691">
                  <a:moveTo>
                    <a:pt x="564001" y="32496"/>
                  </a:moveTo>
                  <a:cubicBezTo>
                    <a:pt x="563581" y="31649"/>
                    <a:pt x="563098" y="30834"/>
                    <a:pt x="562556" y="30059"/>
                  </a:cubicBezTo>
                  <a:lnTo>
                    <a:pt x="561563" y="28525"/>
                  </a:lnTo>
                  <a:lnTo>
                    <a:pt x="560390" y="26900"/>
                  </a:lnTo>
                  <a:lnTo>
                    <a:pt x="557592" y="23289"/>
                  </a:lnTo>
                  <a:cubicBezTo>
                    <a:pt x="556508" y="22025"/>
                    <a:pt x="555245" y="20671"/>
                    <a:pt x="553891" y="19317"/>
                  </a:cubicBezTo>
                  <a:cubicBezTo>
                    <a:pt x="550854" y="16281"/>
                    <a:pt x="547596" y="13474"/>
                    <a:pt x="544142" y="10923"/>
                  </a:cubicBezTo>
                  <a:lnTo>
                    <a:pt x="542336" y="9749"/>
                  </a:lnTo>
                  <a:lnTo>
                    <a:pt x="542336" y="9749"/>
                  </a:lnTo>
                  <a:lnTo>
                    <a:pt x="540712" y="8846"/>
                  </a:lnTo>
                  <a:cubicBezTo>
                    <a:pt x="533276" y="4489"/>
                    <a:pt x="525056" y="1636"/>
                    <a:pt x="516520" y="452"/>
                  </a:cubicBezTo>
                  <a:lnTo>
                    <a:pt x="512277" y="0"/>
                  </a:lnTo>
                  <a:lnTo>
                    <a:pt x="508035" y="0"/>
                  </a:lnTo>
                  <a:lnTo>
                    <a:pt x="503702" y="0"/>
                  </a:lnTo>
                  <a:lnTo>
                    <a:pt x="501806" y="0"/>
                  </a:lnTo>
                  <a:lnTo>
                    <a:pt x="500181" y="0"/>
                  </a:lnTo>
                  <a:lnTo>
                    <a:pt x="499369" y="0"/>
                  </a:lnTo>
                  <a:lnTo>
                    <a:pt x="498195" y="0"/>
                  </a:lnTo>
                  <a:cubicBezTo>
                    <a:pt x="497240" y="187"/>
                    <a:pt x="496304" y="459"/>
                    <a:pt x="495397" y="812"/>
                  </a:cubicBezTo>
                  <a:lnTo>
                    <a:pt x="495397" y="812"/>
                  </a:lnTo>
                  <a:cubicBezTo>
                    <a:pt x="494105" y="1215"/>
                    <a:pt x="492838" y="1697"/>
                    <a:pt x="491606" y="2257"/>
                  </a:cubicBezTo>
                  <a:lnTo>
                    <a:pt x="491606" y="2257"/>
                  </a:lnTo>
                  <a:cubicBezTo>
                    <a:pt x="489258" y="3315"/>
                    <a:pt x="486994" y="4552"/>
                    <a:pt x="484836" y="5958"/>
                  </a:cubicBezTo>
                  <a:cubicBezTo>
                    <a:pt x="480375" y="8922"/>
                    <a:pt x="476257" y="12374"/>
                    <a:pt x="472559" y="16248"/>
                  </a:cubicBezTo>
                  <a:cubicBezTo>
                    <a:pt x="470844" y="18054"/>
                    <a:pt x="469310" y="19859"/>
                    <a:pt x="467865" y="21664"/>
                  </a:cubicBezTo>
                  <a:cubicBezTo>
                    <a:pt x="466421" y="23470"/>
                    <a:pt x="463984" y="27171"/>
                    <a:pt x="462359" y="29789"/>
                  </a:cubicBezTo>
                  <a:cubicBezTo>
                    <a:pt x="461292" y="31536"/>
                    <a:pt x="460327" y="33345"/>
                    <a:pt x="459471" y="35205"/>
                  </a:cubicBezTo>
                  <a:lnTo>
                    <a:pt x="458116" y="37822"/>
                  </a:lnTo>
                  <a:cubicBezTo>
                    <a:pt x="456492" y="41252"/>
                    <a:pt x="455047" y="44592"/>
                    <a:pt x="453693" y="47571"/>
                  </a:cubicBezTo>
                  <a:cubicBezTo>
                    <a:pt x="447826" y="50370"/>
                    <a:pt x="208707" y="187667"/>
                    <a:pt x="156351" y="219802"/>
                  </a:cubicBezTo>
                  <a:lnTo>
                    <a:pt x="156351" y="219802"/>
                  </a:lnTo>
                  <a:lnTo>
                    <a:pt x="149671" y="223954"/>
                  </a:lnTo>
                  <a:cubicBezTo>
                    <a:pt x="80978" y="266832"/>
                    <a:pt x="2083" y="339949"/>
                    <a:pt x="2083" y="339949"/>
                  </a:cubicBezTo>
                  <a:lnTo>
                    <a:pt x="2083" y="339949"/>
                  </a:lnTo>
                  <a:lnTo>
                    <a:pt x="1181" y="340942"/>
                  </a:lnTo>
                  <a:cubicBezTo>
                    <a:pt x="-802" y="343630"/>
                    <a:pt x="-229" y="347416"/>
                    <a:pt x="2459" y="349399"/>
                  </a:cubicBezTo>
                  <a:cubicBezTo>
                    <a:pt x="2514" y="349439"/>
                    <a:pt x="2569" y="349479"/>
                    <a:pt x="2625" y="349517"/>
                  </a:cubicBezTo>
                  <a:cubicBezTo>
                    <a:pt x="4188" y="350654"/>
                    <a:pt x="6194" y="350988"/>
                    <a:pt x="8041" y="350420"/>
                  </a:cubicBezTo>
                  <a:lnTo>
                    <a:pt x="8041" y="350420"/>
                  </a:lnTo>
                  <a:cubicBezTo>
                    <a:pt x="66115" y="327515"/>
                    <a:pt x="122158" y="299765"/>
                    <a:pt x="175578" y="267464"/>
                  </a:cubicBezTo>
                  <a:cubicBezTo>
                    <a:pt x="230912" y="232981"/>
                    <a:pt x="460283" y="80158"/>
                    <a:pt x="469490" y="72846"/>
                  </a:cubicBezTo>
                  <a:cubicBezTo>
                    <a:pt x="481793" y="75736"/>
                    <a:pt x="494666" y="75047"/>
                    <a:pt x="506590" y="70860"/>
                  </a:cubicBezTo>
                  <a:cubicBezTo>
                    <a:pt x="518743" y="66427"/>
                    <a:pt x="529301" y="58477"/>
                    <a:pt x="536920" y="48023"/>
                  </a:cubicBezTo>
                  <a:lnTo>
                    <a:pt x="536920" y="48023"/>
                  </a:lnTo>
                  <a:cubicBezTo>
                    <a:pt x="538891" y="45526"/>
                    <a:pt x="541131" y="43256"/>
                    <a:pt x="543600" y="41252"/>
                  </a:cubicBezTo>
                  <a:cubicBezTo>
                    <a:pt x="549491" y="35963"/>
                    <a:pt x="557435" y="33580"/>
                    <a:pt x="565264" y="34753"/>
                  </a:cubicBezTo>
                  <a:cubicBezTo>
                    <a:pt x="564887" y="33977"/>
                    <a:pt x="564465" y="33224"/>
                    <a:pt x="564001" y="32496"/>
                  </a:cubicBez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2" name="Freeform: Shape 31">
              <a:extLst>
                <a:ext uri="{FF2B5EF4-FFF2-40B4-BE49-F238E27FC236}">
                  <a16:creationId xmlns:a16="http://schemas.microsoft.com/office/drawing/2014/main" id="{E2B8F78F-AAEF-42E8-948F-A7F028BE698B}"/>
                </a:ext>
              </a:extLst>
            </p:cNvPr>
            <p:cNvSpPr/>
            <p:nvPr/>
          </p:nvSpPr>
          <p:spPr>
            <a:xfrm>
              <a:off x="8010784" y="5961008"/>
              <a:ext cx="377804" cy="297041"/>
            </a:xfrm>
            <a:custGeom>
              <a:avLst/>
              <a:gdLst>
                <a:gd name="connsiteX0" fmla="*/ 132998 w 377804"/>
                <a:gd name="connsiteY0" fmla="*/ 152914 h 297041"/>
                <a:gd name="connsiteX1" fmla="*/ 1568 w 377804"/>
                <a:gd name="connsiteY1" fmla="*/ 286871 h 297041"/>
                <a:gd name="connsiteX2" fmla="*/ 1568 w 377804"/>
                <a:gd name="connsiteY2" fmla="*/ 286871 h 297041"/>
                <a:gd name="connsiteX3" fmla="*/ 756 w 377804"/>
                <a:gd name="connsiteY3" fmla="*/ 287954 h 297041"/>
                <a:gd name="connsiteX4" fmla="*/ 3191 w 377804"/>
                <a:gd name="connsiteY4" fmla="*/ 296287 h 297041"/>
                <a:gd name="connsiteX5" fmla="*/ 8790 w 377804"/>
                <a:gd name="connsiteY5" fmla="*/ 296440 h 297041"/>
                <a:gd name="connsiteX6" fmla="*/ 8789 w 377804"/>
                <a:gd name="connsiteY6" fmla="*/ 296440 h 297041"/>
                <a:gd name="connsiteX7" fmla="*/ 164682 w 377804"/>
                <a:gd name="connsiteY7" fmla="*/ 192902 h 297041"/>
                <a:gd name="connsiteX8" fmla="*/ 260456 w 377804"/>
                <a:gd name="connsiteY8" fmla="*/ 106065 h 297041"/>
                <a:gd name="connsiteX9" fmla="*/ 260456 w 377804"/>
                <a:gd name="connsiteY9" fmla="*/ 106065 h 297041"/>
                <a:gd name="connsiteX10" fmla="*/ 287537 w 377804"/>
                <a:gd name="connsiteY10" fmla="*/ 78984 h 297041"/>
                <a:gd name="connsiteX11" fmla="*/ 287537 w 377804"/>
                <a:gd name="connsiteY11" fmla="*/ 78984 h 297041"/>
                <a:gd name="connsiteX12" fmla="*/ 323644 w 377804"/>
                <a:gd name="connsiteY12" fmla="*/ 72214 h 297041"/>
                <a:gd name="connsiteX13" fmla="*/ 351446 w 377804"/>
                <a:gd name="connsiteY13" fmla="*/ 44322 h 297041"/>
                <a:gd name="connsiteX14" fmla="*/ 351446 w 377804"/>
                <a:gd name="connsiteY14" fmla="*/ 44322 h 297041"/>
                <a:gd name="connsiteX15" fmla="*/ 357223 w 377804"/>
                <a:gd name="connsiteY15" fmla="*/ 36739 h 297041"/>
                <a:gd name="connsiteX16" fmla="*/ 377804 w 377804"/>
                <a:gd name="connsiteY16" fmla="*/ 27712 h 297041"/>
                <a:gd name="connsiteX17" fmla="*/ 376450 w 377804"/>
                <a:gd name="connsiteY17" fmla="*/ 25726 h 297041"/>
                <a:gd name="connsiteX18" fmla="*/ 374645 w 377804"/>
                <a:gd name="connsiteY18" fmla="*/ 23470 h 297041"/>
                <a:gd name="connsiteX19" fmla="*/ 373472 w 377804"/>
                <a:gd name="connsiteY19" fmla="*/ 22115 h 297041"/>
                <a:gd name="connsiteX20" fmla="*/ 372117 w 377804"/>
                <a:gd name="connsiteY20" fmla="*/ 20671 h 297041"/>
                <a:gd name="connsiteX21" fmla="*/ 372117 w 377804"/>
                <a:gd name="connsiteY21" fmla="*/ 20671 h 297041"/>
                <a:gd name="connsiteX22" fmla="*/ 368868 w 377804"/>
                <a:gd name="connsiteY22" fmla="*/ 17422 h 297041"/>
                <a:gd name="connsiteX23" fmla="*/ 364716 w 377804"/>
                <a:gd name="connsiteY23" fmla="*/ 13991 h 297041"/>
                <a:gd name="connsiteX24" fmla="*/ 353883 w 377804"/>
                <a:gd name="connsiteY24" fmla="*/ 6951 h 297041"/>
                <a:gd name="connsiteX25" fmla="*/ 352078 w 377804"/>
                <a:gd name="connsiteY25" fmla="*/ 5958 h 297041"/>
                <a:gd name="connsiteX26" fmla="*/ 351536 w 377804"/>
                <a:gd name="connsiteY26" fmla="*/ 5958 h 297041"/>
                <a:gd name="connsiteX27" fmla="*/ 349821 w 377804"/>
                <a:gd name="connsiteY27" fmla="*/ 5235 h 297041"/>
                <a:gd name="connsiteX28" fmla="*/ 324727 w 377804"/>
                <a:gd name="connsiteY28" fmla="*/ 0 h 297041"/>
                <a:gd name="connsiteX29" fmla="*/ 320575 w 377804"/>
                <a:gd name="connsiteY29" fmla="*/ 0 h 297041"/>
                <a:gd name="connsiteX30" fmla="*/ 316332 w 377804"/>
                <a:gd name="connsiteY30" fmla="*/ 451 h 297041"/>
                <a:gd name="connsiteX31" fmla="*/ 312089 w 377804"/>
                <a:gd name="connsiteY31" fmla="*/ 1354 h 297041"/>
                <a:gd name="connsiteX32" fmla="*/ 310194 w 377804"/>
                <a:gd name="connsiteY32" fmla="*/ 1354 h 297041"/>
                <a:gd name="connsiteX33" fmla="*/ 308659 w 377804"/>
                <a:gd name="connsiteY33" fmla="*/ 1896 h 297041"/>
                <a:gd name="connsiteX34" fmla="*/ 307847 w 377804"/>
                <a:gd name="connsiteY34" fmla="*/ 1896 h 297041"/>
                <a:gd name="connsiteX35" fmla="*/ 306764 w 377804"/>
                <a:gd name="connsiteY35" fmla="*/ 1896 h 297041"/>
                <a:gd name="connsiteX36" fmla="*/ 304056 w 377804"/>
                <a:gd name="connsiteY36" fmla="*/ 3069 h 297041"/>
                <a:gd name="connsiteX37" fmla="*/ 304056 w 377804"/>
                <a:gd name="connsiteY37" fmla="*/ 3069 h 297041"/>
                <a:gd name="connsiteX38" fmla="*/ 300535 w 377804"/>
                <a:gd name="connsiteY38" fmla="*/ 4965 h 297041"/>
                <a:gd name="connsiteX39" fmla="*/ 300535 w 377804"/>
                <a:gd name="connsiteY39" fmla="*/ 4965 h 297041"/>
                <a:gd name="connsiteX40" fmla="*/ 294307 w 377804"/>
                <a:gd name="connsiteY40" fmla="*/ 9568 h 297041"/>
                <a:gd name="connsiteX41" fmla="*/ 283384 w 377804"/>
                <a:gd name="connsiteY41" fmla="*/ 21303 h 297041"/>
                <a:gd name="connsiteX42" fmla="*/ 279503 w 377804"/>
                <a:gd name="connsiteY42" fmla="*/ 27261 h 297041"/>
                <a:gd name="connsiteX43" fmla="*/ 275080 w 377804"/>
                <a:gd name="connsiteY43" fmla="*/ 36288 h 297041"/>
                <a:gd name="connsiteX44" fmla="*/ 272823 w 377804"/>
                <a:gd name="connsiteY44" fmla="*/ 41884 h 297041"/>
                <a:gd name="connsiteX45" fmla="*/ 271920 w 377804"/>
                <a:gd name="connsiteY45" fmla="*/ 44682 h 297041"/>
                <a:gd name="connsiteX46" fmla="*/ 268761 w 377804"/>
                <a:gd name="connsiteY46" fmla="*/ 54973 h 297041"/>
                <a:gd name="connsiteX47" fmla="*/ 132998 w 377804"/>
                <a:gd name="connsiteY47" fmla="*/ 152914 h 2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7804" h="297041">
                  <a:moveTo>
                    <a:pt x="132998" y="152914"/>
                  </a:moveTo>
                  <a:cubicBezTo>
                    <a:pt x="86041" y="194366"/>
                    <a:pt x="42118" y="239133"/>
                    <a:pt x="1568" y="286871"/>
                  </a:cubicBezTo>
                  <a:lnTo>
                    <a:pt x="1568" y="286871"/>
                  </a:lnTo>
                  <a:cubicBezTo>
                    <a:pt x="1276" y="287216"/>
                    <a:pt x="1005" y="287577"/>
                    <a:pt x="756" y="287954"/>
                  </a:cubicBezTo>
                  <a:cubicBezTo>
                    <a:pt x="-873" y="290928"/>
                    <a:pt x="218" y="294658"/>
                    <a:pt x="3191" y="296287"/>
                  </a:cubicBezTo>
                  <a:cubicBezTo>
                    <a:pt x="4924" y="297236"/>
                    <a:pt x="7007" y="297293"/>
                    <a:pt x="8790" y="296440"/>
                  </a:cubicBezTo>
                  <a:lnTo>
                    <a:pt x="8789" y="296440"/>
                  </a:lnTo>
                  <a:cubicBezTo>
                    <a:pt x="63588" y="266397"/>
                    <a:pt x="115739" y="231761"/>
                    <a:pt x="164682" y="192902"/>
                  </a:cubicBezTo>
                  <a:cubicBezTo>
                    <a:pt x="202053" y="162211"/>
                    <a:pt x="237438" y="128722"/>
                    <a:pt x="260456" y="106065"/>
                  </a:cubicBezTo>
                  <a:lnTo>
                    <a:pt x="260456" y="106065"/>
                  </a:lnTo>
                  <a:cubicBezTo>
                    <a:pt x="270205" y="97038"/>
                    <a:pt x="279322" y="88011"/>
                    <a:pt x="287537" y="78984"/>
                  </a:cubicBezTo>
                  <a:lnTo>
                    <a:pt x="287537" y="78984"/>
                  </a:lnTo>
                  <a:cubicBezTo>
                    <a:pt x="299970" y="80176"/>
                    <a:pt x="312487" y="77829"/>
                    <a:pt x="323644" y="72214"/>
                  </a:cubicBezTo>
                  <a:cubicBezTo>
                    <a:pt x="335566" y="66006"/>
                    <a:pt x="345277" y="56264"/>
                    <a:pt x="351446" y="44322"/>
                  </a:cubicBezTo>
                  <a:lnTo>
                    <a:pt x="351446" y="44322"/>
                  </a:lnTo>
                  <a:cubicBezTo>
                    <a:pt x="353099" y="41597"/>
                    <a:pt x="355035" y="39056"/>
                    <a:pt x="357223" y="36739"/>
                  </a:cubicBezTo>
                  <a:cubicBezTo>
                    <a:pt x="362401" y="30820"/>
                    <a:pt x="369943" y="27512"/>
                    <a:pt x="377804" y="27712"/>
                  </a:cubicBezTo>
                  <a:lnTo>
                    <a:pt x="376450" y="25726"/>
                  </a:lnTo>
                  <a:lnTo>
                    <a:pt x="374645" y="23470"/>
                  </a:lnTo>
                  <a:lnTo>
                    <a:pt x="373472" y="22115"/>
                  </a:lnTo>
                  <a:lnTo>
                    <a:pt x="372117" y="20671"/>
                  </a:lnTo>
                  <a:lnTo>
                    <a:pt x="372117" y="20671"/>
                  </a:lnTo>
                  <a:lnTo>
                    <a:pt x="368868" y="17422"/>
                  </a:lnTo>
                  <a:cubicBezTo>
                    <a:pt x="367604" y="16338"/>
                    <a:pt x="366250" y="15165"/>
                    <a:pt x="364716" y="13991"/>
                  </a:cubicBezTo>
                  <a:cubicBezTo>
                    <a:pt x="361328" y="11317"/>
                    <a:pt x="357703" y="8960"/>
                    <a:pt x="353883" y="6951"/>
                  </a:cubicBezTo>
                  <a:lnTo>
                    <a:pt x="352078" y="5958"/>
                  </a:lnTo>
                  <a:lnTo>
                    <a:pt x="351536" y="5958"/>
                  </a:lnTo>
                  <a:lnTo>
                    <a:pt x="349821" y="5235"/>
                  </a:lnTo>
                  <a:cubicBezTo>
                    <a:pt x="341876" y="1875"/>
                    <a:pt x="333352" y="97"/>
                    <a:pt x="324727" y="0"/>
                  </a:cubicBezTo>
                  <a:lnTo>
                    <a:pt x="320575" y="0"/>
                  </a:lnTo>
                  <a:lnTo>
                    <a:pt x="316332" y="451"/>
                  </a:lnTo>
                  <a:cubicBezTo>
                    <a:pt x="314899" y="656"/>
                    <a:pt x="313482" y="958"/>
                    <a:pt x="312089" y="1354"/>
                  </a:cubicBezTo>
                  <a:lnTo>
                    <a:pt x="310194" y="1354"/>
                  </a:lnTo>
                  <a:lnTo>
                    <a:pt x="308659" y="1896"/>
                  </a:lnTo>
                  <a:lnTo>
                    <a:pt x="307847" y="1896"/>
                  </a:lnTo>
                  <a:lnTo>
                    <a:pt x="306764" y="1896"/>
                  </a:lnTo>
                  <a:lnTo>
                    <a:pt x="304056" y="3069"/>
                  </a:lnTo>
                  <a:lnTo>
                    <a:pt x="304056" y="3069"/>
                  </a:lnTo>
                  <a:lnTo>
                    <a:pt x="300535" y="4965"/>
                  </a:lnTo>
                  <a:lnTo>
                    <a:pt x="300535" y="4965"/>
                  </a:lnTo>
                  <a:cubicBezTo>
                    <a:pt x="298303" y="6276"/>
                    <a:pt x="296216" y="7820"/>
                    <a:pt x="294307" y="9568"/>
                  </a:cubicBezTo>
                  <a:cubicBezTo>
                    <a:pt x="290221" y="13042"/>
                    <a:pt x="286556" y="16980"/>
                    <a:pt x="283384" y="21303"/>
                  </a:cubicBezTo>
                  <a:cubicBezTo>
                    <a:pt x="281940" y="23289"/>
                    <a:pt x="280676" y="25275"/>
                    <a:pt x="279503" y="27261"/>
                  </a:cubicBezTo>
                  <a:cubicBezTo>
                    <a:pt x="277787" y="30146"/>
                    <a:pt x="276308" y="33164"/>
                    <a:pt x="275080" y="36288"/>
                  </a:cubicBezTo>
                  <a:cubicBezTo>
                    <a:pt x="274267" y="38183"/>
                    <a:pt x="273455" y="40079"/>
                    <a:pt x="272823" y="41884"/>
                  </a:cubicBezTo>
                  <a:cubicBezTo>
                    <a:pt x="272191" y="43690"/>
                    <a:pt x="272191" y="43780"/>
                    <a:pt x="271920" y="44682"/>
                  </a:cubicBezTo>
                  <a:cubicBezTo>
                    <a:pt x="270656" y="48293"/>
                    <a:pt x="269664" y="51814"/>
                    <a:pt x="268761" y="54973"/>
                  </a:cubicBezTo>
                  <a:cubicBezTo>
                    <a:pt x="259373" y="62014"/>
                    <a:pt x="185173" y="109405"/>
                    <a:pt x="132998" y="152914"/>
                  </a:cubicBez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3" name="Freeform: Shape 32">
              <a:extLst>
                <a:ext uri="{FF2B5EF4-FFF2-40B4-BE49-F238E27FC236}">
                  <a16:creationId xmlns:a16="http://schemas.microsoft.com/office/drawing/2014/main" id="{25F0376D-5A11-4F3B-BAC7-47045DA7F311}"/>
                </a:ext>
              </a:extLst>
            </p:cNvPr>
            <p:cNvSpPr/>
            <p:nvPr/>
          </p:nvSpPr>
          <p:spPr>
            <a:xfrm>
              <a:off x="7693650" y="5678910"/>
              <a:ext cx="367909" cy="212434"/>
            </a:xfrm>
            <a:custGeom>
              <a:avLst/>
              <a:gdLst>
                <a:gd name="connsiteX0" fmla="*/ 53856 w 367909"/>
                <a:gd name="connsiteY0" fmla="*/ 181360 h 212434"/>
                <a:gd name="connsiteX1" fmla="*/ 313918 w 367909"/>
                <a:gd name="connsiteY1" fmla="*/ 181360 h 212434"/>
                <a:gd name="connsiteX2" fmla="*/ 313918 w 367909"/>
                <a:gd name="connsiteY2" fmla="*/ 31244 h 212434"/>
                <a:gd name="connsiteX3" fmla="*/ 53856 w 367909"/>
                <a:gd name="connsiteY3" fmla="*/ 31244 h 212434"/>
                <a:gd name="connsiteX4" fmla="*/ 53856 w 367909"/>
                <a:gd name="connsiteY4" fmla="*/ 181360 h 212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09" h="212434">
                  <a:moveTo>
                    <a:pt x="53856" y="181360"/>
                  </a:moveTo>
                  <a:cubicBezTo>
                    <a:pt x="126070" y="222792"/>
                    <a:pt x="242155" y="222792"/>
                    <a:pt x="313918" y="181360"/>
                  </a:cubicBezTo>
                  <a:cubicBezTo>
                    <a:pt x="385681" y="139927"/>
                    <a:pt x="386132" y="73038"/>
                    <a:pt x="313918" y="31244"/>
                  </a:cubicBezTo>
                  <a:cubicBezTo>
                    <a:pt x="241703" y="-10550"/>
                    <a:pt x="125709" y="-10279"/>
                    <a:pt x="53856" y="31244"/>
                  </a:cubicBezTo>
                  <a:cubicBezTo>
                    <a:pt x="-17997" y="72767"/>
                    <a:pt x="-17907" y="139927"/>
                    <a:pt x="53856" y="181360"/>
                  </a:cubicBez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nvGrpSpPr>
            <p:cNvPr id="34" name="Graphic 13">
              <a:extLst>
                <a:ext uri="{FF2B5EF4-FFF2-40B4-BE49-F238E27FC236}">
                  <a16:creationId xmlns:a16="http://schemas.microsoft.com/office/drawing/2014/main" id="{86305891-279E-4C5F-93BC-84EBB168147A}"/>
                </a:ext>
              </a:extLst>
            </p:cNvPr>
            <p:cNvGrpSpPr/>
            <p:nvPr/>
          </p:nvGrpSpPr>
          <p:grpSpPr>
            <a:xfrm>
              <a:off x="7685272" y="5430250"/>
              <a:ext cx="349401" cy="428125"/>
              <a:chOff x="7685272" y="5430250"/>
              <a:chExt cx="349401" cy="428125"/>
            </a:xfrm>
          </p:grpSpPr>
          <p:sp>
            <p:nvSpPr>
              <p:cNvPr id="69" name="Freeform: Shape 68">
                <a:extLst>
                  <a:ext uri="{FF2B5EF4-FFF2-40B4-BE49-F238E27FC236}">
                    <a16:creationId xmlns:a16="http://schemas.microsoft.com/office/drawing/2014/main" id="{14C82ED7-E2B1-4852-BFF6-FC5F004DED6A}"/>
                  </a:ext>
                </a:extLst>
              </p:cNvPr>
              <p:cNvSpPr/>
              <p:nvPr/>
            </p:nvSpPr>
            <p:spPr>
              <a:xfrm>
                <a:off x="7725029" y="5517252"/>
                <a:ext cx="309528" cy="341124"/>
              </a:xfrm>
              <a:custGeom>
                <a:avLst/>
                <a:gdLst>
                  <a:gd name="connsiteX0" fmla="*/ 309528 w 309528"/>
                  <a:gd name="connsiteY0" fmla="*/ 4152 h 341124"/>
                  <a:gd name="connsiteX1" fmla="*/ 2618 w 309528"/>
                  <a:gd name="connsiteY1" fmla="*/ 0 h 341124"/>
                  <a:gd name="connsiteX2" fmla="*/ 0 w 309528"/>
                  <a:gd name="connsiteY2" fmla="*/ 250854 h 341124"/>
                  <a:gd name="connsiteX3" fmla="*/ 0 w 309528"/>
                  <a:gd name="connsiteY3" fmla="*/ 250854 h 341124"/>
                  <a:gd name="connsiteX4" fmla="*/ 44322 w 309528"/>
                  <a:gd name="connsiteY4" fmla="*/ 314042 h 341124"/>
                  <a:gd name="connsiteX5" fmla="*/ 261596 w 309528"/>
                  <a:gd name="connsiteY5" fmla="*/ 316389 h 341124"/>
                  <a:gd name="connsiteX6" fmla="*/ 307272 w 309528"/>
                  <a:gd name="connsiteY6" fmla="*/ 253201 h 34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28" h="341124">
                    <a:moveTo>
                      <a:pt x="309528" y="4152"/>
                    </a:moveTo>
                    <a:lnTo>
                      <a:pt x="2618" y="0"/>
                    </a:lnTo>
                    <a:lnTo>
                      <a:pt x="0" y="250854"/>
                    </a:lnTo>
                    <a:lnTo>
                      <a:pt x="0" y="250854"/>
                    </a:lnTo>
                    <a:cubicBezTo>
                      <a:pt x="0" y="273602"/>
                      <a:pt x="14533" y="296440"/>
                      <a:pt x="44322" y="314042"/>
                    </a:cubicBezTo>
                    <a:cubicBezTo>
                      <a:pt x="103898" y="349337"/>
                      <a:pt x="201207" y="350149"/>
                      <a:pt x="261596" y="316389"/>
                    </a:cubicBezTo>
                    <a:cubicBezTo>
                      <a:pt x="292016" y="299238"/>
                      <a:pt x="307272" y="276400"/>
                      <a:pt x="307272" y="253201"/>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70" name="Freeform: Shape 69">
                <a:extLst>
                  <a:ext uri="{FF2B5EF4-FFF2-40B4-BE49-F238E27FC236}">
                    <a16:creationId xmlns:a16="http://schemas.microsoft.com/office/drawing/2014/main" id="{0D453E2E-79BE-4224-AFCA-2581B3D0B67A}"/>
                  </a:ext>
                </a:extLst>
              </p:cNvPr>
              <p:cNvSpPr/>
              <p:nvPr/>
            </p:nvSpPr>
            <p:spPr>
              <a:xfrm>
                <a:off x="7727385" y="5430250"/>
                <a:ext cx="307288" cy="177328"/>
              </a:xfrm>
              <a:custGeom>
                <a:avLst/>
                <a:gdLst>
                  <a:gd name="connsiteX0" fmla="*/ 45667 w 307288"/>
                  <a:gd name="connsiteY0" fmla="*/ 24806 h 177328"/>
                  <a:gd name="connsiteX1" fmla="*/ 44313 w 307288"/>
                  <a:gd name="connsiteY1" fmla="*/ 150279 h 177328"/>
                  <a:gd name="connsiteX2" fmla="*/ 261588 w 307288"/>
                  <a:gd name="connsiteY2" fmla="*/ 152626 h 177328"/>
                  <a:gd name="connsiteX3" fmla="*/ 262942 w 307288"/>
                  <a:gd name="connsiteY3" fmla="*/ 27154 h 177328"/>
                  <a:gd name="connsiteX4" fmla="*/ 45667 w 307288"/>
                  <a:gd name="connsiteY4" fmla="*/ 24806 h 1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288" h="177328">
                    <a:moveTo>
                      <a:pt x="45667" y="24806"/>
                    </a:moveTo>
                    <a:cubicBezTo>
                      <a:pt x="-14722" y="58838"/>
                      <a:pt x="-15264" y="115074"/>
                      <a:pt x="44313" y="150279"/>
                    </a:cubicBezTo>
                    <a:cubicBezTo>
                      <a:pt x="103890" y="185483"/>
                      <a:pt x="201199" y="186386"/>
                      <a:pt x="261588" y="152626"/>
                    </a:cubicBezTo>
                    <a:cubicBezTo>
                      <a:pt x="321977" y="118866"/>
                      <a:pt x="322609" y="62358"/>
                      <a:pt x="262942" y="27154"/>
                    </a:cubicBezTo>
                    <a:cubicBezTo>
                      <a:pt x="203275" y="-8051"/>
                      <a:pt x="106056" y="-9224"/>
                      <a:pt x="45667" y="24806"/>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71" name="Freeform: Shape 70">
                <a:extLst>
                  <a:ext uri="{FF2B5EF4-FFF2-40B4-BE49-F238E27FC236}">
                    <a16:creationId xmlns:a16="http://schemas.microsoft.com/office/drawing/2014/main" id="{E3071C99-7145-4780-9D78-152A92972092}"/>
                  </a:ext>
                </a:extLst>
              </p:cNvPr>
              <p:cNvSpPr/>
              <p:nvPr/>
            </p:nvSpPr>
            <p:spPr>
              <a:xfrm>
                <a:off x="7740734" y="5443550"/>
                <a:ext cx="280646" cy="150803"/>
              </a:xfrm>
              <a:custGeom>
                <a:avLst/>
                <a:gdLst>
                  <a:gd name="connsiteX0" fmla="*/ 280645 w 280646"/>
                  <a:gd name="connsiteY0" fmla="*/ 76861 h 150803"/>
                  <a:gd name="connsiteX1" fmla="*/ 278478 w 280646"/>
                  <a:gd name="connsiteY1" fmla="*/ 88867 h 150803"/>
                  <a:gd name="connsiteX2" fmla="*/ 241649 w 280646"/>
                  <a:gd name="connsiteY2" fmla="*/ 127682 h 150803"/>
                  <a:gd name="connsiteX3" fmla="*/ 139375 w 280646"/>
                  <a:gd name="connsiteY3" fmla="*/ 150700 h 150803"/>
                  <a:gd name="connsiteX4" fmla="*/ 37734 w 280646"/>
                  <a:gd name="connsiteY4" fmla="*/ 125515 h 150803"/>
                  <a:gd name="connsiteX5" fmla="*/ 2168 w 280646"/>
                  <a:gd name="connsiteY5" fmla="*/ 86700 h 150803"/>
                  <a:gd name="connsiteX6" fmla="*/ 2 w 280646"/>
                  <a:gd name="connsiteY6" fmla="*/ 73882 h 150803"/>
                  <a:gd name="connsiteX7" fmla="*/ 38907 w 280646"/>
                  <a:gd name="connsiteY7" fmla="*/ 23152 h 150803"/>
                  <a:gd name="connsiteX8" fmla="*/ 141090 w 280646"/>
                  <a:gd name="connsiteY8" fmla="*/ 134 h 150803"/>
                  <a:gd name="connsiteX9" fmla="*/ 242822 w 280646"/>
                  <a:gd name="connsiteY9" fmla="*/ 25409 h 150803"/>
                  <a:gd name="connsiteX10" fmla="*/ 280645 w 280646"/>
                  <a:gd name="connsiteY10" fmla="*/ 76861 h 15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646" h="150803">
                    <a:moveTo>
                      <a:pt x="280645" y="76861"/>
                    </a:moveTo>
                    <a:cubicBezTo>
                      <a:pt x="280583" y="80955"/>
                      <a:pt x="279851" y="85011"/>
                      <a:pt x="278478" y="88867"/>
                    </a:cubicBezTo>
                    <a:cubicBezTo>
                      <a:pt x="271434" y="105921"/>
                      <a:pt x="258310" y="119753"/>
                      <a:pt x="241649" y="127682"/>
                    </a:cubicBezTo>
                    <a:cubicBezTo>
                      <a:pt x="210058" y="143894"/>
                      <a:pt x="174866" y="151814"/>
                      <a:pt x="139375" y="150700"/>
                    </a:cubicBezTo>
                    <a:cubicBezTo>
                      <a:pt x="103899" y="151128"/>
                      <a:pt x="68906" y="142457"/>
                      <a:pt x="37734" y="125515"/>
                    </a:cubicBezTo>
                    <a:cubicBezTo>
                      <a:pt x="21548" y="117339"/>
                      <a:pt x="8902" y="103537"/>
                      <a:pt x="2168" y="86700"/>
                    </a:cubicBezTo>
                    <a:cubicBezTo>
                      <a:pt x="692" y="82590"/>
                      <a:pt x="-42" y="78250"/>
                      <a:pt x="2" y="73882"/>
                    </a:cubicBezTo>
                    <a:cubicBezTo>
                      <a:pt x="2" y="55107"/>
                      <a:pt x="13993" y="37053"/>
                      <a:pt x="38907" y="23152"/>
                    </a:cubicBezTo>
                    <a:cubicBezTo>
                      <a:pt x="70409" y="6783"/>
                      <a:pt x="105613" y="-1147"/>
                      <a:pt x="141090" y="134"/>
                    </a:cubicBezTo>
                    <a:cubicBezTo>
                      <a:pt x="176605" y="-282"/>
                      <a:pt x="211632" y="8421"/>
                      <a:pt x="242822" y="25409"/>
                    </a:cubicBezTo>
                    <a:cubicBezTo>
                      <a:pt x="267465" y="39942"/>
                      <a:pt x="280825" y="58086"/>
                      <a:pt x="280645" y="76861"/>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72" name="Freeform: Shape 71">
                <a:extLst>
                  <a:ext uri="{FF2B5EF4-FFF2-40B4-BE49-F238E27FC236}">
                    <a16:creationId xmlns:a16="http://schemas.microsoft.com/office/drawing/2014/main" id="{B20790B7-DBDF-4AFD-BF09-B08E263C409C}"/>
                  </a:ext>
                </a:extLst>
              </p:cNvPr>
              <p:cNvSpPr/>
              <p:nvPr/>
            </p:nvSpPr>
            <p:spPr>
              <a:xfrm>
                <a:off x="7742902" y="5468311"/>
                <a:ext cx="276309" cy="126041"/>
              </a:xfrm>
              <a:custGeom>
                <a:avLst/>
                <a:gdLst>
                  <a:gd name="connsiteX0" fmla="*/ 276310 w 276309"/>
                  <a:gd name="connsiteY0" fmla="*/ 64105 h 126041"/>
                  <a:gd name="connsiteX1" fmla="*/ 239481 w 276309"/>
                  <a:gd name="connsiteY1" fmla="*/ 102921 h 126041"/>
                  <a:gd name="connsiteX2" fmla="*/ 137207 w 276309"/>
                  <a:gd name="connsiteY2" fmla="*/ 125939 h 126041"/>
                  <a:gd name="connsiteX3" fmla="*/ 35566 w 276309"/>
                  <a:gd name="connsiteY3" fmla="*/ 100754 h 126041"/>
                  <a:gd name="connsiteX4" fmla="*/ 0 w 276309"/>
                  <a:gd name="connsiteY4" fmla="*/ 61939 h 126041"/>
                  <a:gd name="connsiteX5" fmla="*/ 36739 w 276309"/>
                  <a:gd name="connsiteY5" fmla="*/ 23304 h 126041"/>
                  <a:gd name="connsiteX6" fmla="*/ 138922 w 276309"/>
                  <a:gd name="connsiteY6" fmla="*/ 105 h 126041"/>
                  <a:gd name="connsiteX7" fmla="*/ 240654 w 276309"/>
                  <a:gd name="connsiteY7" fmla="*/ 25471 h 126041"/>
                  <a:gd name="connsiteX8" fmla="*/ 276310 w 276309"/>
                  <a:gd name="connsiteY8" fmla="*/ 64105 h 12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309" h="126041">
                    <a:moveTo>
                      <a:pt x="276310" y="64105"/>
                    </a:moveTo>
                    <a:cubicBezTo>
                      <a:pt x="269266" y="81160"/>
                      <a:pt x="256142" y="94992"/>
                      <a:pt x="239481" y="102921"/>
                    </a:cubicBezTo>
                    <a:cubicBezTo>
                      <a:pt x="207889" y="119132"/>
                      <a:pt x="172698" y="127053"/>
                      <a:pt x="137207" y="125939"/>
                    </a:cubicBezTo>
                    <a:cubicBezTo>
                      <a:pt x="101731" y="126366"/>
                      <a:pt x="66738" y="117695"/>
                      <a:pt x="35566" y="100754"/>
                    </a:cubicBezTo>
                    <a:cubicBezTo>
                      <a:pt x="19380" y="92577"/>
                      <a:pt x="6734" y="78776"/>
                      <a:pt x="0" y="61939"/>
                    </a:cubicBezTo>
                    <a:cubicBezTo>
                      <a:pt x="6993" y="44925"/>
                      <a:pt x="20098" y="31143"/>
                      <a:pt x="36739" y="23304"/>
                    </a:cubicBezTo>
                    <a:cubicBezTo>
                      <a:pt x="68256" y="6962"/>
                      <a:pt x="103438" y="-1025"/>
                      <a:pt x="138922" y="105"/>
                    </a:cubicBezTo>
                    <a:cubicBezTo>
                      <a:pt x="174431" y="-171"/>
                      <a:pt x="209431" y="8556"/>
                      <a:pt x="240654" y="25471"/>
                    </a:cubicBezTo>
                    <a:cubicBezTo>
                      <a:pt x="256786" y="33659"/>
                      <a:pt x="269440" y="47370"/>
                      <a:pt x="276310" y="64105"/>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73" name="Freeform: Shape 72">
                <a:extLst>
                  <a:ext uri="{FF2B5EF4-FFF2-40B4-BE49-F238E27FC236}">
                    <a16:creationId xmlns:a16="http://schemas.microsoft.com/office/drawing/2014/main" id="{E93E4C9C-3568-4E9F-80A4-EFBACDF7B960}"/>
                  </a:ext>
                </a:extLst>
              </p:cNvPr>
              <p:cNvSpPr/>
              <p:nvPr/>
            </p:nvSpPr>
            <p:spPr>
              <a:xfrm>
                <a:off x="7742902" y="5473923"/>
                <a:ext cx="253472" cy="120430"/>
              </a:xfrm>
              <a:custGeom>
                <a:avLst/>
                <a:gdLst>
                  <a:gd name="connsiteX0" fmla="*/ 239481 w 253472"/>
                  <a:gd name="connsiteY0" fmla="*/ 97309 h 120430"/>
                  <a:gd name="connsiteX1" fmla="*/ 253472 w 253472"/>
                  <a:gd name="connsiteY1" fmla="*/ 88282 h 120430"/>
                  <a:gd name="connsiteX2" fmla="*/ 70860 w 253472"/>
                  <a:gd name="connsiteY2" fmla="*/ 82053 h 120430"/>
                  <a:gd name="connsiteX3" fmla="*/ 85664 w 253472"/>
                  <a:gd name="connsiteY3" fmla="*/ 0 h 120430"/>
                  <a:gd name="connsiteX4" fmla="*/ 36739 w 253472"/>
                  <a:gd name="connsiteY4" fmla="*/ 18054 h 120430"/>
                  <a:gd name="connsiteX5" fmla="*/ 0 w 253472"/>
                  <a:gd name="connsiteY5" fmla="*/ 56688 h 120430"/>
                  <a:gd name="connsiteX6" fmla="*/ 35566 w 253472"/>
                  <a:gd name="connsiteY6" fmla="*/ 95503 h 120430"/>
                  <a:gd name="connsiteX7" fmla="*/ 137207 w 253472"/>
                  <a:gd name="connsiteY7" fmla="*/ 120327 h 120430"/>
                  <a:gd name="connsiteX8" fmla="*/ 239480 w 253472"/>
                  <a:gd name="connsiteY8" fmla="*/ 97309 h 12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472" h="120430">
                    <a:moveTo>
                      <a:pt x="239481" y="97309"/>
                    </a:moveTo>
                    <a:cubicBezTo>
                      <a:pt x="244359" y="94645"/>
                      <a:pt x="249035" y="91628"/>
                      <a:pt x="253472" y="88282"/>
                    </a:cubicBezTo>
                    <a:cubicBezTo>
                      <a:pt x="197416" y="118341"/>
                      <a:pt x="100919" y="105704"/>
                      <a:pt x="70860" y="82053"/>
                    </a:cubicBezTo>
                    <a:cubicBezTo>
                      <a:pt x="40801" y="58403"/>
                      <a:pt x="36739" y="18054"/>
                      <a:pt x="85664" y="0"/>
                    </a:cubicBezTo>
                    <a:cubicBezTo>
                      <a:pt x="68543" y="3532"/>
                      <a:pt x="52050" y="9618"/>
                      <a:pt x="36739" y="18054"/>
                    </a:cubicBezTo>
                    <a:cubicBezTo>
                      <a:pt x="20098" y="25892"/>
                      <a:pt x="6993" y="39674"/>
                      <a:pt x="0" y="56688"/>
                    </a:cubicBezTo>
                    <a:cubicBezTo>
                      <a:pt x="6734" y="73525"/>
                      <a:pt x="19380" y="87327"/>
                      <a:pt x="35566" y="95503"/>
                    </a:cubicBezTo>
                    <a:cubicBezTo>
                      <a:pt x="66771" y="112319"/>
                      <a:pt x="101763" y="120865"/>
                      <a:pt x="137207" y="120327"/>
                    </a:cubicBezTo>
                    <a:cubicBezTo>
                      <a:pt x="172698" y="121441"/>
                      <a:pt x="207889" y="113520"/>
                      <a:pt x="239480" y="97309"/>
                    </a:cubicBezTo>
                    <a:close/>
                  </a:path>
                </a:pathLst>
              </a:custGeom>
              <a:solidFill>
                <a:srgbClr val="000000">
                  <a:alpha val="15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74" name="Freeform: Shape 73">
                <a:extLst>
                  <a:ext uri="{FF2B5EF4-FFF2-40B4-BE49-F238E27FC236}">
                    <a16:creationId xmlns:a16="http://schemas.microsoft.com/office/drawing/2014/main" id="{972A4AAA-C002-4DD8-BCC2-AD563A8810D5}"/>
                  </a:ext>
                </a:extLst>
              </p:cNvPr>
              <p:cNvSpPr/>
              <p:nvPr/>
            </p:nvSpPr>
            <p:spPr>
              <a:xfrm>
                <a:off x="7934088" y="5613786"/>
                <a:ext cx="24374" cy="31246"/>
              </a:xfrm>
              <a:custGeom>
                <a:avLst/>
                <a:gdLst>
                  <a:gd name="connsiteX0" fmla="*/ 12368 w 24374"/>
                  <a:gd name="connsiteY0" fmla="*/ 1586 h 31246"/>
                  <a:gd name="connsiteX1" fmla="*/ 24373 w 24374"/>
                  <a:gd name="connsiteY1" fmla="*/ 8718 h 31246"/>
                  <a:gd name="connsiteX2" fmla="*/ 12007 w 24374"/>
                  <a:gd name="connsiteY2" fmla="*/ 29660 h 31246"/>
                  <a:gd name="connsiteX3" fmla="*/ 1 w 24374"/>
                  <a:gd name="connsiteY3" fmla="*/ 22529 h 31246"/>
                  <a:gd name="connsiteX4" fmla="*/ 12368 w 24374"/>
                  <a:gd name="connsiteY4" fmla="*/ 1586 h 31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4" h="31246">
                    <a:moveTo>
                      <a:pt x="12368" y="1586"/>
                    </a:moveTo>
                    <a:cubicBezTo>
                      <a:pt x="19048" y="-2205"/>
                      <a:pt x="24464" y="1045"/>
                      <a:pt x="24373" y="8718"/>
                    </a:cubicBezTo>
                    <a:cubicBezTo>
                      <a:pt x="23794" y="17261"/>
                      <a:pt x="19208" y="25027"/>
                      <a:pt x="12007" y="29660"/>
                    </a:cubicBezTo>
                    <a:cubicBezTo>
                      <a:pt x="5327" y="33451"/>
                      <a:pt x="-89" y="30201"/>
                      <a:pt x="1" y="22529"/>
                    </a:cubicBezTo>
                    <a:cubicBezTo>
                      <a:pt x="581" y="13985"/>
                      <a:pt x="5166" y="6219"/>
                      <a:pt x="12368" y="1586"/>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75" name="Freeform: Shape 74">
                <a:extLst>
                  <a:ext uri="{FF2B5EF4-FFF2-40B4-BE49-F238E27FC236}">
                    <a16:creationId xmlns:a16="http://schemas.microsoft.com/office/drawing/2014/main" id="{B231C7E7-A0BC-47C0-95C9-60CB95759C89}"/>
                  </a:ext>
                </a:extLst>
              </p:cNvPr>
              <p:cNvSpPr/>
              <p:nvPr/>
            </p:nvSpPr>
            <p:spPr>
              <a:xfrm>
                <a:off x="7685272" y="5536208"/>
                <a:ext cx="42103" cy="189381"/>
              </a:xfrm>
              <a:custGeom>
                <a:avLst/>
                <a:gdLst>
                  <a:gd name="connsiteX0" fmla="*/ 41562 w 42103"/>
                  <a:gd name="connsiteY0" fmla="*/ 25185 h 189381"/>
                  <a:gd name="connsiteX1" fmla="*/ 34702 w 42103"/>
                  <a:gd name="connsiteY1" fmla="*/ 169613 h 189381"/>
                  <a:gd name="connsiteX2" fmla="*/ 40028 w 42103"/>
                  <a:gd name="connsiteY2" fmla="*/ 173314 h 189381"/>
                  <a:gd name="connsiteX3" fmla="*/ 40028 w 42103"/>
                  <a:gd name="connsiteY3" fmla="*/ 189382 h 189381"/>
                  <a:gd name="connsiteX4" fmla="*/ 26848 w 42103"/>
                  <a:gd name="connsiteY4" fmla="*/ 180355 h 189381"/>
                  <a:gd name="connsiteX5" fmla="*/ 38403 w 42103"/>
                  <a:gd name="connsiteY5" fmla="*/ 2798 h 189381"/>
                  <a:gd name="connsiteX6" fmla="*/ 42104 w 42103"/>
                  <a:gd name="connsiteY6" fmla="*/ 0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03" h="189381">
                    <a:moveTo>
                      <a:pt x="41562" y="25185"/>
                    </a:moveTo>
                    <a:cubicBezTo>
                      <a:pt x="24682" y="58403"/>
                      <a:pt x="-8898" y="137658"/>
                      <a:pt x="34702" y="169613"/>
                    </a:cubicBezTo>
                    <a:cubicBezTo>
                      <a:pt x="36507" y="170967"/>
                      <a:pt x="38222" y="172141"/>
                      <a:pt x="40028" y="173314"/>
                    </a:cubicBezTo>
                    <a:lnTo>
                      <a:pt x="40028" y="189382"/>
                    </a:lnTo>
                    <a:cubicBezTo>
                      <a:pt x="35695" y="186674"/>
                      <a:pt x="31001" y="183695"/>
                      <a:pt x="26848" y="180355"/>
                    </a:cubicBezTo>
                    <a:cubicBezTo>
                      <a:pt x="-38325" y="131972"/>
                      <a:pt x="35243" y="7944"/>
                      <a:pt x="38403" y="2798"/>
                    </a:cubicBezTo>
                    <a:cubicBezTo>
                      <a:pt x="39191" y="1389"/>
                      <a:pt x="40533" y="375"/>
                      <a:pt x="42104" y="0"/>
                    </a:cubicBez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76" name="Freeform: Shape 75">
                <a:extLst>
                  <a:ext uri="{FF2B5EF4-FFF2-40B4-BE49-F238E27FC236}">
                    <a16:creationId xmlns:a16="http://schemas.microsoft.com/office/drawing/2014/main" id="{F0DA5303-7DDF-406D-8019-3F7423E67299}"/>
                  </a:ext>
                </a:extLst>
              </p:cNvPr>
              <p:cNvSpPr/>
              <p:nvPr/>
            </p:nvSpPr>
            <p:spPr>
              <a:xfrm>
                <a:off x="7724939" y="5622775"/>
                <a:ext cx="227970" cy="125834"/>
              </a:xfrm>
              <a:custGeom>
                <a:avLst/>
                <a:gdLst>
                  <a:gd name="connsiteX0" fmla="*/ 227204 w 227970"/>
                  <a:gd name="connsiteY0" fmla="*/ 9749 h 125834"/>
                  <a:gd name="connsiteX1" fmla="*/ 99836 w 227970"/>
                  <a:gd name="connsiteY1" fmla="*/ 122584 h 125834"/>
                  <a:gd name="connsiteX2" fmla="*/ 72756 w 227970"/>
                  <a:gd name="connsiteY2" fmla="*/ 125833 h 125834"/>
                  <a:gd name="connsiteX3" fmla="*/ 0 w 227970"/>
                  <a:gd name="connsiteY3" fmla="*/ 103086 h 125834"/>
                  <a:gd name="connsiteX4" fmla="*/ 0 w 227970"/>
                  <a:gd name="connsiteY4" fmla="*/ 87018 h 125834"/>
                  <a:gd name="connsiteX5" fmla="*/ 96496 w 227970"/>
                  <a:gd name="connsiteY5" fmla="*/ 109766 h 125834"/>
                  <a:gd name="connsiteX6" fmla="*/ 215018 w 227970"/>
                  <a:gd name="connsiteY6" fmla="*/ 3611 h 125834"/>
                  <a:gd name="connsiteX7" fmla="*/ 224045 w 227970"/>
                  <a:gd name="connsiteY7" fmla="*/ 722 h 125834"/>
                  <a:gd name="connsiteX8" fmla="*/ 227437 w 227970"/>
                  <a:gd name="connsiteY8" fmla="*/ 9264 h 125834"/>
                  <a:gd name="connsiteX9" fmla="*/ 227204 w 227970"/>
                  <a:gd name="connsiteY9" fmla="*/ 9749 h 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70" h="125834">
                    <a:moveTo>
                      <a:pt x="227204" y="9749"/>
                    </a:moveTo>
                    <a:cubicBezTo>
                      <a:pt x="225399" y="13631"/>
                      <a:pt x="177918" y="104440"/>
                      <a:pt x="99836" y="122584"/>
                    </a:cubicBezTo>
                    <a:cubicBezTo>
                      <a:pt x="90980" y="124789"/>
                      <a:pt x="81883" y="125881"/>
                      <a:pt x="72756" y="125833"/>
                    </a:cubicBezTo>
                    <a:cubicBezTo>
                      <a:pt x="46834" y="125325"/>
                      <a:pt x="21595" y="117433"/>
                      <a:pt x="0" y="103086"/>
                    </a:cubicBezTo>
                    <a:lnTo>
                      <a:pt x="0" y="87018"/>
                    </a:lnTo>
                    <a:cubicBezTo>
                      <a:pt x="32316" y="109405"/>
                      <a:pt x="64722" y="117078"/>
                      <a:pt x="96496" y="109766"/>
                    </a:cubicBezTo>
                    <a:cubicBezTo>
                      <a:pt x="168711" y="92886"/>
                      <a:pt x="214657" y="4423"/>
                      <a:pt x="215018" y="3611"/>
                    </a:cubicBezTo>
                    <a:cubicBezTo>
                      <a:pt x="216739" y="351"/>
                      <a:pt x="220751" y="-933"/>
                      <a:pt x="224045" y="722"/>
                    </a:cubicBezTo>
                    <a:cubicBezTo>
                      <a:pt x="227340" y="2144"/>
                      <a:pt x="228859" y="5969"/>
                      <a:pt x="227437" y="9264"/>
                    </a:cubicBezTo>
                    <a:cubicBezTo>
                      <a:pt x="227366" y="9429"/>
                      <a:pt x="227288" y="9591"/>
                      <a:pt x="227204" y="9749"/>
                    </a:cubicBez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nvGrpSpPr>
            <p:cNvPr id="35" name="Graphic 13">
              <a:extLst>
                <a:ext uri="{FF2B5EF4-FFF2-40B4-BE49-F238E27FC236}">
                  <a16:creationId xmlns:a16="http://schemas.microsoft.com/office/drawing/2014/main" id="{F93D2310-F0B9-4AAB-8D90-2F2A32B62E20}"/>
                </a:ext>
              </a:extLst>
            </p:cNvPr>
            <p:cNvGrpSpPr/>
            <p:nvPr/>
          </p:nvGrpSpPr>
          <p:grpSpPr>
            <a:xfrm>
              <a:off x="7824053" y="5828911"/>
              <a:ext cx="732188" cy="458693"/>
              <a:chOff x="7824053" y="5828911"/>
              <a:chExt cx="732188" cy="458693"/>
            </a:xfrm>
          </p:grpSpPr>
          <p:grpSp>
            <p:nvGrpSpPr>
              <p:cNvPr id="36" name="Graphic 13">
                <a:extLst>
                  <a:ext uri="{FF2B5EF4-FFF2-40B4-BE49-F238E27FC236}">
                    <a16:creationId xmlns:a16="http://schemas.microsoft.com/office/drawing/2014/main" id="{7A97DD7A-47C3-4F8F-B9D9-B47BE304EE73}"/>
                  </a:ext>
                </a:extLst>
              </p:cNvPr>
              <p:cNvGrpSpPr/>
              <p:nvPr/>
            </p:nvGrpSpPr>
            <p:grpSpPr>
              <a:xfrm>
                <a:off x="8000516" y="5915694"/>
                <a:ext cx="351599" cy="322804"/>
                <a:chOff x="8000516" y="5915694"/>
                <a:chExt cx="351599" cy="322804"/>
              </a:xfrm>
            </p:grpSpPr>
            <p:sp>
              <p:nvSpPr>
                <p:cNvPr id="61" name="Freeform: Shape 60">
                  <a:extLst>
                    <a:ext uri="{FF2B5EF4-FFF2-40B4-BE49-F238E27FC236}">
                      <a16:creationId xmlns:a16="http://schemas.microsoft.com/office/drawing/2014/main" id="{E90052A4-3D07-4F75-9E12-E1DF5FE6A8FD}"/>
                    </a:ext>
                  </a:extLst>
                </p:cNvPr>
                <p:cNvSpPr/>
                <p:nvPr/>
              </p:nvSpPr>
              <p:spPr>
                <a:xfrm>
                  <a:off x="8000516" y="5994611"/>
                  <a:ext cx="287240" cy="243465"/>
                </a:xfrm>
                <a:custGeom>
                  <a:avLst/>
                  <a:gdLst>
                    <a:gd name="connsiteX0" fmla="*/ 266300 w 287240"/>
                    <a:gd name="connsiteY0" fmla="*/ 789 h 243465"/>
                    <a:gd name="connsiteX1" fmla="*/ 266300 w 287240"/>
                    <a:gd name="connsiteY1" fmla="*/ 789 h 243465"/>
                    <a:gd name="connsiteX2" fmla="*/ 131801 w 287240"/>
                    <a:gd name="connsiteY2" fmla="*/ 100084 h 243465"/>
                    <a:gd name="connsiteX3" fmla="*/ 1184 w 287240"/>
                    <a:gd name="connsiteY3" fmla="*/ 233770 h 243465"/>
                    <a:gd name="connsiteX4" fmla="*/ 1184 w 287240"/>
                    <a:gd name="connsiteY4" fmla="*/ 233770 h 243465"/>
                    <a:gd name="connsiteX5" fmla="*/ 1184 w 287240"/>
                    <a:gd name="connsiteY5" fmla="*/ 233770 h 243465"/>
                    <a:gd name="connsiteX6" fmla="*/ 281 w 287240"/>
                    <a:gd name="connsiteY6" fmla="*/ 239186 h 243465"/>
                    <a:gd name="connsiteX7" fmla="*/ 7991 w 287240"/>
                    <a:gd name="connsiteY7" fmla="*/ 243175 h 243465"/>
                    <a:gd name="connsiteX8" fmla="*/ 8044 w 287240"/>
                    <a:gd name="connsiteY8" fmla="*/ 243158 h 243465"/>
                    <a:gd name="connsiteX9" fmla="*/ 9308 w 287240"/>
                    <a:gd name="connsiteY9" fmla="*/ 242617 h 243465"/>
                    <a:gd name="connsiteX10" fmla="*/ 9308 w 287240"/>
                    <a:gd name="connsiteY10" fmla="*/ 242617 h 243465"/>
                    <a:gd name="connsiteX11" fmla="*/ 165200 w 287240"/>
                    <a:gd name="connsiteY11" fmla="*/ 138177 h 243465"/>
                    <a:gd name="connsiteX12" fmla="*/ 285618 w 287240"/>
                    <a:gd name="connsiteY12" fmla="*/ 23898 h 243465"/>
                    <a:gd name="connsiteX13" fmla="*/ 285618 w 287240"/>
                    <a:gd name="connsiteY13" fmla="*/ 23898 h 243465"/>
                    <a:gd name="connsiteX14" fmla="*/ 286972 w 287240"/>
                    <a:gd name="connsiteY14" fmla="*/ 17037 h 243465"/>
                    <a:gd name="connsiteX15" fmla="*/ 273341 w 287240"/>
                    <a:gd name="connsiteY15" fmla="*/ 879 h 243465"/>
                    <a:gd name="connsiteX16" fmla="*/ 266300 w 287240"/>
                    <a:gd name="connsiteY16" fmla="*/ 789 h 24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240" h="243465">
                      <a:moveTo>
                        <a:pt x="266300" y="789"/>
                      </a:moveTo>
                      <a:lnTo>
                        <a:pt x="266300" y="789"/>
                      </a:lnTo>
                      <a:cubicBezTo>
                        <a:pt x="219736" y="31476"/>
                        <a:pt x="174840" y="64621"/>
                        <a:pt x="131801" y="100084"/>
                      </a:cubicBezTo>
                      <a:cubicBezTo>
                        <a:pt x="84584" y="140898"/>
                        <a:pt x="40890" y="185618"/>
                        <a:pt x="1184" y="233770"/>
                      </a:cubicBezTo>
                      <a:lnTo>
                        <a:pt x="1184" y="233770"/>
                      </a:lnTo>
                      <a:lnTo>
                        <a:pt x="1184" y="233770"/>
                      </a:lnTo>
                      <a:cubicBezTo>
                        <a:pt x="33" y="235327"/>
                        <a:pt x="-302" y="237340"/>
                        <a:pt x="281" y="239186"/>
                      </a:cubicBezTo>
                      <a:cubicBezTo>
                        <a:pt x="1309" y="242417"/>
                        <a:pt x="4760" y="244203"/>
                        <a:pt x="7991" y="243175"/>
                      </a:cubicBezTo>
                      <a:cubicBezTo>
                        <a:pt x="8009" y="243170"/>
                        <a:pt x="8026" y="243164"/>
                        <a:pt x="8044" y="243158"/>
                      </a:cubicBezTo>
                      <a:cubicBezTo>
                        <a:pt x="8495" y="243056"/>
                        <a:pt x="8923" y="242873"/>
                        <a:pt x="9308" y="242617"/>
                      </a:cubicBezTo>
                      <a:lnTo>
                        <a:pt x="9308" y="242617"/>
                      </a:lnTo>
                      <a:cubicBezTo>
                        <a:pt x="9308" y="242617"/>
                        <a:pt x="103277" y="190261"/>
                        <a:pt x="165200" y="138177"/>
                      </a:cubicBezTo>
                      <a:cubicBezTo>
                        <a:pt x="207306" y="102211"/>
                        <a:pt x="247500" y="64066"/>
                        <a:pt x="285618" y="23898"/>
                      </a:cubicBezTo>
                      <a:lnTo>
                        <a:pt x="285618" y="23898"/>
                      </a:lnTo>
                      <a:cubicBezTo>
                        <a:pt x="287105" y="21943"/>
                        <a:pt x="287605" y="19410"/>
                        <a:pt x="286972" y="17037"/>
                      </a:cubicBezTo>
                      <a:cubicBezTo>
                        <a:pt x="285262" y="9787"/>
                        <a:pt x="280199" y="3786"/>
                        <a:pt x="273341" y="879"/>
                      </a:cubicBezTo>
                      <a:cubicBezTo>
                        <a:pt x="271140" y="-260"/>
                        <a:pt x="268530" y="-294"/>
                        <a:pt x="266300" y="789"/>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62" name="Freeform: Shape 61">
                  <a:extLst>
                    <a:ext uri="{FF2B5EF4-FFF2-40B4-BE49-F238E27FC236}">
                      <a16:creationId xmlns:a16="http://schemas.microsoft.com/office/drawing/2014/main" id="{353E41D6-76E1-4DFF-B06D-D10F66D4731B}"/>
                    </a:ext>
                  </a:extLst>
                </p:cNvPr>
                <p:cNvSpPr/>
                <p:nvPr/>
              </p:nvSpPr>
              <p:spPr>
                <a:xfrm>
                  <a:off x="8001068" y="6023473"/>
                  <a:ext cx="268185" cy="215025"/>
                </a:xfrm>
                <a:custGeom>
                  <a:avLst/>
                  <a:gdLst>
                    <a:gd name="connsiteX0" fmla="*/ 7312 w 268185"/>
                    <a:gd name="connsiteY0" fmla="*/ 214838 h 215025"/>
                    <a:gd name="connsiteX1" fmla="*/ 8575 w 268185"/>
                    <a:gd name="connsiteY1" fmla="*/ 214296 h 215025"/>
                    <a:gd name="connsiteX2" fmla="*/ 8575 w 268185"/>
                    <a:gd name="connsiteY2" fmla="*/ 214296 h 215025"/>
                    <a:gd name="connsiteX3" fmla="*/ 164468 w 268185"/>
                    <a:gd name="connsiteY3" fmla="*/ 109856 h 215025"/>
                    <a:gd name="connsiteX4" fmla="*/ 268186 w 268185"/>
                    <a:gd name="connsiteY4" fmla="*/ 12367 h 215025"/>
                    <a:gd name="connsiteX5" fmla="*/ 253923 w 268185"/>
                    <a:gd name="connsiteY5" fmla="*/ 0 h 215025"/>
                    <a:gd name="connsiteX6" fmla="*/ 0 w 268185"/>
                    <a:gd name="connsiteY6" fmla="*/ 210866 h 215025"/>
                    <a:gd name="connsiteX7" fmla="*/ 7312 w 268185"/>
                    <a:gd name="connsiteY7" fmla="*/ 214838 h 2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185" h="215025">
                      <a:moveTo>
                        <a:pt x="7312" y="214838"/>
                      </a:moveTo>
                      <a:cubicBezTo>
                        <a:pt x="7762" y="214736"/>
                        <a:pt x="8191" y="214552"/>
                        <a:pt x="8575" y="214296"/>
                      </a:cubicBezTo>
                      <a:lnTo>
                        <a:pt x="8575" y="214296"/>
                      </a:lnTo>
                      <a:cubicBezTo>
                        <a:pt x="8575" y="214296"/>
                        <a:pt x="102544" y="161940"/>
                        <a:pt x="164468" y="109856"/>
                      </a:cubicBezTo>
                      <a:cubicBezTo>
                        <a:pt x="206172" y="74742"/>
                        <a:pt x="246341" y="34844"/>
                        <a:pt x="268186" y="12367"/>
                      </a:cubicBezTo>
                      <a:lnTo>
                        <a:pt x="253923" y="0"/>
                      </a:lnTo>
                      <a:cubicBezTo>
                        <a:pt x="253923" y="0"/>
                        <a:pt x="3701" y="214747"/>
                        <a:pt x="0" y="210866"/>
                      </a:cubicBezTo>
                      <a:cubicBezTo>
                        <a:pt x="1031" y="213892"/>
                        <a:pt x="4212" y="215620"/>
                        <a:pt x="7312" y="214838"/>
                      </a:cubicBezTo>
                      <a:close/>
                    </a:path>
                  </a:pathLst>
                </a:custGeom>
                <a:solidFill>
                  <a:srgbClr val="000000">
                    <a:alpha val="1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63" name="Freeform: Shape 62">
                  <a:extLst>
                    <a:ext uri="{FF2B5EF4-FFF2-40B4-BE49-F238E27FC236}">
                      <a16:creationId xmlns:a16="http://schemas.microsoft.com/office/drawing/2014/main" id="{6E0EF723-0D55-4DD1-9D6B-F69CB7C3EBE2}"/>
                    </a:ext>
                  </a:extLst>
                </p:cNvPr>
                <p:cNvSpPr/>
                <p:nvPr/>
              </p:nvSpPr>
              <p:spPr>
                <a:xfrm>
                  <a:off x="8266817" y="5938514"/>
                  <a:ext cx="64270" cy="79994"/>
                </a:xfrm>
                <a:custGeom>
                  <a:avLst/>
                  <a:gdLst>
                    <a:gd name="connsiteX0" fmla="*/ 15707 w 64270"/>
                    <a:gd name="connsiteY0" fmla="*/ 63114 h 79994"/>
                    <a:gd name="connsiteX1" fmla="*/ 64271 w 64270"/>
                    <a:gd name="connsiteY1" fmla="*/ 38381 h 79994"/>
                    <a:gd name="connsiteX2" fmla="*/ 60209 w 64270"/>
                    <a:gd name="connsiteY2" fmla="*/ 30799 h 79994"/>
                    <a:gd name="connsiteX3" fmla="*/ 62917 w 64270"/>
                    <a:gd name="connsiteY3" fmla="*/ 7058 h 79994"/>
                    <a:gd name="connsiteX4" fmla="*/ 45946 w 64270"/>
                    <a:gd name="connsiteY4" fmla="*/ 107 h 79994"/>
                    <a:gd name="connsiteX5" fmla="*/ 45946 w 64270"/>
                    <a:gd name="connsiteY5" fmla="*/ 107 h 79994"/>
                    <a:gd name="connsiteX6" fmla="*/ 13360 w 64270"/>
                    <a:gd name="connsiteY6" fmla="*/ 22223 h 79994"/>
                    <a:gd name="connsiteX7" fmla="*/ 0 w 64270"/>
                    <a:gd name="connsiteY7" fmla="*/ 56886 h 79994"/>
                    <a:gd name="connsiteX8" fmla="*/ 19317 w 64270"/>
                    <a:gd name="connsiteY8" fmla="*/ 79994 h 79994"/>
                    <a:gd name="connsiteX9" fmla="*/ 19317 w 64270"/>
                    <a:gd name="connsiteY9" fmla="*/ 79994 h 7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270" h="79994">
                      <a:moveTo>
                        <a:pt x="15707" y="63114"/>
                      </a:moveTo>
                      <a:cubicBezTo>
                        <a:pt x="21123" y="61941"/>
                        <a:pt x="50640" y="55803"/>
                        <a:pt x="64271" y="38381"/>
                      </a:cubicBezTo>
                      <a:cubicBezTo>
                        <a:pt x="62475" y="36117"/>
                        <a:pt x="61099" y="33548"/>
                        <a:pt x="60209" y="30799"/>
                      </a:cubicBezTo>
                      <a:cubicBezTo>
                        <a:pt x="56869" y="20237"/>
                        <a:pt x="64632" y="15272"/>
                        <a:pt x="62917" y="7058"/>
                      </a:cubicBezTo>
                      <a:cubicBezTo>
                        <a:pt x="61202" y="-1156"/>
                        <a:pt x="46037" y="17"/>
                        <a:pt x="45946" y="107"/>
                      </a:cubicBezTo>
                      <a:lnTo>
                        <a:pt x="45946" y="107"/>
                      </a:lnTo>
                      <a:cubicBezTo>
                        <a:pt x="33053" y="3921"/>
                        <a:pt x="21665" y="11649"/>
                        <a:pt x="13360" y="22223"/>
                      </a:cubicBezTo>
                      <a:cubicBezTo>
                        <a:pt x="5692" y="32267"/>
                        <a:pt x="1057" y="44294"/>
                        <a:pt x="0" y="56886"/>
                      </a:cubicBezTo>
                      <a:lnTo>
                        <a:pt x="19317" y="79994"/>
                      </a:lnTo>
                      <a:lnTo>
                        <a:pt x="19317" y="79994"/>
                      </a:ln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64" name="Freeform: Shape 63">
                  <a:extLst>
                    <a:ext uri="{FF2B5EF4-FFF2-40B4-BE49-F238E27FC236}">
                      <a16:creationId xmlns:a16="http://schemas.microsoft.com/office/drawing/2014/main" id="{37177793-1A50-4F12-9CD1-E4AA3BFF98A5}"/>
                    </a:ext>
                  </a:extLst>
                </p:cNvPr>
                <p:cNvSpPr/>
                <p:nvPr/>
              </p:nvSpPr>
              <p:spPr>
                <a:xfrm>
                  <a:off x="8282523" y="5976895"/>
                  <a:ext cx="58771" cy="41342"/>
                </a:xfrm>
                <a:custGeom>
                  <a:avLst/>
                  <a:gdLst>
                    <a:gd name="connsiteX0" fmla="*/ 58494 w 58771"/>
                    <a:gd name="connsiteY0" fmla="*/ 19227 h 41342"/>
                    <a:gd name="connsiteX1" fmla="*/ 48564 w 58771"/>
                    <a:gd name="connsiteY1" fmla="*/ 0 h 41342"/>
                    <a:gd name="connsiteX2" fmla="*/ 0 w 58771"/>
                    <a:gd name="connsiteY2" fmla="*/ 24733 h 41342"/>
                    <a:gd name="connsiteX3" fmla="*/ 3611 w 58771"/>
                    <a:gd name="connsiteY3" fmla="*/ 41343 h 41342"/>
                    <a:gd name="connsiteX4" fmla="*/ 14353 w 58771"/>
                    <a:gd name="connsiteY4" fmla="*/ 40079 h 41342"/>
                    <a:gd name="connsiteX5" fmla="*/ 17241 w 58771"/>
                    <a:gd name="connsiteY5" fmla="*/ 39627 h 41342"/>
                    <a:gd name="connsiteX6" fmla="*/ 23199 w 58771"/>
                    <a:gd name="connsiteY6" fmla="*/ 38544 h 41342"/>
                    <a:gd name="connsiteX7" fmla="*/ 32226 w 58771"/>
                    <a:gd name="connsiteY7" fmla="*/ 35836 h 41342"/>
                    <a:gd name="connsiteX8" fmla="*/ 38815 w 58771"/>
                    <a:gd name="connsiteY8" fmla="*/ 33038 h 41342"/>
                    <a:gd name="connsiteX9" fmla="*/ 52355 w 58771"/>
                    <a:gd name="connsiteY9" fmla="*/ 24553 h 41342"/>
                    <a:gd name="connsiteX10" fmla="*/ 58494 w 58771"/>
                    <a:gd name="connsiteY10" fmla="*/ 19227 h 4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71" h="41342">
                      <a:moveTo>
                        <a:pt x="58494" y="19227"/>
                      </a:moveTo>
                      <a:cubicBezTo>
                        <a:pt x="60209" y="9388"/>
                        <a:pt x="53619" y="6499"/>
                        <a:pt x="48564" y="0"/>
                      </a:cubicBezTo>
                      <a:cubicBezTo>
                        <a:pt x="34934" y="17422"/>
                        <a:pt x="5416" y="23560"/>
                        <a:pt x="0" y="24733"/>
                      </a:cubicBezTo>
                      <a:lnTo>
                        <a:pt x="3611" y="41343"/>
                      </a:lnTo>
                      <a:cubicBezTo>
                        <a:pt x="6951" y="40891"/>
                        <a:pt x="10561" y="40621"/>
                        <a:pt x="14353" y="40079"/>
                      </a:cubicBezTo>
                      <a:lnTo>
                        <a:pt x="17241" y="39627"/>
                      </a:lnTo>
                      <a:lnTo>
                        <a:pt x="23199" y="38544"/>
                      </a:lnTo>
                      <a:cubicBezTo>
                        <a:pt x="26256" y="37811"/>
                        <a:pt x="29270" y="36907"/>
                        <a:pt x="32226" y="35836"/>
                      </a:cubicBezTo>
                      <a:cubicBezTo>
                        <a:pt x="34392" y="35024"/>
                        <a:pt x="36558" y="34121"/>
                        <a:pt x="38815" y="33038"/>
                      </a:cubicBezTo>
                      <a:cubicBezTo>
                        <a:pt x="43634" y="30730"/>
                        <a:pt x="48177" y="27883"/>
                        <a:pt x="52355" y="24553"/>
                      </a:cubicBezTo>
                      <a:cubicBezTo>
                        <a:pt x="54554" y="22962"/>
                        <a:pt x="56608" y="21179"/>
                        <a:pt x="58494" y="19227"/>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65" name="Freeform: Shape 64">
                  <a:extLst>
                    <a:ext uri="{FF2B5EF4-FFF2-40B4-BE49-F238E27FC236}">
                      <a16:creationId xmlns:a16="http://schemas.microsoft.com/office/drawing/2014/main" id="{BB7336AA-E7E3-4AA0-B946-5C384977A27A}"/>
                    </a:ext>
                  </a:extLst>
                </p:cNvPr>
                <p:cNvSpPr/>
                <p:nvPr/>
              </p:nvSpPr>
              <p:spPr>
                <a:xfrm>
                  <a:off x="8312582" y="5915965"/>
                  <a:ext cx="39533" cy="80428"/>
                </a:xfrm>
                <a:custGeom>
                  <a:avLst/>
                  <a:gdLst>
                    <a:gd name="connsiteX0" fmla="*/ 28434 w 39533"/>
                    <a:gd name="connsiteY0" fmla="*/ 80068 h 80428"/>
                    <a:gd name="connsiteX1" fmla="*/ 30962 w 39533"/>
                    <a:gd name="connsiteY1" fmla="*/ 76908 h 80428"/>
                    <a:gd name="connsiteX2" fmla="*/ 30962 w 39533"/>
                    <a:gd name="connsiteY2" fmla="*/ 76908 h 80428"/>
                    <a:gd name="connsiteX3" fmla="*/ 32587 w 39533"/>
                    <a:gd name="connsiteY3" fmla="*/ 74471 h 80428"/>
                    <a:gd name="connsiteX4" fmla="*/ 33128 w 39533"/>
                    <a:gd name="connsiteY4" fmla="*/ 73478 h 80428"/>
                    <a:gd name="connsiteX5" fmla="*/ 33128 w 39533"/>
                    <a:gd name="connsiteY5" fmla="*/ 72665 h 80428"/>
                    <a:gd name="connsiteX6" fmla="*/ 33850 w 39533"/>
                    <a:gd name="connsiteY6" fmla="*/ 71312 h 80428"/>
                    <a:gd name="connsiteX7" fmla="*/ 34753 w 39533"/>
                    <a:gd name="connsiteY7" fmla="*/ 69506 h 80428"/>
                    <a:gd name="connsiteX8" fmla="*/ 36378 w 39533"/>
                    <a:gd name="connsiteY8" fmla="*/ 65534 h 80428"/>
                    <a:gd name="connsiteX9" fmla="*/ 37642 w 39533"/>
                    <a:gd name="connsiteY9" fmla="*/ 61472 h 80428"/>
                    <a:gd name="connsiteX10" fmla="*/ 38544 w 39533"/>
                    <a:gd name="connsiteY10" fmla="*/ 57320 h 80428"/>
                    <a:gd name="connsiteX11" fmla="*/ 38003 w 39533"/>
                    <a:gd name="connsiteY11" fmla="*/ 31684 h 80428"/>
                    <a:gd name="connsiteX12" fmla="*/ 38003 w 39533"/>
                    <a:gd name="connsiteY12" fmla="*/ 29879 h 80428"/>
                    <a:gd name="connsiteX13" fmla="*/ 38003 w 39533"/>
                    <a:gd name="connsiteY13" fmla="*/ 29427 h 80428"/>
                    <a:gd name="connsiteX14" fmla="*/ 37461 w 39533"/>
                    <a:gd name="connsiteY14" fmla="*/ 27351 h 80428"/>
                    <a:gd name="connsiteX15" fmla="*/ 32587 w 39533"/>
                    <a:gd name="connsiteY15" fmla="*/ 15526 h 80428"/>
                    <a:gd name="connsiteX16" fmla="*/ 29879 w 39533"/>
                    <a:gd name="connsiteY16" fmla="*/ 10832 h 80428"/>
                    <a:gd name="connsiteX17" fmla="*/ 27261 w 39533"/>
                    <a:gd name="connsiteY17" fmla="*/ 6951 h 80428"/>
                    <a:gd name="connsiteX18" fmla="*/ 26087 w 39533"/>
                    <a:gd name="connsiteY18" fmla="*/ 5326 h 80428"/>
                    <a:gd name="connsiteX19" fmla="*/ 25004 w 39533"/>
                    <a:gd name="connsiteY19" fmla="*/ 3972 h 80428"/>
                    <a:gd name="connsiteX20" fmla="*/ 23109 w 39533"/>
                    <a:gd name="connsiteY20" fmla="*/ 1805 h 80428"/>
                    <a:gd name="connsiteX21" fmla="*/ 21393 w 39533"/>
                    <a:gd name="connsiteY21" fmla="*/ 0 h 80428"/>
                    <a:gd name="connsiteX22" fmla="*/ 8575 w 39533"/>
                    <a:gd name="connsiteY22" fmla="*/ 18595 h 80428"/>
                    <a:gd name="connsiteX23" fmla="*/ 0 w 39533"/>
                    <a:gd name="connsiteY23" fmla="*/ 22928 h 80428"/>
                    <a:gd name="connsiteX24" fmla="*/ 16970 w 39533"/>
                    <a:gd name="connsiteY24" fmla="*/ 29879 h 80428"/>
                    <a:gd name="connsiteX25" fmla="*/ 14262 w 39533"/>
                    <a:gd name="connsiteY25" fmla="*/ 53619 h 80428"/>
                    <a:gd name="connsiteX26" fmla="*/ 18324 w 39533"/>
                    <a:gd name="connsiteY26" fmla="*/ 61201 h 80428"/>
                    <a:gd name="connsiteX27" fmla="*/ 28254 w 39533"/>
                    <a:gd name="connsiteY27" fmla="*/ 80428 h 8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533" h="80428">
                      <a:moveTo>
                        <a:pt x="28434" y="80068"/>
                      </a:moveTo>
                      <a:cubicBezTo>
                        <a:pt x="29353" y="79077"/>
                        <a:pt x="30197" y="78022"/>
                        <a:pt x="30962" y="76908"/>
                      </a:cubicBezTo>
                      <a:lnTo>
                        <a:pt x="30962" y="76908"/>
                      </a:lnTo>
                      <a:lnTo>
                        <a:pt x="32587" y="74471"/>
                      </a:lnTo>
                      <a:lnTo>
                        <a:pt x="33128" y="73478"/>
                      </a:lnTo>
                      <a:lnTo>
                        <a:pt x="33128" y="72665"/>
                      </a:lnTo>
                      <a:cubicBezTo>
                        <a:pt x="33404" y="72234"/>
                        <a:pt x="33645" y="71781"/>
                        <a:pt x="33850" y="71312"/>
                      </a:cubicBezTo>
                      <a:lnTo>
                        <a:pt x="34753" y="69506"/>
                      </a:lnTo>
                      <a:lnTo>
                        <a:pt x="36378" y="65534"/>
                      </a:lnTo>
                      <a:cubicBezTo>
                        <a:pt x="36829" y="64180"/>
                        <a:pt x="37281" y="62826"/>
                        <a:pt x="37642" y="61472"/>
                      </a:cubicBezTo>
                      <a:cubicBezTo>
                        <a:pt x="38003" y="60118"/>
                        <a:pt x="38274" y="58674"/>
                        <a:pt x="38544" y="57320"/>
                      </a:cubicBezTo>
                      <a:cubicBezTo>
                        <a:pt x="40026" y="48820"/>
                        <a:pt x="39842" y="40113"/>
                        <a:pt x="38003" y="31684"/>
                      </a:cubicBezTo>
                      <a:cubicBezTo>
                        <a:pt x="38003" y="31052"/>
                        <a:pt x="38003" y="30510"/>
                        <a:pt x="38003" y="29879"/>
                      </a:cubicBezTo>
                      <a:lnTo>
                        <a:pt x="38003" y="29427"/>
                      </a:lnTo>
                      <a:lnTo>
                        <a:pt x="37461" y="27351"/>
                      </a:lnTo>
                      <a:cubicBezTo>
                        <a:pt x="36162" y="23283"/>
                        <a:pt x="34532" y="19328"/>
                        <a:pt x="32587" y="15526"/>
                      </a:cubicBezTo>
                      <a:cubicBezTo>
                        <a:pt x="31763" y="13917"/>
                        <a:pt x="30859" y="12351"/>
                        <a:pt x="29879" y="10832"/>
                      </a:cubicBezTo>
                      <a:cubicBezTo>
                        <a:pt x="29091" y="9483"/>
                        <a:pt x="28216" y="8187"/>
                        <a:pt x="27261" y="6951"/>
                      </a:cubicBezTo>
                      <a:cubicBezTo>
                        <a:pt x="27261" y="6319"/>
                        <a:pt x="26448" y="5867"/>
                        <a:pt x="26087" y="5326"/>
                      </a:cubicBezTo>
                      <a:lnTo>
                        <a:pt x="25004" y="3972"/>
                      </a:lnTo>
                      <a:lnTo>
                        <a:pt x="23109" y="1805"/>
                      </a:lnTo>
                      <a:lnTo>
                        <a:pt x="21393" y="0"/>
                      </a:lnTo>
                      <a:cubicBezTo>
                        <a:pt x="20115" y="7803"/>
                        <a:pt x="15413" y="14624"/>
                        <a:pt x="8575" y="18595"/>
                      </a:cubicBezTo>
                      <a:cubicBezTo>
                        <a:pt x="5860" y="20307"/>
                        <a:pt x="2989" y="21758"/>
                        <a:pt x="0" y="22928"/>
                      </a:cubicBezTo>
                      <a:cubicBezTo>
                        <a:pt x="0" y="22928"/>
                        <a:pt x="15255" y="21664"/>
                        <a:pt x="16970" y="29879"/>
                      </a:cubicBezTo>
                      <a:cubicBezTo>
                        <a:pt x="18685" y="38093"/>
                        <a:pt x="10922" y="43058"/>
                        <a:pt x="14262" y="53619"/>
                      </a:cubicBezTo>
                      <a:cubicBezTo>
                        <a:pt x="15152" y="56369"/>
                        <a:pt x="16528" y="58937"/>
                        <a:pt x="18324" y="61201"/>
                      </a:cubicBezTo>
                      <a:cubicBezTo>
                        <a:pt x="23379" y="67701"/>
                        <a:pt x="29969" y="70228"/>
                        <a:pt x="28254" y="80428"/>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66" name="Freeform: Shape 65">
                  <a:extLst>
                    <a:ext uri="{FF2B5EF4-FFF2-40B4-BE49-F238E27FC236}">
                      <a16:creationId xmlns:a16="http://schemas.microsoft.com/office/drawing/2014/main" id="{37CA7DA2-3DBD-4F6D-84DB-B846F0A11904}"/>
                    </a:ext>
                  </a:extLst>
                </p:cNvPr>
                <p:cNvSpPr/>
                <p:nvPr/>
              </p:nvSpPr>
              <p:spPr>
                <a:xfrm>
                  <a:off x="8331087" y="5915694"/>
                  <a:ext cx="21028" cy="80428"/>
                </a:xfrm>
                <a:custGeom>
                  <a:avLst/>
                  <a:gdLst>
                    <a:gd name="connsiteX0" fmla="*/ 3069 w 21028"/>
                    <a:gd name="connsiteY0" fmla="*/ 0 h 80428"/>
                    <a:gd name="connsiteX1" fmla="*/ 5416 w 21028"/>
                    <a:gd name="connsiteY1" fmla="*/ 50821 h 80428"/>
                    <a:gd name="connsiteX2" fmla="*/ 0 w 21028"/>
                    <a:gd name="connsiteY2" fmla="*/ 61202 h 80428"/>
                    <a:gd name="connsiteX3" fmla="*/ 9929 w 21028"/>
                    <a:gd name="connsiteY3" fmla="*/ 80429 h 80428"/>
                    <a:gd name="connsiteX4" fmla="*/ 9929 w 21028"/>
                    <a:gd name="connsiteY4" fmla="*/ 80429 h 80428"/>
                    <a:gd name="connsiteX5" fmla="*/ 12457 w 21028"/>
                    <a:gd name="connsiteY5" fmla="*/ 77269 h 80428"/>
                    <a:gd name="connsiteX6" fmla="*/ 12457 w 21028"/>
                    <a:gd name="connsiteY6" fmla="*/ 77270 h 80428"/>
                    <a:gd name="connsiteX7" fmla="*/ 14082 w 21028"/>
                    <a:gd name="connsiteY7" fmla="*/ 74832 h 80428"/>
                    <a:gd name="connsiteX8" fmla="*/ 14623 w 21028"/>
                    <a:gd name="connsiteY8" fmla="*/ 73839 h 80428"/>
                    <a:gd name="connsiteX9" fmla="*/ 14623 w 21028"/>
                    <a:gd name="connsiteY9" fmla="*/ 73027 h 80428"/>
                    <a:gd name="connsiteX10" fmla="*/ 15346 w 21028"/>
                    <a:gd name="connsiteY10" fmla="*/ 71673 h 80428"/>
                    <a:gd name="connsiteX11" fmla="*/ 16248 w 21028"/>
                    <a:gd name="connsiteY11" fmla="*/ 69867 h 80428"/>
                    <a:gd name="connsiteX12" fmla="*/ 17873 w 21028"/>
                    <a:gd name="connsiteY12" fmla="*/ 65896 h 80428"/>
                    <a:gd name="connsiteX13" fmla="*/ 19137 w 21028"/>
                    <a:gd name="connsiteY13" fmla="*/ 61834 h 80428"/>
                    <a:gd name="connsiteX14" fmla="*/ 20039 w 21028"/>
                    <a:gd name="connsiteY14" fmla="*/ 57681 h 80428"/>
                    <a:gd name="connsiteX15" fmla="*/ 19498 w 21028"/>
                    <a:gd name="connsiteY15" fmla="*/ 32045 h 80428"/>
                    <a:gd name="connsiteX16" fmla="*/ 19498 w 21028"/>
                    <a:gd name="connsiteY16" fmla="*/ 30240 h 80428"/>
                    <a:gd name="connsiteX17" fmla="*/ 19498 w 21028"/>
                    <a:gd name="connsiteY17" fmla="*/ 29789 h 80428"/>
                    <a:gd name="connsiteX18" fmla="*/ 18956 w 21028"/>
                    <a:gd name="connsiteY18" fmla="*/ 27712 h 80428"/>
                    <a:gd name="connsiteX19" fmla="*/ 14082 w 21028"/>
                    <a:gd name="connsiteY19" fmla="*/ 15887 h 80428"/>
                    <a:gd name="connsiteX20" fmla="*/ 11374 w 21028"/>
                    <a:gd name="connsiteY20" fmla="*/ 11193 h 80428"/>
                    <a:gd name="connsiteX21" fmla="*/ 8756 w 21028"/>
                    <a:gd name="connsiteY21" fmla="*/ 7312 h 80428"/>
                    <a:gd name="connsiteX22" fmla="*/ 7582 w 21028"/>
                    <a:gd name="connsiteY22" fmla="*/ 5687 h 80428"/>
                    <a:gd name="connsiteX23" fmla="*/ 6499 w 21028"/>
                    <a:gd name="connsiteY23" fmla="*/ 4333 h 80428"/>
                    <a:gd name="connsiteX24" fmla="*/ 4604 w 21028"/>
                    <a:gd name="connsiteY24" fmla="*/ 2167 h 80428"/>
                    <a:gd name="connsiteX25" fmla="*/ 2889 w 21028"/>
                    <a:gd name="connsiteY25" fmla="*/ 361 h 8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028" h="80428">
                      <a:moveTo>
                        <a:pt x="3069" y="0"/>
                      </a:moveTo>
                      <a:cubicBezTo>
                        <a:pt x="10264" y="16031"/>
                        <a:pt x="11102" y="34195"/>
                        <a:pt x="5416" y="50821"/>
                      </a:cubicBezTo>
                      <a:cubicBezTo>
                        <a:pt x="4254" y="54581"/>
                        <a:pt x="2419" y="58098"/>
                        <a:pt x="0" y="61202"/>
                      </a:cubicBezTo>
                      <a:cubicBezTo>
                        <a:pt x="5055" y="67701"/>
                        <a:pt x="11645" y="70229"/>
                        <a:pt x="9929" y="80429"/>
                      </a:cubicBezTo>
                      <a:lnTo>
                        <a:pt x="9929" y="80429"/>
                      </a:lnTo>
                      <a:cubicBezTo>
                        <a:pt x="10848" y="79439"/>
                        <a:pt x="11693" y="78383"/>
                        <a:pt x="12457" y="77269"/>
                      </a:cubicBezTo>
                      <a:lnTo>
                        <a:pt x="12457" y="77270"/>
                      </a:lnTo>
                      <a:lnTo>
                        <a:pt x="14082" y="74832"/>
                      </a:lnTo>
                      <a:lnTo>
                        <a:pt x="14623" y="73839"/>
                      </a:lnTo>
                      <a:lnTo>
                        <a:pt x="14623" y="73027"/>
                      </a:lnTo>
                      <a:cubicBezTo>
                        <a:pt x="14899" y="72595"/>
                        <a:pt x="15140" y="72142"/>
                        <a:pt x="15346" y="71673"/>
                      </a:cubicBezTo>
                      <a:lnTo>
                        <a:pt x="16248" y="69867"/>
                      </a:lnTo>
                      <a:lnTo>
                        <a:pt x="17873" y="65896"/>
                      </a:lnTo>
                      <a:cubicBezTo>
                        <a:pt x="18324" y="64542"/>
                        <a:pt x="18776" y="63187"/>
                        <a:pt x="19137" y="61834"/>
                      </a:cubicBezTo>
                      <a:cubicBezTo>
                        <a:pt x="19498" y="60480"/>
                        <a:pt x="19769" y="59035"/>
                        <a:pt x="20039" y="57681"/>
                      </a:cubicBezTo>
                      <a:cubicBezTo>
                        <a:pt x="21521" y="49181"/>
                        <a:pt x="21337" y="40475"/>
                        <a:pt x="19498" y="32045"/>
                      </a:cubicBezTo>
                      <a:cubicBezTo>
                        <a:pt x="19498" y="31413"/>
                        <a:pt x="19498" y="30872"/>
                        <a:pt x="19498" y="30240"/>
                      </a:cubicBezTo>
                      <a:lnTo>
                        <a:pt x="19498" y="29789"/>
                      </a:lnTo>
                      <a:lnTo>
                        <a:pt x="18956" y="27712"/>
                      </a:lnTo>
                      <a:cubicBezTo>
                        <a:pt x="17658" y="23644"/>
                        <a:pt x="16027" y="19689"/>
                        <a:pt x="14082" y="15887"/>
                      </a:cubicBezTo>
                      <a:cubicBezTo>
                        <a:pt x="13258" y="14278"/>
                        <a:pt x="12354" y="12712"/>
                        <a:pt x="11374" y="11193"/>
                      </a:cubicBezTo>
                      <a:cubicBezTo>
                        <a:pt x="10586" y="9844"/>
                        <a:pt x="9712" y="8548"/>
                        <a:pt x="8756" y="7312"/>
                      </a:cubicBezTo>
                      <a:cubicBezTo>
                        <a:pt x="8756" y="6680"/>
                        <a:pt x="7944" y="6229"/>
                        <a:pt x="7582" y="5687"/>
                      </a:cubicBezTo>
                      <a:lnTo>
                        <a:pt x="6499" y="4333"/>
                      </a:lnTo>
                      <a:lnTo>
                        <a:pt x="4604" y="2167"/>
                      </a:lnTo>
                      <a:lnTo>
                        <a:pt x="2889" y="361"/>
                      </a:lnTo>
                      <a:close/>
                    </a:path>
                  </a:pathLst>
                </a:custGeom>
                <a:solidFill>
                  <a:srgbClr val="000000">
                    <a:alpha val="1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67" name="Freeform: Shape 66">
                  <a:extLst>
                    <a:ext uri="{FF2B5EF4-FFF2-40B4-BE49-F238E27FC236}">
                      <a16:creationId xmlns:a16="http://schemas.microsoft.com/office/drawing/2014/main" id="{0D875D46-769A-4F6E-889F-A593E718C9FF}"/>
                    </a:ext>
                  </a:extLst>
                </p:cNvPr>
                <p:cNvSpPr/>
                <p:nvPr/>
              </p:nvSpPr>
              <p:spPr>
                <a:xfrm>
                  <a:off x="8235313" y="5994657"/>
                  <a:ext cx="52443" cy="50932"/>
                </a:xfrm>
                <a:custGeom>
                  <a:avLst/>
                  <a:gdLst>
                    <a:gd name="connsiteX0" fmla="*/ 50821 w 52443"/>
                    <a:gd name="connsiteY0" fmla="*/ 23852 h 50932"/>
                    <a:gd name="connsiteX1" fmla="*/ 52175 w 52443"/>
                    <a:gd name="connsiteY1" fmla="*/ 16991 h 50932"/>
                    <a:gd name="connsiteX2" fmla="*/ 38544 w 52443"/>
                    <a:gd name="connsiteY2" fmla="*/ 833 h 50932"/>
                    <a:gd name="connsiteX3" fmla="*/ 31503 w 52443"/>
                    <a:gd name="connsiteY3" fmla="*/ 833 h 50932"/>
                    <a:gd name="connsiteX4" fmla="*/ 0 w 52443"/>
                    <a:gd name="connsiteY4" fmla="*/ 22137 h 50932"/>
                    <a:gd name="connsiteX5" fmla="*/ 9027 w 52443"/>
                    <a:gd name="connsiteY5" fmla="*/ 22137 h 50932"/>
                    <a:gd name="connsiteX6" fmla="*/ 26268 w 52443"/>
                    <a:gd name="connsiteY6" fmla="*/ 41905 h 50932"/>
                    <a:gd name="connsiteX7" fmla="*/ 24192 w 52443"/>
                    <a:gd name="connsiteY7" fmla="*/ 50932 h 50932"/>
                    <a:gd name="connsiteX8" fmla="*/ 50821 w 52443"/>
                    <a:gd name="connsiteY8" fmla="*/ 23852 h 5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43" h="50932">
                      <a:moveTo>
                        <a:pt x="50821" y="23852"/>
                      </a:moveTo>
                      <a:cubicBezTo>
                        <a:pt x="52308" y="21897"/>
                        <a:pt x="52808" y="19364"/>
                        <a:pt x="52175" y="16991"/>
                      </a:cubicBezTo>
                      <a:cubicBezTo>
                        <a:pt x="50465" y="9742"/>
                        <a:pt x="45402" y="3740"/>
                        <a:pt x="38544" y="833"/>
                      </a:cubicBezTo>
                      <a:cubicBezTo>
                        <a:pt x="36329" y="-278"/>
                        <a:pt x="33719" y="-278"/>
                        <a:pt x="31503" y="833"/>
                      </a:cubicBezTo>
                      <a:cubicBezTo>
                        <a:pt x="21393" y="6972"/>
                        <a:pt x="10832" y="14193"/>
                        <a:pt x="0" y="22137"/>
                      </a:cubicBezTo>
                      <a:cubicBezTo>
                        <a:pt x="2835" y="20690"/>
                        <a:pt x="6192" y="20690"/>
                        <a:pt x="9027" y="22137"/>
                      </a:cubicBezTo>
                      <a:cubicBezTo>
                        <a:pt x="17555" y="25659"/>
                        <a:pt x="23938" y="32977"/>
                        <a:pt x="26268" y="41905"/>
                      </a:cubicBezTo>
                      <a:cubicBezTo>
                        <a:pt x="27290" y="45067"/>
                        <a:pt x="26493" y="48535"/>
                        <a:pt x="24192" y="50932"/>
                      </a:cubicBezTo>
                      <a:cubicBezTo>
                        <a:pt x="34573" y="40461"/>
                        <a:pt x="44322" y="30531"/>
                        <a:pt x="50821" y="23852"/>
                      </a:cubicBezTo>
                      <a:close/>
                    </a:path>
                  </a:pathLst>
                </a:custGeom>
                <a:solidFill>
                  <a:srgbClr val="EBEBEB"/>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68" name="Freeform: Shape 67">
                  <a:extLst>
                    <a:ext uri="{FF2B5EF4-FFF2-40B4-BE49-F238E27FC236}">
                      <a16:creationId xmlns:a16="http://schemas.microsoft.com/office/drawing/2014/main" id="{26495344-902C-4E58-B859-D03409ACE2F4}"/>
                    </a:ext>
                  </a:extLst>
                </p:cNvPr>
                <p:cNvSpPr/>
                <p:nvPr/>
              </p:nvSpPr>
              <p:spPr>
                <a:xfrm>
                  <a:off x="8254992" y="6002170"/>
                  <a:ext cx="33668" cy="43689"/>
                </a:xfrm>
                <a:custGeom>
                  <a:avLst/>
                  <a:gdLst>
                    <a:gd name="connsiteX0" fmla="*/ 0 w 33668"/>
                    <a:gd name="connsiteY0" fmla="*/ 21303 h 43689"/>
                    <a:gd name="connsiteX1" fmla="*/ 7041 w 33668"/>
                    <a:gd name="connsiteY1" fmla="*/ 34663 h 43689"/>
                    <a:gd name="connsiteX2" fmla="*/ 4965 w 33668"/>
                    <a:gd name="connsiteY2" fmla="*/ 43690 h 43689"/>
                    <a:gd name="connsiteX3" fmla="*/ 32045 w 33668"/>
                    <a:gd name="connsiteY3" fmla="*/ 16609 h 43689"/>
                    <a:gd name="connsiteX4" fmla="*/ 33399 w 33668"/>
                    <a:gd name="connsiteY4" fmla="*/ 9749 h 43689"/>
                    <a:gd name="connsiteX5" fmla="*/ 28434 w 33668"/>
                    <a:gd name="connsiteY5" fmla="*/ 0 h 43689"/>
                    <a:gd name="connsiteX6" fmla="*/ 28434 w 33668"/>
                    <a:gd name="connsiteY6" fmla="*/ 0 h 43689"/>
                    <a:gd name="connsiteX7" fmla="*/ 0 w 33668"/>
                    <a:gd name="connsiteY7" fmla="*/ 21303 h 4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68" h="43689">
                      <a:moveTo>
                        <a:pt x="0" y="21303"/>
                      </a:moveTo>
                      <a:cubicBezTo>
                        <a:pt x="3497" y="25048"/>
                        <a:pt x="5928" y="29661"/>
                        <a:pt x="7041" y="34663"/>
                      </a:cubicBezTo>
                      <a:cubicBezTo>
                        <a:pt x="8063" y="37824"/>
                        <a:pt x="7265" y="41292"/>
                        <a:pt x="4965" y="43690"/>
                      </a:cubicBezTo>
                      <a:cubicBezTo>
                        <a:pt x="15346" y="33038"/>
                        <a:pt x="25094" y="23109"/>
                        <a:pt x="32045" y="16609"/>
                      </a:cubicBezTo>
                      <a:cubicBezTo>
                        <a:pt x="33533" y="14655"/>
                        <a:pt x="34033" y="12122"/>
                        <a:pt x="33399" y="9749"/>
                      </a:cubicBezTo>
                      <a:cubicBezTo>
                        <a:pt x="32598" y="6131"/>
                        <a:pt x="30889" y="2776"/>
                        <a:pt x="28434" y="0"/>
                      </a:cubicBezTo>
                      <a:lnTo>
                        <a:pt x="28434" y="0"/>
                      </a:lnTo>
                      <a:lnTo>
                        <a:pt x="0" y="21303"/>
                      </a:ln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nvGrpSpPr>
              <p:cNvPr id="37" name="Graphic 13">
                <a:extLst>
                  <a:ext uri="{FF2B5EF4-FFF2-40B4-BE49-F238E27FC236}">
                    <a16:creationId xmlns:a16="http://schemas.microsoft.com/office/drawing/2014/main" id="{91EC2275-0C15-4F1E-B7BD-8B82BDE1072F}"/>
                  </a:ext>
                </a:extLst>
              </p:cNvPr>
              <p:cNvGrpSpPr/>
              <p:nvPr/>
            </p:nvGrpSpPr>
            <p:grpSpPr>
              <a:xfrm>
                <a:off x="8016313" y="5908924"/>
                <a:ext cx="539928" cy="378681"/>
                <a:chOff x="8016313" y="5908924"/>
                <a:chExt cx="539928" cy="378681"/>
              </a:xfrm>
            </p:grpSpPr>
            <p:sp>
              <p:nvSpPr>
                <p:cNvPr id="53" name="Freeform: Shape 52">
                  <a:extLst>
                    <a:ext uri="{FF2B5EF4-FFF2-40B4-BE49-F238E27FC236}">
                      <a16:creationId xmlns:a16="http://schemas.microsoft.com/office/drawing/2014/main" id="{69667BE7-B79E-4670-8145-B21A9A7F04E9}"/>
                    </a:ext>
                  </a:extLst>
                </p:cNvPr>
                <p:cNvSpPr/>
                <p:nvPr/>
              </p:nvSpPr>
              <p:spPr>
                <a:xfrm>
                  <a:off x="8016313" y="5978654"/>
                  <a:ext cx="468922" cy="308951"/>
                </a:xfrm>
                <a:custGeom>
                  <a:avLst/>
                  <a:gdLst>
                    <a:gd name="connsiteX0" fmla="*/ 450357 w 468922"/>
                    <a:gd name="connsiteY0" fmla="*/ 588 h 308951"/>
                    <a:gd name="connsiteX1" fmla="*/ 450357 w 468922"/>
                    <a:gd name="connsiteY1" fmla="*/ 588 h 308951"/>
                    <a:gd name="connsiteX2" fmla="*/ 148411 w 468922"/>
                    <a:gd name="connsiteY2" fmla="*/ 182749 h 308951"/>
                    <a:gd name="connsiteX3" fmla="*/ 1635 w 468922"/>
                    <a:gd name="connsiteY3" fmla="*/ 298653 h 308951"/>
                    <a:gd name="connsiteX4" fmla="*/ 1635 w 468922"/>
                    <a:gd name="connsiteY4" fmla="*/ 298653 h 308951"/>
                    <a:gd name="connsiteX5" fmla="*/ 1635 w 468922"/>
                    <a:gd name="connsiteY5" fmla="*/ 298653 h 308951"/>
                    <a:gd name="connsiteX6" fmla="*/ 1635 w 468922"/>
                    <a:gd name="connsiteY6" fmla="*/ 298653 h 308951"/>
                    <a:gd name="connsiteX7" fmla="*/ 101 w 468922"/>
                    <a:gd name="connsiteY7" fmla="*/ 303888 h 308951"/>
                    <a:gd name="connsiteX8" fmla="*/ 7220 w 468922"/>
                    <a:gd name="connsiteY8" fmla="*/ 308855 h 308951"/>
                    <a:gd name="connsiteX9" fmla="*/ 7232 w 468922"/>
                    <a:gd name="connsiteY9" fmla="*/ 308853 h 308951"/>
                    <a:gd name="connsiteX10" fmla="*/ 8586 w 468922"/>
                    <a:gd name="connsiteY10" fmla="*/ 308853 h 308951"/>
                    <a:gd name="connsiteX11" fmla="*/ 8586 w 468922"/>
                    <a:gd name="connsiteY11" fmla="*/ 308853 h 308951"/>
                    <a:gd name="connsiteX12" fmla="*/ 176665 w 468922"/>
                    <a:gd name="connsiteY12" fmla="*/ 225175 h 308951"/>
                    <a:gd name="connsiteX13" fmla="*/ 466605 w 468922"/>
                    <a:gd name="connsiteY13" fmla="*/ 25773 h 308951"/>
                    <a:gd name="connsiteX14" fmla="*/ 466605 w 468922"/>
                    <a:gd name="connsiteY14" fmla="*/ 25773 h 308951"/>
                    <a:gd name="connsiteX15" fmla="*/ 468862 w 468922"/>
                    <a:gd name="connsiteY15" fmla="*/ 19184 h 308951"/>
                    <a:gd name="connsiteX16" fmla="*/ 457398 w 468922"/>
                    <a:gd name="connsiteY16" fmla="*/ 1130 h 308951"/>
                    <a:gd name="connsiteX17" fmla="*/ 450357 w 468922"/>
                    <a:gd name="connsiteY17" fmla="*/ 588 h 30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8922" h="308951">
                      <a:moveTo>
                        <a:pt x="450357" y="588"/>
                      </a:moveTo>
                      <a:lnTo>
                        <a:pt x="450357" y="588"/>
                      </a:lnTo>
                      <a:cubicBezTo>
                        <a:pt x="450357" y="588"/>
                        <a:pt x="218459" y="137976"/>
                        <a:pt x="148411" y="182749"/>
                      </a:cubicBezTo>
                      <a:cubicBezTo>
                        <a:pt x="96306" y="217177"/>
                        <a:pt x="47206" y="255950"/>
                        <a:pt x="1635" y="298653"/>
                      </a:cubicBezTo>
                      <a:lnTo>
                        <a:pt x="1635" y="298653"/>
                      </a:lnTo>
                      <a:lnTo>
                        <a:pt x="1635" y="298653"/>
                      </a:lnTo>
                      <a:lnTo>
                        <a:pt x="1635" y="298653"/>
                      </a:lnTo>
                      <a:cubicBezTo>
                        <a:pt x="321" y="300055"/>
                        <a:pt x="-249" y="301999"/>
                        <a:pt x="101" y="303888"/>
                      </a:cubicBezTo>
                      <a:cubicBezTo>
                        <a:pt x="695" y="307226"/>
                        <a:pt x="3883" y="309450"/>
                        <a:pt x="7220" y="308855"/>
                      </a:cubicBezTo>
                      <a:cubicBezTo>
                        <a:pt x="7224" y="308854"/>
                        <a:pt x="7228" y="308854"/>
                        <a:pt x="7232" y="308853"/>
                      </a:cubicBezTo>
                      <a:lnTo>
                        <a:pt x="8586" y="308853"/>
                      </a:lnTo>
                      <a:lnTo>
                        <a:pt x="8586" y="308853"/>
                      </a:lnTo>
                      <a:cubicBezTo>
                        <a:pt x="8586" y="308853"/>
                        <a:pt x="108513" y="268955"/>
                        <a:pt x="176665" y="225175"/>
                      </a:cubicBezTo>
                      <a:cubicBezTo>
                        <a:pt x="244817" y="181395"/>
                        <a:pt x="466605" y="25773"/>
                        <a:pt x="466605" y="25773"/>
                      </a:cubicBezTo>
                      <a:lnTo>
                        <a:pt x="466605" y="25773"/>
                      </a:lnTo>
                      <a:cubicBezTo>
                        <a:pt x="468331" y="24041"/>
                        <a:pt x="469164" y="21610"/>
                        <a:pt x="468862" y="19184"/>
                      </a:cubicBezTo>
                      <a:cubicBezTo>
                        <a:pt x="468178" y="11668"/>
                        <a:pt x="463909" y="4945"/>
                        <a:pt x="457398" y="1130"/>
                      </a:cubicBezTo>
                      <a:cubicBezTo>
                        <a:pt x="455269" y="-155"/>
                        <a:pt x="452657" y="-356"/>
                        <a:pt x="450357" y="588"/>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54" name="Freeform: Shape 53">
                  <a:extLst>
                    <a:ext uri="{FF2B5EF4-FFF2-40B4-BE49-F238E27FC236}">
                      <a16:creationId xmlns:a16="http://schemas.microsoft.com/office/drawing/2014/main" id="{18330C3E-9D8E-4D32-BA9F-A42CD254DF38}"/>
                    </a:ext>
                  </a:extLst>
                </p:cNvPr>
                <p:cNvSpPr/>
                <p:nvPr/>
              </p:nvSpPr>
              <p:spPr>
                <a:xfrm>
                  <a:off x="8016594" y="6005601"/>
                  <a:ext cx="446013" cy="281462"/>
                </a:xfrm>
                <a:custGeom>
                  <a:avLst/>
                  <a:gdLst>
                    <a:gd name="connsiteX0" fmla="*/ 434279 w 446013"/>
                    <a:gd name="connsiteY0" fmla="*/ 0 h 281462"/>
                    <a:gd name="connsiteX1" fmla="*/ 446013 w 446013"/>
                    <a:gd name="connsiteY1" fmla="*/ 12908 h 281462"/>
                    <a:gd name="connsiteX2" fmla="*/ 183153 w 446013"/>
                    <a:gd name="connsiteY2" fmla="*/ 193444 h 281462"/>
                    <a:gd name="connsiteX3" fmla="*/ 183153 w 446013"/>
                    <a:gd name="connsiteY3" fmla="*/ 193444 h 281462"/>
                    <a:gd name="connsiteX4" fmla="*/ 176564 w 446013"/>
                    <a:gd name="connsiteY4" fmla="*/ 197686 h 281462"/>
                    <a:gd name="connsiteX5" fmla="*/ 8485 w 446013"/>
                    <a:gd name="connsiteY5" fmla="*/ 281365 h 281462"/>
                    <a:gd name="connsiteX6" fmla="*/ 8485 w 446013"/>
                    <a:gd name="connsiteY6" fmla="*/ 281365 h 281462"/>
                    <a:gd name="connsiteX7" fmla="*/ 7131 w 446013"/>
                    <a:gd name="connsiteY7" fmla="*/ 281365 h 281462"/>
                    <a:gd name="connsiteX8" fmla="*/ 2 w 446013"/>
                    <a:gd name="connsiteY8" fmla="*/ 276412 h 281462"/>
                    <a:gd name="connsiteX9" fmla="*/ 0 w 446013"/>
                    <a:gd name="connsiteY9" fmla="*/ 276400 h 281462"/>
                    <a:gd name="connsiteX10" fmla="*/ 434279 w 446013"/>
                    <a:gd name="connsiteY10" fmla="*/ 0 h 28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013" h="281462">
                      <a:moveTo>
                        <a:pt x="434279" y="0"/>
                      </a:moveTo>
                      <a:lnTo>
                        <a:pt x="446013" y="12908"/>
                      </a:lnTo>
                      <a:cubicBezTo>
                        <a:pt x="391853" y="50640"/>
                        <a:pt x="244084" y="153907"/>
                        <a:pt x="183153" y="193444"/>
                      </a:cubicBezTo>
                      <a:lnTo>
                        <a:pt x="183153" y="193444"/>
                      </a:lnTo>
                      <a:lnTo>
                        <a:pt x="176564" y="197686"/>
                      </a:lnTo>
                      <a:cubicBezTo>
                        <a:pt x="108412" y="241466"/>
                        <a:pt x="8485" y="281365"/>
                        <a:pt x="8485" y="281365"/>
                      </a:cubicBezTo>
                      <a:lnTo>
                        <a:pt x="8485" y="281365"/>
                      </a:lnTo>
                      <a:lnTo>
                        <a:pt x="7131" y="281365"/>
                      </a:lnTo>
                      <a:cubicBezTo>
                        <a:pt x="3795" y="281965"/>
                        <a:pt x="603" y="279748"/>
                        <a:pt x="2" y="276412"/>
                      </a:cubicBezTo>
                      <a:cubicBezTo>
                        <a:pt x="1" y="276408"/>
                        <a:pt x="1" y="276404"/>
                        <a:pt x="0" y="276400"/>
                      </a:cubicBezTo>
                      <a:cubicBezTo>
                        <a:pt x="2889" y="281545"/>
                        <a:pt x="434279" y="0"/>
                        <a:pt x="434279" y="0"/>
                      </a:cubicBezTo>
                      <a:close/>
                    </a:path>
                  </a:pathLst>
                </a:custGeom>
                <a:solidFill>
                  <a:srgbClr val="000000">
                    <a:alpha val="1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55" name="Freeform: Shape 54">
                  <a:extLst>
                    <a:ext uri="{FF2B5EF4-FFF2-40B4-BE49-F238E27FC236}">
                      <a16:creationId xmlns:a16="http://schemas.microsoft.com/office/drawing/2014/main" id="{D73184A9-99FB-40B6-85EB-15BCD0557AD9}"/>
                    </a:ext>
                  </a:extLst>
                </p:cNvPr>
                <p:cNvSpPr/>
                <p:nvPr/>
              </p:nvSpPr>
              <p:spPr>
                <a:xfrm>
                  <a:off x="8466309" y="5929144"/>
                  <a:ext cx="69179" cy="75824"/>
                </a:xfrm>
                <a:custGeom>
                  <a:avLst/>
                  <a:gdLst>
                    <a:gd name="connsiteX0" fmla="*/ 15165 w 69179"/>
                    <a:gd name="connsiteY0" fmla="*/ 58313 h 75824"/>
                    <a:gd name="connsiteX1" fmla="*/ 66437 w 69179"/>
                    <a:gd name="connsiteY1" fmla="*/ 40259 h 75824"/>
                    <a:gd name="connsiteX2" fmla="*/ 63368 w 69179"/>
                    <a:gd name="connsiteY2" fmla="*/ 32225 h 75824"/>
                    <a:gd name="connsiteX3" fmla="*/ 69145 w 69179"/>
                    <a:gd name="connsiteY3" fmla="*/ 9027 h 75824"/>
                    <a:gd name="connsiteX4" fmla="*/ 53168 w 69179"/>
                    <a:gd name="connsiteY4" fmla="*/ 0 h 75824"/>
                    <a:gd name="connsiteX5" fmla="*/ 53168 w 69179"/>
                    <a:gd name="connsiteY5" fmla="*/ 0 h 75824"/>
                    <a:gd name="connsiteX6" fmla="*/ 18054 w 69179"/>
                    <a:gd name="connsiteY6" fmla="*/ 18054 h 75824"/>
                    <a:gd name="connsiteX7" fmla="*/ 0 w 69179"/>
                    <a:gd name="connsiteY7" fmla="*/ 50730 h 75824"/>
                    <a:gd name="connsiteX8" fmla="*/ 16158 w 69179"/>
                    <a:gd name="connsiteY8" fmla="*/ 75825 h 75824"/>
                    <a:gd name="connsiteX9" fmla="*/ 16158 w 69179"/>
                    <a:gd name="connsiteY9" fmla="*/ 75825 h 7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79" h="75824">
                      <a:moveTo>
                        <a:pt x="15165" y="58313"/>
                      </a:moveTo>
                      <a:cubicBezTo>
                        <a:pt x="20671" y="57862"/>
                        <a:pt x="50730" y="55515"/>
                        <a:pt x="66437" y="40259"/>
                      </a:cubicBezTo>
                      <a:cubicBezTo>
                        <a:pt x="64902" y="37806"/>
                        <a:pt x="63860" y="35077"/>
                        <a:pt x="63368" y="32225"/>
                      </a:cubicBezTo>
                      <a:cubicBezTo>
                        <a:pt x="61382" y="21303"/>
                        <a:pt x="69777" y="17422"/>
                        <a:pt x="69145" y="9027"/>
                      </a:cubicBezTo>
                      <a:cubicBezTo>
                        <a:pt x="68513" y="632"/>
                        <a:pt x="53348" y="0"/>
                        <a:pt x="53168" y="0"/>
                      </a:cubicBezTo>
                      <a:lnTo>
                        <a:pt x="53168" y="0"/>
                      </a:lnTo>
                      <a:cubicBezTo>
                        <a:pt x="39878" y="2242"/>
                        <a:pt x="27610" y="8550"/>
                        <a:pt x="18054" y="18054"/>
                      </a:cubicBezTo>
                      <a:cubicBezTo>
                        <a:pt x="9016" y="26981"/>
                        <a:pt x="2747" y="38327"/>
                        <a:pt x="0" y="50730"/>
                      </a:cubicBezTo>
                      <a:lnTo>
                        <a:pt x="16158" y="75825"/>
                      </a:lnTo>
                      <a:lnTo>
                        <a:pt x="16158" y="75825"/>
                      </a:ln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56" name="Freeform: Shape 55">
                  <a:extLst>
                    <a:ext uri="{FF2B5EF4-FFF2-40B4-BE49-F238E27FC236}">
                      <a16:creationId xmlns:a16="http://schemas.microsoft.com/office/drawing/2014/main" id="{4A45156E-EAFF-4448-B91B-8DED22996F83}"/>
                    </a:ext>
                  </a:extLst>
                </p:cNvPr>
                <p:cNvSpPr/>
                <p:nvPr/>
              </p:nvSpPr>
              <p:spPr>
                <a:xfrm>
                  <a:off x="8481473" y="5969132"/>
                  <a:ext cx="59453" cy="34933"/>
                </a:xfrm>
                <a:custGeom>
                  <a:avLst/>
                  <a:gdLst>
                    <a:gd name="connsiteX0" fmla="*/ 58674 w 59453"/>
                    <a:gd name="connsiteY0" fmla="*/ 20310 h 34933"/>
                    <a:gd name="connsiteX1" fmla="*/ 51272 w 59453"/>
                    <a:gd name="connsiteY1" fmla="*/ 0 h 34933"/>
                    <a:gd name="connsiteX2" fmla="*/ 0 w 59453"/>
                    <a:gd name="connsiteY2" fmla="*/ 18054 h 34933"/>
                    <a:gd name="connsiteX3" fmla="*/ 1354 w 59453"/>
                    <a:gd name="connsiteY3" fmla="*/ 34934 h 34933"/>
                    <a:gd name="connsiteX4" fmla="*/ 12186 w 59453"/>
                    <a:gd name="connsiteY4" fmla="*/ 34934 h 34933"/>
                    <a:gd name="connsiteX5" fmla="*/ 15075 w 59453"/>
                    <a:gd name="connsiteY5" fmla="*/ 34934 h 34933"/>
                    <a:gd name="connsiteX6" fmla="*/ 21213 w 59453"/>
                    <a:gd name="connsiteY6" fmla="*/ 34934 h 34933"/>
                    <a:gd name="connsiteX7" fmla="*/ 30962 w 59453"/>
                    <a:gd name="connsiteY7" fmla="*/ 33399 h 34933"/>
                    <a:gd name="connsiteX8" fmla="*/ 37822 w 59453"/>
                    <a:gd name="connsiteY8" fmla="*/ 31504 h 34933"/>
                    <a:gd name="connsiteX9" fmla="*/ 52355 w 59453"/>
                    <a:gd name="connsiteY9" fmla="*/ 24824 h 34933"/>
                    <a:gd name="connsiteX10" fmla="*/ 58674 w 59453"/>
                    <a:gd name="connsiteY10" fmla="*/ 20311 h 3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53" h="34933">
                      <a:moveTo>
                        <a:pt x="58674" y="20310"/>
                      </a:moveTo>
                      <a:cubicBezTo>
                        <a:pt x="61653" y="11283"/>
                        <a:pt x="55425" y="7131"/>
                        <a:pt x="51272" y="0"/>
                      </a:cubicBezTo>
                      <a:cubicBezTo>
                        <a:pt x="35566" y="15526"/>
                        <a:pt x="5506" y="18054"/>
                        <a:pt x="0" y="18054"/>
                      </a:cubicBezTo>
                      <a:lnTo>
                        <a:pt x="1354" y="34934"/>
                      </a:lnTo>
                      <a:lnTo>
                        <a:pt x="12186" y="34934"/>
                      </a:lnTo>
                      <a:lnTo>
                        <a:pt x="15075" y="34934"/>
                      </a:lnTo>
                      <a:lnTo>
                        <a:pt x="21213" y="34934"/>
                      </a:lnTo>
                      <a:cubicBezTo>
                        <a:pt x="24282" y="34934"/>
                        <a:pt x="27532" y="34121"/>
                        <a:pt x="30962" y="33399"/>
                      </a:cubicBezTo>
                      <a:cubicBezTo>
                        <a:pt x="33286" y="32913"/>
                        <a:pt x="35578" y="32279"/>
                        <a:pt x="37822" y="31504"/>
                      </a:cubicBezTo>
                      <a:cubicBezTo>
                        <a:pt x="42888" y="29795"/>
                        <a:pt x="47760" y="27556"/>
                        <a:pt x="52355" y="24824"/>
                      </a:cubicBezTo>
                      <a:cubicBezTo>
                        <a:pt x="54616" y="23547"/>
                        <a:pt x="56734" y="22034"/>
                        <a:pt x="58674" y="20311"/>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57" name="Freeform: Shape 56">
                  <a:extLst>
                    <a:ext uri="{FF2B5EF4-FFF2-40B4-BE49-F238E27FC236}">
                      <a16:creationId xmlns:a16="http://schemas.microsoft.com/office/drawing/2014/main" id="{BE808AB6-83A4-470D-B8E1-678F32798469}"/>
                    </a:ext>
                  </a:extLst>
                </p:cNvPr>
                <p:cNvSpPr/>
                <p:nvPr/>
              </p:nvSpPr>
              <p:spPr>
                <a:xfrm>
                  <a:off x="8519386" y="5909195"/>
                  <a:ext cx="36765" cy="80428"/>
                </a:xfrm>
                <a:custGeom>
                  <a:avLst/>
                  <a:gdLst>
                    <a:gd name="connsiteX0" fmla="*/ 20852 w 36765"/>
                    <a:gd name="connsiteY0" fmla="*/ 80248 h 80428"/>
                    <a:gd name="connsiteX1" fmla="*/ 23650 w 36765"/>
                    <a:gd name="connsiteY1" fmla="*/ 77450 h 80428"/>
                    <a:gd name="connsiteX2" fmla="*/ 23650 w 36765"/>
                    <a:gd name="connsiteY2" fmla="*/ 77450 h 80428"/>
                    <a:gd name="connsiteX3" fmla="*/ 25636 w 36765"/>
                    <a:gd name="connsiteY3" fmla="*/ 75193 h 80428"/>
                    <a:gd name="connsiteX4" fmla="*/ 26358 w 36765"/>
                    <a:gd name="connsiteY4" fmla="*/ 74290 h 80428"/>
                    <a:gd name="connsiteX5" fmla="*/ 26358 w 36765"/>
                    <a:gd name="connsiteY5" fmla="*/ 73568 h 80428"/>
                    <a:gd name="connsiteX6" fmla="*/ 27351 w 36765"/>
                    <a:gd name="connsiteY6" fmla="*/ 72304 h 80428"/>
                    <a:gd name="connsiteX7" fmla="*/ 28344 w 36765"/>
                    <a:gd name="connsiteY7" fmla="*/ 70680 h 80428"/>
                    <a:gd name="connsiteX8" fmla="*/ 30511 w 36765"/>
                    <a:gd name="connsiteY8" fmla="*/ 66888 h 80428"/>
                    <a:gd name="connsiteX9" fmla="*/ 32316 w 36765"/>
                    <a:gd name="connsiteY9" fmla="*/ 63007 h 80428"/>
                    <a:gd name="connsiteX10" fmla="*/ 33670 w 36765"/>
                    <a:gd name="connsiteY10" fmla="*/ 59035 h 80428"/>
                    <a:gd name="connsiteX11" fmla="*/ 36559 w 36765"/>
                    <a:gd name="connsiteY11" fmla="*/ 33579 h 80428"/>
                    <a:gd name="connsiteX12" fmla="*/ 36559 w 36765"/>
                    <a:gd name="connsiteY12" fmla="*/ 31774 h 80428"/>
                    <a:gd name="connsiteX13" fmla="*/ 36558 w 36765"/>
                    <a:gd name="connsiteY13" fmla="*/ 31233 h 80428"/>
                    <a:gd name="connsiteX14" fmla="*/ 36558 w 36765"/>
                    <a:gd name="connsiteY14" fmla="*/ 29156 h 80428"/>
                    <a:gd name="connsiteX15" fmla="*/ 33219 w 36765"/>
                    <a:gd name="connsiteY15" fmla="*/ 16699 h 80428"/>
                    <a:gd name="connsiteX16" fmla="*/ 31233 w 36765"/>
                    <a:gd name="connsiteY16" fmla="*/ 11735 h 80428"/>
                    <a:gd name="connsiteX17" fmla="*/ 29157 w 36765"/>
                    <a:gd name="connsiteY17" fmla="*/ 7582 h 80428"/>
                    <a:gd name="connsiteX18" fmla="*/ 28164 w 36765"/>
                    <a:gd name="connsiteY18" fmla="*/ 5777 h 80428"/>
                    <a:gd name="connsiteX19" fmla="*/ 27261 w 36765"/>
                    <a:gd name="connsiteY19" fmla="*/ 4242 h 80428"/>
                    <a:gd name="connsiteX20" fmla="*/ 25636 w 36765"/>
                    <a:gd name="connsiteY20" fmla="*/ 1896 h 80428"/>
                    <a:gd name="connsiteX21" fmla="*/ 24192 w 36765"/>
                    <a:gd name="connsiteY21" fmla="*/ 0 h 80428"/>
                    <a:gd name="connsiteX22" fmla="*/ 9027 w 36765"/>
                    <a:gd name="connsiteY22" fmla="*/ 16790 h 80428"/>
                    <a:gd name="connsiteX23" fmla="*/ 0 w 36765"/>
                    <a:gd name="connsiteY23" fmla="*/ 19859 h 80428"/>
                    <a:gd name="connsiteX24" fmla="*/ 15977 w 36765"/>
                    <a:gd name="connsiteY24" fmla="*/ 28886 h 80428"/>
                    <a:gd name="connsiteX25" fmla="*/ 10200 w 36765"/>
                    <a:gd name="connsiteY25" fmla="*/ 52084 h 80428"/>
                    <a:gd name="connsiteX26" fmla="*/ 13269 w 36765"/>
                    <a:gd name="connsiteY26" fmla="*/ 60118 h 80428"/>
                    <a:gd name="connsiteX27" fmla="*/ 20671 w 36765"/>
                    <a:gd name="connsiteY27" fmla="*/ 80428 h 8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65" h="80428">
                      <a:moveTo>
                        <a:pt x="20852" y="80248"/>
                      </a:moveTo>
                      <a:lnTo>
                        <a:pt x="23650" y="77450"/>
                      </a:lnTo>
                      <a:lnTo>
                        <a:pt x="23650" y="77450"/>
                      </a:lnTo>
                      <a:cubicBezTo>
                        <a:pt x="24372" y="76728"/>
                        <a:pt x="25004" y="75915"/>
                        <a:pt x="25636" y="75193"/>
                      </a:cubicBezTo>
                      <a:lnTo>
                        <a:pt x="26358" y="74290"/>
                      </a:lnTo>
                      <a:cubicBezTo>
                        <a:pt x="26375" y="74050"/>
                        <a:pt x="26375" y="73808"/>
                        <a:pt x="26358" y="73568"/>
                      </a:cubicBezTo>
                      <a:cubicBezTo>
                        <a:pt x="26711" y="73164"/>
                        <a:pt x="27042" y="72743"/>
                        <a:pt x="27351" y="72304"/>
                      </a:cubicBezTo>
                      <a:cubicBezTo>
                        <a:pt x="27715" y="71783"/>
                        <a:pt x="28046" y="71241"/>
                        <a:pt x="28344" y="70680"/>
                      </a:cubicBezTo>
                      <a:cubicBezTo>
                        <a:pt x="29134" y="69456"/>
                        <a:pt x="29857" y="68190"/>
                        <a:pt x="30511" y="66888"/>
                      </a:cubicBezTo>
                      <a:cubicBezTo>
                        <a:pt x="31142" y="65625"/>
                        <a:pt x="31774" y="64361"/>
                        <a:pt x="32316" y="63007"/>
                      </a:cubicBezTo>
                      <a:cubicBezTo>
                        <a:pt x="32857" y="61653"/>
                        <a:pt x="33309" y="60389"/>
                        <a:pt x="33670" y="59035"/>
                      </a:cubicBezTo>
                      <a:cubicBezTo>
                        <a:pt x="36253" y="50813"/>
                        <a:pt x="37233" y="42171"/>
                        <a:pt x="36559" y="33579"/>
                      </a:cubicBezTo>
                      <a:cubicBezTo>
                        <a:pt x="36518" y="32978"/>
                        <a:pt x="36518" y="32375"/>
                        <a:pt x="36559" y="31774"/>
                      </a:cubicBezTo>
                      <a:lnTo>
                        <a:pt x="36558" y="31233"/>
                      </a:lnTo>
                      <a:cubicBezTo>
                        <a:pt x="36609" y="30541"/>
                        <a:pt x="36609" y="29847"/>
                        <a:pt x="36558" y="29156"/>
                      </a:cubicBezTo>
                      <a:cubicBezTo>
                        <a:pt x="35837" y="24909"/>
                        <a:pt x="34719" y="20738"/>
                        <a:pt x="33219" y="16699"/>
                      </a:cubicBezTo>
                      <a:cubicBezTo>
                        <a:pt x="32587" y="14894"/>
                        <a:pt x="31865" y="13269"/>
                        <a:pt x="31233" y="11735"/>
                      </a:cubicBezTo>
                      <a:cubicBezTo>
                        <a:pt x="30601" y="10200"/>
                        <a:pt x="29788" y="8846"/>
                        <a:pt x="29157" y="7582"/>
                      </a:cubicBezTo>
                      <a:cubicBezTo>
                        <a:pt x="28525" y="6319"/>
                        <a:pt x="28525" y="6319"/>
                        <a:pt x="28164" y="5777"/>
                      </a:cubicBezTo>
                      <a:lnTo>
                        <a:pt x="27261" y="4242"/>
                      </a:lnTo>
                      <a:lnTo>
                        <a:pt x="25636" y="1896"/>
                      </a:lnTo>
                      <a:lnTo>
                        <a:pt x="24192" y="0"/>
                      </a:lnTo>
                      <a:cubicBezTo>
                        <a:pt x="21895" y="7579"/>
                        <a:pt x="16334" y="13736"/>
                        <a:pt x="9027" y="16790"/>
                      </a:cubicBezTo>
                      <a:cubicBezTo>
                        <a:pt x="6137" y="18135"/>
                        <a:pt x="3111" y="19164"/>
                        <a:pt x="0" y="19859"/>
                      </a:cubicBezTo>
                      <a:cubicBezTo>
                        <a:pt x="0" y="19859"/>
                        <a:pt x="15346" y="20581"/>
                        <a:pt x="15977" y="28886"/>
                      </a:cubicBezTo>
                      <a:cubicBezTo>
                        <a:pt x="16609" y="37190"/>
                        <a:pt x="8214" y="41162"/>
                        <a:pt x="10200" y="52084"/>
                      </a:cubicBezTo>
                      <a:cubicBezTo>
                        <a:pt x="10692" y="54936"/>
                        <a:pt x="11735" y="57665"/>
                        <a:pt x="13269" y="60118"/>
                      </a:cubicBezTo>
                      <a:cubicBezTo>
                        <a:pt x="17422" y="67249"/>
                        <a:pt x="23650" y="70950"/>
                        <a:pt x="20671" y="80428"/>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58" name="Freeform: Shape 57">
                  <a:extLst>
                    <a:ext uri="{FF2B5EF4-FFF2-40B4-BE49-F238E27FC236}">
                      <a16:creationId xmlns:a16="http://schemas.microsoft.com/office/drawing/2014/main" id="{53967842-8E46-4B6C-A0F5-682113D411AE}"/>
                    </a:ext>
                  </a:extLst>
                </p:cNvPr>
                <p:cNvSpPr/>
                <p:nvPr/>
              </p:nvSpPr>
              <p:spPr>
                <a:xfrm>
                  <a:off x="8532926" y="5908924"/>
                  <a:ext cx="23315" cy="80519"/>
                </a:xfrm>
                <a:custGeom>
                  <a:avLst/>
                  <a:gdLst>
                    <a:gd name="connsiteX0" fmla="*/ 10922 w 23315"/>
                    <a:gd name="connsiteY0" fmla="*/ 0 h 80519"/>
                    <a:gd name="connsiteX1" fmla="*/ 6770 w 23315"/>
                    <a:gd name="connsiteY1" fmla="*/ 50640 h 80519"/>
                    <a:gd name="connsiteX2" fmla="*/ 0 w 23315"/>
                    <a:gd name="connsiteY2" fmla="*/ 60208 h 80519"/>
                    <a:gd name="connsiteX3" fmla="*/ 7402 w 23315"/>
                    <a:gd name="connsiteY3" fmla="*/ 80519 h 80519"/>
                    <a:gd name="connsiteX4" fmla="*/ 7402 w 23315"/>
                    <a:gd name="connsiteY4" fmla="*/ 80519 h 80519"/>
                    <a:gd name="connsiteX5" fmla="*/ 10200 w 23315"/>
                    <a:gd name="connsiteY5" fmla="*/ 77721 h 80519"/>
                    <a:gd name="connsiteX6" fmla="*/ 10200 w 23315"/>
                    <a:gd name="connsiteY6" fmla="*/ 77721 h 80519"/>
                    <a:gd name="connsiteX7" fmla="*/ 12186 w 23315"/>
                    <a:gd name="connsiteY7" fmla="*/ 75464 h 80519"/>
                    <a:gd name="connsiteX8" fmla="*/ 12908 w 23315"/>
                    <a:gd name="connsiteY8" fmla="*/ 74561 h 80519"/>
                    <a:gd name="connsiteX9" fmla="*/ 12908 w 23315"/>
                    <a:gd name="connsiteY9" fmla="*/ 73839 h 80519"/>
                    <a:gd name="connsiteX10" fmla="*/ 13901 w 23315"/>
                    <a:gd name="connsiteY10" fmla="*/ 72575 h 80519"/>
                    <a:gd name="connsiteX11" fmla="*/ 14894 w 23315"/>
                    <a:gd name="connsiteY11" fmla="*/ 70951 h 80519"/>
                    <a:gd name="connsiteX12" fmla="*/ 17061 w 23315"/>
                    <a:gd name="connsiteY12" fmla="*/ 67159 h 80519"/>
                    <a:gd name="connsiteX13" fmla="*/ 18866 w 23315"/>
                    <a:gd name="connsiteY13" fmla="*/ 63278 h 80519"/>
                    <a:gd name="connsiteX14" fmla="*/ 20220 w 23315"/>
                    <a:gd name="connsiteY14" fmla="*/ 59306 h 80519"/>
                    <a:gd name="connsiteX15" fmla="*/ 23109 w 23315"/>
                    <a:gd name="connsiteY15" fmla="*/ 33850 h 80519"/>
                    <a:gd name="connsiteX16" fmla="*/ 23109 w 23315"/>
                    <a:gd name="connsiteY16" fmla="*/ 32045 h 80519"/>
                    <a:gd name="connsiteX17" fmla="*/ 23109 w 23315"/>
                    <a:gd name="connsiteY17" fmla="*/ 31504 h 80519"/>
                    <a:gd name="connsiteX18" fmla="*/ 23109 w 23315"/>
                    <a:gd name="connsiteY18" fmla="*/ 29427 h 80519"/>
                    <a:gd name="connsiteX19" fmla="*/ 19769 w 23315"/>
                    <a:gd name="connsiteY19" fmla="*/ 16970 h 80519"/>
                    <a:gd name="connsiteX20" fmla="*/ 17783 w 23315"/>
                    <a:gd name="connsiteY20" fmla="*/ 12006 h 80519"/>
                    <a:gd name="connsiteX21" fmla="*/ 15707 w 23315"/>
                    <a:gd name="connsiteY21" fmla="*/ 7854 h 80519"/>
                    <a:gd name="connsiteX22" fmla="*/ 14714 w 23315"/>
                    <a:gd name="connsiteY22" fmla="*/ 6048 h 80519"/>
                    <a:gd name="connsiteX23" fmla="*/ 13811 w 23315"/>
                    <a:gd name="connsiteY23" fmla="*/ 4513 h 80519"/>
                    <a:gd name="connsiteX24" fmla="*/ 12186 w 23315"/>
                    <a:gd name="connsiteY24" fmla="*/ 2167 h 80519"/>
                    <a:gd name="connsiteX25" fmla="*/ 10742 w 23315"/>
                    <a:gd name="connsiteY25" fmla="*/ 271 h 8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315" h="80519">
                      <a:moveTo>
                        <a:pt x="10922" y="0"/>
                      </a:moveTo>
                      <a:cubicBezTo>
                        <a:pt x="16015" y="16795"/>
                        <a:pt x="14531" y="34899"/>
                        <a:pt x="6770" y="50640"/>
                      </a:cubicBezTo>
                      <a:cubicBezTo>
                        <a:pt x="5097" y="54205"/>
                        <a:pt x="2805" y="57444"/>
                        <a:pt x="0" y="60208"/>
                      </a:cubicBezTo>
                      <a:cubicBezTo>
                        <a:pt x="4152" y="67340"/>
                        <a:pt x="10381" y="71041"/>
                        <a:pt x="7402" y="80519"/>
                      </a:cubicBezTo>
                      <a:lnTo>
                        <a:pt x="7402" y="80519"/>
                      </a:lnTo>
                      <a:lnTo>
                        <a:pt x="10200" y="77721"/>
                      </a:lnTo>
                      <a:lnTo>
                        <a:pt x="10200" y="77721"/>
                      </a:lnTo>
                      <a:cubicBezTo>
                        <a:pt x="10922" y="76999"/>
                        <a:pt x="11554" y="76186"/>
                        <a:pt x="12186" y="75464"/>
                      </a:cubicBezTo>
                      <a:lnTo>
                        <a:pt x="12908" y="74561"/>
                      </a:lnTo>
                      <a:cubicBezTo>
                        <a:pt x="12926" y="74321"/>
                        <a:pt x="12926" y="74080"/>
                        <a:pt x="12908" y="73839"/>
                      </a:cubicBezTo>
                      <a:cubicBezTo>
                        <a:pt x="13261" y="73435"/>
                        <a:pt x="13592" y="73014"/>
                        <a:pt x="13901" y="72575"/>
                      </a:cubicBezTo>
                      <a:cubicBezTo>
                        <a:pt x="14265" y="72054"/>
                        <a:pt x="14596" y="71512"/>
                        <a:pt x="14894" y="70951"/>
                      </a:cubicBezTo>
                      <a:cubicBezTo>
                        <a:pt x="15684" y="69727"/>
                        <a:pt x="16407" y="68461"/>
                        <a:pt x="17061" y="67159"/>
                      </a:cubicBezTo>
                      <a:cubicBezTo>
                        <a:pt x="17692" y="65896"/>
                        <a:pt x="18324" y="64632"/>
                        <a:pt x="18866" y="63278"/>
                      </a:cubicBezTo>
                      <a:cubicBezTo>
                        <a:pt x="19408" y="61924"/>
                        <a:pt x="19859" y="60660"/>
                        <a:pt x="20220" y="59306"/>
                      </a:cubicBezTo>
                      <a:cubicBezTo>
                        <a:pt x="22803" y="51084"/>
                        <a:pt x="23784" y="42442"/>
                        <a:pt x="23109" y="33850"/>
                      </a:cubicBezTo>
                      <a:cubicBezTo>
                        <a:pt x="23068" y="33249"/>
                        <a:pt x="23068" y="32646"/>
                        <a:pt x="23109" y="32045"/>
                      </a:cubicBezTo>
                      <a:lnTo>
                        <a:pt x="23109" y="31504"/>
                      </a:lnTo>
                      <a:cubicBezTo>
                        <a:pt x="23159" y="30812"/>
                        <a:pt x="23159" y="30119"/>
                        <a:pt x="23109" y="29427"/>
                      </a:cubicBezTo>
                      <a:cubicBezTo>
                        <a:pt x="22387" y="25180"/>
                        <a:pt x="21269" y="21009"/>
                        <a:pt x="19769" y="16970"/>
                      </a:cubicBezTo>
                      <a:cubicBezTo>
                        <a:pt x="19137" y="15165"/>
                        <a:pt x="18415" y="13540"/>
                        <a:pt x="17783" y="12006"/>
                      </a:cubicBezTo>
                      <a:cubicBezTo>
                        <a:pt x="17151" y="10471"/>
                        <a:pt x="16339" y="9117"/>
                        <a:pt x="15707" y="7854"/>
                      </a:cubicBezTo>
                      <a:cubicBezTo>
                        <a:pt x="15075" y="6590"/>
                        <a:pt x="15075" y="6590"/>
                        <a:pt x="14714" y="6048"/>
                      </a:cubicBezTo>
                      <a:lnTo>
                        <a:pt x="13811" y="4513"/>
                      </a:lnTo>
                      <a:lnTo>
                        <a:pt x="12186" y="2167"/>
                      </a:lnTo>
                      <a:lnTo>
                        <a:pt x="10742" y="271"/>
                      </a:lnTo>
                      <a:close/>
                    </a:path>
                  </a:pathLst>
                </a:custGeom>
                <a:solidFill>
                  <a:srgbClr val="000000">
                    <a:alpha val="1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59" name="Freeform: Shape 58">
                  <a:extLst>
                    <a:ext uri="{FF2B5EF4-FFF2-40B4-BE49-F238E27FC236}">
                      <a16:creationId xmlns:a16="http://schemas.microsoft.com/office/drawing/2014/main" id="{6CBAAEDB-F7D3-4C4A-B16C-70F52678F168}"/>
                    </a:ext>
                  </a:extLst>
                </p:cNvPr>
                <p:cNvSpPr/>
                <p:nvPr/>
              </p:nvSpPr>
              <p:spPr>
                <a:xfrm>
                  <a:off x="8432368" y="5978475"/>
                  <a:ext cx="52777" cy="48338"/>
                </a:xfrm>
                <a:custGeom>
                  <a:avLst/>
                  <a:gdLst>
                    <a:gd name="connsiteX0" fmla="*/ 50460 w 52777"/>
                    <a:gd name="connsiteY0" fmla="*/ 25862 h 48338"/>
                    <a:gd name="connsiteX1" fmla="*/ 52716 w 52777"/>
                    <a:gd name="connsiteY1" fmla="*/ 19272 h 48338"/>
                    <a:gd name="connsiteX2" fmla="*/ 41252 w 52777"/>
                    <a:gd name="connsiteY2" fmla="*/ 1219 h 48338"/>
                    <a:gd name="connsiteX3" fmla="*/ 34302 w 52777"/>
                    <a:gd name="connsiteY3" fmla="*/ 497 h 48338"/>
                    <a:gd name="connsiteX4" fmla="*/ 0 w 52777"/>
                    <a:gd name="connsiteY4" fmla="*/ 20897 h 48338"/>
                    <a:gd name="connsiteX5" fmla="*/ 9027 w 52777"/>
                    <a:gd name="connsiteY5" fmla="*/ 18460 h 48338"/>
                    <a:gd name="connsiteX6" fmla="*/ 23470 w 52777"/>
                    <a:gd name="connsiteY6" fmla="*/ 40937 h 48338"/>
                    <a:gd name="connsiteX7" fmla="*/ 17783 w 52777"/>
                    <a:gd name="connsiteY7" fmla="*/ 48339 h 48338"/>
                    <a:gd name="connsiteX8" fmla="*/ 50460 w 52777"/>
                    <a:gd name="connsiteY8" fmla="*/ 25862 h 4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77" h="48338">
                      <a:moveTo>
                        <a:pt x="50460" y="25862"/>
                      </a:moveTo>
                      <a:cubicBezTo>
                        <a:pt x="52186" y="24130"/>
                        <a:pt x="53019" y="21699"/>
                        <a:pt x="52716" y="19272"/>
                      </a:cubicBezTo>
                      <a:cubicBezTo>
                        <a:pt x="52033" y="11757"/>
                        <a:pt x="47763" y="5034"/>
                        <a:pt x="41252" y="1219"/>
                      </a:cubicBezTo>
                      <a:cubicBezTo>
                        <a:pt x="39176" y="-96"/>
                        <a:pt x="36604" y="-363"/>
                        <a:pt x="34302" y="497"/>
                      </a:cubicBezTo>
                      <a:cubicBezTo>
                        <a:pt x="22471" y="6607"/>
                        <a:pt x="11017" y="13419"/>
                        <a:pt x="0" y="20897"/>
                      </a:cubicBezTo>
                      <a:cubicBezTo>
                        <a:pt x="2257" y="19634"/>
                        <a:pt x="5777" y="16564"/>
                        <a:pt x="9027" y="18460"/>
                      </a:cubicBezTo>
                      <a:cubicBezTo>
                        <a:pt x="17182" y="23187"/>
                        <a:pt x="22559" y="31555"/>
                        <a:pt x="23470" y="40937"/>
                      </a:cubicBezTo>
                      <a:cubicBezTo>
                        <a:pt x="23470" y="44999"/>
                        <a:pt x="19949" y="46804"/>
                        <a:pt x="17783" y="48339"/>
                      </a:cubicBezTo>
                      <a:cubicBezTo>
                        <a:pt x="29698" y="39402"/>
                        <a:pt x="43148" y="32000"/>
                        <a:pt x="50460" y="25862"/>
                      </a:cubicBezTo>
                      <a:close/>
                    </a:path>
                  </a:pathLst>
                </a:custGeom>
                <a:solidFill>
                  <a:srgbClr val="EBEBEB"/>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60" name="Freeform: Shape 59">
                  <a:extLst>
                    <a:ext uri="{FF2B5EF4-FFF2-40B4-BE49-F238E27FC236}">
                      <a16:creationId xmlns:a16="http://schemas.microsoft.com/office/drawing/2014/main" id="{FC65A772-F9AB-43D3-ACED-1F3C298F4B9D}"/>
                    </a:ext>
                  </a:extLst>
                </p:cNvPr>
                <p:cNvSpPr/>
                <p:nvPr/>
              </p:nvSpPr>
              <p:spPr>
                <a:xfrm>
                  <a:off x="8450421" y="5987457"/>
                  <a:ext cx="34719" cy="39627"/>
                </a:xfrm>
                <a:custGeom>
                  <a:avLst/>
                  <a:gdLst>
                    <a:gd name="connsiteX0" fmla="*/ 451 w 34719"/>
                    <a:gd name="connsiteY0" fmla="*/ 18144 h 39627"/>
                    <a:gd name="connsiteX1" fmla="*/ 5687 w 34719"/>
                    <a:gd name="connsiteY1" fmla="*/ 32226 h 39627"/>
                    <a:gd name="connsiteX2" fmla="*/ 0 w 34719"/>
                    <a:gd name="connsiteY2" fmla="*/ 39628 h 39627"/>
                    <a:gd name="connsiteX3" fmla="*/ 32406 w 34719"/>
                    <a:gd name="connsiteY3" fmla="*/ 16880 h 39627"/>
                    <a:gd name="connsiteX4" fmla="*/ 34663 w 34719"/>
                    <a:gd name="connsiteY4" fmla="*/ 10291 h 39627"/>
                    <a:gd name="connsiteX5" fmla="*/ 31052 w 34719"/>
                    <a:gd name="connsiteY5" fmla="*/ 0 h 39627"/>
                    <a:gd name="connsiteX6" fmla="*/ 31052 w 34719"/>
                    <a:gd name="connsiteY6" fmla="*/ 0 h 39627"/>
                    <a:gd name="connsiteX7" fmla="*/ 812 w 34719"/>
                    <a:gd name="connsiteY7" fmla="*/ 18054 h 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19" h="39627">
                      <a:moveTo>
                        <a:pt x="451" y="18144"/>
                      </a:moveTo>
                      <a:cubicBezTo>
                        <a:pt x="3452" y="22271"/>
                        <a:pt x="5262" y="27141"/>
                        <a:pt x="5687" y="32226"/>
                      </a:cubicBezTo>
                      <a:cubicBezTo>
                        <a:pt x="5687" y="36288"/>
                        <a:pt x="2166" y="38093"/>
                        <a:pt x="0" y="39628"/>
                      </a:cubicBezTo>
                      <a:cubicBezTo>
                        <a:pt x="11235" y="32681"/>
                        <a:pt x="22055" y="25086"/>
                        <a:pt x="32406" y="16880"/>
                      </a:cubicBezTo>
                      <a:cubicBezTo>
                        <a:pt x="34121" y="15141"/>
                        <a:pt x="34951" y="12716"/>
                        <a:pt x="34663" y="10291"/>
                      </a:cubicBezTo>
                      <a:cubicBezTo>
                        <a:pt x="34337" y="6613"/>
                        <a:pt x="33096" y="3075"/>
                        <a:pt x="31052" y="0"/>
                      </a:cubicBezTo>
                      <a:lnTo>
                        <a:pt x="31052" y="0"/>
                      </a:lnTo>
                      <a:lnTo>
                        <a:pt x="812" y="18054"/>
                      </a:ln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nvGrpSpPr>
              <p:cNvPr id="38" name="Graphic 13">
                <a:extLst>
                  <a:ext uri="{FF2B5EF4-FFF2-40B4-BE49-F238E27FC236}">
                    <a16:creationId xmlns:a16="http://schemas.microsoft.com/office/drawing/2014/main" id="{368F9AF7-3EF6-49C1-9BA3-DC7179714735}"/>
                  </a:ext>
                </a:extLst>
              </p:cNvPr>
              <p:cNvGrpSpPr/>
              <p:nvPr/>
            </p:nvGrpSpPr>
            <p:grpSpPr>
              <a:xfrm>
                <a:off x="7824053" y="5828911"/>
                <a:ext cx="418725" cy="271831"/>
                <a:chOff x="7824053" y="5828911"/>
                <a:chExt cx="418725" cy="271831"/>
              </a:xfrm>
            </p:grpSpPr>
            <p:sp>
              <p:nvSpPr>
                <p:cNvPr id="39" name="Freeform: Shape 38">
                  <a:extLst>
                    <a:ext uri="{FF2B5EF4-FFF2-40B4-BE49-F238E27FC236}">
                      <a16:creationId xmlns:a16="http://schemas.microsoft.com/office/drawing/2014/main" id="{48BD0A4C-840D-478C-8E19-23870748E7E1}"/>
                    </a:ext>
                  </a:extLst>
                </p:cNvPr>
                <p:cNvSpPr/>
                <p:nvPr/>
              </p:nvSpPr>
              <p:spPr>
                <a:xfrm>
                  <a:off x="8057395" y="5828911"/>
                  <a:ext cx="185383" cy="132548"/>
                </a:xfrm>
                <a:custGeom>
                  <a:avLst/>
                  <a:gdLst>
                    <a:gd name="connsiteX0" fmla="*/ 23650 w 185383"/>
                    <a:gd name="connsiteY0" fmla="*/ 132548 h 132548"/>
                    <a:gd name="connsiteX1" fmla="*/ 180445 w 185383"/>
                    <a:gd name="connsiteY1" fmla="*/ 42280 h 132548"/>
                    <a:gd name="connsiteX2" fmla="*/ 185320 w 185383"/>
                    <a:gd name="connsiteY2" fmla="*/ 31448 h 132548"/>
                    <a:gd name="connsiteX3" fmla="*/ 168620 w 185383"/>
                    <a:gd name="connsiteY3" fmla="*/ 2292 h 132548"/>
                    <a:gd name="connsiteX4" fmla="*/ 156705 w 185383"/>
                    <a:gd name="connsiteY4" fmla="*/ 1118 h 132548"/>
                    <a:gd name="connsiteX5" fmla="*/ 0 w 185383"/>
                    <a:gd name="connsiteY5" fmla="*/ 91386 h 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383" h="132548">
                      <a:moveTo>
                        <a:pt x="23650" y="132548"/>
                      </a:moveTo>
                      <a:lnTo>
                        <a:pt x="180445" y="42280"/>
                      </a:lnTo>
                      <a:cubicBezTo>
                        <a:pt x="183897" y="39807"/>
                        <a:pt x="185758" y="35672"/>
                        <a:pt x="185320" y="31448"/>
                      </a:cubicBezTo>
                      <a:cubicBezTo>
                        <a:pt x="184740" y="19617"/>
                        <a:pt x="178532" y="8778"/>
                        <a:pt x="168620" y="2292"/>
                      </a:cubicBezTo>
                      <a:cubicBezTo>
                        <a:pt x="165169" y="-268"/>
                        <a:pt x="160589" y="-719"/>
                        <a:pt x="156705" y="1118"/>
                      </a:cubicBezTo>
                      <a:lnTo>
                        <a:pt x="0" y="91386"/>
                      </a:ln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40" name="Freeform: Shape 39">
                  <a:extLst>
                    <a:ext uri="{FF2B5EF4-FFF2-40B4-BE49-F238E27FC236}">
                      <a16:creationId xmlns:a16="http://schemas.microsoft.com/office/drawing/2014/main" id="{D6B978E8-70F3-4DBF-96B1-3FCD94583484}"/>
                    </a:ext>
                  </a:extLst>
                </p:cNvPr>
                <p:cNvSpPr/>
                <p:nvPr/>
              </p:nvSpPr>
              <p:spPr>
                <a:xfrm>
                  <a:off x="8057395" y="5897008"/>
                  <a:ext cx="87830" cy="64451"/>
                </a:xfrm>
                <a:custGeom>
                  <a:avLst/>
                  <a:gdLst>
                    <a:gd name="connsiteX0" fmla="*/ 40259 w 87830"/>
                    <a:gd name="connsiteY0" fmla="*/ 0 h 64451"/>
                    <a:gd name="connsiteX1" fmla="*/ 87831 w 87830"/>
                    <a:gd name="connsiteY1" fmla="*/ 27532 h 64451"/>
                    <a:gd name="connsiteX2" fmla="*/ 23650 w 87830"/>
                    <a:gd name="connsiteY2" fmla="*/ 64451 h 64451"/>
                    <a:gd name="connsiteX3" fmla="*/ 0 w 87830"/>
                    <a:gd name="connsiteY3" fmla="*/ 23289 h 64451"/>
                    <a:gd name="connsiteX4" fmla="*/ 40259 w 87830"/>
                    <a:gd name="connsiteY4" fmla="*/ 0 h 64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30" h="64451">
                      <a:moveTo>
                        <a:pt x="40259" y="0"/>
                      </a:moveTo>
                      <a:lnTo>
                        <a:pt x="87831" y="27532"/>
                      </a:lnTo>
                      <a:lnTo>
                        <a:pt x="23650" y="64451"/>
                      </a:lnTo>
                      <a:lnTo>
                        <a:pt x="0" y="23289"/>
                      </a:lnTo>
                      <a:lnTo>
                        <a:pt x="40259" y="0"/>
                      </a:ln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41" name="Freeform: Shape 40">
                  <a:extLst>
                    <a:ext uri="{FF2B5EF4-FFF2-40B4-BE49-F238E27FC236}">
                      <a16:creationId xmlns:a16="http://schemas.microsoft.com/office/drawing/2014/main" id="{7B626581-2C03-4907-B1C6-72DA4B05C127}"/>
                    </a:ext>
                  </a:extLst>
                </p:cNvPr>
                <p:cNvSpPr/>
                <p:nvPr/>
              </p:nvSpPr>
              <p:spPr>
                <a:xfrm>
                  <a:off x="7919737" y="5889348"/>
                  <a:ext cx="207706" cy="156240"/>
                </a:xfrm>
                <a:custGeom>
                  <a:avLst/>
                  <a:gdLst>
                    <a:gd name="connsiteX0" fmla="*/ 0 w 207706"/>
                    <a:gd name="connsiteY0" fmla="*/ 82582 h 156240"/>
                    <a:gd name="connsiteX1" fmla="*/ 31865 w 207706"/>
                    <a:gd name="connsiteY1" fmla="*/ 64529 h 156240"/>
                    <a:gd name="connsiteX2" fmla="*/ 0 w 207706"/>
                    <a:gd name="connsiteY2" fmla="*/ 46475 h 156240"/>
                    <a:gd name="connsiteX3" fmla="*/ 65534 w 207706"/>
                    <a:gd name="connsiteY3" fmla="*/ 8563 h 156240"/>
                    <a:gd name="connsiteX4" fmla="*/ 137027 w 207706"/>
                    <a:gd name="connsiteY4" fmla="*/ 8563 h 156240"/>
                    <a:gd name="connsiteX5" fmla="*/ 192993 w 207706"/>
                    <a:gd name="connsiteY5" fmla="*/ 40969 h 156240"/>
                    <a:gd name="connsiteX6" fmla="*/ 207706 w 207706"/>
                    <a:gd name="connsiteY6" fmla="*/ 60376 h 156240"/>
                    <a:gd name="connsiteX7" fmla="*/ 207706 w 207706"/>
                    <a:gd name="connsiteY7" fmla="*/ 99643 h 156240"/>
                    <a:gd name="connsiteX8" fmla="*/ 192993 w 207706"/>
                    <a:gd name="connsiteY8" fmla="*/ 119141 h 156240"/>
                    <a:gd name="connsiteX9" fmla="*/ 127639 w 207706"/>
                    <a:gd name="connsiteY9" fmla="*/ 156241 h 15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706" h="156240">
                      <a:moveTo>
                        <a:pt x="0" y="82582"/>
                      </a:moveTo>
                      <a:lnTo>
                        <a:pt x="31865" y="64529"/>
                      </a:lnTo>
                      <a:lnTo>
                        <a:pt x="0" y="46475"/>
                      </a:lnTo>
                      <a:lnTo>
                        <a:pt x="65534" y="8563"/>
                      </a:lnTo>
                      <a:cubicBezTo>
                        <a:pt x="87998" y="-2854"/>
                        <a:pt x="114563" y="-2854"/>
                        <a:pt x="137027" y="8563"/>
                      </a:cubicBezTo>
                      <a:lnTo>
                        <a:pt x="192993" y="40969"/>
                      </a:lnTo>
                      <a:cubicBezTo>
                        <a:pt x="200791" y="44624"/>
                        <a:pt x="206293" y="51881"/>
                        <a:pt x="207706" y="60376"/>
                      </a:cubicBezTo>
                      <a:cubicBezTo>
                        <a:pt x="207706" y="61098"/>
                        <a:pt x="207706" y="92692"/>
                        <a:pt x="207706" y="99643"/>
                      </a:cubicBezTo>
                      <a:cubicBezTo>
                        <a:pt x="206428" y="108218"/>
                        <a:pt x="200888" y="115559"/>
                        <a:pt x="192993" y="119141"/>
                      </a:cubicBezTo>
                      <a:lnTo>
                        <a:pt x="127639" y="156241"/>
                      </a:ln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42" name="Freeform: Shape 41">
                  <a:extLst>
                    <a:ext uri="{FF2B5EF4-FFF2-40B4-BE49-F238E27FC236}">
                      <a16:creationId xmlns:a16="http://schemas.microsoft.com/office/drawing/2014/main" id="{BAE6C547-F572-4876-9275-76833DF5E54F}"/>
                    </a:ext>
                  </a:extLst>
                </p:cNvPr>
                <p:cNvSpPr/>
                <p:nvPr/>
              </p:nvSpPr>
              <p:spPr>
                <a:xfrm>
                  <a:off x="7919376" y="5888626"/>
                  <a:ext cx="208146" cy="120224"/>
                </a:xfrm>
                <a:custGeom>
                  <a:avLst/>
                  <a:gdLst>
                    <a:gd name="connsiteX0" fmla="*/ 193354 w 208146"/>
                    <a:gd name="connsiteY0" fmla="*/ 40969 h 120224"/>
                    <a:gd name="connsiteX1" fmla="*/ 137027 w 208146"/>
                    <a:gd name="connsiteY1" fmla="*/ 8563 h 120224"/>
                    <a:gd name="connsiteX2" fmla="*/ 65534 w 208146"/>
                    <a:gd name="connsiteY2" fmla="*/ 8563 h 120224"/>
                    <a:gd name="connsiteX3" fmla="*/ 0 w 208146"/>
                    <a:gd name="connsiteY3" fmla="*/ 46475 h 120224"/>
                    <a:gd name="connsiteX4" fmla="*/ 128000 w 208146"/>
                    <a:gd name="connsiteY4" fmla="*/ 120224 h 120224"/>
                    <a:gd name="connsiteX5" fmla="*/ 193624 w 208146"/>
                    <a:gd name="connsiteY5" fmla="*/ 82312 h 120224"/>
                    <a:gd name="connsiteX6" fmla="*/ 193354 w 208146"/>
                    <a:gd name="connsiteY6" fmla="*/ 40969 h 12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146" h="120224">
                      <a:moveTo>
                        <a:pt x="193354" y="40969"/>
                      </a:moveTo>
                      <a:lnTo>
                        <a:pt x="137027" y="8563"/>
                      </a:lnTo>
                      <a:cubicBezTo>
                        <a:pt x="114563" y="-2854"/>
                        <a:pt x="87998" y="-2854"/>
                        <a:pt x="65534" y="8563"/>
                      </a:cubicBezTo>
                      <a:lnTo>
                        <a:pt x="0" y="46475"/>
                      </a:lnTo>
                      <a:lnTo>
                        <a:pt x="128000" y="120224"/>
                      </a:lnTo>
                      <a:lnTo>
                        <a:pt x="193624" y="82312"/>
                      </a:lnTo>
                      <a:cubicBezTo>
                        <a:pt x="213032" y="70938"/>
                        <a:pt x="213032" y="52433"/>
                        <a:pt x="193354" y="40969"/>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43" name="Freeform: Shape 42">
                  <a:extLst>
                    <a:ext uri="{FF2B5EF4-FFF2-40B4-BE49-F238E27FC236}">
                      <a16:creationId xmlns:a16="http://schemas.microsoft.com/office/drawing/2014/main" id="{03FB4E0F-AFD7-4846-A3A7-BC8C9CADE309}"/>
                    </a:ext>
                  </a:extLst>
                </p:cNvPr>
                <p:cNvSpPr/>
                <p:nvPr/>
              </p:nvSpPr>
              <p:spPr>
                <a:xfrm>
                  <a:off x="7824053" y="5935101"/>
                  <a:ext cx="223051" cy="128812"/>
                </a:xfrm>
                <a:custGeom>
                  <a:avLst/>
                  <a:gdLst>
                    <a:gd name="connsiteX0" fmla="*/ 223052 w 223051"/>
                    <a:gd name="connsiteY0" fmla="*/ 73749 h 128812"/>
                    <a:gd name="connsiteX1" fmla="*/ 95684 w 223051"/>
                    <a:gd name="connsiteY1" fmla="*/ 0 h 128812"/>
                    <a:gd name="connsiteX2" fmla="*/ 0 w 223051"/>
                    <a:gd name="connsiteY2" fmla="*/ 55063 h 128812"/>
                    <a:gd name="connsiteX3" fmla="*/ 127458 w 223051"/>
                    <a:gd name="connsiteY3" fmla="*/ 128812 h 128812"/>
                    <a:gd name="connsiteX4" fmla="*/ 223052 w 223051"/>
                    <a:gd name="connsiteY4" fmla="*/ 73749 h 128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51" h="128812">
                      <a:moveTo>
                        <a:pt x="223052" y="73749"/>
                      </a:moveTo>
                      <a:lnTo>
                        <a:pt x="95684" y="0"/>
                      </a:lnTo>
                      <a:lnTo>
                        <a:pt x="0" y="55063"/>
                      </a:lnTo>
                      <a:lnTo>
                        <a:pt x="127458" y="128812"/>
                      </a:lnTo>
                      <a:lnTo>
                        <a:pt x="223052" y="73749"/>
                      </a:ln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44" name="Freeform: Shape 43">
                  <a:extLst>
                    <a:ext uri="{FF2B5EF4-FFF2-40B4-BE49-F238E27FC236}">
                      <a16:creationId xmlns:a16="http://schemas.microsoft.com/office/drawing/2014/main" id="{8C46970B-0B73-4384-8658-1A57FBD394FC}"/>
                    </a:ext>
                  </a:extLst>
                </p:cNvPr>
                <p:cNvSpPr/>
                <p:nvPr/>
              </p:nvSpPr>
              <p:spPr>
                <a:xfrm>
                  <a:off x="7951421" y="6008850"/>
                  <a:ext cx="95683" cy="91892"/>
                </a:xfrm>
                <a:custGeom>
                  <a:avLst/>
                  <a:gdLst>
                    <a:gd name="connsiteX0" fmla="*/ 95684 w 95683"/>
                    <a:gd name="connsiteY0" fmla="*/ 0 h 91892"/>
                    <a:gd name="connsiteX1" fmla="*/ 90 w 95683"/>
                    <a:gd name="connsiteY1" fmla="*/ 55063 h 91892"/>
                    <a:gd name="connsiteX2" fmla="*/ 0 w 95683"/>
                    <a:gd name="connsiteY2" fmla="*/ 91893 h 91892"/>
                    <a:gd name="connsiteX3" fmla="*/ 95684 w 95683"/>
                    <a:gd name="connsiteY3" fmla="*/ 36829 h 91892"/>
                    <a:gd name="connsiteX4" fmla="*/ 95684 w 95683"/>
                    <a:gd name="connsiteY4" fmla="*/ 0 h 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83" h="91892">
                      <a:moveTo>
                        <a:pt x="95684" y="0"/>
                      </a:moveTo>
                      <a:lnTo>
                        <a:pt x="90" y="55063"/>
                      </a:lnTo>
                      <a:lnTo>
                        <a:pt x="0" y="91893"/>
                      </a:lnTo>
                      <a:lnTo>
                        <a:pt x="95684" y="36829"/>
                      </a:lnTo>
                      <a:lnTo>
                        <a:pt x="95684" y="0"/>
                      </a:lnTo>
                      <a:close/>
                    </a:path>
                  </a:pathLst>
                </a:custGeom>
                <a:solidFill>
                  <a:srgbClr val="EBEBEB"/>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45" name="Freeform: Shape 44">
                  <a:extLst>
                    <a:ext uri="{FF2B5EF4-FFF2-40B4-BE49-F238E27FC236}">
                      <a16:creationId xmlns:a16="http://schemas.microsoft.com/office/drawing/2014/main" id="{56958C29-7946-4F52-85D2-CFC00E3ED8AC}"/>
                    </a:ext>
                  </a:extLst>
                </p:cNvPr>
                <p:cNvSpPr/>
                <p:nvPr/>
              </p:nvSpPr>
              <p:spPr>
                <a:xfrm>
                  <a:off x="7948171" y="5911090"/>
                  <a:ext cx="141088" cy="81331"/>
                </a:xfrm>
                <a:custGeom>
                  <a:avLst/>
                  <a:gdLst>
                    <a:gd name="connsiteX0" fmla="*/ 127368 w 141088"/>
                    <a:gd name="connsiteY0" fmla="*/ 81331 h 81331"/>
                    <a:gd name="connsiteX1" fmla="*/ 0 w 141088"/>
                    <a:gd name="connsiteY1" fmla="*/ 7582 h 81331"/>
                    <a:gd name="connsiteX2" fmla="*/ 12999 w 141088"/>
                    <a:gd name="connsiteY2" fmla="*/ 0 h 81331"/>
                    <a:gd name="connsiteX3" fmla="*/ 141089 w 141088"/>
                    <a:gd name="connsiteY3" fmla="*/ 73388 h 81331"/>
                    <a:gd name="connsiteX4" fmla="*/ 127368 w 141088"/>
                    <a:gd name="connsiteY4" fmla="*/ 81331 h 8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88" h="81331">
                      <a:moveTo>
                        <a:pt x="127368" y="81331"/>
                      </a:moveTo>
                      <a:lnTo>
                        <a:pt x="0" y="7582"/>
                      </a:lnTo>
                      <a:lnTo>
                        <a:pt x="12999" y="0"/>
                      </a:lnTo>
                      <a:lnTo>
                        <a:pt x="141089" y="73388"/>
                      </a:lnTo>
                      <a:lnTo>
                        <a:pt x="127368" y="81331"/>
                      </a:ln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46" name="Freeform: Shape 45">
                  <a:extLst>
                    <a:ext uri="{FF2B5EF4-FFF2-40B4-BE49-F238E27FC236}">
                      <a16:creationId xmlns:a16="http://schemas.microsoft.com/office/drawing/2014/main" id="{23C0881C-0A16-499E-8E3B-999AC2A213DB}"/>
                    </a:ext>
                  </a:extLst>
                </p:cNvPr>
                <p:cNvSpPr/>
                <p:nvPr/>
              </p:nvSpPr>
              <p:spPr>
                <a:xfrm>
                  <a:off x="8075539" y="5984478"/>
                  <a:ext cx="13720" cy="44772"/>
                </a:xfrm>
                <a:custGeom>
                  <a:avLst/>
                  <a:gdLst>
                    <a:gd name="connsiteX0" fmla="*/ 0 w 13720"/>
                    <a:gd name="connsiteY0" fmla="*/ 7943 h 44772"/>
                    <a:gd name="connsiteX1" fmla="*/ 0 w 13720"/>
                    <a:gd name="connsiteY1" fmla="*/ 44773 h 44772"/>
                    <a:gd name="connsiteX2" fmla="*/ 13721 w 13720"/>
                    <a:gd name="connsiteY2" fmla="*/ 36829 h 44772"/>
                    <a:gd name="connsiteX3" fmla="*/ 13721 w 13720"/>
                    <a:gd name="connsiteY3" fmla="*/ 0 h 44772"/>
                    <a:gd name="connsiteX4" fmla="*/ 0 w 13720"/>
                    <a:gd name="connsiteY4" fmla="*/ 7943 h 4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0" h="44772">
                      <a:moveTo>
                        <a:pt x="0" y="7943"/>
                      </a:moveTo>
                      <a:lnTo>
                        <a:pt x="0" y="44773"/>
                      </a:lnTo>
                      <a:lnTo>
                        <a:pt x="13721" y="36829"/>
                      </a:lnTo>
                      <a:lnTo>
                        <a:pt x="13721" y="0"/>
                      </a:lnTo>
                      <a:lnTo>
                        <a:pt x="0" y="7943"/>
                      </a:ln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47" name="Freeform: Shape 46">
                  <a:extLst>
                    <a:ext uri="{FF2B5EF4-FFF2-40B4-BE49-F238E27FC236}">
                      <a16:creationId xmlns:a16="http://schemas.microsoft.com/office/drawing/2014/main" id="{297FC224-34A9-4EB9-9420-8449E8E5012E}"/>
                    </a:ext>
                  </a:extLst>
                </p:cNvPr>
                <p:cNvSpPr/>
                <p:nvPr/>
              </p:nvSpPr>
              <p:spPr>
                <a:xfrm>
                  <a:off x="8075539" y="5984478"/>
                  <a:ext cx="13720" cy="44772"/>
                </a:xfrm>
                <a:custGeom>
                  <a:avLst/>
                  <a:gdLst>
                    <a:gd name="connsiteX0" fmla="*/ 0 w 13720"/>
                    <a:gd name="connsiteY0" fmla="*/ 7943 h 44772"/>
                    <a:gd name="connsiteX1" fmla="*/ 0 w 13720"/>
                    <a:gd name="connsiteY1" fmla="*/ 44773 h 44772"/>
                    <a:gd name="connsiteX2" fmla="*/ 13721 w 13720"/>
                    <a:gd name="connsiteY2" fmla="*/ 36829 h 44772"/>
                    <a:gd name="connsiteX3" fmla="*/ 13721 w 13720"/>
                    <a:gd name="connsiteY3" fmla="*/ 0 h 44772"/>
                    <a:gd name="connsiteX4" fmla="*/ 0 w 13720"/>
                    <a:gd name="connsiteY4" fmla="*/ 7943 h 4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0" h="44772">
                      <a:moveTo>
                        <a:pt x="0" y="7943"/>
                      </a:moveTo>
                      <a:lnTo>
                        <a:pt x="0" y="44773"/>
                      </a:lnTo>
                      <a:lnTo>
                        <a:pt x="13721" y="36829"/>
                      </a:lnTo>
                      <a:lnTo>
                        <a:pt x="13721" y="0"/>
                      </a:lnTo>
                      <a:lnTo>
                        <a:pt x="0" y="7943"/>
                      </a:lnTo>
                      <a:close/>
                    </a:path>
                  </a:pathLst>
                </a:custGeom>
                <a:solidFill>
                  <a:srgbClr val="000000">
                    <a:alpha val="1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48" name="Freeform: Shape 47">
                  <a:extLst>
                    <a:ext uri="{FF2B5EF4-FFF2-40B4-BE49-F238E27FC236}">
                      <a16:creationId xmlns:a16="http://schemas.microsoft.com/office/drawing/2014/main" id="{E566E4C4-853B-4E85-9763-AB4E00A3B3FB}"/>
                    </a:ext>
                  </a:extLst>
                </p:cNvPr>
                <p:cNvSpPr/>
                <p:nvPr/>
              </p:nvSpPr>
              <p:spPr>
                <a:xfrm>
                  <a:off x="7951511" y="6042430"/>
                  <a:ext cx="40011" cy="58042"/>
                </a:xfrm>
                <a:custGeom>
                  <a:avLst/>
                  <a:gdLst>
                    <a:gd name="connsiteX0" fmla="*/ 29157 w 40011"/>
                    <a:gd name="connsiteY0" fmla="*/ 41523 h 58042"/>
                    <a:gd name="connsiteX1" fmla="*/ 37281 w 40011"/>
                    <a:gd name="connsiteY1" fmla="*/ 0 h 58042"/>
                    <a:gd name="connsiteX2" fmla="*/ 0 w 40011"/>
                    <a:gd name="connsiteY2" fmla="*/ 21213 h 58042"/>
                    <a:gd name="connsiteX3" fmla="*/ 0 w 40011"/>
                    <a:gd name="connsiteY3" fmla="*/ 58042 h 58042"/>
                  </a:gdLst>
                  <a:ahLst/>
                  <a:cxnLst>
                    <a:cxn ang="0">
                      <a:pos x="connsiteX0" y="connsiteY0"/>
                    </a:cxn>
                    <a:cxn ang="0">
                      <a:pos x="connsiteX1" y="connsiteY1"/>
                    </a:cxn>
                    <a:cxn ang="0">
                      <a:pos x="connsiteX2" y="connsiteY2"/>
                    </a:cxn>
                    <a:cxn ang="0">
                      <a:pos x="connsiteX3" y="connsiteY3"/>
                    </a:cxn>
                  </a:cxnLst>
                  <a:rect l="l" t="t" r="r" b="b"/>
                  <a:pathLst>
                    <a:path w="40011" h="58042">
                      <a:moveTo>
                        <a:pt x="29157" y="41523"/>
                      </a:moveTo>
                      <a:cubicBezTo>
                        <a:pt x="29157" y="41523"/>
                        <a:pt x="46578" y="19047"/>
                        <a:pt x="37281" y="0"/>
                      </a:cubicBezTo>
                      <a:lnTo>
                        <a:pt x="0" y="21213"/>
                      </a:lnTo>
                      <a:lnTo>
                        <a:pt x="0" y="58042"/>
                      </a:ln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49" name="Freeform: Shape 48">
                  <a:extLst>
                    <a:ext uri="{FF2B5EF4-FFF2-40B4-BE49-F238E27FC236}">
                      <a16:creationId xmlns:a16="http://schemas.microsoft.com/office/drawing/2014/main" id="{7E849585-C642-4D3C-A4D2-6105C8892718}"/>
                    </a:ext>
                  </a:extLst>
                </p:cNvPr>
                <p:cNvSpPr/>
                <p:nvPr/>
              </p:nvSpPr>
              <p:spPr>
                <a:xfrm>
                  <a:off x="7951511" y="6042430"/>
                  <a:ext cx="40011" cy="58042"/>
                </a:xfrm>
                <a:custGeom>
                  <a:avLst/>
                  <a:gdLst>
                    <a:gd name="connsiteX0" fmla="*/ 29157 w 40011"/>
                    <a:gd name="connsiteY0" fmla="*/ 41523 h 58042"/>
                    <a:gd name="connsiteX1" fmla="*/ 37281 w 40011"/>
                    <a:gd name="connsiteY1" fmla="*/ 0 h 58042"/>
                    <a:gd name="connsiteX2" fmla="*/ 0 w 40011"/>
                    <a:gd name="connsiteY2" fmla="*/ 21213 h 58042"/>
                    <a:gd name="connsiteX3" fmla="*/ 0 w 40011"/>
                    <a:gd name="connsiteY3" fmla="*/ 58042 h 58042"/>
                  </a:gdLst>
                  <a:ahLst/>
                  <a:cxnLst>
                    <a:cxn ang="0">
                      <a:pos x="connsiteX0" y="connsiteY0"/>
                    </a:cxn>
                    <a:cxn ang="0">
                      <a:pos x="connsiteX1" y="connsiteY1"/>
                    </a:cxn>
                    <a:cxn ang="0">
                      <a:pos x="connsiteX2" y="connsiteY2"/>
                    </a:cxn>
                    <a:cxn ang="0">
                      <a:pos x="connsiteX3" y="connsiteY3"/>
                    </a:cxn>
                  </a:cxnLst>
                  <a:rect l="l" t="t" r="r" b="b"/>
                  <a:pathLst>
                    <a:path w="40011" h="58042">
                      <a:moveTo>
                        <a:pt x="29157" y="41523"/>
                      </a:moveTo>
                      <a:cubicBezTo>
                        <a:pt x="29157" y="41523"/>
                        <a:pt x="46578" y="19047"/>
                        <a:pt x="37281" y="0"/>
                      </a:cubicBezTo>
                      <a:lnTo>
                        <a:pt x="0" y="21213"/>
                      </a:lnTo>
                      <a:lnTo>
                        <a:pt x="0" y="58042"/>
                      </a:lnTo>
                      <a:close/>
                    </a:path>
                  </a:pathLst>
                </a:custGeom>
                <a:solidFill>
                  <a:srgbClr val="000000">
                    <a:alpha val="1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50" name="Freeform: Shape 49">
                  <a:extLst>
                    <a:ext uri="{FF2B5EF4-FFF2-40B4-BE49-F238E27FC236}">
                      <a16:creationId xmlns:a16="http://schemas.microsoft.com/office/drawing/2014/main" id="{E7984000-330E-49A3-B6FC-E895CFD3B9AF}"/>
                    </a:ext>
                  </a:extLst>
                </p:cNvPr>
                <p:cNvSpPr/>
                <p:nvPr/>
              </p:nvSpPr>
              <p:spPr>
                <a:xfrm>
                  <a:off x="7824053" y="5949815"/>
                  <a:ext cx="164738" cy="113827"/>
                </a:xfrm>
                <a:custGeom>
                  <a:avLst/>
                  <a:gdLst>
                    <a:gd name="connsiteX0" fmla="*/ 164739 w 164738"/>
                    <a:gd name="connsiteY0" fmla="*/ 92615 h 113827"/>
                    <a:gd name="connsiteX1" fmla="*/ 138651 w 164738"/>
                    <a:gd name="connsiteY1" fmla="*/ 57591 h 113827"/>
                    <a:gd name="connsiteX2" fmla="*/ 69055 w 164738"/>
                    <a:gd name="connsiteY2" fmla="*/ 40440 h 113827"/>
                    <a:gd name="connsiteX3" fmla="*/ 70138 w 164738"/>
                    <a:gd name="connsiteY3" fmla="*/ 0 h 113827"/>
                    <a:gd name="connsiteX4" fmla="*/ 0 w 164738"/>
                    <a:gd name="connsiteY4" fmla="*/ 40349 h 113827"/>
                    <a:gd name="connsiteX5" fmla="*/ 127458 w 164738"/>
                    <a:gd name="connsiteY5" fmla="*/ 113828 h 11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38" h="113827">
                      <a:moveTo>
                        <a:pt x="164739" y="92615"/>
                      </a:moveTo>
                      <a:cubicBezTo>
                        <a:pt x="162646" y="77230"/>
                        <a:pt x="152793" y="64001"/>
                        <a:pt x="138651" y="57591"/>
                      </a:cubicBezTo>
                      <a:cubicBezTo>
                        <a:pt x="121230" y="50099"/>
                        <a:pt x="84491" y="65354"/>
                        <a:pt x="69055" y="40440"/>
                      </a:cubicBezTo>
                      <a:cubicBezTo>
                        <a:pt x="58313" y="22928"/>
                        <a:pt x="70138" y="0"/>
                        <a:pt x="70138" y="0"/>
                      </a:cubicBezTo>
                      <a:lnTo>
                        <a:pt x="0" y="40349"/>
                      </a:lnTo>
                      <a:lnTo>
                        <a:pt x="127458" y="113828"/>
                      </a:ln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51" name="Freeform: Shape 50">
                  <a:extLst>
                    <a:ext uri="{FF2B5EF4-FFF2-40B4-BE49-F238E27FC236}">
                      <a16:creationId xmlns:a16="http://schemas.microsoft.com/office/drawing/2014/main" id="{EF3B9961-36C7-4613-BDBF-FF03E7DF6C15}"/>
                    </a:ext>
                  </a:extLst>
                </p:cNvPr>
                <p:cNvSpPr/>
                <p:nvPr/>
              </p:nvSpPr>
              <p:spPr>
                <a:xfrm>
                  <a:off x="7824053" y="5990165"/>
                  <a:ext cx="127458" cy="110578"/>
                </a:xfrm>
                <a:custGeom>
                  <a:avLst/>
                  <a:gdLst>
                    <a:gd name="connsiteX0" fmla="*/ 0 w 127458"/>
                    <a:gd name="connsiteY0" fmla="*/ 0 h 110578"/>
                    <a:gd name="connsiteX1" fmla="*/ 0 w 127458"/>
                    <a:gd name="connsiteY1" fmla="*/ 36829 h 110578"/>
                    <a:gd name="connsiteX2" fmla="*/ 127368 w 127458"/>
                    <a:gd name="connsiteY2" fmla="*/ 110578 h 110578"/>
                    <a:gd name="connsiteX3" fmla="*/ 127458 w 127458"/>
                    <a:gd name="connsiteY3" fmla="*/ 73749 h 110578"/>
                    <a:gd name="connsiteX4" fmla="*/ 0 w 127458"/>
                    <a:gd name="connsiteY4" fmla="*/ 0 h 11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58" h="110578">
                      <a:moveTo>
                        <a:pt x="0" y="0"/>
                      </a:moveTo>
                      <a:lnTo>
                        <a:pt x="0" y="36829"/>
                      </a:lnTo>
                      <a:lnTo>
                        <a:pt x="127368" y="110578"/>
                      </a:lnTo>
                      <a:lnTo>
                        <a:pt x="127458" y="73749"/>
                      </a:lnTo>
                      <a:lnTo>
                        <a:pt x="0" y="0"/>
                      </a:ln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52" name="Freeform: Shape 51">
                  <a:extLst>
                    <a:ext uri="{FF2B5EF4-FFF2-40B4-BE49-F238E27FC236}">
                      <a16:creationId xmlns:a16="http://schemas.microsoft.com/office/drawing/2014/main" id="{BFFA61C8-5CC8-4D9D-9D1E-54CC47CD91B2}"/>
                    </a:ext>
                  </a:extLst>
                </p:cNvPr>
                <p:cNvSpPr/>
                <p:nvPr/>
              </p:nvSpPr>
              <p:spPr>
                <a:xfrm>
                  <a:off x="7824053" y="5990165"/>
                  <a:ext cx="127458" cy="110578"/>
                </a:xfrm>
                <a:custGeom>
                  <a:avLst/>
                  <a:gdLst>
                    <a:gd name="connsiteX0" fmla="*/ 0 w 127458"/>
                    <a:gd name="connsiteY0" fmla="*/ 0 h 110578"/>
                    <a:gd name="connsiteX1" fmla="*/ 0 w 127458"/>
                    <a:gd name="connsiteY1" fmla="*/ 36829 h 110578"/>
                    <a:gd name="connsiteX2" fmla="*/ 127368 w 127458"/>
                    <a:gd name="connsiteY2" fmla="*/ 110578 h 110578"/>
                    <a:gd name="connsiteX3" fmla="*/ 127458 w 127458"/>
                    <a:gd name="connsiteY3" fmla="*/ 73749 h 110578"/>
                    <a:gd name="connsiteX4" fmla="*/ 0 w 127458"/>
                    <a:gd name="connsiteY4" fmla="*/ 0 h 11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58" h="110578">
                      <a:moveTo>
                        <a:pt x="0" y="0"/>
                      </a:moveTo>
                      <a:lnTo>
                        <a:pt x="0" y="36829"/>
                      </a:lnTo>
                      <a:lnTo>
                        <a:pt x="127368" y="110578"/>
                      </a:lnTo>
                      <a:lnTo>
                        <a:pt x="127458" y="73749"/>
                      </a:lnTo>
                      <a:lnTo>
                        <a:pt x="0" y="0"/>
                      </a:lnTo>
                      <a:close/>
                    </a:path>
                  </a:pathLst>
                </a:custGeom>
                <a:solidFill>
                  <a:srgbClr val="000000">
                    <a:alpha val="15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grpSp>
      <p:grpSp>
        <p:nvGrpSpPr>
          <p:cNvPr id="77" name="Graphic 13">
            <a:extLst>
              <a:ext uri="{FF2B5EF4-FFF2-40B4-BE49-F238E27FC236}">
                <a16:creationId xmlns:a16="http://schemas.microsoft.com/office/drawing/2014/main" id="{47FBFC56-AC5C-4BC4-A831-5B0220D5177D}"/>
              </a:ext>
            </a:extLst>
          </p:cNvPr>
          <p:cNvGrpSpPr/>
          <p:nvPr/>
        </p:nvGrpSpPr>
        <p:grpSpPr>
          <a:xfrm>
            <a:off x="8004691" y="2689233"/>
            <a:ext cx="471540" cy="285948"/>
            <a:chOff x="11070168" y="5579544"/>
            <a:chExt cx="628720" cy="381264"/>
          </a:xfrm>
        </p:grpSpPr>
        <p:sp>
          <p:nvSpPr>
            <p:cNvPr id="78" name="Freeform: Shape 77">
              <a:extLst>
                <a:ext uri="{FF2B5EF4-FFF2-40B4-BE49-F238E27FC236}">
                  <a16:creationId xmlns:a16="http://schemas.microsoft.com/office/drawing/2014/main" id="{2BF3A5F0-AAD3-4A72-91BC-1D8ED6E46901}"/>
                </a:ext>
              </a:extLst>
            </p:cNvPr>
            <p:cNvSpPr/>
            <p:nvPr/>
          </p:nvSpPr>
          <p:spPr>
            <a:xfrm>
              <a:off x="11310738" y="5670526"/>
              <a:ext cx="388151" cy="115271"/>
            </a:xfrm>
            <a:custGeom>
              <a:avLst/>
              <a:gdLst>
                <a:gd name="connsiteX0" fmla="*/ 31413 w 388151"/>
                <a:gd name="connsiteY0" fmla="*/ 78804 h 115271"/>
                <a:gd name="connsiteX1" fmla="*/ 387339 w 388151"/>
                <a:gd name="connsiteY1" fmla="*/ 0 h 115271"/>
                <a:gd name="connsiteX2" fmla="*/ 388152 w 388151"/>
                <a:gd name="connsiteY2" fmla="*/ 9568 h 115271"/>
                <a:gd name="connsiteX3" fmla="*/ 297342 w 388151"/>
                <a:gd name="connsiteY3" fmla="*/ 47120 h 115271"/>
                <a:gd name="connsiteX4" fmla="*/ 8485 w 388151"/>
                <a:gd name="connsiteY4" fmla="*/ 115272 h 115271"/>
                <a:gd name="connsiteX5" fmla="*/ 0 w 388151"/>
                <a:gd name="connsiteY5" fmla="*/ 103898 h 11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151" h="115271">
                  <a:moveTo>
                    <a:pt x="31413" y="78804"/>
                  </a:moveTo>
                  <a:lnTo>
                    <a:pt x="387339" y="0"/>
                  </a:lnTo>
                  <a:lnTo>
                    <a:pt x="388152" y="9568"/>
                  </a:lnTo>
                  <a:cubicBezTo>
                    <a:pt x="388152" y="9568"/>
                    <a:pt x="380479" y="22567"/>
                    <a:pt x="297342" y="47120"/>
                  </a:cubicBezTo>
                  <a:cubicBezTo>
                    <a:pt x="214206" y="71673"/>
                    <a:pt x="8485" y="115272"/>
                    <a:pt x="8485" y="115272"/>
                  </a:cubicBezTo>
                  <a:lnTo>
                    <a:pt x="0" y="103898"/>
                  </a:ln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79" name="Freeform: Shape 78">
              <a:extLst>
                <a:ext uri="{FF2B5EF4-FFF2-40B4-BE49-F238E27FC236}">
                  <a16:creationId xmlns:a16="http://schemas.microsoft.com/office/drawing/2014/main" id="{3F4FF299-EDCA-4DA2-9897-CC798216D50B}"/>
                </a:ext>
              </a:extLst>
            </p:cNvPr>
            <p:cNvSpPr/>
            <p:nvPr/>
          </p:nvSpPr>
          <p:spPr>
            <a:xfrm>
              <a:off x="11338270" y="5589935"/>
              <a:ext cx="260192" cy="213284"/>
            </a:xfrm>
            <a:custGeom>
              <a:avLst/>
              <a:gdLst>
                <a:gd name="connsiteX0" fmla="*/ 259791 w 260192"/>
                <a:gd name="connsiteY0" fmla="*/ 1517 h 213284"/>
                <a:gd name="connsiteX1" fmla="*/ 213754 w 260192"/>
                <a:gd name="connsiteY1" fmla="*/ 54414 h 213284"/>
                <a:gd name="connsiteX2" fmla="*/ 55605 w 260192"/>
                <a:gd name="connsiteY2" fmla="*/ 189815 h 213284"/>
                <a:gd name="connsiteX3" fmla="*/ 12908 w 260192"/>
                <a:gd name="connsiteY3" fmla="*/ 213285 h 213284"/>
                <a:gd name="connsiteX4" fmla="*/ 0 w 260192"/>
                <a:gd name="connsiteY4" fmla="*/ 205793 h 213284"/>
                <a:gd name="connsiteX5" fmla="*/ 19408 w 260192"/>
                <a:gd name="connsiteY5" fmla="*/ 160659 h 213284"/>
                <a:gd name="connsiteX6" fmla="*/ 202471 w 260192"/>
                <a:gd name="connsiteY6" fmla="*/ 31395 h 213284"/>
                <a:gd name="connsiteX7" fmla="*/ 259791 w 260192"/>
                <a:gd name="connsiteY7" fmla="*/ 1517 h 21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192" h="213284">
                  <a:moveTo>
                    <a:pt x="259791" y="1517"/>
                  </a:moveTo>
                  <a:cubicBezTo>
                    <a:pt x="247007" y="21225"/>
                    <a:pt x="231509" y="39032"/>
                    <a:pt x="213754" y="54414"/>
                  </a:cubicBezTo>
                  <a:cubicBezTo>
                    <a:pt x="188930" y="73911"/>
                    <a:pt x="55605" y="189815"/>
                    <a:pt x="55605" y="189815"/>
                  </a:cubicBezTo>
                  <a:lnTo>
                    <a:pt x="12908" y="213285"/>
                  </a:lnTo>
                  <a:lnTo>
                    <a:pt x="0" y="205793"/>
                  </a:lnTo>
                  <a:lnTo>
                    <a:pt x="19408" y="160659"/>
                  </a:lnTo>
                  <a:cubicBezTo>
                    <a:pt x="19408" y="160659"/>
                    <a:pt x="169613" y="53962"/>
                    <a:pt x="202471" y="31395"/>
                  </a:cubicBezTo>
                  <a:cubicBezTo>
                    <a:pt x="235328" y="8828"/>
                    <a:pt x="263943" y="-4712"/>
                    <a:pt x="259791" y="1517"/>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80" name="Freeform: Shape 79">
              <a:extLst>
                <a:ext uri="{FF2B5EF4-FFF2-40B4-BE49-F238E27FC236}">
                  <a16:creationId xmlns:a16="http://schemas.microsoft.com/office/drawing/2014/main" id="{2B017F83-8272-41A1-8F3F-8D3BF27F3D66}"/>
                </a:ext>
              </a:extLst>
            </p:cNvPr>
            <p:cNvSpPr/>
            <p:nvPr/>
          </p:nvSpPr>
          <p:spPr>
            <a:xfrm>
              <a:off x="11338089" y="5785257"/>
              <a:ext cx="12818" cy="15977"/>
            </a:xfrm>
            <a:custGeom>
              <a:avLst/>
              <a:gdLst>
                <a:gd name="connsiteX0" fmla="*/ 0 w 12818"/>
                <a:gd name="connsiteY0" fmla="*/ 0 h 15977"/>
                <a:gd name="connsiteX1" fmla="*/ 12818 w 12818"/>
                <a:gd name="connsiteY1" fmla="*/ 7402 h 15977"/>
                <a:gd name="connsiteX2" fmla="*/ 9478 w 12818"/>
                <a:gd name="connsiteY2" fmla="*/ 15977 h 15977"/>
                <a:gd name="connsiteX3" fmla="*/ 0 w 12818"/>
                <a:gd name="connsiteY3" fmla="*/ 10471 h 15977"/>
                <a:gd name="connsiteX4" fmla="*/ 0 w 12818"/>
                <a:gd name="connsiteY4" fmla="*/ 0 h 1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8" h="15977">
                  <a:moveTo>
                    <a:pt x="0" y="0"/>
                  </a:moveTo>
                  <a:lnTo>
                    <a:pt x="12818" y="7402"/>
                  </a:lnTo>
                  <a:lnTo>
                    <a:pt x="9478" y="15977"/>
                  </a:lnTo>
                  <a:lnTo>
                    <a:pt x="0" y="10471"/>
                  </a:lnTo>
                  <a:lnTo>
                    <a:pt x="0" y="0"/>
                  </a:ln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81" name="Freeform: Shape 80">
              <a:extLst>
                <a:ext uri="{FF2B5EF4-FFF2-40B4-BE49-F238E27FC236}">
                  <a16:creationId xmlns:a16="http://schemas.microsoft.com/office/drawing/2014/main" id="{D1FA31E3-F3ED-404E-82AC-9C65537637BE}"/>
                </a:ext>
              </a:extLst>
            </p:cNvPr>
            <p:cNvSpPr/>
            <p:nvPr/>
          </p:nvSpPr>
          <p:spPr>
            <a:xfrm>
              <a:off x="11587589" y="5579897"/>
              <a:ext cx="10741" cy="26448"/>
            </a:xfrm>
            <a:custGeom>
              <a:avLst/>
              <a:gdLst>
                <a:gd name="connsiteX0" fmla="*/ 10742 w 10741"/>
                <a:gd name="connsiteY0" fmla="*/ 0 h 26448"/>
                <a:gd name="connsiteX1" fmla="*/ 10742 w 10741"/>
                <a:gd name="connsiteY1" fmla="*/ 10742 h 26448"/>
                <a:gd name="connsiteX2" fmla="*/ 0 w 10741"/>
                <a:gd name="connsiteY2" fmla="*/ 26448 h 26448"/>
                <a:gd name="connsiteX3" fmla="*/ 0 w 10741"/>
                <a:gd name="connsiteY3" fmla="*/ 9839 h 26448"/>
                <a:gd name="connsiteX4" fmla="*/ 10742 w 10741"/>
                <a:gd name="connsiteY4" fmla="*/ 0 h 26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1" h="26448">
                  <a:moveTo>
                    <a:pt x="10742" y="0"/>
                  </a:moveTo>
                  <a:lnTo>
                    <a:pt x="10742" y="10742"/>
                  </a:lnTo>
                  <a:lnTo>
                    <a:pt x="0" y="26448"/>
                  </a:lnTo>
                  <a:lnTo>
                    <a:pt x="0" y="9839"/>
                  </a:lnTo>
                  <a:lnTo>
                    <a:pt x="10742" y="0"/>
                  </a:ln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82" name="Freeform: Shape 81">
              <a:extLst>
                <a:ext uri="{FF2B5EF4-FFF2-40B4-BE49-F238E27FC236}">
                  <a16:creationId xmlns:a16="http://schemas.microsoft.com/office/drawing/2014/main" id="{C2F2ABE1-D03F-4218-90CB-1AAD1C0C0A1E}"/>
                </a:ext>
              </a:extLst>
            </p:cNvPr>
            <p:cNvSpPr/>
            <p:nvPr/>
          </p:nvSpPr>
          <p:spPr>
            <a:xfrm>
              <a:off x="11268781" y="5779479"/>
              <a:ext cx="127914" cy="181329"/>
            </a:xfrm>
            <a:custGeom>
              <a:avLst/>
              <a:gdLst>
                <a:gd name="connsiteX0" fmla="*/ 121122 w 127914"/>
                <a:gd name="connsiteY0" fmla="*/ 140818 h 181329"/>
                <a:gd name="connsiteX1" fmla="*/ 120310 w 127914"/>
                <a:gd name="connsiteY1" fmla="*/ 68604 h 181329"/>
                <a:gd name="connsiteX2" fmla="*/ 125094 w 127914"/>
                <a:gd name="connsiteY2" fmla="*/ 0 h 181329"/>
                <a:gd name="connsiteX3" fmla="*/ 82397 w 127914"/>
                <a:gd name="connsiteY3" fmla="*/ 23740 h 181329"/>
                <a:gd name="connsiteX4" fmla="*/ 62177 w 127914"/>
                <a:gd name="connsiteY4" fmla="*/ 75554 h 181329"/>
                <a:gd name="connsiteX5" fmla="*/ 14877 w 127914"/>
                <a:gd name="connsiteY5" fmla="*/ 120688 h 181329"/>
                <a:gd name="connsiteX6" fmla="*/ 29952 w 127914"/>
                <a:gd name="connsiteY6" fmla="*/ 178008 h 181329"/>
                <a:gd name="connsiteX7" fmla="*/ 121122 w 127914"/>
                <a:gd name="connsiteY7" fmla="*/ 140818 h 181329"/>
                <a:gd name="connsiteX8" fmla="*/ 43762 w 127914"/>
                <a:gd name="connsiteY8" fmla="*/ 160496 h 181329"/>
                <a:gd name="connsiteX9" fmla="*/ 32479 w 127914"/>
                <a:gd name="connsiteY9" fmla="*/ 129444 h 181329"/>
                <a:gd name="connsiteX10" fmla="*/ 82487 w 127914"/>
                <a:gd name="connsiteY10" fmla="*/ 116084 h 181329"/>
                <a:gd name="connsiteX11" fmla="*/ 93771 w 127914"/>
                <a:gd name="connsiteY11" fmla="*/ 147227 h 181329"/>
                <a:gd name="connsiteX12" fmla="*/ 43762 w 127914"/>
                <a:gd name="connsiteY12" fmla="*/ 160496 h 18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14" h="181329">
                  <a:moveTo>
                    <a:pt x="121122" y="140818"/>
                  </a:moveTo>
                  <a:cubicBezTo>
                    <a:pt x="137731" y="115091"/>
                    <a:pt x="118414" y="90629"/>
                    <a:pt x="120310" y="68604"/>
                  </a:cubicBezTo>
                  <a:cubicBezTo>
                    <a:pt x="122205" y="46578"/>
                    <a:pt x="125094" y="0"/>
                    <a:pt x="125094" y="0"/>
                  </a:cubicBezTo>
                  <a:lnTo>
                    <a:pt x="82397" y="23740"/>
                  </a:lnTo>
                  <a:lnTo>
                    <a:pt x="62177" y="75554"/>
                  </a:lnTo>
                  <a:cubicBezTo>
                    <a:pt x="56310" y="90990"/>
                    <a:pt x="30583" y="107148"/>
                    <a:pt x="14877" y="120688"/>
                  </a:cubicBezTo>
                  <a:cubicBezTo>
                    <a:pt x="-830" y="134228"/>
                    <a:pt x="-14099" y="165822"/>
                    <a:pt x="29952" y="178008"/>
                  </a:cubicBezTo>
                  <a:cubicBezTo>
                    <a:pt x="74002" y="190194"/>
                    <a:pt x="104603" y="166815"/>
                    <a:pt x="121122" y="140818"/>
                  </a:cubicBezTo>
                  <a:close/>
                  <a:moveTo>
                    <a:pt x="43762" y="160496"/>
                  </a:moveTo>
                  <a:cubicBezTo>
                    <a:pt x="26882" y="155622"/>
                    <a:pt x="21737" y="141721"/>
                    <a:pt x="32479" y="129444"/>
                  </a:cubicBezTo>
                  <a:cubicBezTo>
                    <a:pt x="45637" y="116502"/>
                    <a:pt x="64628" y="111428"/>
                    <a:pt x="82487" y="116084"/>
                  </a:cubicBezTo>
                  <a:cubicBezTo>
                    <a:pt x="99368" y="121049"/>
                    <a:pt x="104513" y="134951"/>
                    <a:pt x="93771" y="147227"/>
                  </a:cubicBezTo>
                  <a:cubicBezTo>
                    <a:pt x="80623" y="160185"/>
                    <a:pt x="61606" y="165232"/>
                    <a:pt x="43762" y="160496"/>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83" name="Freeform: Shape 82">
              <a:extLst>
                <a:ext uri="{FF2B5EF4-FFF2-40B4-BE49-F238E27FC236}">
                  <a16:creationId xmlns:a16="http://schemas.microsoft.com/office/drawing/2014/main" id="{53EB5123-58DE-4A0B-AD40-CF7A9F14C5B5}"/>
                </a:ext>
              </a:extLst>
            </p:cNvPr>
            <p:cNvSpPr/>
            <p:nvPr/>
          </p:nvSpPr>
          <p:spPr>
            <a:xfrm>
              <a:off x="11268781" y="5779479"/>
              <a:ext cx="127914" cy="181329"/>
            </a:xfrm>
            <a:custGeom>
              <a:avLst/>
              <a:gdLst>
                <a:gd name="connsiteX0" fmla="*/ 121122 w 127914"/>
                <a:gd name="connsiteY0" fmla="*/ 140818 h 181329"/>
                <a:gd name="connsiteX1" fmla="*/ 120310 w 127914"/>
                <a:gd name="connsiteY1" fmla="*/ 68604 h 181329"/>
                <a:gd name="connsiteX2" fmla="*/ 125094 w 127914"/>
                <a:gd name="connsiteY2" fmla="*/ 0 h 181329"/>
                <a:gd name="connsiteX3" fmla="*/ 82397 w 127914"/>
                <a:gd name="connsiteY3" fmla="*/ 23740 h 181329"/>
                <a:gd name="connsiteX4" fmla="*/ 62177 w 127914"/>
                <a:gd name="connsiteY4" fmla="*/ 75554 h 181329"/>
                <a:gd name="connsiteX5" fmla="*/ 14877 w 127914"/>
                <a:gd name="connsiteY5" fmla="*/ 120688 h 181329"/>
                <a:gd name="connsiteX6" fmla="*/ 29952 w 127914"/>
                <a:gd name="connsiteY6" fmla="*/ 178008 h 181329"/>
                <a:gd name="connsiteX7" fmla="*/ 121122 w 127914"/>
                <a:gd name="connsiteY7" fmla="*/ 140818 h 181329"/>
                <a:gd name="connsiteX8" fmla="*/ 43762 w 127914"/>
                <a:gd name="connsiteY8" fmla="*/ 160496 h 181329"/>
                <a:gd name="connsiteX9" fmla="*/ 32479 w 127914"/>
                <a:gd name="connsiteY9" fmla="*/ 129444 h 181329"/>
                <a:gd name="connsiteX10" fmla="*/ 82487 w 127914"/>
                <a:gd name="connsiteY10" fmla="*/ 116084 h 181329"/>
                <a:gd name="connsiteX11" fmla="*/ 93771 w 127914"/>
                <a:gd name="connsiteY11" fmla="*/ 147227 h 181329"/>
                <a:gd name="connsiteX12" fmla="*/ 43762 w 127914"/>
                <a:gd name="connsiteY12" fmla="*/ 160496 h 18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14" h="181329">
                  <a:moveTo>
                    <a:pt x="121122" y="140818"/>
                  </a:moveTo>
                  <a:cubicBezTo>
                    <a:pt x="137731" y="115091"/>
                    <a:pt x="118414" y="90629"/>
                    <a:pt x="120310" y="68604"/>
                  </a:cubicBezTo>
                  <a:cubicBezTo>
                    <a:pt x="122205" y="46578"/>
                    <a:pt x="125094" y="0"/>
                    <a:pt x="125094" y="0"/>
                  </a:cubicBezTo>
                  <a:lnTo>
                    <a:pt x="82397" y="23740"/>
                  </a:lnTo>
                  <a:lnTo>
                    <a:pt x="62177" y="75554"/>
                  </a:lnTo>
                  <a:cubicBezTo>
                    <a:pt x="56310" y="90990"/>
                    <a:pt x="30583" y="107148"/>
                    <a:pt x="14877" y="120688"/>
                  </a:cubicBezTo>
                  <a:cubicBezTo>
                    <a:pt x="-830" y="134228"/>
                    <a:pt x="-14099" y="165822"/>
                    <a:pt x="29952" y="178008"/>
                  </a:cubicBezTo>
                  <a:cubicBezTo>
                    <a:pt x="74002" y="190194"/>
                    <a:pt x="104603" y="166815"/>
                    <a:pt x="121122" y="140818"/>
                  </a:cubicBezTo>
                  <a:close/>
                  <a:moveTo>
                    <a:pt x="43762" y="160496"/>
                  </a:moveTo>
                  <a:cubicBezTo>
                    <a:pt x="26882" y="155622"/>
                    <a:pt x="21737" y="141721"/>
                    <a:pt x="32479" y="129444"/>
                  </a:cubicBezTo>
                  <a:cubicBezTo>
                    <a:pt x="45637" y="116502"/>
                    <a:pt x="64628" y="111428"/>
                    <a:pt x="82487" y="116084"/>
                  </a:cubicBezTo>
                  <a:cubicBezTo>
                    <a:pt x="99368" y="121049"/>
                    <a:pt x="104513" y="134951"/>
                    <a:pt x="93771" y="147227"/>
                  </a:cubicBezTo>
                  <a:cubicBezTo>
                    <a:pt x="80623" y="160185"/>
                    <a:pt x="61606" y="165232"/>
                    <a:pt x="43762" y="160496"/>
                  </a:cubicBezTo>
                  <a:close/>
                </a:path>
              </a:pathLst>
            </a:custGeom>
            <a:solidFill>
              <a:srgbClr val="000000">
                <a:alpha val="2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84" name="Freeform: Shape 83">
              <a:extLst>
                <a:ext uri="{FF2B5EF4-FFF2-40B4-BE49-F238E27FC236}">
                  <a16:creationId xmlns:a16="http://schemas.microsoft.com/office/drawing/2014/main" id="{788C1909-0106-416B-9EAC-6083BEB196F4}"/>
                </a:ext>
              </a:extLst>
            </p:cNvPr>
            <p:cNvSpPr/>
            <p:nvPr/>
          </p:nvSpPr>
          <p:spPr>
            <a:xfrm>
              <a:off x="11366463" y="5751960"/>
              <a:ext cx="26642" cy="15688"/>
            </a:xfrm>
            <a:custGeom>
              <a:avLst/>
              <a:gdLst>
                <a:gd name="connsiteX0" fmla="*/ 25245 w 26642"/>
                <a:gd name="connsiteY0" fmla="*/ 11272 h 15688"/>
                <a:gd name="connsiteX1" fmla="*/ 7191 w 26642"/>
                <a:gd name="connsiteY1" fmla="*/ 14702 h 15688"/>
                <a:gd name="connsiteX2" fmla="*/ 1414 w 26642"/>
                <a:gd name="connsiteY2" fmla="*/ 4502 h 15688"/>
                <a:gd name="connsiteX3" fmla="*/ 19468 w 26642"/>
                <a:gd name="connsiteY3" fmla="*/ 1071 h 15688"/>
                <a:gd name="connsiteX4" fmla="*/ 25245 w 26642"/>
                <a:gd name="connsiteY4" fmla="*/ 11272 h 15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2" h="15688">
                  <a:moveTo>
                    <a:pt x="25245" y="11272"/>
                  </a:moveTo>
                  <a:cubicBezTo>
                    <a:pt x="20244" y="15500"/>
                    <a:pt x="13394" y="16801"/>
                    <a:pt x="7191" y="14702"/>
                  </a:cubicBezTo>
                  <a:cubicBezTo>
                    <a:pt x="692" y="12806"/>
                    <a:pt x="-1836" y="8203"/>
                    <a:pt x="1414" y="4502"/>
                  </a:cubicBezTo>
                  <a:cubicBezTo>
                    <a:pt x="6356" y="152"/>
                    <a:pt x="13274" y="-1163"/>
                    <a:pt x="19468" y="1071"/>
                  </a:cubicBezTo>
                  <a:cubicBezTo>
                    <a:pt x="25877" y="2967"/>
                    <a:pt x="28494" y="7571"/>
                    <a:pt x="25245" y="11272"/>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85" name="Freeform: Shape 84">
              <a:extLst>
                <a:ext uri="{FF2B5EF4-FFF2-40B4-BE49-F238E27FC236}">
                  <a16:creationId xmlns:a16="http://schemas.microsoft.com/office/drawing/2014/main" id="{902C1800-FBE9-4645-976A-A63BFC50EF59}"/>
                </a:ext>
              </a:extLst>
            </p:cNvPr>
            <p:cNvSpPr/>
            <p:nvPr/>
          </p:nvSpPr>
          <p:spPr>
            <a:xfrm>
              <a:off x="11070168" y="5744275"/>
              <a:ext cx="275322" cy="121243"/>
            </a:xfrm>
            <a:custGeom>
              <a:avLst/>
              <a:gdLst>
                <a:gd name="connsiteX0" fmla="*/ 271983 w 275322"/>
                <a:gd name="connsiteY0" fmla="*/ 0 h 121243"/>
                <a:gd name="connsiteX1" fmla="*/ 204282 w 275322"/>
                <a:gd name="connsiteY1" fmla="*/ 10922 h 121243"/>
                <a:gd name="connsiteX2" fmla="*/ 121416 w 275322"/>
                <a:gd name="connsiteY2" fmla="*/ 12728 h 121243"/>
                <a:gd name="connsiteX3" fmla="*/ 276 w 275322"/>
                <a:gd name="connsiteY3" fmla="*/ 87379 h 121243"/>
                <a:gd name="connsiteX4" fmla="*/ 58499 w 275322"/>
                <a:gd name="connsiteY4" fmla="*/ 118522 h 121243"/>
                <a:gd name="connsiteX5" fmla="*/ 143351 w 275322"/>
                <a:gd name="connsiteY5" fmla="*/ 80519 h 121243"/>
                <a:gd name="connsiteX6" fmla="*/ 242104 w 275322"/>
                <a:gd name="connsiteY6" fmla="*/ 31955 h 121243"/>
                <a:gd name="connsiteX7" fmla="*/ 275322 w 275322"/>
                <a:gd name="connsiteY7" fmla="*/ 4423 h 121243"/>
                <a:gd name="connsiteX8" fmla="*/ 173410 w 275322"/>
                <a:gd name="connsiteY8" fmla="*/ 46939 h 121243"/>
                <a:gd name="connsiteX9" fmla="*/ 102730 w 275322"/>
                <a:gd name="connsiteY9" fmla="*/ 75554 h 121243"/>
                <a:gd name="connsiteX10" fmla="*/ 49834 w 275322"/>
                <a:gd name="connsiteY10" fmla="*/ 103266 h 121243"/>
                <a:gd name="connsiteX11" fmla="*/ 28440 w 275322"/>
                <a:gd name="connsiteY11" fmla="*/ 82776 h 121243"/>
                <a:gd name="connsiteX12" fmla="*/ 96682 w 275322"/>
                <a:gd name="connsiteY12" fmla="*/ 35566 h 121243"/>
                <a:gd name="connsiteX13" fmla="*/ 182347 w 275322"/>
                <a:gd name="connsiteY13" fmla="*/ 32677 h 121243"/>
                <a:gd name="connsiteX14" fmla="*/ 173500 w 275322"/>
                <a:gd name="connsiteY14" fmla="*/ 46939 h 12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322" h="121243">
                  <a:moveTo>
                    <a:pt x="271983" y="0"/>
                  </a:moveTo>
                  <a:cubicBezTo>
                    <a:pt x="271983" y="0"/>
                    <a:pt x="221071" y="9027"/>
                    <a:pt x="204282" y="10922"/>
                  </a:cubicBezTo>
                  <a:cubicBezTo>
                    <a:pt x="187492" y="12818"/>
                    <a:pt x="163390" y="8936"/>
                    <a:pt x="121416" y="12728"/>
                  </a:cubicBezTo>
                  <a:cubicBezTo>
                    <a:pt x="79441" y="16519"/>
                    <a:pt x="4068" y="52446"/>
                    <a:pt x="276" y="87379"/>
                  </a:cubicBezTo>
                  <a:cubicBezTo>
                    <a:pt x="-3515" y="122313"/>
                    <a:pt x="32502" y="124841"/>
                    <a:pt x="58499" y="118522"/>
                  </a:cubicBezTo>
                  <a:cubicBezTo>
                    <a:pt x="84496" y="112203"/>
                    <a:pt x="98849" y="102725"/>
                    <a:pt x="143351" y="80519"/>
                  </a:cubicBezTo>
                  <a:cubicBezTo>
                    <a:pt x="202657" y="50821"/>
                    <a:pt x="242104" y="31955"/>
                    <a:pt x="242104" y="31955"/>
                  </a:cubicBezTo>
                  <a:lnTo>
                    <a:pt x="275322" y="4423"/>
                  </a:lnTo>
                  <a:close/>
                  <a:moveTo>
                    <a:pt x="173410" y="46939"/>
                  </a:moveTo>
                  <a:cubicBezTo>
                    <a:pt x="149217" y="54833"/>
                    <a:pt x="125601" y="64394"/>
                    <a:pt x="102730" y="75554"/>
                  </a:cubicBezTo>
                  <a:cubicBezTo>
                    <a:pt x="74386" y="89546"/>
                    <a:pt x="67526" y="99114"/>
                    <a:pt x="49834" y="103266"/>
                  </a:cubicBezTo>
                  <a:cubicBezTo>
                    <a:pt x="35391" y="106697"/>
                    <a:pt x="21128" y="98573"/>
                    <a:pt x="28440" y="82776"/>
                  </a:cubicBezTo>
                  <a:cubicBezTo>
                    <a:pt x="35752" y="66979"/>
                    <a:pt x="57416" y="48474"/>
                    <a:pt x="96682" y="35566"/>
                  </a:cubicBezTo>
                  <a:cubicBezTo>
                    <a:pt x="135949" y="22657"/>
                    <a:pt x="168084" y="25094"/>
                    <a:pt x="182347" y="32677"/>
                  </a:cubicBezTo>
                  <a:cubicBezTo>
                    <a:pt x="187943" y="35566"/>
                    <a:pt x="190742" y="41343"/>
                    <a:pt x="173500" y="46939"/>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86" name="Freeform: Shape 85">
              <a:extLst>
                <a:ext uri="{FF2B5EF4-FFF2-40B4-BE49-F238E27FC236}">
                  <a16:creationId xmlns:a16="http://schemas.microsoft.com/office/drawing/2014/main" id="{7F02228E-F78A-43BD-AE57-40F39755FBC3}"/>
                </a:ext>
              </a:extLst>
            </p:cNvPr>
            <p:cNvSpPr/>
            <p:nvPr/>
          </p:nvSpPr>
          <p:spPr>
            <a:xfrm>
              <a:off x="11070168" y="5744275"/>
              <a:ext cx="275322" cy="121243"/>
            </a:xfrm>
            <a:custGeom>
              <a:avLst/>
              <a:gdLst>
                <a:gd name="connsiteX0" fmla="*/ 271983 w 275322"/>
                <a:gd name="connsiteY0" fmla="*/ 0 h 121243"/>
                <a:gd name="connsiteX1" fmla="*/ 204282 w 275322"/>
                <a:gd name="connsiteY1" fmla="*/ 10922 h 121243"/>
                <a:gd name="connsiteX2" fmla="*/ 121416 w 275322"/>
                <a:gd name="connsiteY2" fmla="*/ 12728 h 121243"/>
                <a:gd name="connsiteX3" fmla="*/ 276 w 275322"/>
                <a:gd name="connsiteY3" fmla="*/ 87379 h 121243"/>
                <a:gd name="connsiteX4" fmla="*/ 58499 w 275322"/>
                <a:gd name="connsiteY4" fmla="*/ 118522 h 121243"/>
                <a:gd name="connsiteX5" fmla="*/ 143351 w 275322"/>
                <a:gd name="connsiteY5" fmla="*/ 80519 h 121243"/>
                <a:gd name="connsiteX6" fmla="*/ 242104 w 275322"/>
                <a:gd name="connsiteY6" fmla="*/ 31955 h 121243"/>
                <a:gd name="connsiteX7" fmla="*/ 275322 w 275322"/>
                <a:gd name="connsiteY7" fmla="*/ 4423 h 121243"/>
                <a:gd name="connsiteX8" fmla="*/ 173410 w 275322"/>
                <a:gd name="connsiteY8" fmla="*/ 46939 h 121243"/>
                <a:gd name="connsiteX9" fmla="*/ 102730 w 275322"/>
                <a:gd name="connsiteY9" fmla="*/ 75554 h 121243"/>
                <a:gd name="connsiteX10" fmla="*/ 49834 w 275322"/>
                <a:gd name="connsiteY10" fmla="*/ 103266 h 121243"/>
                <a:gd name="connsiteX11" fmla="*/ 28440 w 275322"/>
                <a:gd name="connsiteY11" fmla="*/ 82776 h 121243"/>
                <a:gd name="connsiteX12" fmla="*/ 96682 w 275322"/>
                <a:gd name="connsiteY12" fmla="*/ 35566 h 121243"/>
                <a:gd name="connsiteX13" fmla="*/ 182347 w 275322"/>
                <a:gd name="connsiteY13" fmla="*/ 32677 h 121243"/>
                <a:gd name="connsiteX14" fmla="*/ 173500 w 275322"/>
                <a:gd name="connsiteY14" fmla="*/ 46939 h 12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322" h="121243">
                  <a:moveTo>
                    <a:pt x="271983" y="0"/>
                  </a:moveTo>
                  <a:cubicBezTo>
                    <a:pt x="271983" y="0"/>
                    <a:pt x="221071" y="9027"/>
                    <a:pt x="204282" y="10922"/>
                  </a:cubicBezTo>
                  <a:cubicBezTo>
                    <a:pt x="187492" y="12818"/>
                    <a:pt x="163390" y="8936"/>
                    <a:pt x="121416" y="12728"/>
                  </a:cubicBezTo>
                  <a:cubicBezTo>
                    <a:pt x="79441" y="16519"/>
                    <a:pt x="4068" y="52446"/>
                    <a:pt x="276" y="87379"/>
                  </a:cubicBezTo>
                  <a:cubicBezTo>
                    <a:pt x="-3515" y="122313"/>
                    <a:pt x="32502" y="124841"/>
                    <a:pt x="58499" y="118522"/>
                  </a:cubicBezTo>
                  <a:cubicBezTo>
                    <a:pt x="84496" y="112203"/>
                    <a:pt x="98849" y="102725"/>
                    <a:pt x="143351" y="80519"/>
                  </a:cubicBezTo>
                  <a:cubicBezTo>
                    <a:pt x="202657" y="50821"/>
                    <a:pt x="242104" y="31955"/>
                    <a:pt x="242104" y="31955"/>
                  </a:cubicBezTo>
                  <a:lnTo>
                    <a:pt x="275322" y="4423"/>
                  </a:lnTo>
                  <a:close/>
                  <a:moveTo>
                    <a:pt x="173410" y="46939"/>
                  </a:moveTo>
                  <a:cubicBezTo>
                    <a:pt x="149217" y="54833"/>
                    <a:pt x="125601" y="64394"/>
                    <a:pt x="102730" y="75554"/>
                  </a:cubicBezTo>
                  <a:cubicBezTo>
                    <a:pt x="74386" y="89546"/>
                    <a:pt x="67526" y="99114"/>
                    <a:pt x="49834" y="103266"/>
                  </a:cubicBezTo>
                  <a:cubicBezTo>
                    <a:pt x="35391" y="106697"/>
                    <a:pt x="21128" y="98573"/>
                    <a:pt x="28440" y="82776"/>
                  </a:cubicBezTo>
                  <a:cubicBezTo>
                    <a:pt x="35752" y="66979"/>
                    <a:pt x="57416" y="48474"/>
                    <a:pt x="96682" y="35566"/>
                  </a:cubicBezTo>
                  <a:cubicBezTo>
                    <a:pt x="135949" y="22657"/>
                    <a:pt x="168084" y="25094"/>
                    <a:pt x="182347" y="32677"/>
                  </a:cubicBezTo>
                  <a:cubicBezTo>
                    <a:pt x="187943" y="35566"/>
                    <a:pt x="190742" y="41343"/>
                    <a:pt x="173500" y="46939"/>
                  </a:cubicBezTo>
                  <a:close/>
                </a:path>
              </a:pathLst>
            </a:custGeom>
            <a:solidFill>
              <a:srgbClr val="000000">
                <a:alpha val="2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87" name="Freeform: Shape 86">
              <a:extLst>
                <a:ext uri="{FF2B5EF4-FFF2-40B4-BE49-F238E27FC236}">
                  <a16:creationId xmlns:a16="http://schemas.microsoft.com/office/drawing/2014/main" id="{F7B31562-AC2B-43D3-BFA1-57698E7B3FE5}"/>
                </a:ext>
              </a:extLst>
            </p:cNvPr>
            <p:cNvSpPr/>
            <p:nvPr/>
          </p:nvSpPr>
          <p:spPr>
            <a:xfrm>
              <a:off x="11312363" y="5765759"/>
              <a:ext cx="7130" cy="20039"/>
            </a:xfrm>
            <a:custGeom>
              <a:avLst/>
              <a:gdLst>
                <a:gd name="connsiteX0" fmla="*/ 7131 w 7130"/>
                <a:gd name="connsiteY0" fmla="*/ 20039 h 20039"/>
                <a:gd name="connsiteX1" fmla="*/ 7131 w 7130"/>
                <a:gd name="connsiteY1" fmla="*/ 9568 h 20039"/>
                <a:gd name="connsiteX2" fmla="*/ 0 w 7130"/>
                <a:gd name="connsiteY2" fmla="*/ 0 h 20039"/>
                <a:gd name="connsiteX3" fmla="*/ 0 w 7130"/>
                <a:gd name="connsiteY3" fmla="*/ 10471 h 20039"/>
                <a:gd name="connsiteX4" fmla="*/ 7131 w 7130"/>
                <a:gd name="connsiteY4" fmla="*/ 20039 h 2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 h="20039">
                  <a:moveTo>
                    <a:pt x="7131" y="20039"/>
                  </a:moveTo>
                  <a:lnTo>
                    <a:pt x="7131" y="9568"/>
                  </a:lnTo>
                  <a:lnTo>
                    <a:pt x="0" y="0"/>
                  </a:lnTo>
                  <a:lnTo>
                    <a:pt x="0" y="10471"/>
                  </a:lnTo>
                  <a:lnTo>
                    <a:pt x="7131" y="20039"/>
                  </a:ln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88" name="Freeform: Shape 87">
              <a:extLst>
                <a:ext uri="{FF2B5EF4-FFF2-40B4-BE49-F238E27FC236}">
                  <a16:creationId xmlns:a16="http://schemas.microsoft.com/office/drawing/2014/main" id="{9C5BB885-0059-446B-A7CF-155EA1DFD9AF}"/>
                </a:ext>
              </a:extLst>
            </p:cNvPr>
            <p:cNvSpPr/>
            <p:nvPr/>
          </p:nvSpPr>
          <p:spPr>
            <a:xfrm>
              <a:off x="11310738" y="5669443"/>
              <a:ext cx="388151" cy="105703"/>
            </a:xfrm>
            <a:custGeom>
              <a:avLst/>
              <a:gdLst>
                <a:gd name="connsiteX0" fmla="*/ 31413 w 388151"/>
                <a:gd name="connsiteY0" fmla="*/ 69236 h 105703"/>
                <a:gd name="connsiteX1" fmla="*/ 388152 w 388151"/>
                <a:gd name="connsiteY1" fmla="*/ 0 h 105703"/>
                <a:gd name="connsiteX2" fmla="*/ 297342 w 388151"/>
                <a:gd name="connsiteY2" fmla="*/ 37551 h 105703"/>
                <a:gd name="connsiteX3" fmla="*/ 8485 w 388151"/>
                <a:gd name="connsiteY3" fmla="*/ 105704 h 105703"/>
                <a:gd name="connsiteX4" fmla="*/ 0 w 388151"/>
                <a:gd name="connsiteY4" fmla="*/ 94330 h 105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51" h="105703">
                  <a:moveTo>
                    <a:pt x="31413" y="69236"/>
                  </a:moveTo>
                  <a:lnTo>
                    <a:pt x="388152" y="0"/>
                  </a:lnTo>
                  <a:cubicBezTo>
                    <a:pt x="388152" y="0"/>
                    <a:pt x="380479" y="12999"/>
                    <a:pt x="297342" y="37551"/>
                  </a:cubicBezTo>
                  <a:cubicBezTo>
                    <a:pt x="214206" y="62104"/>
                    <a:pt x="8485" y="105704"/>
                    <a:pt x="8485" y="105704"/>
                  </a:cubicBezTo>
                  <a:lnTo>
                    <a:pt x="0" y="94330"/>
                  </a:ln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89" name="Freeform: Shape 88">
              <a:extLst>
                <a:ext uri="{FF2B5EF4-FFF2-40B4-BE49-F238E27FC236}">
                  <a16:creationId xmlns:a16="http://schemas.microsoft.com/office/drawing/2014/main" id="{14FE4ACE-1C25-4AC3-88ED-E0EA4614A6E3}"/>
                </a:ext>
              </a:extLst>
            </p:cNvPr>
            <p:cNvSpPr/>
            <p:nvPr/>
          </p:nvSpPr>
          <p:spPr>
            <a:xfrm>
              <a:off x="11338270" y="5579544"/>
              <a:ext cx="260187" cy="213295"/>
            </a:xfrm>
            <a:custGeom>
              <a:avLst/>
              <a:gdLst>
                <a:gd name="connsiteX0" fmla="*/ 259791 w 260187"/>
                <a:gd name="connsiteY0" fmla="*/ 1436 h 213295"/>
                <a:gd name="connsiteX1" fmla="*/ 213754 w 260187"/>
                <a:gd name="connsiteY1" fmla="*/ 54333 h 213295"/>
                <a:gd name="connsiteX2" fmla="*/ 55605 w 260187"/>
                <a:gd name="connsiteY2" fmla="*/ 189735 h 213295"/>
                <a:gd name="connsiteX3" fmla="*/ 12908 w 260187"/>
                <a:gd name="connsiteY3" fmla="*/ 213295 h 213295"/>
                <a:gd name="connsiteX4" fmla="*/ 0 w 260187"/>
                <a:gd name="connsiteY4" fmla="*/ 205893 h 213295"/>
                <a:gd name="connsiteX5" fmla="*/ 19408 w 260187"/>
                <a:gd name="connsiteY5" fmla="*/ 160759 h 213295"/>
                <a:gd name="connsiteX6" fmla="*/ 202380 w 260187"/>
                <a:gd name="connsiteY6" fmla="*/ 31767 h 213295"/>
                <a:gd name="connsiteX7" fmla="*/ 259791 w 260187"/>
                <a:gd name="connsiteY7" fmla="*/ 1436 h 21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187" h="213295">
                  <a:moveTo>
                    <a:pt x="259791" y="1436"/>
                  </a:moveTo>
                  <a:cubicBezTo>
                    <a:pt x="247007" y="21145"/>
                    <a:pt x="231509" y="38952"/>
                    <a:pt x="213754" y="54333"/>
                  </a:cubicBezTo>
                  <a:cubicBezTo>
                    <a:pt x="188930" y="73831"/>
                    <a:pt x="55605" y="189735"/>
                    <a:pt x="55605" y="189735"/>
                  </a:cubicBezTo>
                  <a:lnTo>
                    <a:pt x="12908" y="213295"/>
                  </a:lnTo>
                  <a:lnTo>
                    <a:pt x="0" y="205893"/>
                  </a:lnTo>
                  <a:lnTo>
                    <a:pt x="19408" y="160759"/>
                  </a:lnTo>
                  <a:cubicBezTo>
                    <a:pt x="19408" y="160759"/>
                    <a:pt x="169884" y="54063"/>
                    <a:pt x="202380" y="31767"/>
                  </a:cubicBezTo>
                  <a:cubicBezTo>
                    <a:pt x="234877" y="9470"/>
                    <a:pt x="263943" y="-4702"/>
                    <a:pt x="259791" y="1436"/>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90" name="Freeform: Shape 89">
              <a:extLst>
                <a:ext uri="{FF2B5EF4-FFF2-40B4-BE49-F238E27FC236}">
                  <a16:creationId xmlns:a16="http://schemas.microsoft.com/office/drawing/2014/main" id="{7EC2679D-4DC6-44F1-9ACB-74C71F9C2EA3}"/>
                </a:ext>
              </a:extLst>
            </p:cNvPr>
            <p:cNvSpPr/>
            <p:nvPr/>
          </p:nvSpPr>
          <p:spPr>
            <a:xfrm>
              <a:off x="11268781" y="5769370"/>
              <a:ext cx="127914" cy="181103"/>
            </a:xfrm>
            <a:custGeom>
              <a:avLst/>
              <a:gdLst>
                <a:gd name="connsiteX0" fmla="*/ 121122 w 127914"/>
                <a:gd name="connsiteY0" fmla="*/ 140818 h 181103"/>
                <a:gd name="connsiteX1" fmla="*/ 120310 w 127914"/>
                <a:gd name="connsiteY1" fmla="*/ 68604 h 181103"/>
                <a:gd name="connsiteX2" fmla="*/ 125094 w 127914"/>
                <a:gd name="connsiteY2" fmla="*/ 0 h 181103"/>
                <a:gd name="connsiteX3" fmla="*/ 82397 w 127914"/>
                <a:gd name="connsiteY3" fmla="*/ 23470 h 181103"/>
                <a:gd name="connsiteX4" fmla="*/ 62177 w 127914"/>
                <a:gd name="connsiteY4" fmla="*/ 75374 h 181103"/>
                <a:gd name="connsiteX5" fmla="*/ 14877 w 127914"/>
                <a:gd name="connsiteY5" fmla="*/ 120508 h 181103"/>
                <a:gd name="connsiteX6" fmla="*/ 29952 w 127914"/>
                <a:gd name="connsiteY6" fmla="*/ 177828 h 181103"/>
                <a:gd name="connsiteX7" fmla="*/ 121122 w 127914"/>
                <a:gd name="connsiteY7" fmla="*/ 140818 h 181103"/>
                <a:gd name="connsiteX8" fmla="*/ 43762 w 127914"/>
                <a:gd name="connsiteY8" fmla="*/ 160587 h 181103"/>
                <a:gd name="connsiteX9" fmla="*/ 32479 w 127914"/>
                <a:gd name="connsiteY9" fmla="*/ 129444 h 181103"/>
                <a:gd name="connsiteX10" fmla="*/ 82487 w 127914"/>
                <a:gd name="connsiteY10" fmla="*/ 116175 h 181103"/>
                <a:gd name="connsiteX11" fmla="*/ 93771 w 127914"/>
                <a:gd name="connsiteY11" fmla="*/ 147317 h 181103"/>
                <a:gd name="connsiteX12" fmla="*/ 43762 w 127914"/>
                <a:gd name="connsiteY12" fmla="*/ 160135 h 18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14" h="181103">
                  <a:moveTo>
                    <a:pt x="121122" y="140818"/>
                  </a:moveTo>
                  <a:cubicBezTo>
                    <a:pt x="137731" y="115182"/>
                    <a:pt x="118414" y="90719"/>
                    <a:pt x="120310" y="68604"/>
                  </a:cubicBezTo>
                  <a:cubicBezTo>
                    <a:pt x="122205" y="46488"/>
                    <a:pt x="125094" y="0"/>
                    <a:pt x="125094" y="0"/>
                  </a:cubicBezTo>
                  <a:lnTo>
                    <a:pt x="82397" y="23470"/>
                  </a:lnTo>
                  <a:lnTo>
                    <a:pt x="62177" y="75374"/>
                  </a:lnTo>
                  <a:cubicBezTo>
                    <a:pt x="56310" y="90809"/>
                    <a:pt x="30583" y="106967"/>
                    <a:pt x="14877" y="120508"/>
                  </a:cubicBezTo>
                  <a:cubicBezTo>
                    <a:pt x="-830" y="134048"/>
                    <a:pt x="-14099" y="165642"/>
                    <a:pt x="29952" y="177828"/>
                  </a:cubicBezTo>
                  <a:cubicBezTo>
                    <a:pt x="74002" y="190014"/>
                    <a:pt x="104603" y="166093"/>
                    <a:pt x="121122" y="140818"/>
                  </a:cubicBezTo>
                  <a:close/>
                  <a:moveTo>
                    <a:pt x="43762" y="160587"/>
                  </a:moveTo>
                  <a:cubicBezTo>
                    <a:pt x="26882" y="155712"/>
                    <a:pt x="21737" y="141721"/>
                    <a:pt x="32479" y="129444"/>
                  </a:cubicBezTo>
                  <a:cubicBezTo>
                    <a:pt x="45673" y="116566"/>
                    <a:pt x="64644" y="111533"/>
                    <a:pt x="82487" y="116175"/>
                  </a:cubicBezTo>
                  <a:cubicBezTo>
                    <a:pt x="99368" y="121049"/>
                    <a:pt x="104513" y="135041"/>
                    <a:pt x="93771" y="147317"/>
                  </a:cubicBezTo>
                  <a:cubicBezTo>
                    <a:pt x="80504" y="160066"/>
                    <a:pt x="61527" y="164931"/>
                    <a:pt x="43762" y="160135"/>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91" name="Freeform: Shape 90">
              <a:extLst>
                <a:ext uri="{FF2B5EF4-FFF2-40B4-BE49-F238E27FC236}">
                  <a16:creationId xmlns:a16="http://schemas.microsoft.com/office/drawing/2014/main" id="{F32FFE44-CCEB-40CD-91ED-EF930FA66047}"/>
                </a:ext>
              </a:extLst>
            </p:cNvPr>
            <p:cNvSpPr/>
            <p:nvPr/>
          </p:nvSpPr>
          <p:spPr>
            <a:xfrm>
              <a:off x="11366463" y="5741548"/>
              <a:ext cx="26642" cy="15629"/>
            </a:xfrm>
            <a:custGeom>
              <a:avLst/>
              <a:gdLst>
                <a:gd name="connsiteX0" fmla="*/ 25245 w 26642"/>
                <a:gd name="connsiteY0" fmla="*/ 11213 h 15629"/>
                <a:gd name="connsiteX1" fmla="*/ 7191 w 26642"/>
                <a:gd name="connsiteY1" fmla="*/ 14643 h 15629"/>
                <a:gd name="connsiteX2" fmla="*/ 1414 w 26642"/>
                <a:gd name="connsiteY2" fmla="*/ 4352 h 15629"/>
                <a:gd name="connsiteX3" fmla="*/ 19468 w 26642"/>
                <a:gd name="connsiteY3" fmla="*/ 1012 h 15629"/>
                <a:gd name="connsiteX4" fmla="*/ 25245 w 26642"/>
                <a:gd name="connsiteY4" fmla="*/ 11213 h 1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2" h="15629">
                  <a:moveTo>
                    <a:pt x="25245" y="11213"/>
                  </a:moveTo>
                  <a:cubicBezTo>
                    <a:pt x="20244" y="15441"/>
                    <a:pt x="13394" y="16742"/>
                    <a:pt x="7191" y="14643"/>
                  </a:cubicBezTo>
                  <a:cubicBezTo>
                    <a:pt x="692" y="12747"/>
                    <a:pt x="-1836" y="8144"/>
                    <a:pt x="1414" y="4352"/>
                  </a:cubicBezTo>
                  <a:cubicBezTo>
                    <a:pt x="6432" y="155"/>
                    <a:pt x="13280" y="-1112"/>
                    <a:pt x="19468" y="1012"/>
                  </a:cubicBezTo>
                  <a:cubicBezTo>
                    <a:pt x="25877" y="2908"/>
                    <a:pt x="28494" y="7512"/>
                    <a:pt x="25245" y="11213"/>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92" name="Freeform: Shape 91">
              <a:extLst>
                <a:ext uri="{FF2B5EF4-FFF2-40B4-BE49-F238E27FC236}">
                  <a16:creationId xmlns:a16="http://schemas.microsoft.com/office/drawing/2014/main" id="{CAF3FD46-CD30-473A-9722-9839CF2EA4FB}"/>
                </a:ext>
              </a:extLst>
            </p:cNvPr>
            <p:cNvSpPr/>
            <p:nvPr/>
          </p:nvSpPr>
          <p:spPr>
            <a:xfrm>
              <a:off x="11070168" y="5733714"/>
              <a:ext cx="275322" cy="121303"/>
            </a:xfrm>
            <a:custGeom>
              <a:avLst/>
              <a:gdLst>
                <a:gd name="connsiteX0" fmla="*/ 271983 w 275322"/>
                <a:gd name="connsiteY0" fmla="*/ 0 h 121303"/>
                <a:gd name="connsiteX1" fmla="*/ 204282 w 275322"/>
                <a:gd name="connsiteY1" fmla="*/ 11013 h 121303"/>
                <a:gd name="connsiteX2" fmla="*/ 121416 w 275322"/>
                <a:gd name="connsiteY2" fmla="*/ 12818 h 121303"/>
                <a:gd name="connsiteX3" fmla="*/ 276 w 275322"/>
                <a:gd name="connsiteY3" fmla="*/ 87379 h 121303"/>
                <a:gd name="connsiteX4" fmla="*/ 58499 w 275322"/>
                <a:gd name="connsiteY4" fmla="*/ 118612 h 121303"/>
                <a:gd name="connsiteX5" fmla="*/ 143351 w 275322"/>
                <a:gd name="connsiteY5" fmla="*/ 80519 h 121303"/>
                <a:gd name="connsiteX6" fmla="*/ 242104 w 275322"/>
                <a:gd name="connsiteY6" fmla="*/ 32045 h 121303"/>
                <a:gd name="connsiteX7" fmla="*/ 275322 w 275322"/>
                <a:gd name="connsiteY7" fmla="*/ 4513 h 121303"/>
                <a:gd name="connsiteX8" fmla="*/ 173410 w 275322"/>
                <a:gd name="connsiteY8" fmla="*/ 47029 h 121303"/>
                <a:gd name="connsiteX9" fmla="*/ 102730 w 275322"/>
                <a:gd name="connsiteY9" fmla="*/ 75644 h 121303"/>
                <a:gd name="connsiteX10" fmla="*/ 49834 w 275322"/>
                <a:gd name="connsiteY10" fmla="*/ 103356 h 121303"/>
                <a:gd name="connsiteX11" fmla="*/ 28440 w 275322"/>
                <a:gd name="connsiteY11" fmla="*/ 82866 h 121303"/>
                <a:gd name="connsiteX12" fmla="*/ 96682 w 275322"/>
                <a:gd name="connsiteY12" fmla="*/ 35656 h 121303"/>
                <a:gd name="connsiteX13" fmla="*/ 182347 w 275322"/>
                <a:gd name="connsiteY13" fmla="*/ 32677 h 121303"/>
                <a:gd name="connsiteX14" fmla="*/ 173500 w 275322"/>
                <a:gd name="connsiteY14" fmla="*/ 47029 h 1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322" h="121303">
                  <a:moveTo>
                    <a:pt x="271983" y="0"/>
                  </a:moveTo>
                  <a:cubicBezTo>
                    <a:pt x="271983" y="0"/>
                    <a:pt x="221071" y="9027"/>
                    <a:pt x="204282" y="11013"/>
                  </a:cubicBezTo>
                  <a:cubicBezTo>
                    <a:pt x="187492" y="12999"/>
                    <a:pt x="163390" y="8936"/>
                    <a:pt x="121416" y="12818"/>
                  </a:cubicBezTo>
                  <a:cubicBezTo>
                    <a:pt x="79441" y="16699"/>
                    <a:pt x="4068" y="52536"/>
                    <a:pt x="276" y="87379"/>
                  </a:cubicBezTo>
                  <a:cubicBezTo>
                    <a:pt x="-3515" y="122222"/>
                    <a:pt x="32502" y="124931"/>
                    <a:pt x="58499" y="118612"/>
                  </a:cubicBezTo>
                  <a:cubicBezTo>
                    <a:pt x="84496" y="112293"/>
                    <a:pt x="98849" y="102815"/>
                    <a:pt x="143351" y="80519"/>
                  </a:cubicBezTo>
                  <a:cubicBezTo>
                    <a:pt x="202657" y="50911"/>
                    <a:pt x="242104" y="32045"/>
                    <a:pt x="242104" y="32045"/>
                  </a:cubicBezTo>
                  <a:lnTo>
                    <a:pt x="275322" y="4513"/>
                  </a:lnTo>
                  <a:close/>
                  <a:moveTo>
                    <a:pt x="173410" y="47029"/>
                  </a:moveTo>
                  <a:cubicBezTo>
                    <a:pt x="149217" y="54923"/>
                    <a:pt x="125601" y="64484"/>
                    <a:pt x="102730" y="75644"/>
                  </a:cubicBezTo>
                  <a:cubicBezTo>
                    <a:pt x="74386" y="89636"/>
                    <a:pt x="67526" y="99204"/>
                    <a:pt x="49834" y="103356"/>
                  </a:cubicBezTo>
                  <a:cubicBezTo>
                    <a:pt x="35391" y="106787"/>
                    <a:pt x="21128" y="98663"/>
                    <a:pt x="28440" y="82866"/>
                  </a:cubicBezTo>
                  <a:cubicBezTo>
                    <a:pt x="35752" y="67069"/>
                    <a:pt x="57416" y="48564"/>
                    <a:pt x="96682" y="35656"/>
                  </a:cubicBezTo>
                  <a:cubicBezTo>
                    <a:pt x="135949" y="22747"/>
                    <a:pt x="168084" y="25094"/>
                    <a:pt x="182347" y="32677"/>
                  </a:cubicBezTo>
                  <a:cubicBezTo>
                    <a:pt x="187943" y="35656"/>
                    <a:pt x="190742" y="41072"/>
                    <a:pt x="173500" y="47029"/>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nvGrpSpPr>
          <p:cNvPr id="93" name="Graphic 13">
            <a:extLst>
              <a:ext uri="{FF2B5EF4-FFF2-40B4-BE49-F238E27FC236}">
                <a16:creationId xmlns:a16="http://schemas.microsoft.com/office/drawing/2014/main" id="{A24DBF9B-E943-4B05-B6D5-5C57CF870498}"/>
              </a:ext>
            </a:extLst>
          </p:cNvPr>
          <p:cNvGrpSpPr/>
          <p:nvPr/>
        </p:nvGrpSpPr>
        <p:grpSpPr>
          <a:xfrm>
            <a:off x="7785728" y="634642"/>
            <a:ext cx="730583" cy="1257284"/>
            <a:chOff x="10778217" y="2840088"/>
            <a:chExt cx="974110" cy="1676379"/>
          </a:xfrm>
        </p:grpSpPr>
        <p:sp>
          <p:nvSpPr>
            <p:cNvPr id="94" name="Freeform: Shape 93">
              <a:extLst>
                <a:ext uri="{FF2B5EF4-FFF2-40B4-BE49-F238E27FC236}">
                  <a16:creationId xmlns:a16="http://schemas.microsoft.com/office/drawing/2014/main" id="{A5CCE3C6-53F5-47AC-85B3-9FC264CA1779}"/>
                </a:ext>
              </a:extLst>
            </p:cNvPr>
            <p:cNvSpPr/>
            <p:nvPr/>
          </p:nvSpPr>
          <p:spPr>
            <a:xfrm>
              <a:off x="11033107" y="2988468"/>
              <a:ext cx="392943" cy="1002983"/>
            </a:xfrm>
            <a:custGeom>
              <a:avLst/>
              <a:gdLst>
                <a:gd name="connsiteX0" fmla="*/ 385862 w 392943"/>
                <a:gd name="connsiteY0" fmla="*/ 27101 h 1002983"/>
                <a:gd name="connsiteX1" fmla="*/ 30477 w 392943"/>
                <a:gd name="connsiteY1" fmla="*/ 994501 h 1002983"/>
                <a:gd name="connsiteX2" fmla="*/ 30477 w 392943"/>
                <a:gd name="connsiteY2" fmla="*/ 994501 h 1002983"/>
                <a:gd name="connsiteX3" fmla="*/ 24249 w 392943"/>
                <a:gd name="connsiteY3" fmla="*/ 1001181 h 1002983"/>
                <a:gd name="connsiteX4" fmla="*/ 1140 w 392943"/>
                <a:gd name="connsiteY4" fmla="*/ 987731 h 1002983"/>
                <a:gd name="connsiteX5" fmla="*/ 357427 w 392943"/>
                <a:gd name="connsiteY5" fmla="*/ 15095 h 1002983"/>
                <a:gd name="connsiteX6" fmla="*/ 386855 w 392943"/>
                <a:gd name="connsiteY6" fmla="*/ 1374 h 1002983"/>
                <a:gd name="connsiteX7" fmla="*/ 385862 w 392943"/>
                <a:gd name="connsiteY7" fmla="*/ 27101 h 100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943" h="1002983">
                  <a:moveTo>
                    <a:pt x="385862" y="27101"/>
                  </a:moveTo>
                  <a:lnTo>
                    <a:pt x="30477" y="994501"/>
                  </a:lnTo>
                  <a:lnTo>
                    <a:pt x="30477" y="994501"/>
                  </a:lnTo>
                  <a:cubicBezTo>
                    <a:pt x="29292" y="997417"/>
                    <a:pt x="27075" y="999795"/>
                    <a:pt x="24249" y="1001181"/>
                  </a:cubicBezTo>
                  <a:cubicBezTo>
                    <a:pt x="15222" y="1006416"/>
                    <a:pt x="-4998" y="999737"/>
                    <a:pt x="1140" y="987731"/>
                  </a:cubicBezTo>
                  <a:lnTo>
                    <a:pt x="357427" y="15095"/>
                  </a:lnTo>
                  <a:cubicBezTo>
                    <a:pt x="361790" y="3204"/>
                    <a:pt x="374941" y="-2928"/>
                    <a:pt x="386855" y="1374"/>
                  </a:cubicBezTo>
                  <a:cubicBezTo>
                    <a:pt x="398770" y="6068"/>
                    <a:pt x="390285" y="15095"/>
                    <a:pt x="385862" y="27101"/>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95" name="Freeform: Shape 94">
              <a:extLst>
                <a:ext uri="{FF2B5EF4-FFF2-40B4-BE49-F238E27FC236}">
                  <a16:creationId xmlns:a16="http://schemas.microsoft.com/office/drawing/2014/main" id="{22892F21-4124-4E7C-A424-319E1C25BB49}"/>
                </a:ext>
              </a:extLst>
            </p:cNvPr>
            <p:cNvSpPr/>
            <p:nvPr/>
          </p:nvSpPr>
          <p:spPr>
            <a:xfrm>
              <a:off x="10945605" y="3661616"/>
              <a:ext cx="362876" cy="234154"/>
            </a:xfrm>
            <a:custGeom>
              <a:avLst/>
              <a:gdLst>
                <a:gd name="connsiteX0" fmla="*/ 356468 w 362876"/>
                <a:gd name="connsiteY0" fmla="*/ 234155 h 234154"/>
                <a:gd name="connsiteX1" fmla="*/ 0 w 362876"/>
                <a:gd name="connsiteY1" fmla="*/ 28344 h 234154"/>
                <a:gd name="connsiteX2" fmla="*/ 6409 w 362876"/>
                <a:gd name="connsiteY2" fmla="*/ 0 h 234154"/>
                <a:gd name="connsiteX3" fmla="*/ 362876 w 362876"/>
                <a:gd name="connsiteY3" fmla="*/ 205811 h 234154"/>
                <a:gd name="connsiteX4" fmla="*/ 356468 w 362876"/>
                <a:gd name="connsiteY4" fmla="*/ 234155 h 23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76" h="234154">
                  <a:moveTo>
                    <a:pt x="356468" y="234155"/>
                  </a:moveTo>
                  <a:lnTo>
                    <a:pt x="0" y="28344"/>
                  </a:lnTo>
                  <a:lnTo>
                    <a:pt x="6409" y="0"/>
                  </a:lnTo>
                  <a:lnTo>
                    <a:pt x="362876" y="205811"/>
                  </a:lnTo>
                  <a:lnTo>
                    <a:pt x="356468" y="234155"/>
                  </a:ln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96" name="Freeform: Shape 95">
              <a:extLst>
                <a:ext uri="{FF2B5EF4-FFF2-40B4-BE49-F238E27FC236}">
                  <a16:creationId xmlns:a16="http://schemas.microsoft.com/office/drawing/2014/main" id="{9B4AAF37-A568-4228-A4F4-A41E0A7DA890}"/>
                </a:ext>
              </a:extLst>
            </p:cNvPr>
            <p:cNvSpPr/>
            <p:nvPr/>
          </p:nvSpPr>
          <p:spPr>
            <a:xfrm>
              <a:off x="10778217" y="3130669"/>
              <a:ext cx="393007" cy="1002954"/>
            </a:xfrm>
            <a:custGeom>
              <a:avLst/>
              <a:gdLst>
                <a:gd name="connsiteX0" fmla="*/ 385926 w 393007"/>
                <a:gd name="connsiteY0" fmla="*/ 27072 h 1002954"/>
                <a:gd name="connsiteX1" fmla="*/ 30451 w 393007"/>
                <a:gd name="connsiteY1" fmla="*/ 994473 h 1002954"/>
                <a:gd name="connsiteX2" fmla="*/ 30451 w 393007"/>
                <a:gd name="connsiteY2" fmla="*/ 994473 h 1002954"/>
                <a:gd name="connsiteX3" fmla="*/ 24222 w 393007"/>
                <a:gd name="connsiteY3" fmla="*/ 1001153 h 1002954"/>
                <a:gd name="connsiteX4" fmla="*/ 1114 w 393007"/>
                <a:gd name="connsiteY4" fmla="*/ 987703 h 1002954"/>
                <a:gd name="connsiteX5" fmla="*/ 357491 w 393007"/>
                <a:gd name="connsiteY5" fmla="*/ 15067 h 1002954"/>
                <a:gd name="connsiteX6" fmla="*/ 386741 w 393007"/>
                <a:gd name="connsiteY6" fmla="*/ 1371 h 1002954"/>
                <a:gd name="connsiteX7" fmla="*/ 386919 w 393007"/>
                <a:gd name="connsiteY7" fmla="*/ 1436 h 1002954"/>
                <a:gd name="connsiteX8" fmla="*/ 385926 w 393007"/>
                <a:gd name="connsiteY8" fmla="*/ 27072 h 100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007" h="1002954">
                  <a:moveTo>
                    <a:pt x="385926" y="27072"/>
                  </a:moveTo>
                  <a:lnTo>
                    <a:pt x="30451" y="994473"/>
                  </a:lnTo>
                  <a:lnTo>
                    <a:pt x="30451" y="994473"/>
                  </a:lnTo>
                  <a:cubicBezTo>
                    <a:pt x="29353" y="997444"/>
                    <a:pt x="27109" y="999850"/>
                    <a:pt x="24222" y="1001153"/>
                  </a:cubicBezTo>
                  <a:cubicBezTo>
                    <a:pt x="15196" y="1006388"/>
                    <a:pt x="-4934" y="999708"/>
                    <a:pt x="1114" y="987703"/>
                  </a:cubicBezTo>
                  <a:lnTo>
                    <a:pt x="357491" y="15067"/>
                  </a:lnTo>
                  <a:cubicBezTo>
                    <a:pt x="361787" y="3208"/>
                    <a:pt x="374882" y="-2924"/>
                    <a:pt x="386741" y="1371"/>
                  </a:cubicBezTo>
                  <a:cubicBezTo>
                    <a:pt x="386801" y="1393"/>
                    <a:pt x="386860" y="1414"/>
                    <a:pt x="386919" y="1436"/>
                  </a:cubicBezTo>
                  <a:cubicBezTo>
                    <a:pt x="398834" y="5769"/>
                    <a:pt x="390349" y="15247"/>
                    <a:pt x="385926" y="27072"/>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97" name="Freeform: Shape 96">
              <a:extLst>
                <a:ext uri="{FF2B5EF4-FFF2-40B4-BE49-F238E27FC236}">
                  <a16:creationId xmlns:a16="http://schemas.microsoft.com/office/drawing/2014/main" id="{121B7271-4F44-4837-9DE0-D51016B606FA}"/>
                </a:ext>
              </a:extLst>
            </p:cNvPr>
            <p:cNvSpPr/>
            <p:nvPr/>
          </p:nvSpPr>
          <p:spPr>
            <a:xfrm>
              <a:off x="11204854" y="3511952"/>
              <a:ext cx="362876" cy="234154"/>
            </a:xfrm>
            <a:custGeom>
              <a:avLst/>
              <a:gdLst>
                <a:gd name="connsiteX0" fmla="*/ 356468 w 362876"/>
                <a:gd name="connsiteY0" fmla="*/ 234155 h 234154"/>
                <a:gd name="connsiteX1" fmla="*/ 0 w 362876"/>
                <a:gd name="connsiteY1" fmla="*/ 28434 h 234154"/>
                <a:gd name="connsiteX2" fmla="*/ 6409 w 362876"/>
                <a:gd name="connsiteY2" fmla="*/ 0 h 234154"/>
                <a:gd name="connsiteX3" fmla="*/ 362876 w 362876"/>
                <a:gd name="connsiteY3" fmla="*/ 205811 h 234154"/>
                <a:gd name="connsiteX4" fmla="*/ 356468 w 362876"/>
                <a:gd name="connsiteY4" fmla="*/ 234155 h 23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76" h="234154">
                  <a:moveTo>
                    <a:pt x="356468" y="234155"/>
                  </a:moveTo>
                  <a:lnTo>
                    <a:pt x="0" y="28434"/>
                  </a:lnTo>
                  <a:lnTo>
                    <a:pt x="6409" y="0"/>
                  </a:lnTo>
                  <a:lnTo>
                    <a:pt x="362876" y="205811"/>
                  </a:lnTo>
                  <a:lnTo>
                    <a:pt x="356468" y="234155"/>
                  </a:ln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98" name="Freeform: Shape 97">
              <a:extLst>
                <a:ext uri="{FF2B5EF4-FFF2-40B4-BE49-F238E27FC236}">
                  <a16:creationId xmlns:a16="http://schemas.microsoft.com/office/drawing/2014/main" id="{3C8E8CE2-4E6B-4938-8265-FADBD495D295}"/>
                </a:ext>
              </a:extLst>
            </p:cNvPr>
            <p:cNvSpPr/>
            <p:nvPr/>
          </p:nvSpPr>
          <p:spPr>
            <a:xfrm>
              <a:off x="11145999" y="2840088"/>
              <a:ext cx="575819" cy="1526800"/>
            </a:xfrm>
            <a:custGeom>
              <a:avLst/>
              <a:gdLst>
                <a:gd name="connsiteX0" fmla="*/ 575819 w 575819"/>
                <a:gd name="connsiteY0" fmla="*/ 1518847 h 1526800"/>
                <a:gd name="connsiteX1" fmla="*/ 571486 w 575819"/>
                <a:gd name="connsiteY1" fmla="*/ 1523450 h 1526800"/>
                <a:gd name="connsiteX2" fmla="*/ 557675 w 575819"/>
                <a:gd name="connsiteY2" fmla="*/ 1526790 h 1526800"/>
                <a:gd name="connsiteX3" fmla="*/ 543954 w 575819"/>
                <a:gd name="connsiteY3" fmla="*/ 1523540 h 1526800"/>
                <a:gd name="connsiteX4" fmla="*/ 539621 w 575819"/>
                <a:gd name="connsiteY4" fmla="*/ 1518395 h 1526800"/>
                <a:gd name="connsiteX5" fmla="*/ 224406 w 575819"/>
                <a:gd name="connsiteY5" fmla="*/ 46127 h 1526800"/>
                <a:gd name="connsiteX6" fmla="*/ 218719 w 575819"/>
                <a:gd name="connsiteY6" fmla="*/ 37100 h 1526800"/>
                <a:gd name="connsiteX7" fmla="*/ 215740 w 575819"/>
                <a:gd name="connsiteY7" fmla="*/ 36559 h 1526800"/>
                <a:gd name="connsiteX8" fmla="*/ 208158 w 575819"/>
                <a:gd name="connsiteY8" fmla="*/ 38906 h 1526800"/>
                <a:gd name="connsiteX9" fmla="*/ 18054 w 575819"/>
                <a:gd name="connsiteY9" fmla="*/ 148310 h 1526800"/>
                <a:gd name="connsiteX10" fmla="*/ 0 w 575819"/>
                <a:gd name="connsiteY10" fmla="*/ 116987 h 1526800"/>
                <a:gd name="connsiteX11" fmla="*/ 190104 w 575819"/>
                <a:gd name="connsiteY11" fmla="*/ 7222 h 1526800"/>
                <a:gd name="connsiteX12" fmla="*/ 215740 w 575819"/>
                <a:gd name="connsiteY12" fmla="*/ 0 h 1526800"/>
                <a:gd name="connsiteX13" fmla="*/ 233342 w 575819"/>
                <a:gd name="connsiteY13" fmla="*/ 3701 h 1526800"/>
                <a:gd name="connsiteX14" fmla="*/ 259791 w 575819"/>
                <a:gd name="connsiteY14" fmla="*/ 38093 h 1526800"/>
                <a:gd name="connsiteX15" fmla="*/ 575728 w 575819"/>
                <a:gd name="connsiteY15" fmla="*/ 1514694 h 1526800"/>
                <a:gd name="connsiteX16" fmla="*/ 575728 w 575819"/>
                <a:gd name="connsiteY16" fmla="*/ 1517312 h 1526800"/>
                <a:gd name="connsiteX17" fmla="*/ 575819 w 575819"/>
                <a:gd name="connsiteY17" fmla="*/ 1518847 h 152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5819" h="1526800">
                  <a:moveTo>
                    <a:pt x="575819" y="1518847"/>
                  </a:moveTo>
                  <a:cubicBezTo>
                    <a:pt x="575093" y="1520926"/>
                    <a:pt x="573518" y="1522600"/>
                    <a:pt x="571486" y="1523450"/>
                  </a:cubicBezTo>
                  <a:cubicBezTo>
                    <a:pt x="567261" y="1525773"/>
                    <a:pt x="562494" y="1526926"/>
                    <a:pt x="557675" y="1526790"/>
                  </a:cubicBezTo>
                  <a:cubicBezTo>
                    <a:pt x="552899" y="1526892"/>
                    <a:pt x="548176" y="1525773"/>
                    <a:pt x="543954" y="1523540"/>
                  </a:cubicBezTo>
                  <a:cubicBezTo>
                    <a:pt x="541901" y="1522448"/>
                    <a:pt x="540349" y="1520604"/>
                    <a:pt x="539621" y="1518395"/>
                  </a:cubicBezTo>
                  <a:lnTo>
                    <a:pt x="224406" y="46127"/>
                  </a:lnTo>
                  <a:cubicBezTo>
                    <a:pt x="223901" y="42439"/>
                    <a:pt x="221828" y="39148"/>
                    <a:pt x="218719" y="37100"/>
                  </a:cubicBezTo>
                  <a:cubicBezTo>
                    <a:pt x="217768" y="36739"/>
                    <a:pt x="216758" y="36555"/>
                    <a:pt x="215740" y="36559"/>
                  </a:cubicBezTo>
                  <a:cubicBezTo>
                    <a:pt x="213061" y="36720"/>
                    <a:pt x="210460" y="37525"/>
                    <a:pt x="208158" y="38906"/>
                  </a:cubicBezTo>
                  <a:lnTo>
                    <a:pt x="18054" y="148310"/>
                  </a:lnTo>
                  <a:lnTo>
                    <a:pt x="0" y="116987"/>
                  </a:lnTo>
                  <a:lnTo>
                    <a:pt x="190104" y="7222"/>
                  </a:lnTo>
                  <a:cubicBezTo>
                    <a:pt x="197866" y="2602"/>
                    <a:pt x="206708" y="111"/>
                    <a:pt x="215740" y="0"/>
                  </a:cubicBezTo>
                  <a:cubicBezTo>
                    <a:pt x="221803" y="-19"/>
                    <a:pt x="227801" y="1242"/>
                    <a:pt x="233342" y="3701"/>
                  </a:cubicBezTo>
                  <a:cubicBezTo>
                    <a:pt x="247206" y="10208"/>
                    <a:pt x="257062" y="23024"/>
                    <a:pt x="259791" y="38093"/>
                  </a:cubicBezTo>
                  <a:lnTo>
                    <a:pt x="575728" y="1514694"/>
                  </a:lnTo>
                  <a:cubicBezTo>
                    <a:pt x="575804" y="1515565"/>
                    <a:pt x="575804" y="1516441"/>
                    <a:pt x="575728" y="1517312"/>
                  </a:cubicBezTo>
                  <a:cubicBezTo>
                    <a:pt x="575794" y="1517821"/>
                    <a:pt x="575824" y="1518334"/>
                    <a:pt x="575819" y="1518847"/>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99" name="Freeform: Shape 98">
              <a:extLst>
                <a:ext uri="{FF2B5EF4-FFF2-40B4-BE49-F238E27FC236}">
                  <a16:creationId xmlns:a16="http://schemas.microsoft.com/office/drawing/2014/main" id="{105AE484-2E1E-441F-ACC6-317FE09C0E1F}"/>
                </a:ext>
              </a:extLst>
            </p:cNvPr>
            <p:cNvSpPr/>
            <p:nvPr/>
          </p:nvSpPr>
          <p:spPr>
            <a:xfrm>
              <a:off x="11331138" y="4108176"/>
              <a:ext cx="421189" cy="257254"/>
            </a:xfrm>
            <a:custGeom>
              <a:avLst/>
              <a:gdLst>
                <a:gd name="connsiteX0" fmla="*/ 122674 w 421189"/>
                <a:gd name="connsiteY0" fmla="*/ 255634 h 257254"/>
                <a:gd name="connsiteX1" fmla="*/ 6860 w 421189"/>
                <a:gd name="connsiteY1" fmla="*/ 188745 h 257254"/>
                <a:gd name="connsiteX2" fmla="*/ 0 w 421189"/>
                <a:gd name="connsiteY2" fmla="*/ 176740 h 257254"/>
                <a:gd name="connsiteX3" fmla="*/ 0 w 421189"/>
                <a:gd name="connsiteY3" fmla="*/ 174032 h 257254"/>
                <a:gd name="connsiteX4" fmla="*/ 6860 w 421189"/>
                <a:gd name="connsiteY4" fmla="*/ 162026 h 257254"/>
                <a:gd name="connsiteX5" fmla="*/ 284705 w 421189"/>
                <a:gd name="connsiteY5" fmla="*/ 1620 h 257254"/>
                <a:gd name="connsiteX6" fmla="*/ 298516 w 421189"/>
                <a:gd name="connsiteY6" fmla="*/ 1620 h 257254"/>
                <a:gd name="connsiteX7" fmla="*/ 414329 w 421189"/>
                <a:gd name="connsiteY7" fmla="*/ 68870 h 257254"/>
                <a:gd name="connsiteX8" fmla="*/ 421190 w 421189"/>
                <a:gd name="connsiteY8" fmla="*/ 80875 h 257254"/>
                <a:gd name="connsiteX9" fmla="*/ 421190 w 421189"/>
                <a:gd name="connsiteY9" fmla="*/ 83583 h 257254"/>
                <a:gd name="connsiteX10" fmla="*/ 414329 w 421189"/>
                <a:gd name="connsiteY10" fmla="*/ 95589 h 257254"/>
                <a:gd name="connsiteX11" fmla="*/ 136485 w 421189"/>
                <a:gd name="connsiteY11" fmla="*/ 255634 h 257254"/>
                <a:gd name="connsiteX12" fmla="*/ 122674 w 421189"/>
                <a:gd name="connsiteY12" fmla="*/ 255634 h 25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189" h="257254">
                  <a:moveTo>
                    <a:pt x="122674" y="255634"/>
                  </a:moveTo>
                  <a:lnTo>
                    <a:pt x="6860" y="188745"/>
                  </a:lnTo>
                  <a:cubicBezTo>
                    <a:pt x="2787" y="186069"/>
                    <a:pt x="238" y="181608"/>
                    <a:pt x="0" y="176740"/>
                  </a:cubicBezTo>
                  <a:lnTo>
                    <a:pt x="0" y="174032"/>
                  </a:lnTo>
                  <a:cubicBezTo>
                    <a:pt x="266" y="169172"/>
                    <a:pt x="2809" y="164723"/>
                    <a:pt x="6860" y="162026"/>
                  </a:cubicBezTo>
                  <a:lnTo>
                    <a:pt x="284705" y="1620"/>
                  </a:lnTo>
                  <a:cubicBezTo>
                    <a:pt x="289055" y="-540"/>
                    <a:pt x="294165" y="-540"/>
                    <a:pt x="298516" y="1620"/>
                  </a:cubicBezTo>
                  <a:lnTo>
                    <a:pt x="414329" y="68870"/>
                  </a:lnTo>
                  <a:cubicBezTo>
                    <a:pt x="418381" y="71566"/>
                    <a:pt x="420923" y="76016"/>
                    <a:pt x="421190" y="80875"/>
                  </a:cubicBezTo>
                  <a:lnTo>
                    <a:pt x="421190" y="83583"/>
                  </a:lnTo>
                  <a:cubicBezTo>
                    <a:pt x="420924" y="88443"/>
                    <a:pt x="418381" y="92892"/>
                    <a:pt x="414329" y="95589"/>
                  </a:cubicBezTo>
                  <a:lnTo>
                    <a:pt x="136485" y="255634"/>
                  </a:lnTo>
                  <a:cubicBezTo>
                    <a:pt x="132135" y="257794"/>
                    <a:pt x="127024" y="257794"/>
                    <a:pt x="122674" y="255634"/>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00" name="Freeform: Shape 99">
              <a:extLst>
                <a:ext uri="{FF2B5EF4-FFF2-40B4-BE49-F238E27FC236}">
                  <a16:creationId xmlns:a16="http://schemas.microsoft.com/office/drawing/2014/main" id="{27CF3B50-E52E-47EC-90B5-E19AF0EB6A48}"/>
                </a:ext>
              </a:extLst>
            </p:cNvPr>
            <p:cNvSpPr/>
            <p:nvPr/>
          </p:nvSpPr>
          <p:spPr>
            <a:xfrm>
              <a:off x="11331138" y="4275437"/>
              <a:ext cx="129624" cy="90000"/>
            </a:xfrm>
            <a:custGeom>
              <a:avLst/>
              <a:gdLst>
                <a:gd name="connsiteX0" fmla="*/ 1986 w 129624"/>
                <a:gd name="connsiteY0" fmla="*/ 0 h 90000"/>
                <a:gd name="connsiteX1" fmla="*/ 0 w 129624"/>
                <a:gd name="connsiteY1" fmla="*/ 6770 h 90000"/>
                <a:gd name="connsiteX2" fmla="*/ 0 w 129624"/>
                <a:gd name="connsiteY2" fmla="*/ 9478 h 90000"/>
                <a:gd name="connsiteX3" fmla="*/ 6860 w 129624"/>
                <a:gd name="connsiteY3" fmla="*/ 21484 h 90000"/>
                <a:gd name="connsiteX4" fmla="*/ 122674 w 129624"/>
                <a:gd name="connsiteY4" fmla="*/ 88372 h 90000"/>
                <a:gd name="connsiteX5" fmla="*/ 129624 w 129624"/>
                <a:gd name="connsiteY5" fmla="*/ 89997 h 90000"/>
                <a:gd name="connsiteX6" fmla="*/ 129625 w 129624"/>
                <a:gd name="connsiteY6" fmla="*/ 73659 h 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24" h="90000">
                  <a:moveTo>
                    <a:pt x="1986" y="0"/>
                  </a:moveTo>
                  <a:cubicBezTo>
                    <a:pt x="753" y="2048"/>
                    <a:pt x="69" y="4380"/>
                    <a:pt x="0" y="6770"/>
                  </a:cubicBezTo>
                  <a:lnTo>
                    <a:pt x="0" y="9478"/>
                  </a:lnTo>
                  <a:cubicBezTo>
                    <a:pt x="238" y="14346"/>
                    <a:pt x="2787" y="18808"/>
                    <a:pt x="6860" y="21484"/>
                  </a:cubicBezTo>
                  <a:lnTo>
                    <a:pt x="122674" y="88372"/>
                  </a:lnTo>
                  <a:cubicBezTo>
                    <a:pt x="124817" y="89491"/>
                    <a:pt x="127208" y="90050"/>
                    <a:pt x="129624" y="89997"/>
                  </a:cubicBezTo>
                  <a:lnTo>
                    <a:pt x="129625" y="73659"/>
                  </a:lnTo>
                  <a:close/>
                </a:path>
              </a:pathLst>
            </a:custGeom>
            <a:solidFill>
              <a:srgbClr val="000000">
                <a:alpha val="1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01" name="Freeform: Shape 100">
              <a:extLst>
                <a:ext uri="{FF2B5EF4-FFF2-40B4-BE49-F238E27FC236}">
                  <a16:creationId xmlns:a16="http://schemas.microsoft.com/office/drawing/2014/main" id="{E6373B9C-1D50-48C1-8B26-38CE97A20648}"/>
                </a:ext>
              </a:extLst>
            </p:cNvPr>
            <p:cNvSpPr/>
            <p:nvPr/>
          </p:nvSpPr>
          <p:spPr>
            <a:xfrm>
              <a:off x="11460763" y="4181829"/>
              <a:ext cx="291564" cy="183606"/>
            </a:xfrm>
            <a:custGeom>
              <a:avLst/>
              <a:gdLst>
                <a:gd name="connsiteX0" fmla="*/ 0 w 291564"/>
                <a:gd name="connsiteY0" fmla="*/ 167266 h 183606"/>
                <a:gd name="connsiteX1" fmla="*/ 0 w 291564"/>
                <a:gd name="connsiteY1" fmla="*/ 183605 h 183606"/>
                <a:gd name="connsiteX2" fmla="*/ 6860 w 291564"/>
                <a:gd name="connsiteY2" fmla="*/ 181980 h 183606"/>
                <a:gd name="connsiteX3" fmla="*/ 145782 w 291564"/>
                <a:gd name="connsiteY3" fmla="*/ 101732 h 183606"/>
                <a:gd name="connsiteX4" fmla="*/ 284705 w 291564"/>
                <a:gd name="connsiteY4" fmla="*/ 21574 h 183606"/>
                <a:gd name="connsiteX5" fmla="*/ 291565 w 291564"/>
                <a:gd name="connsiteY5" fmla="*/ 9568 h 183606"/>
                <a:gd name="connsiteX6" fmla="*/ 291565 w 291564"/>
                <a:gd name="connsiteY6" fmla="*/ 6860 h 183606"/>
                <a:gd name="connsiteX7" fmla="*/ 289579 w 291564"/>
                <a:gd name="connsiteY7" fmla="*/ 0 h 18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564" h="183606">
                  <a:moveTo>
                    <a:pt x="0" y="167266"/>
                  </a:moveTo>
                  <a:lnTo>
                    <a:pt x="0" y="183605"/>
                  </a:lnTo>
                  <a:cubicBezTo>
                    <a:pt x="2387" y="183646"/>
                    <a:pt x="4746" y="183087"/>
                    <a:pt x="6860" y="181980"/>
                  </a:cubicBezTo>
                  <a:lnTo>
                    <a:pt x="145782" y="101732"/>
                  </a:lnTo>
                  <a:lnTo>
                    <a:pt x="284705" y="21574"/>
                  </a:lnTo>
                  <a:cubicBezTo>
                    <a:pt x="288756" y="18878"/>
                    <a:pt x="291299" y="14428"/>
                    <a:pt x="291565" y="9568"/>
                  </a:cubicBezTo>
                  <a:lnTo>
                    <a:pt x="291565" y="6860"/>
                  </a:lnTo>
                  <a:cubicBezTo>
                    <a:pt x="291512" y="4440"/>
                    <a:pt x="290827" y="2075"/>
                    <a:pt x="289579" y="0"/>
                  </a:cubicBezTo>
                  <a:close/>
                </a:path>
              </a:pathLst>
            </a:custGeom>
            <a:solidFill>
              <a:srgbClr val="000000">
                <a:alpha val="15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02" name="Freeform: Shape 101">
              <a:extLst>
                <a:ext uri="{FF2B5EF4-FFF2-40B4-BE49-F238E27FC236}">
                  <a16:creationId xmlns:a16="http://schemas.microsoft.com/office/drawing/2014/main" id="{0035D72D-51DB-43F2-9C4B-D5B4F0D76FD1}"/>
                </a:ext>
              </a:extLst>
            </p:cNvPr>
            <p:cNvSpPr/>
            <p:nvPr/>
          </p:nvSpPr>
          <p:spPr>
            <a:xfrm>
              <a:off x="11281040" y="3873402"/>
              <a:ext cx="421280" cy="257286"/>
            </a:xfrm>
            <a:custGeom>
              <a:avLst/>
              <a:gdLst>
                <a:gd name="connsiteX0" fmla="*/ 122584 w 421280"/>
                <a:gd name="connsiteY0" fmla="*/ 255621 h 257286"/>
                <a:gd name="connsiteX1" fmla="*/ 6951 w 421280"/>
                <a:gd name="connsiteY1" fmla="*/ 188733 h 257286"/>
                <a:gd name="connsiteX2" fmla="*/ 0 w 421280"/>
                <a:gd name="connsiteY2" fmla="*/ 176817 h 257286"/>
                <a:gd name="connsiteX3" fmla="*/ 0 w 421280"/>
                <a:gd name="connsiteY3" fmla="*/ 174019 h 257286"/>
                <a:gd name="connsiteX4" fmla="*/ 6951 w 421280"/>
                <a:gd name="connsiteY4" fmla="*/ 162013 h 257286"/>
                <a:gd name="connsiteX5" fmla="*/ 284795 w 421280"/>
                <a:gd name="connsiteY5" fmla="*/ 1698 h 257286"/>
                <a:gd name="connsiteX6" fmla="*/ 298606 w 421280"/>
                <a:gd name="connsiteY6" fmla="*/ 1698 h 257286"/>
                <a:gd name="connsiteX7" fmla="*/ 414420 w 421280"/>
                <a:gd name="connsiteY7" fmla="*/ 68496 h 257286"/>
                <a:gd name="connsiteX8" fmla="*/ 421280 w 421280"/>
                <a:gd name="connsiteY8" fmla="*/ 80501 h 257286"/>
                <a:gd name="connsiteX9" fmla="*/ 421280 w 421280"/>
                <a:gd name="connsiteY9" fmla="*/ 83209 h 257286"/>
                <a:gd name="connsiteX10" fmla="*/ 414419 w 421280"/>
                <a:gd name="connsiteY10" fmla="*/ 95215 h 257286"/>
                <a:gd name="connsiteX11" fmla="*/ 136575 w 421280"/>
                <a:gd name="connsiteY11" fmla="*/ 255621 h 257286"/>
                <a:gd name="connsiteX12" fmla="*/ 122584 w 421280"/>
                <a:gd name="connsiteY12" fmla="*/ 255621 h 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280" h="257286">
                  <a:moveTo>
                    <a:pt x="122584" y="255621"/>
                  </a:moveTo>
                  <a:lnTo>
                    <a:pt x="6951" y="188733"/>
                  </a:lnTo>
                  <a:cubicBezTo>
                    <a:pt x="2878" y="186085"/>
                    <a:pt x="301" y="181665"/>
                    <a:pt x="0" y="176817"/>
                  </a:cubicBezTo>
                  <a:lnTo>
                    <a:pt x="0" y="174019"/>
                  </a:lnTo>
                  <a:cubicBezTo>
                    <a:pt x="301" y="169147"/>
                    <a:pt x="2875" y="164700"/>
                    <a:pt x="6951" y="162013"/>
                  </a:cubicBezTo>
                  <a:lnTo>
                    <a:pt x="284795" y="1698"/>
                  </a:lnTo>
                  <a:cubicBezTo>
                    <a:pt x="289120" y="-566"/>
                    <a:pt x="294280" y="-566"/>
                    <a:pt x="298606" y="1698"/>
                  </a:cubicBezTo>
                  <a:lnTo>
                    <a:pt x="414420" y="68496"/>
                  </a:lnTo>
                  <a:cubicBezTo>
                    <a:pt x="418471" y="71192"/>
                    <a:pt x="421014" y="75642"/>
                    <a:pt x="421280" y="80501"/>
                  </a:cubicBezTo>
                  <a:lnTo>
                    <a:pt x="421280" y="83209"/>
                  </a:lnTo>
                  <a:cubicBezTo>
                    <a:pt x="421014" y="88069"/>
                    <a:pt x="418471" y="92518"/>
                    <a:pt x="414419" y="95215"/>
                  </a:cubicBezTo>
                  <a:lnTo>
                    <a:pt x="136575" y="255621"/>
                  </a:lnTo>
                  <a:cubicBezTo>
                    <a:pt x="132175" y="257841"/>
                    <a:pt x="126983" y="257841"/>
                    <a:pt x="122584" y="255621"/>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03" name="Freeform: Shape 102">
              <a:extLst>
                <a:ext uri="{FF2B5EF4-FFF2-40B4-BE49-F238E27FC236}">
                  <a16:creationId xmlns:a16="http://schemas.microsoft.com/office/drawing/2014/main" id="{85B12D25-1ACC-47FE-8FD6-1416E348C646}"/>
                </a:ext>
              </a:extLst>
            </p:cNvPr>
            <p:cNvSpPr/>
            <p:nvPr/>
          </p:nvSpPr>
          <p:spPr>
            <a:xfrm>
              <a:off x="11280859" y="4040651"/>
              <a:ext cx="129624" cy="90450"/>
            </a:xfrm>
            <a:custGeom>
              <a:avLst/>
              <a:gdLst>
                <a:gd name="connsiteX0" fmla="*/ 2076 w 129624"/>
                <a:gd name="connsiteY0" fmla="*/ 0 h 90450"/>
                <a:gd name="connsiteX1" fmla="*/ 0 w 129624"/>
                <a:gd name="connsiteY1" fmla="*/ 6770 h 90450"/>
                <a:gd name="connsiteX2" fmla="*/ 0 w 129624"/>
                <a:gd name="connsiteY2" fmla="*/ 10020 h 90450"/>
                <a:gd name="connsiteX3" fmla="*/ 6951 w 129624"/>
                <a:gd name="connsiteY3" fmla="*/ 21935 h 90450"/>
                <a:gd name="connsiteX4" fmla="*/ 122764 w 129624"/>
                <a:gd name="connsiteY4" fmla="*/ 88824 h 90450"/>
                <a:gd name="connsiteX5" fmla="*/ 129625 w 129624"/>
                <a:gd name="connsiteY5" fmla="*/ 90448 h 90450"/>
                <a:gd name="connsiteX6" fmla="*/ 129625 w 129624"/>
                <a:gd name="connsiteY6" fmla="*/ 74110 h 9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24" h="90450">
                  <a:moveTo>
                    <a:pt x="2076" y="0"/>
                  </a:moveTo>
                  <a:cubicBezTo>
                    <a:pt x="819" y="2043"/>
                    <a:pt x="104" y="4373"/>
                    <a:pt x="0" y="6770"/>
                  </a:cubicBezTo>
                  <a:lnTo>
                    <a:pt x="0" y="10020"/>
                  </a:lnTo>
                  <a:cubicBezTo>
                    <a:pt x="301" y="14868"/>
                    <a:pt x="2878" y="19287"/>
                    <a:pt x="6951" y="21935"/>
                  </a:cubicBezTo>
                  <a:lnTo>
                    <a:pt x="122764" y="88824"/>
                  </a:lnTo>
                  <a:cubicBezTo>
                    <a:pt x="124879" y="89931"/>
                    <a:pt x="127238" y="90489"/>
                    <a:pt x="129625" y="90448"/>
                  </a:cubicBezTo>
                  <a:lnTo>
                    <a:pt x="129625" y="74110"/>
                  </a:lnTo>
                  <a:close/>
                </a:path>
              </a:pathLst>
            </a:custGeom>
            <a:solidFill>
              <a:srgbClr val="000000">
                <a:alpha val="1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04" name="Freeform: Shape 103">
              <a:extLst>
                <a:ext uri="{FF2B5EF4-FFF2-40B4-BE49-F238E27FC236}">
                  <a16:creationId xmlns:a16="http://schemas.microsoft.com/office/drawing/2014/main" id="{5D3F1426-2525-451B-881E-C31BB6A5754B}"/>
                </a:ext>
              </a:extLst>
            </p:cNvPr>
            <p:cNvSpPr/>
            <p:nvPr/>
          </p:nvSpPr>
          <p:spPr>
            <a:xfrm>
              <a:off x="11410484" y="3947043"/>
              <a:ext cx="291655" cy="183608"/>
            </a:xfrm>
            <a:custGeom>
              <a:avLst/>
              <a:gdLst>
                <a:gd name="connsiteX0" fmla="*/ 0 w 291655"/>
                <a:gd name="connsiteY0" fmla="*/ 167266 h 183608"/>
                <a:gd name="connsiteX1" fmla="*/ 0 w 291655"/>
                <a:gd name="connsiteY1" fmla="*/ 183605 h 183608"/>
                <a:gd name="connsiteX2" fmla="*/ 6951 w 291655"/>
                <a:gd name="connsiteY2" fmla="*/ 181980 h 183608"/>
                <a:gd name="connsiteX3" fmla="*/ 145873 w 291655"/>
                <a:gd name="connsiteY3" fmla="*/ 101732 h 183608"/>
                <a:gd name="connsiteX4" fmla="*/ 284795 w 291655"/>
                <a:gd name="connsiteY4" fmla="*/ 21574 h 183608"/>
                <a:gd name="connsiteX5" fmla="*/ 291655 w 291655"/>
                <a:gd name="connsiteY5" fmla="*/ 9568 h 183608"/>
                <a:gd name="connsiteX6" fmla="*/ 291655 w 291655"/>
                <a:gd name="connsiteY6" fmla="*/ 6860 h 183608"/>
                <a:gd name="connsiteX7" fmla="*/ 289669 w 291655"/>
                <a:gd name="connsiteY7" fmla="*/ 0 h 1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655" h="183608">
                  <a:moveTo>
                    <a:pt x="0" y="167266"/>
                  </a:moveTo>
                  <a:lnTo>
                    <a:pt x="0" y="183605"/>
                  </a:lnTo>
                  <a:cubicBezTo>
                    <a:pt x="2417" y="183657"/>
                    <a:pt x="4808" y="183098"/>
                    <a:pt x="6951" y="181980"/>
                  </a:cubicBezTo>
                  <a:lnTo>
                    <a:pt x="145873" y="101732"/>
                  </a:lnTo>
                  <a:lnTo>
                    <a:pt x="284795" y="21574"/>
                  </a:lnTo>
                  <a:cubicBezTo>
                    <a:pt x="288847" y="18878"/>
                    <a:pt x="291389" y="14428"/>
                    <a:pt x="291655" y="9568"/>
                  </a:cubicBezTo>
                  <a:lnTo>
                    <a:pt x="291655" y="6860"/>
                  </a:lnTo>
                  <a:cubicBezTo>
                    <a:pt x="291556" y="4447"/>
                    <a:pt x="290875" y="2093"/>
                    <a:pt x="289669" y="0"/>
                  </a:cubicBezTo>
                  <a:close/>
                </a:path>
              </a:pathLst>
            </a:custGeom>
            <a:solidFill>
              <a:srgbClr val="000000">
                <a:alpha val="15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05" name="Freeform: Shape 104">
              <a:extLst>
                <a:ext uri="{FF2B5EF4-FFF2-40B4-BE49-F238E27FC236}">
                  <a16:creationId xmlns:a16="http://schemas.microsoft.com/office/drawing/2014/main" id="{8BDCE2A8-D87B-4C36-A998-B30258D2519E}"/>
                </a:ext>
              </a:extLst>
            </p:cNvPr>
            <p:cNvSpPr/>
            <p:nvPr/>
          </p:nvSpPr>
          <p:spPr>
            <a:xfrm>
              <a:off x="11230670" y="3638615"/>
              <a:ext cx="421280" cy="257241"/>
            </a:xfrm>
            <a:custGeom>
              <a:avLst/>
              <a:gdLst>
                <a:gd name="connsiteX0" fmla="*/ 122764 w 421280"/>
                <a:gd name="connsiteY0" fmla="*/ 255621 h 257241"/>
                <a:gd name="connsiteX1" fmla="*/ 6951 w 421280"/>
                <a:gd name="connsiteY1" fmla="*/ 188733 h 257241"/>
                <a:gd name="connsiteX2" fmla="*/ 0 w 421280"/>
                <a:gd name="connsiteY2" fmla="*/ 176817 h 257241"/>
                <a:gd name="connsiteX3" fmla="*/ 0 w 421280"/>
                <a:gd name="connsiteY3" fmla="*/ 174019 h 257241"/>
                <a:gd name="connsiteX4" fmla="*/ 6951 w 421280"/>
                <a:gd name="connsiteY4" fmla="*/ 162104 h 257241"/>
                <a:gd name="connsiteX5" fmla="*/ 284705 w 421280"/>
                <a:gd name="connsiteY5" fmla="*/ 1698 h 257241"/>
                <a:gd name="connsiteX6" fmla="*/ 298516 w 421280"/>
                <a:gd name="connsiteY6" fmla="*/ 1698 h 257241"/>
                <a:gd name="connsiteX7" fmla="*/ 414329 w 421280"/>
                <a:gd name="connsiteY7" fmla="*/ 68496 h 257241"/>
                <a:gd name="connsiteX8" fmla="*/ 421280 w 421280"/>
                <a:gd name="connsiteY8" fmla="*/ 80501 h 257241"/>
                <a:gd name="connsiteX9" fmla="*/ 421280 w 421280"/>
                <a:gd name="connsiteY9" fmla="*/ 83210 h 257241"/>
                <a:gd name="connsiteX10" fmla="*/ 414330 w 421280"/>
                <a:gd name="connsiteY10" fmla="*/ 95215 h 257241"/>
                <a:gd name="connsiteX11" fmla="*/ 136575 w 421280"/>
                <a:gd name="connsiteY11" fmla="*/ 255621 h 257241"/>
                <a:gd name="connsiteX12" fmla="*/ 122764 w 421280"/>
                <a:gd name="connsiteY12" fmla="*/ 255621 h 25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280" h="257241">
                  <a:moveTo>
                    <a:pt x="122764" y="255621"/>
                  </a:moveTo>
                  <a:lnTo>
                    <a:pt x="6951" y="188733"/>
                  </a:lnTo>
                  <a:cubicBezTo>
                    <a:pt x="2846" y="186116"/>
                    <a:pt x="257" y="181678"/>
                    <a:pt x="0" y="176817"/>
                  </a:cubicBezTo>
                  <a:lnTo>
                    <a:pt x="0" y="174019"/>
                  </a:lnTo>
                  <a:cubicBezTo>
                    <a:pt x="242" y="169154"/>
                    <a:pt x="2835" y="164709"/>
                    <a:pt x="6951" y="162104"/>
                  </a:cubicBezTo>
                  <a:lnTo>
                    <a:pt x="284705" y="1698"/>
                  </a:lnTo>
                  <a:cubicBezTo>
                    <a:pt x="289030" y="-566"/>
                    <a:pt x="294190" y="-566"/>
                    <a:pt x="298516" y="1698"/>
                  </a:cubicBezTo>
                  <a:lnTo>
                    <a:pt x="414329" y="68496"/>
                  </a:lnTo>
                  <a:cubicBezTo>
                    <a:pt x="418437" y="71152"/>
                    <a:pt x="421022" y="75617"/>
                    <a:pt x="421280" y="80501"/>
                  </a:cubicBezTo>
                  <a:lnTo>
                    <a:pt x="421280" y="83210"/>
                  </a:lnTo>
                  <a:cubicBezTo>
                    <a:pt x="421037" y="88099"/>
                    <a:pt x="418448" y="92570"/>
                    <a:pt x="414330" y="95215"/>
                  </a:cubicBezTo>
                  <a:lnTo>
                    <a:pt x="136575" y="255621"/>
                  </a:lnTo>
                  <a:cubicBezTo>
                    <a:pt x="132225" y="257781"/>
                    <a:pt x="127115" y="257781"/>
                    <a:pt x="122764" y="255621"/>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06" name="Freeform: Shape 105">
              <a:extLst>
                <a:ext uri="{FF2B5EF4-FFF2-40B4-BE49-F238E27FC236}">
                  <a16:creationId xmlns:a16="http://schemas.microsoft.com/office/drawing/2014/main" id="{EEE00E08-42F1-46B0-A0F7-E9B16192A1B8}"/>
                </a:ext>
              </a:extLst>
            </p:cNvPr>
            <p:cNvSpPr/>
            <p:nvPr/>
          </p:nvSpPr>
          <p:spPr>
            <a:xfrm>
              <a:off x="11230670" y="3805864"/>
              <a:ext cx="129624" cy="90000"/>
            </a:xfrm>
            <a:custGeom>
              <a:avLst/>
              <a:gdLst>
                <a:gd name="connsiteX0" fmla="*/ 2076 w 129624"/>
                <a:gd name="connsiteY0" fmla="*/ 0 h 90000"/>
                <a:gd name="connsiteX1" fmla="*/ 0 w 129624"/>
                <a:gd name="connsiteY1" fmla="*/ 6770 h 90000"/>
                <a:gd name="connsiteX2" fmla="*/ 0 w 129624"/>
                <a:gd name="connsiteY2" fmla="*/ 9568 h 90000"/>
                <a:gd name="connsiteX3" fmla="*/ 6951 w 129624"/>
                <a:gd name="connsiteY3" fmla="*/ 21484 h 90000"/>
                <a:gd name="connsiteX4" fmla="*/ 64812 w 129624"/>
                <a:gd name="connsiteY4" fmla="*/ 54973 h 90000"/>
                <a:gd name="connsiteX5" fmla="*/ 122764 w 129624"/>
                <a:gd name="connsiteY5" fmla="*/ 88372 h 90000"/>
                <a:gd name="connsiteX6" fmla="*/ 129625 w 129624"/>
                <a:gd name="connsiteY6" fmla="*/ 89997 h 90000"/>
                <a:gd name="connsiteX7" fmla="*/ 129625 w 129624"/>
                <a:gd name="connsiteY7" fmla="*/ 73297 h 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24" h="90000">
                  <a:moveTo>
                    <a:pt x="2076" y="0"/>
                  </a:moveTo>
                  <a:cubicBezTo>
                    <a:pt x="819" y="2043"/>
                    <a:pt x="104" y="4373"/>
                    <a:pt x="0" y="6770"/>
                  </a:cubicBezTo>
                  <a:lnTo>
                    <a:pt x="0" y="9568"/>
                  </a:lnTo>
                  <a:cubicBezTo>
                    <a:pt x="257" y="14429"/>
                    <a:pt x="2846" y="18867"/>
                    <a:pt x="6951" y="21484"/>
                  </a:cubicBezTo>
                  <a:lnTo>
                    <a:pt x="64812" y="54973"/>
                  </a:lnTo>
                  <a:lnTo>
                    <a:pt x="122764" y="88372"/>
                  </a:lnTo>
                  <a:cubicBezTo>
                    <a:pt x="124875" y="89490"/>
                    <a:pt x="127237" y="90050"/>
                    <a:pt x="129625" y="89997"/>
                  </a:cubicBezTo>
                  <a:lnTo>
                    <a:pt x="129625" y="73297"/>
                  </a:lnTo>
                  <a:close/>
                </a:path>
              </a:pathLst>
            </a:custGeom>
            <a:solidFill>
              <a:srgbClr val="000000">
                <a:alpha val="1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07" name="Freeform: Shape 106">
              <a:extLst>
                <a:ext uri="{FF2B5EF4-FFF2-40B4-BE49-F238E27FC236}">
                  <a16:creationId xmlns:a16="http://schemas.microsoft.com/office/drawing/2014/main" id="{12A6259D-977A-4BCC-94D7-7B22254FC6EF}"/>
                </a:ext>
              </a:extLst>
            </p:cNvPr>
            <p:cNvSpPr/>
            <p:nvPr/>
          </p:nvSpPr>
          <p:spPr>
            <a:xfrm>
              <a:off x="11360205" y="3711895"/>
              <a:ext cx="291655" cy="183606"/>
            </a:xfrm>
            <a:custGeom>
              <a:avLst/>
              <a:gdLst>
                <a:gd name="connsiteX0" fmla="*/ 0 w 291655"/>
                <a:gd name="connsiteY0" fmla="*/ 167266 h 183606"/>
                <a:gd name="connsiteX1" fmla="*/ 0 w 291655"/>
                <a:gd name="connsiteY1" fmla="*/ 183605 h 183606"/>
                <a:gd name="connsiteX2" fmla="*/ 6951 w 291655"/>
                <a:gd name="connsiteY2" fmla="*/ 181980 h 183606"/>
                <a:gd name="connsiteX3" fmla="*/ 145782 w 291655"/>
                <a:gd name="connsiteY3" fmla="*/ 101732 h 183606"/>
                <a:gd name="connsiteX4" fmla="*/ 284705 w 291655"/>
                <a:gd name="connsiteY4" fmla="*/ 21574 h 183606"/>
                <a:gd name="connsiteX5" fmla="*/ 291655 w 291655"/>
                <a:gd name="connsiteY5" fmla="*/ 9568 h 183606"/>
                <a:gd name="connsiteX6" fmla="*/ 291655 w 291655"/>
                <a:gd name="connsiteY6" fmla="*/ 6860 h 183606"/>
                <a:gd name="connsiteX7" fmla="*/ 289579 w 291655"/>
                <a:gd name="connsiteY7" fmla="*/ 0 h 18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655" h="183606">
                  <a:moveTo>
                    <a:pt x="0" y="167266"/>
                  </a:moveTo>
                  <a:lnTo>
                    <a:pt x="0" y="183605"/>
                  </a:lnTo>
                  <a:cubicBezTo>
                    <a:pt x="2416" y="183646"/>
                    <a:pt x="4803" y="183087"/>
                    <a:pt x="6951" y="181980"/>
                  </a:cubicBezTo>
                  <a:lnTo>
                    <a:pt x="145782" y="101732"/>
                  </a:lnTo>
                  <a:lnTo>
                    <a:pt x="284705" y="21574"/>
                  </a:lnTo>
                  <a:cubicBezTo>
                    <a:pt x="288823" y="18928"/>
                    <a:pt x="291412" y="14458"/>
                    <a:pt x="291655" y="9568"/>
                  </a:cubicBezTo>
                  <a:lnTo>
                    <a:pt x="291655" y="6860"/>
                  </a:lnTo>
                  <a:cubicBezTo>
                    <a:pt x="291567" y="4433"/>
                    <a:pt x="290851" y="2069"/>
                    <a:pt x="289579" y="0"/>
                  </a:cubicBezTo>
                  <a:close/>
                </a:path>
              </a:pathLst>
            </a:custGeom>
            <a:solidFill>
              <a:srgbClr val="000000">
                <a:alpha val="15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08" name="Freeform: Shape 107">
              <a:extLst>
                <a:ext uri="{FF2B5EF4-FFF2-40B4-BE49-F238E27FC236}">
                  <a16:creationId xmlns:a16="http://schemas.microsoft.com/office/drawing/2014/main" id="{D7728803-4B13-42E4-89DE-58AE33E181B0}"/>
                </a:ext>
              </a:extLst>
            </p:cNvPr>
            <p:cNvSpPr/>
            <p:nvPr/>
          </p:nvSpPr>
          <p:spPr>
            <a:xfrm>
              <a:off x="11180481" y="3403829"/>
              <a:ext cx="421280" cy="257241"/>
            </a:xfrm>
            <a:custGeom>
              <a:avLst/>
              <a:gdLst>
                <a:gd name="connsiteX0" fmla="*/ 122674 w 421280"/>
                <a:gd name="connsiteY0" fmla="*/ 255621 h 257241"/>
                <a:gd name="connsiteX1" fmla="*/ 6951 w 421280"/>
                <a:gd name="connsiteY1" fmla="*/ 188732 h 257241"/>
                <a:gd name="connsiteX2" fmla="*/ 0 w 421280"/>
                <a:gd name="connsiteY2" fmla="*/ 176817 h 257241"/>
                <a:gd name="connsiteX3" fmla="*/ 0 w 421280"/>
                <a:gd name="connsiteY3" fmla="*/ 174019 h 257241"/>
                <a:gd name="connsiteX4" fmla="*/ 6951 w 421280"/>
                <a:gd name="connsiteY4" fmla="*/ 162103 h 257241"/>
                <a:gd name="connsiteX5" fmla="*/ 284705 w 421280"/>
                <a:gd name="connsiteY5" fmla="*/ 1698 h 257241"/>
                <a:gd name="connsiteX6" fmla="*/ 298516 w 421280"/>
                <a:gd name="connsiteY6" fmla="*/ 1698 h 257241"/>
                <a:gd name="connsiteX7" fmla="*/ 414329 w 421280"/>
                <a:gd name="connsiteY7" fmla="*/ 68496 h 257241"/>
                <a:gd name="connsiteX8" fmla="*/ 421280 w 421280"/>
                <a:gd name="connsiteY8" fmla="*/ 80501 h 257241"/>
                <a:gd name="connsiteX9" fmla="*/ 421280 w 421280"/>
                <a:gd name="connsiteY9" fmla="*/ 83209 h 257241"/>
                <a:gd name="connsiteX10" fmla="*/ 414330 w 421280"/>
                <a:gd name="connsiteY10" fmla="*/ 95215 h 257241"/>
                <a:gd name="connsiteX11" fmla="*/ 136485 w 421280"/>
                <a:gd name="connsiteY11" fmla="*/ 255621 h 257241"/>
                <a:gd name="connsiteX12" fmla="*/ 122674 w 421280"/>
                <a:gd name="connsiteY12" fmla="*/ 255621 h 25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280" h="257241">
                  <a:moveTo>
                    <a:pt x="122674" y="255621"/>
                  </a:moveTo>
                  <a:lnTo>
                    <a:pt x="6951" y="188732"/>
                  </a:lnTo>
                  <a:cubicBezTo>
                    <a:pt x="2835" y="186127"/>
                    <a:pt x="242" y="181683"/>
                    <a:pt x="0" y="176817"/>
                  </a:cubicBezTo>
                  <a:lnTo>
                    <a:pt x="0" y="174019"/>
                  </a:lnTo>
                  <a:cubicBezTo>
                    <a:pt x="242" y="169153"/>
                    <a:pt x="2835" y="164709"/>
                    <a:pt x="6951" y="162103"/>
                  </a:cubicBezTo>
                  <a:lnTo>
                    <a:pt x="284705" y="1698"/>
                  </a:lnTo>
                  <a:cubicBezTo>
                    <a:pt x="289030" y="-566"/>
                    <a:pt x="294190" y="-566"/>
                    <a:pt x="298516" y="1698"/>
                  </a:cubicBezTo>
                  <a:lnTo>
                    <a:pt x="414329" y="68496"/>
                  </a:lnTo>
                  <a:cubicBezTo>
                    <a:pt x="418405" y="71183"/>
                    <a:pt x="420979" y="75629"/>
                    <a:pt x="421280" y="80501"/>
                  </a:cubicBezTo>
                  <a:lnTo>
                    <a:pt x="421280" y="83209"/>
                  </a:lnTo>
                  <a:cubicBezTo>
                    <a:pt x="421008" y="88090"/>
                    <a:pt x="418426" y="92549"/>
                    <a:pt x="414330" y="95215"/>
                  </a:cubicBezTo>
                  <a:lnTo>
                    <a:pt x="136485" y="255621"/>
                  </a:lnTo>
                  <a:cubicBezTo>
                    <a:pt x="132135" y="257781"/>
                    <a:pt x="127024" y="257781"/>
                    <a:pt x="122674" y="255621"/>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09" name="Freeform: Shape 108">
              <a:extLst>
                <a:ext uri="{FF2B5EF4-FFF2-40B4-BE49-F238E27FC236}">
                  <a16:creationId xmlns:a16="http://schemas.microsoft.com/office/drawing/2014/main" id="{C1AD8E30-D610-4B13-8EFA-7504BF067364}"/>
                </a:ext>
              </a:extLst>
            </p:cNvPr>
            <p:cNvSpPr/>
            <p:nvPr/>
          </p:nvSpPr>
          <p:spPr>
            <a:xfrm>
              <a:off x="11310106" y="3477560"/>
              <a:ext cx="291745" cy="183247"/>
            </a:xfrm>
            <a:custGeom>
              <a:avLst/>
              <a:gdLst>
                <a:gd name="connsiteX0" fmla="*/ 0 w 291745"/>
                <a:gd name="connsiteY0" fmla="*/ 166905 h 183247"/>
                <a:gd name="connsiteX1" fmla="*/ 0 w 291745"/>
                <a:gd name="connsiteY1" fmla="*/ 183244 h 183247"/>
                <a:gd name="connsiteX2" fmla="*/ 6860 w 291745"/>
                <a:gd name="connsiteY2" fmla="*/ 181619 h 183247"/>
                <a:gd name="connsiteX3" fmla="*/ 145782 w 291745"/>
                <a:gd name="connsiteY3" fmla="*/ 101371 h 183247"/>
                <a:gd name="connsiteX4" fmla="*/ 284795 w 291745"/>
                <a:gd name="connsiteY4" fmla="*/ 21484 h 183247"/>
                <a:gd name="connsiteX5" fmla="*/ 291745 w 291745"/>
                <a:gd name="connsiteY5" fmla="*/ 9478 h 183247"/>
                <a:gd name="connsiteX6" fmla="*/ 291745 w 291745"/>
                <a:gd name="connsiteY6" fmla="*/ 6770 h 183247"/>
                <a:gd name="connsiteX7" fmla="*/ 289669 w 291745"/>
                <a:gd name="connsiteY7" fmla="*/ 0 h 18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745" h="183247">
                  <a:moveTo>
                    <a:pt x="0" y="166905"/>
                  </a:moveTo>
                  <a:lnTo>
                    <a:pt x="0" y="183244"/>
                  </a:lnTo>
                  <a:cubicBezTo>
                    <a:pt x="2388" y="183297"/>
                    <a:pt x="4750" y="182737"/>
                    <a:pt x="6860" y="181619"/>
                  </a:cubicBezTo>
                  <a:lnTo>
                    <a:pt x="145782" y="101371"/>
                  </a:lnTo>
                  <a:lnTo>
                    <a:pt x="284795" y="21484"/>
                  </a:lnTo>
                  <a:cubicBezTo>
                    <a:pt x="288892" y="18817"/>
                    <a:pt x="291473" y="14359"/>
                    <a:pt x="291745" y="9478"/>
                  </a:cubicBezTo>
                  <a:lnTo>
                    <a:pt x="291745" y="6770"/>
                  </a:lnTo>
                  <a:cubicBezTo>
                    <a:pt x="291641" y="4373"/>
                    <a:pt x="290927" y="2043"/>
                    <a:pt x="289669" y="0"/>
                  </a:cubicBezTo>
                  <a:close/>
                </a:path>
              </a:pathLst>
            </a:custGeom>
            <a:solidFill>
              <a:srgbClr val="000000">
                <a:alpha val="15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10" name="Freeform: Shape 109">
              <a:extLst>
                <a:ext uri="{FF2B5EF4-FFF2-40B4-BE49-F238E27FC236}">
                  <a16:creationId xmlns:a16="http://schemas.microsoft.com/office/drawing/2014/main" id="{8FF53DB7-1C78-4C47-A2BF-D3B25FE73E31}"/>
                </a:ext>
              </a:extLst>
            </p:cNvPr>
            <p:cNvSpPr/>
            <p:nvPr/>
          </p:nvSpPr>
          <p:spPr>
            <a:xfrm>
              <a:off x="11180481" y="3571077"/>
              <a:ext cx="129624" cy="90000"/>
            </a:xfrm>
            <a:custGeom>
              <a:avLst/>
              <a:gdLst>
                <a:gd name="connsiteX0" fmla="*/ 1986 w 129624"/>
                <a:gd name="connsiteY0" fmla="*/ 0 h 90000"/>
                <a:gd name="connsiteX1" fmla="*/ 0 w 129624"/>
                <a:gd name="connsiteY1" fmla="*/ 6770 h 90000"/>
                <a:gd name="connsiteX2" fmla="*/ 0 w 129624"/>
                <a:gd name="connsiteY2" fmla="*/ 9568 h 90000"/>
                <a:gd name="connsiteX3" fmla="*/ 6951 w 129624"/>
                <a:gd name="connsiteY3" fmla="*/ 21484 h 90000"/>
                <a:gd name="connsiteX4" fmla="*/ 122674 w 129624"/>
                <a:gd name="connsiteY4" fmla="*/ 88372 h 90000"/>
                <a:gd name="connsiteX5" fmla="*/ 129624 w 129624"/>
                <a:gd name="connsiteY5" fmla="*/ 89997 h 90000"/>
                <a:gd name="connsiteX6" fmla="*/ 129625 w 129624"/>
                <a:gd name="connsiteY6" fmla="*/ 73388 h 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24" h="90000">
                  <a:moveTo>
                    <a:pt x="1986" y="0"/>
                  </a:moveTo>
                  <a:cubicBezTo>
                    <a:pt x="791" y="2065"/>
                    <a:pt x="110" y="4387"/>
                    <a:pt x="0" y="6770"/>
                  </a:cubicBezTo>
                  <a:lnTo>
                    <a:pt x="0" y="9568"/>
                  </a:lnTo>
                  <a:cubicBezTo>
                    <a:pt x="242" y="14434"/>
                    <a:pt x="2835" y="18878"/>
                    <a:pt x="6951" y="21484"/>
                  </a:cubicBezTo>
                  <a:lnTo>
                    <a:pt x="122674" y="88372"/>
                  </a:lnTo>
                  <a:cubicBezTo>
                    <a:pt x="124817" y="89491"/>
                    <a:pt x="127208" y="90050"/>
                    <a:pt x="129624" y="89997"/>
                  </a:cubicBezTo>
                  <a:lnTo>
                    <a:pt x="129625" y="73388"/>
                  </a:lnTo>
                  <a:close/>
                </a:path>
              </a:pathLst>
            </a:custGeom>
            <a:solidFill>
              <a:srgbClr val="000000">
                <a:alpha val="1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11" name="Freeform: Shape 110">
              <a:extLst>
                <a:ext uri="{FF2B5EF4-FFF2-40B4-BE49-F238E27FC236}">
                  <a16:creationId xmlns:a16="http://schemas.microsoft.com/office/drawing/2014/main" id="{4A99953B-3874-47A9-82E2-93CF4480D4B9}"/>
                </a:ext>
              </a:extLst>
            </p:cNvPr>
            <p:cNvSpPr/>
            <p:nvPr/>
          </p:nvSpPr>
          <p:spPr>
            <a:xfrm>
              <a:off x="11053294" y="3124708"/>
              <a:ext cx="497827" cy="301398"/>
            </a:xfrm>
            <a:custGeom>
              <a:avLst/>
              <a:gdLst>
                <a:gd name="connsiteX0" fmla="*/ 199672 w 497827"/>
                <a:gd name="connsiteY0" fmla="*/ 299955 h 301398"/>
                <a:gd name="connsiteX1" fmla="*/ 7221 w 497827"/>
                <a:gd name="connsiteY1" fmla="*/ 188836 h 301398"/>
                <a:gd name="connsiteX2" fmla="*/ 0 w 497827"/>
                <a:gd name="connsiteY2" fmla="*/ 176740 h 301398"/>
                <a:gd name="connsiteX3" fmla="*/ 0 w 497827"/>
                <a:gd name="connsiteY3" fmla="*/ 173942 h 301398"/>
                <a:gd name="connsiteX4" fmla="*/ 6860 w 497827"/>
                <a:gd name="connsiteY4" fmla="*/ 162026 h 301398"/>
                <a:gd name="connsiteX5" fmla="*/ 284705 w 497827"/>
                <a:gd name="connsiteY5" fmla="*/ 1620 h 301398"/>
                <a:gd name="connsiteX6" fmla="*/ 298516 w 497827"/>
                <a:gd name="connsiteY6" fmla="*/ 1620 h 301398"/>
                <a:gd name="connsiteX7" fmla="*/ 490967 w 497827"/>
                <a:gd name="connsiteY7" fmla="*/ 112650 h 301398"/>
                <a:gd name="connsiteX8" fmla="*/ 497827 w 497827"/>
                <a:gd name="connsiteY8" fmla="*/ 124655 h 301398"/>
                <a:gd name="connsiteX9" fmla="*/ 497827 w 497827"/>
                <a:gd name="connsiteY9" fmla="*/ 127454 h 301398"/>
                <a:gd name="connsiteX10" fmla="*/ 490967 w 497827"/>
                <a:gd name="connsiteY10" fmla="*/ 139369 h 301398"/>
                <a:gd name="connsiteX11" fmla="*/ 213122 w 497827"/>
                <a:gd name="connsiteY11" fmla="*/ 299775 h 301398"/>
                <a:gd name="connsiteX12" fmla="*/ 199672 w 497827"/>
                <a:gd name="connsiteY12" fmla="*/ 299955 h 30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827" h="301398">
                  <a:moveTo>
                    <a:pt x="199672" y="299955"/>
                  </a:moveTo>
                  <a:lnTo>
                    <a:pt x="7221" y="188836"/>
                  </a:lnTo>
                  <a:cubicBezTo>
                    <a:pt x="2962" y="186246"/>
                    <a:pt x="259" y="181718"/>
                    <a:pt x="0" y="176740"/>
                  </a:cubicBezTo>
                  <a:lnTo>
                    <a:pt x="0" y="173942"/>
                  </a:lnTo>
                  <a:cubicBezTo>
                    <a:pt x="266" y="169106"/>
                    <a:pt x="2812" y="164684"/>
                    <a:pt x="6860" y="162026"/>
                  </a:cubicBezTo>
                  <a:lnTo>
                    <a:pt x="284705" y="1620"/>
                  </a:lnTo>
                  <a:cubicBezTo>
                    <a:pt x="289055" y="-540"/>
                    <a:pt x="294165" y="-540"/>
                    <a:pt x="298516" y="1620"/>
                  </a:cubicBezTo>
                  <a:lnTo>
                    <a:pt x="490967" y="112650"/>
                  </a:lnTo>
                  <a:cubicBezTo>
                    <a:pt x="495019" y="115346"/>
                    <a:pt x="497561" y="119796"/>
                    <a:pt x="497827" y="124655"/>
                  </a:cubicBezTo>
                  <a:lnTo>
                    <a:pt x="497827" y="127454"/>
                  </a:lnTo>
                  <a:cubicBezTo>
                    <a:pt x="497561" y="132289"/>
                    <a:pt x="495015" y="136711"/>
                    <a:pt x="490967" y="139369"/>
                  </a:cubicBezTo>
                  <a:lnTo>
                    <a:pt x="213122" y="299775"/>
                  </a:lnTo>
                  <a:cubicBezTo>
                    <a:pt x="208899" y="301875"/>
                    <a:pt x="203950" y="301941"/>
                    <a:pt x="199672" y="299955"/>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12" name="Freeform: Shape 111">
              <a:extLst>
                <a:ext uri="{FF2B5EF4-FFF2-40B4-BE49-F238E27FC236}">
                  <a16:creationId xmlns:a16="http://schemas.microsoft.com/office/drawing/2014/main" id="{EB1FC1D1-6140-4869-892A-C3A72A3EF28F}"/>
                </a:ext>
              </a:extLst>
            </p:cNvPr>
            <p:cNvSpPr/>
            <p:nvPr/>
          </p:nvSpPr>
          <p:spPr>
            <a:xfrm>
              <a:off x="11259917" y="3242773"/>
              <a:ext cx="291204" cy="183336"/>
            </a:xfrm>
            <a:custGeom>
              <a:avLst/>
              <a:gdLst>
                <a:gd name="connsiteX0" fmla="*/ 0 w 291204"/>
                <a:gd name="connsiteY0" fmla="*/ 166995 h 183336"/>
                <a:gd name="connsiteX1" fmla="*/ 0 w 291204"/>
                <a:gd name="connsiteY1" fmla="*/ 183334 h 183336"/>
                <a:gd name="connsiteX2" fmla="*/ 6860 w 291204"/>
                <a:gd name="connsiteY2" fmla="*/ 181709 h 183336"/>
                <a:gd name="connsiteX3" fmla="*/ 145421 w 291204"/>
                <a:gd name="connsiteY3" fmla="*/ 101732 h 183336"/>
                <a:gd name="connsiteX4" fmla="*/ 284344 w 291204"/>
                <a:gd name="connsiteY4" fmla="*/ 21484 h 183336"/>
                <a:gd name="connsiteX5" fmla="*/ 291204 w 291204"/>
                <a:gd name="connsiteY5" fmla="*/ 9568 h 183336"/>
                <a:gd name="connsiteX6" fmla="*/ 291204 w 291204"/>
                <a:gd name="connsiteY6" fmla="*/ 6770 h 183336"/>
                <a:gd name="connsiteX7" fmla="*/ 289218 w 291204"/>
                <a:gd name="connsiteY7" fmla="*/ 0 h 18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204" h="183336">
                  <a:moveTo>
                    <a:pt x="0" y="166995"/>
                  </a:moveTo>
                  <a:lnTo>
                    <a:pt x="0" y="183334"/>
                  </a:lnTo>
                  <a:cubicBezTo>
                    <a:pt x="2387" y="183375"/>
                    <a:pt x="4746" y="182816"/>
                    <a:pt x="6860" y="181709"/>
                  </a:cubicBezTo>
                  <a:lnTo>
                    <a:pt x="145421" y="101732"/>
                  </a:lnTo>
                  <a:lnTo>
                    <a:pt x="284344" y="21484"/>
                  </a:lnTo>
                  <a:cubicBezTo>
                    <a:pt x="288392" y="18826"/>
                    <a:pt x="290938" y="14404"/>
                    <a:pt x="291204" y="9568"/>
                  </a:cubicBezTo>
                  <a:lnTo>
                    <a:pt x="291204" y="6770"/>
                  </a:lnTo>
                  <a:cubicBezTo>
                    <a:pt x="291135" y="4380"/>
                    <a:pt x="290451" y="2048"/>
                    <a:pt x="289218" y="0"/>
                  </a:cubicBezTo>
                  <a:close/>
                </a:path>
              </a:pathLst>
            </a:custGeom>
            <a:solidFill>
              <a:srgbClr val="000000">
                <a:alpha val="15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13" name="Freeform: Shape 112">
              <a:extLst>
                <a:ext uri="{FF2B5EF4-FFF2-40B4-BE49-F238E27FC236}">
                  <a16:creationId xmlns:a16="http://schemas.microsoft.com/office/drawing/2014/main" id="{14402FE1-BAD1-41B0-AAB6-1B173EF5518E}"/>
                </a:ext>
              </a:extLst>
            </p:cNvPr>
            <p:cNvSpPr/>
            <p:nvPr/>
          </p:nvSpPr>
          <p:spPr>
            <a:xfrm>
              <a:off x="11053655" y="3292421"/>
              <a:ext cx="206262" cy="133689"/>
            </a:xfrm>
            <a:custGeom>
              <a:avLst/>
              <a:gdLst>
                <a:gd name="connsiteX0" fmla="*/ 1986 w 206262"/>
                <a:gd name="connsiteY0" fmla="*/ 0 h 133689"/>
                <a:gd name="connsiteX1" fmla="*/ 0 w 206262"/>
                <a:gd name="connsiteY1" fmla="*/ 6770 h 133689"/>
                <a:gd name="connsiteX2" fmla="*/ 0 w 206262"/>
                <a:gd name="connsiteY2" fmla="*/ 9027 h 133689"/>
                <a:gd name="connsiteX3" fmla="*/ 6860 w 206262"/>
                <a:gd name="connsiteY3" fmla="*/ 20942 h 133689"/>
                <a:gd name="connsiteX4" fmla="*/ 199311 w 206262"/>
                <a:gd name="connsiteY4" fmla="*/ 132062 h 133689"/>
                <a:gd name="connsiteX5" fmla="*/ 206262 w 206262"/>
                <a:gd name="connsiteY5" fmla="*/ 133687 h 133689"/>
                <a:gd name="connsiteX6" fmla="*/ 206262 w 206262"/>
                <a:gd name="connsiteY6" fmla="*/ 117348 h 13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262" h="133689">
                  <a:moveTo>
                    <a:pt x="1986" y="0"/>
                  </a:moveTo>
                  <a:cubicBezTo>
                    <a:pt x="753" y="2048"/>
                    <a:pt x="69" y="4380"/>
                    <a:pt x="0" y="6770"/>
                  </a:cubicBezTo>
                  <a:lnTo>
                    <a:pt x="0" y="9027"/>
                  </a:lnTo>
                  <a:cubicBezTo>
                    <a:pt x="237" y="13871"/>
                    <a:pt x="2790" y="18305"/>
                    <a:pt x="6860" y="20942"/>
                  </a:cubicBezTo>
                  <a:lnTo>
                    <a:pt x="199311" y="132062"/>
                  </a:lnTo>
                  <a:cubicBezTo>
                    <a:pt x="201454" y="133180"/>
                    <a:pt x="203845" y="133739"/>
                    <a:pt x="206262" y="133687"/>
                  </a:cubicBezTo>
                  <a:lnTo>
                    <a:pt x="206262" y="117348"/>
                  </a:lnTo>
                  <a:close/>
                </a:path>
              </a:pathLst>
            </a:custGeom>
            <a:solidFill>
              <a:srgbClr val="000000">
                <a:alpha val="1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14" name="Freeform: Shape 113">
              <a:extLst>
                <a:ext uri="{FF2B5EF4-FFF2-40B4-BE49-F238E27FC236}">
                  <a16:creationId xmlns:a16="http://schemas.microsoft.com/office/drawing/2014/main" id="{2A506191-BB1B-4305-AD04-1A38B02D3527}"/>
                </a:ext>
              </a:extLst>
            </p:cNvPr>
            <p:cNvSpPr/>
            <p:nvPr/>
          </p:nvSpPr>
          <p:spPr>
            <a:xfrm>
              <a:off x="11109949" y="2957076"/>
              <a:ext cx="352655" cy="1559392"/>
            </a:xfrm>
            <a:custGeom>
              <a:avLst/>
              <a:gdLst>
                <a:gd name="connsiteX0" fmla="*/ 352619 w 352655"/>
                <a:gd name="connsiteY0" fmla="*/ 1551523 h 1559392"/>
                <a:gd name="connsiteX1" fmla="*/ 348377 w 352655"/>
                <a:gd name="connsiteY1" fmla="*/ 1556127 h 1559392"/>
                <a:gd name="connsiteX2" fmla="*/ 334656 w 352655"/>
                <a:gd name="connsiteY2" fmla="*/ 1559377 h 1559392"/>
                <a:gd name="connsiteX3" fmla="*/ 320845 w 352655"/>
                <a:gd name="connsiteY3" fmla="*/ 1556127 h 1559392"/>
                <a:gd name="connsiteX4" fmla="*/ 316964 w 352655"/>
                <a:gd name="connsiteY4" fmla="*/ 1552516 h 1559392"/>
                <a:gd name="connsiteX5" fmla="*/ 316512 w 352655"/>
                <a:gd name="connsiteY5" fmla="*/ 1551162 h 1559392"/>
                <a:gd name="connsiteX6" fmla="*/ 316512 w 352655"/>
                <a:gd name="connsiteY6" fmla="*/ 1550621 h 1559392"/>
                <a:gd name="connsiteX7" fmla="*/ 1207 w 352655"/>
                <a:gd name="connsiteY7" fmla="*/ 78533 h 1559392"/>
                <a:gd name="connsiteX8" fmla="*/ 36050 w 352655"/>
                <a:gd name="connsiteY8" fmla="*/ 0 h 1559392"/>
                <a:gd name="connsiteX9" fmla="*/ 54104 w 352655"/>
                <a:gd name="connsiteY9" fmla="*/ 31323 h 1559392"/>
                <a:gd name="connsiteX10" fmla="*/ 36592 w 352655"/>
                <a:gd name="connsiteY10" fmla="*/ 70770 h 1559392"/>
                <a:gd name="connsiteX11" fmla="*/ 352529 w 352655"/>
                <a:gd name="connsiteY11" fmla="*/ 1547461 h 1559392"/>
                <a:gd name="connsiteX12" fmla="*/ 352529 w 352655"/>
                <a:gd name="connsiteY12" fmla="*/ 1550260 h 1559392"/>
                <a:gd name="connsiteX13" fmla="*/ 352619 w 352655"/>
                <a:gd name="connsiteY13" fmla="*/ 1551523 h 155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655" h="1559392">
                  <a:moveTo>
                    <a:pt x="352619" y="1551523"/>
                  </a:moveTo>
                  <a:cubicBezTo>
                    <a:pt x="351799" y="1553515"/>
                    <a:pt x="350295" y="1555148"/>
                    <a:pt x="348377" y="1556127"/>
                  </a:cubicBezTo>
                  <a:cubicBezTo>
                    <a:pt x="344163" y="1558383"/>
                    <a:pt x="339434" y="1559503"/>
                    <a:pt x="334656" y="1559377"/>
                  </a:cubicBezTo>
                  <a:cubicBezTo>
                    <a:pt x="329845" y="1559540"/>
                    <a:pt x="325078" y="1558418"/>
                    <a:pt x="320845" y="1556127"/>
                  </a:cubicBezTo>
                  <a:cubicBezTo>
                    <a:pt x="319199" y="1555369"/>
                    <a:pt x="317839" y="1554103"/>
                    <a:pt x="316964" y="1552516"/>
                  </a:cubicBezTo>
                  <a:lnTo>
                    <a:pt x="316512" y="1551162"/>
                  </a:lnTo>
                  <a:lnTo>
                    <a:pt x="316512" y="1550621"/>
                  </a:lnTo>
                  <a:lnTo>
                    <a:pt x="1207" y="78533"/>
                  </a:lnTo>
                  <a:cubicBezTo>
                    <a:pt x="-4324" y="47694"/>
                    <a:pt x="9475" y="16594"/>
                    <a:pt x="36050" y="0"/>
                  </a:cubicBezTo>
                  <a:lnTo>
                    <a:pt x="54104" y="31323"/>
                  </a:lnTo>
                  <a:cubicBezTo>
                    <a:pt x="41134" y="39983"/>
                    <a:pt x="34315" y="55342"/>
                    <a:pt x="36592" y="70770"/>
                  </a:cubicBezTo>
                  <a:lnTo>
                    <a:pt x="352529" y="1547461"/>
                  </a:lnTo>
                  <a:cubicBezTo>
                    <a:pt x="352698" y="1548386"/>
                    <a:pt x="352698" y="1549334"/>
                    <a:pt x="352529" y="1550260"/>
                  </a:cubicBezTo>
                  <a:cubicBezTo>
                    <a:pt x="352595" y="1550677"/>
                    <a:pt x="352625" y="1551100"/>
                    <a:pt x="352619" y="1551523"/>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nvGrpSpPr>
          <p:cNvPr id="115" name="Graphic 13">
            <a:extLst>
              <a:ext uri="{FF2B5EF4-FFF2-40B4-BE49-F238E27FC236}">
                <a16:creationId xmlns:a16="http://schemas.microsoft.com/office/drawing/2014/main" id="{D32CA540-F870-44A2-AA67-917009C88C25}"/>
              </a:ext>
            </a:extLst>
          </p:cNvPr>
          <p:cNvGrpSpPr/>
          <p:nvPr/>
        </p:nvGrpSpPr>
        <p:grpSpPr>
          <a:xfrm>
            <a:off x="5375669" y="452459"/>
            <a:ext cx="917414" cy="951400"/>
            <a:chOff x="7564804" y="2597178"/>
            <a:chExt cx="1223219" cy="1268533"/>
          </a:xfrm>
        </p:grpSpPr>
        <p:sp>
          <p:nvSpPr>
            <p:cNvPr id="116" name="Freeform: Shape 115">
              <a:extLst>
                <a:ext uri="{FF2B5EF4-FFF2-40B4-BE49-F238E27FC236}">
                  <a16:creationId xmlns:a16="http://schemas.microsoft.com/office/drawing/2014/main" id="{5E988515-81D8-45A5-8A05-7193C2DB4AE7}"/>
                </a:ext>
              </a:extLst>
            </p:cNvPr>
            <p:cNvSpPr/>
            <p:nvPr/>
          </p:nvSpPr>
          <p:spPr>
            <a:xfrm>
              <a:off x="7653898" y="2651068"/>
              <a:ext cx="1079422" cy="1205436"/>
            </a:xfrm>
            <a:custGeom>
              <a:avLst/>
              <a:gdLst>
                <a:gd name="connsiteX0" fmla="*/ 0 w 1079422"/>
                <a:gd name="connsiteY0" fmla="*/ 1205437 h 1205436"/>
                <a:gd name="connsiteX1" fmla="*/ 0 w 1079422"/>
                <a:gd name="connsiteY1" fmla="*/ 612648 h 1205436"/>
                <a:gd name="connsiteX2" fmla="*/ 1063355 w 1079422"/>
                <a:gd name="connsiteY2" fmla="*/ 0 h 1205436"/>
                <a:gd name="connsiteX3" fmla="*/ 1079423 w 1079422"/>
                <a:gd name="connsiteY3" fmla="*/ 9207 h 1205436"/>
                <a:gd name="connsiteX4" fmla="*/ 1079423 w 1079422"/>
                <a:gd name="connsiteY4" fmla="*/ 600732 h 120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422" h="1205436">
                  <a:moveTo>
                    <a:pt x="0" y="1205437"/>
                  </a:moveTo>
                  <a:lnTo>
                    <a:pt x="0" y="612648"/>
                  </a:lnTo>
                  <a:lnTo>
                    <a:pt x="1063355" y="0"/>
                  </a:lnTo>
                  <a:lnTo>
                    <a:pt x="1079423" y="9207"/>
                  </a:lnTo>
                  <a:lnTo>
                    <a:pt x="1079423" y="600732"/>
                  </a:lnTo>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17" name="Freeform: Shape 116">
              <a:extLst>
                <a:ext uri="{FF2B5EF4-FFF2-40B4-BE49-F238E27FC236}">
                  <a16:creationId xmlns:a16="http://schemas.microsoft.com/office/drawing/2014/main" id="{7DE7174F-67AB-4DE4-ABCF-728029B814AB}"/>
                </a:ext>
              </a:extLst>
            </p:cNvPr>
            <p:cNvSpPr/>
            <p:nvPr/>
          </p:nvSpPr>
          <p:spPr>
            <a:xfrm>
              <a:off x="7669876" y="2660275"/>
              <a:ext cx="1063445" cy="1205436"/>
            </a:xfrm>
            <a:custGeom>
              <a:avLst/>
              <a:gdLst>
                <a:gd name="connsiteX0" fmla="*/ 0 w 1063445"/>
                <a:gd name="connsiteY0" fmla="*/ 612738 h 1205436"/>
                <a:gd name="connsiteX1" fmla="*/ 0 w 1063445"/>
                <a:gd name="connsiteY1" fmla="*/ 1205436 h 1205436"/>
                <a:gd name="connsiteX2" fmla="*/ 1063355 w 1063445"/>
                <a:gd name="connsiteY2" fmla="*/ 591525 h 1205436"/>
                <a:gd name="connsiteX3" fmla="*/ 1063445 w 1063445"/>
                <a:gd name="connsiteY3" fmla="*/ 0 h 1205436"/>
                <a:gd name="connsiteX4" fmla="*/ 0 w 1063445"/>
                <a:gd name="connsiteY4" fmla="*/ 612738 h 120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445" h="1205436">
                  <a:moveTo>
                    <a:pt x="0" y="612738"/>
                  </a:moveTo>
                  <a:lnTo>
                    <a:pt x="0" y="1205436"/>
                  </a:lnTo>
                  <a:lnTo>
                    <a:pt x="1063355" y="591525"/>
                  </a:lnTo>
                  <a:lnTo>
                    <a:pt x="1063445" y="0"/>
                  </a:lnTo>
                  <a:lnTo>
                    <a:pt x="0" y="612738"/>
                  </a:ln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18" name="Freeform: Shape 117">
              <a:extLst>
                <a:ext uri="{FF2B5EF4-FFF2-40B4-BE49-F238E27FC236}">
                  <a16:creationId xmlns:a16="http://schemas.microsoft.com/office/drawing/2014/main" id="{7F0A758B-A19D-49CE-B1DC-2975D66A04B6}"/>
                </a:ext>
              </a:extLst>
            </p:cNvPr>
            <p:cNvSpPr/>
            <p:nvPr/>
          </p:nvSpPr>
          <p:spPr>
            <a:xfrm>
              <a:off x="7778074" y="3248317"/>
              <a:ext cx="162374" cy="350194"/>
            </a:xfrm>
            <a:custGeom>
              <a:avLst/>
              <a:gdLst>
                <a:gd name="connsiteX0" fmla="*/ 154932 w 162374"/>
                <a:gd name="connsiteY0" fmla="*/ 956 h 350194"/>
                <a:gd name="connsiteX1" fmla="*/ 160168 w 162374"/>
                <a:gd name="connsiteY1" fmla="*/ 956 h 350194"/>
                <a:gd name="connsiteX2" fmla="*/ 162334 w 162374"/>
                <a:gd name="connsiteY2" fmla="*/ 7726 h 350194"/>
                <a:gd name="connsiteX3" fmla="*/ 162334 w 162374"/>
                <a:gd name="connsiteY3" fmla="*/ 52860 h 350194"/>
                <a:gd name="connsiteX4" fmla="*/ 160167 w 162374"/>
                <a:gd name="connsiteY4" fmla="*/ 61887 h 350194"/>
                <a:gd name="connsiteX5" fmla="*/ 154932 w 162374"/>
                <a:gd name="connsiteY5" fmla="*/ 68296 h 350194"/>
                <a:gd name="connsiteX6" fmla="*/ 106819 w 162374"/>
                <a:gd name="connsiteY6" fmla="*/ 96459 h 350194"/>
                <a:gd name="connsiteX7" fmla="*/ 106819 w 162374"/>
                <a:gd name="connsiteY7" fmla="*/ 313102 h 350194"/>
                <a:gd name="connsiteX8" fmla="*/ 104653 w 162374"/>
                <a:gd name="connsiteY8" fmla="*/ 322129 h 350194"/>
                <a:gd name="connsiteX9" fmla="*/ 99417 w 162374"/>
                <a:gd name="connsiteY9" fmla="*/ 328448 h 350194"/>
                <a:gd name="connsiteX10" fmla="*/ 63310 w 162374"/>
                <a:gd name="connsiteY10" fmla="*/ 349209 h 350194"/>
                <a:gd name="connsiteX11" fmla="*/ 58075 w 162374"/>
                <a:gd name="connsiteY11" fmla="*/ 349209 h 350194"/>
                <a:gd name="connsiteX12" fmla="*/ 55908 w 162374"/>
                <a:gd name="connsiteY12" fmla="*/ 342439 h 350194"/>
                <a:gd name="connsiteX13" fmla="*/ 55908 w 162374"/>
                <a:gd name="connsiteY13" fmla="*/ 125796 h 350194"/>
                <a:gd name="connsiteX14" fmla="*/ 7525 w 162374"/>
                <a:gd name="connsiteY14" fmla="*/ 153689 h 350194"/>
                <a:gd name="connsiteX15" fmla="*/ 2289 w 162374"/>
                <a:gd name="connsiteY15" fmla="*/ 153689 h 350194"/>
                <a:gd name="connsiteX16" fmla="*/ 32 w 162374"/>
                <a:gd name="connsiteY16" fmla="*/ 146919 h 350194"/>
                <a:gd name="connsiteX17" fmla="*/ 32 w 162374"/>
                <a:gd name="connsiteY17" fmla="*/ 101785 h 350194"/>
                <a:gd name="connsiteX18" fmla="*/ 2289 w 162374"/>
                <a:gd name="connsiteY18" fmla="*/ 92758 h 350194"/>
                <a:gd name="connsiteX19" fmla="*/ 7525 w 162374"/>
                <a:gd name="connsiteY19" fmla="*/ 86349 h 35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374" h="350194">
                  <a:moveTo>
                    <a:pt x="154932" y="956"/>
                  </a:moveTo>
                  <a:cubicBezTo>
                    <a:pt x="156444" y="-319"/>
                    <a:pt x="158655" y="-319"/>
                    <a:pt x="160168" y="956"/>
                  </a:cubicBezTo>
                  <a:cubicBezTo>
                    <a:pt x="161785" y="2821"/>
                    <a:pt x="162568" y="5268"/>
                    <a:pt x="162334" y="7726"/>
                  </a:cubicBezTo>
                  <a:lnTo>
                    <a:pt x="162334" y="52860"/>
                  </a:lnTo>
                  <a:cubicBezTo>
                    <a:pt x="162275" y="55991"/>
                    <a:pt x="161536" y="59071"/>
                    <a:pt x="160167" y="61887"/>
                  </a:cubicBezTo>
                  <a:cubicBezTo>
                    <a:pt x="159089" y="64491"/>
                    <a:pt x="157269" y="66720"/>
                    <a:pt x="154932" y="68296"/>
                  </a:cubicBezTo>
                  <a:lnTo>
                    <a:pt x="106819" y="96459"/>
                  </a:lnTo>
                  <a:lnTo>
                    <a:pt x="106819" y="313102"/>
                  </a:lnTo>
                  <a:cubicBezTo>
                    <a:pt x="106741" y="316230"/>
                    <a:pt x="106003" y="319306"/>
                    <a:pt x="104653" y="322129"/>
                  </a:cubicBezTo>
                  <a:cubicBezTo>
                    <a:pt x="103636" y="324745"/>
                    <a:pt x="101799" y="326962"/>
                    <a:pt x="99417" y="328448"/>
                  </a:cubicBezTo>
                  <a:lnTo>
                    <a:pt x="63310" y="349209"/>
                  </a:lnTo>
                  <a:cubicBezTo>
                    <a:pt x="61812" y="350522"/>
                    <a:pt x="59573" y="350522"/>
                    <a:pt x="58075" y="349209"/>
                  </a:cubicBezTo>
                  <a:cubicBezTo>
                    <a:pt x="56457" y="347344"/>
                    <a:pt x="55674" y="344897"/>
                    <a:pt x="55908" y="342439"/>
                  </a:cubicBezTo>
                  <a:lnTo>
                    <a:pt x="55908" y="125796"/>
                  </a:lnTo>
                  <a:lnTo>
                    <a:pt x="7525" y="153689"/>
                  </a:lnTo>
                  <a:cubicBezTo>
                    <a:pt x="6026" y="155002"/>
                    <a:pt x="3787" y="155002"/>
                    <a:pt x="2289" y="153689"/>
                  </a:cubicBezTo>
                  <a:cubicBezTo>
                    <a:pt x="639" y="151838"/>
                    <a:pt x="-177" y="149390"/>
                    <a:pt x="32" y="146919"/>
                  </a:cubicBezTo>
                  <a:lnTo>
                    <a:pt x="32" y="101785"/>
                  </a:lnTo>
                  <a:cubicBezTo>
                    <a:pt x="133" y="98650"/>
                    <a:pt x="903" y="95572"/>
                    <a:pt x="2289" y="92758"/>
                  </a:cubicBezTo>
                  <a:cubicBezTo>
                    <a:pt x="3333" y="90134"/>
                    <a:pt x="5161" y="87896"/>
                    <a:pt x="7525" y="86349"/>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19" name="Freeform: Shape 118">
              <a:extLst>
                <a:ext uri="{FF2B5EF4-FFF2-40B4-BE49-F238E27FC236}">
                  <a16:creationId xmlns:a16="http://schemas.microsoft.com/office/drawing/2014/main" id="{F7DBF34A-C236-447F-B7A1-96BEFC8001DB}"/>
                </a:ext>
              </a:extLst>
            </p:cNvPr>
            <p:cNvSpPr/>
            <p:nvPr/>
          </p:nvSpPr>
          <p:spPr>
            <a:xfrm>
              <a:off x="7985772" y="3139995"/>
              <a:ext cx="144952" cy="371406"/>
            </a:xfrm>
            <a:custGeom>
              <a:avLst/>
              <a:gdLst>
                <a:gd name="connsiteX0" fmla="*/ 137519 w 144952"/>
                <a:gd name="connsiteY0" fmla="*/ 227709 h 371406"/>
                <a:gd name="connsiteX1" fmla="*/ 142664 w 144952"/>
                <a:gd name="connsiteY1" fmla="*/ 227709 h 371406"/>
                <a:gd name="connsiteX2" fmla="*/ 144921 w 144952"/>
                <a:gd name="connsiteY2" fmla="*/ 234479 h 371406"/>
                <a:gd name="connsiteX3" fmla="*/ 144921 w 144952"/>
                <a:gd name="connsiteY3" fmla="*/ 279613 h 371406"/>
                <a:gd name="connsiteX4" fmla="*/ 142664 w 144952"/>
                <a:gd name="connsiteY4" fmla="*/ 288640 h 371406"/>
                <a:gd name="connsiteX5" fmla="*/ 137519 w 144952"/>
                <a:gd name="connsiteY5" fmla="*/ 295049 h 371406"/>
                <a:gd name="connsiteX6" fmla="*/ 7443 w 144952"/>
                <a:gd name="connsiteY6" fmla="*/ 370422 h 371406"/>
                <a:gd name="connsiteX7" fmla="*/ 2207 w 144952"/>
                <a:gd name="connsiteY7" fmla="*/ 370422 h 371406"/>
                <a:gd name="connsiteX8" fmla="*/ 41 w 144952"/>
                <a:gd name="connsiteY8" fmla="*/ 363652 h 371406"/>
                <a:gd name="connsiteX9" fmla="*/ 41 w 144952"/>
                <a:gd name="connsiteY9" fmla="*/ 90231 h 371406"/>
                <a:gd name="connsiteX10" fmla="*/ 2207 w 144952"/>
                <a:gd name="connsiteY10" fmla="*/ 81204 h 371406"/>
                <a:gd name="connsiteX11" fmla="*/ 7443 w 144952"/>
                <a:gd name="connsiteY11" fmla="*/ 74885 h 371406"/>
                <a:gd name="connsiteX12" fmla="*/ 135352 w 144952"/>
                <a:gd name="connsiteY12" fmla="*/ 956 h 371406"/>
                <a:gd name="connsiteX13" fmla="*/ 140588 w 144952"/>
                <a:gd name="connsiteY13" fmla="*/ 956 h 371406"/>
                <a:gd name="connsiteX14" fmla="*/ 142844 w 144952"/>
                <a:gd name="connsiteY14" fmla="*/ 7997 h 371406"/>
                <a:gd name="connsiteX15" fmla="*/ 142844 w 144952"/>
                <a:gd name="connsiteY15" fmla="*/ 53131 h 371406"/>
                <a:gd name="connsiteX16" fmla="*/ 140678 w 144952"/>
                <a:gd name="connsiteY16" fmla="*/ 62158 h 371406"/>
                <a:gd name="connsiteX17" fmla="*/ 135442 w 144952"/>
                <a:gd name="connsiteY17" fmla="*/ 68476 h 371406"/>
                <a:gd name="connsiteX18" fmla="*/ 50952 w 144952"/>
                <a:gd name="connsiteY18" fmla="*/ 117311 h 371406"/>
                <a:gd name="connsiteX19" fmla="*/ 50952 w 144952"/>
                <a:gd name="connsiteY19" fmla="*/ 162987 h 371406"/>
                <a:gd name="connsiteX20" fmla="*/ 129395 w 144952"/>
                <a:gd name="connsiteY20" fmla="*/ 117853 h 371406"/>
                <a:gd name="connsiteX21" fmla="*/ 134630 w 144952"/>
                <a:gd name="connsiteY21" fmla="*/ 117853 h 371406"/>
                <a:gd name="connsiteX22" fmla="*/ 136797 w 144952"/>
                <a:gd name="connsiteY22" fmla="*/ 124623 h 371406"/>
                <a:gd name="connsiteX23" fmla="*/ 136797 w 144952"/>
                <a:gd name="connsiteY23" fmla="*/ 169757 h 371406"/>
                <a:gd name="connsiteX24" fmla="*/ 134630 w 144952"/>
                <a:gd name="connsiteY24" fmla="*/ 178784 h 371406"/>
                <a:gd name="connsiteX25" fmla="*/ 129395 w 144952"/>
                <a:gd name="connsiteY25" fmla="*/ 185193 h 371406"/>
                <a:gd name="connsiteX26" fmla="*/ 50952 w 144952"/>
                <a:gd name="connsiteY26" fmla="*/ 230327 h 371406"/>
                <a:gd name="connsiteX27" fmla="*/ 50952 w 144952"/>
                <a:gd name="connsiteY27" fmla="*/ 277717 h 37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4952" h="371406">
                  <a:moveTo>
                    <a:pt x="137519" y="227709"/>
                  </a:moveTo>
                  <a:cubicBezTo>
                    <a:pt x="138987" y="226409"/>
                    <a:pt x="141195" y="226409"/>
                    <a:pt x="142664" y="227709"/>
                  </a:cubicBezTo>
                  <a:cubicBezTo>
                    <a:pt x="144314" y="229560"/>
                    <a:pt x="145130" y="232008"/>
                    <a:pt x="144921" y="234479"/>
                  </a:cubicBezTo>
                  <a:lnTo>
                    <a:pt x="144921" y="279613"/>
                  </a:lnTo>
                  <a:cubicBezTo>
                    <a:pt x="144861" y="282754"/>
                    <a:pt x="144089" y="285840"/>
                    <a:pt x="142664" y="288640"/>
                  </a:cubicBezTo>
                  <a:cubicBezTo>
                    <a:pt x="141649" y="291254"/>
                    <a:pt x="139852" y="293493"/>
                    <a:pt x="137519" y="295049"/>
                  </a:cubicBezTo>
                  <a:lnTo>
                    <a:pt x="7443" y="370422"/>
                  </a:lnTo>
                  <a:cubicBezTo>
                    <a:pt x="5944" y="371735"/>
                    <a:pt x="3705" y="371735"/>
                    <a:pt x="2207" y="370422"/>
                  </a:cubicBezTo>
                  <a:cubicBezTo>
                    <a:pt x="589" y="368557"/>
                    <a:pt x="-193" y="366110"/>
                    <a:pt x="41" y="363652"/>
                  </a:cubicBezTo>
                  <a:lnTo>
                    <a:pt x="41" y="90231"/>
                  </a:lnTo>
                  <a:cubicBezTo>
                    <a:pt x="116" y="87103"/>
                    <a:pt x="855" y="84026"/>
                    <a:pt x="2207" y="81204"/>
                  </a:cubicBezTo>
                  <a:cubicBezTo>
                    <a:pt x="3257" y="78607"/>
                    <a:pt x="5086" y="76399"/>
                    <a:pt x="7443" y="74885"/>
                  </a:cubicBezTo>
                  <a:lnTo>
                    <a:pt x="135352" y="956"/>
                  </a:lnTo>
                  <a:cubicBezTo>
                    <a:pt x="136865" y="-319"/>
                    <a:pt x="139075" y="-319"/>
                    <a:pt x="140588" y="956"/>
                  </a:cubicBezTo>
                  <a:cubicBezTo>
                    <a:pt x="142311" y="2873"/>
                    <a:pt x="143132" y="5435"/>
                    <a:pt x="142844" y="7997"/>
                  </a:cubicBezTo>
                  <a:lnTo>
                    <a:pt x="142844" y="53131"/>
                  </a:lnTo>
                  <a:cubicBezTo>
                    <a:pt x="142769" y="56259"/>
                    <a:pt x="142031" y="59336"/>
                    <a:pt x="140678" y="62158"/>
                  </a:cubicBezTo>
                  <a:cubicBezTo>
                    <a:pt x="139634" y="64758"/>
                    <a:pt x="137803" y="66967"/>
                    <a:pt x="135442" y="68476"/>
                  </a:cubicBezTo>
                  <a:lnTo>
                    <a:pt x="50952" y="117311"/>
                  </a:lnTo>
                  <a:lnTo>
                    <a:pt x="50952" y="162987"/>
                  </a:lnTo>
                  <a:lnTo>
                    <a:pt x="129395" y="117853"/>
                  </a:lnTo>
                  <a:cubicBezTo>
                    <a:pt x="130893" y="116540"/>
                    <a:pt x="133132" y="116540"/>
                    <a:pt x="134630" y="117853"/>
                  </a:cubicBezTo>
                  <a:cubicBezTo>
                    <a:pt x="136248" y="119718"/>
                    <a:pt x="137031" y="122165"/>
                    <a:pt x="136797" y="124623"/>
                  </a:cubicBezTo>
                  <a:lnTo>
                    <a:pt x="136797" y="169757"/>
                  </a:lnTo>
                  <a:cubicBezTo>
                    <a:pt x="136729" y="172886"/>
                    <a:pt x="135991" y="175965"/>
                    <a:pt x="134630" y="178784"/>
                  </a:cubicBezTo>
                  <a:cubicBezTo>
                    <a:pt x="133613" y="181423"/>
                    <a:pt x="131778" y="183669"/>
                    <a:pt x="129395" y="185193"/>
                  </a:cubicBezTo>
                  <a:lnTo>
                    <a:pt x="50952" y="230327"/>
                  </a:lnTo>
                  <a:lnTo>
                    <a:pt x="50952" y="277717"/>
                  </a:ln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20" name="Freeform: Shape 119">
              <a:extLst>
                <a:ext uri="{FF2B5EF4-FFF2-40B4-BE49-F238E27FC236}">
                  <a16:creationId xmlns:a16="http://schemas.microsoft.com/office/drawing/2014/main" id="{793D082F-80CA-47E8-9AFF-563DB73559B3}"/>
                </a:ext>
              </a:extLst>
            </p:cNvPr>
            <p:cNvSpPr/>
            <p:nvPr/>
          </p:nvSpPr>
          <p:spPr>
            <a:xfrm>
              <a:off x="8166595" y="3044759"/>
              <a:ext cx="191121" cy="363332"/>
            </a:xfrm>
            <a:custGeom>
              <a:avLst/>
              <a:gdLst>
                <a:gd name="connsiteX0" fmla="*/ 117824 w 191121"/>
                <a:gd name="connsiteY0" fmla="*/ 1591 h 363332"/>
                <a:gd name="connsiteX1" fmla="*/ 126219 w 191121"/>
                <a:gd name="connsiteY1" fmla="*/ 1591 h 363332"/>
                <a:gd name="connsiteX2" fmla="*/ 130190 w 191121"/>
                <a:gd name="connsiteY2" fmla="*/ 8632 h 363332"/>
                <a:gd name="connsiteX3" fmla="*/ 190038 w 191121"/>
                <a:gd name="connsiteY3" fmla="*/ 240350 h 363332"/>
                <a:gd name="connsiteX4" fmla="*/ 191121 w 191121"/>
                <a:gd name="connsiteY4" fmla="*/ 246036 h 363332"/>
                <a:gd name="connsiteX5" fmla="*/ 189316 w 191121"/>
                <a:gd name="connsiteY5" fmla="*/ 253619 h 363332"/>
                <a:gd name="connsiteX6" fmla="*/ 185073 w 191121"/>
                <a:gd name="connsiteY6" fmla="*/ 258854 h 363332"/>
                <a:gd name="connsiteX7" fmla="*/ 150501 w 191121"/>
                <a:gd name="connsiteY7" fmla="*/ 278804 h 363332"/>
                <a:gd name="connsiteX8" fmla="*/ 142647 w 191121"/>
                <a:gd name="connsiteY8" fmla="*/ 279797 h 363332"/>
                <a:gd name="connsiteX9" fmla="*/ 139759 w 191121"/>
                <a:gd name="connsiteY9" fmla="*/ 274471 h 363332"/>
                <a:gd name="connsiteX10" fmla="*/ 132086 w 191121"/>
                <a:gd name="connsiteY10" fmla="*/ 243780 h 363332"/>
                <a:gd name="connsiteX11" fmla="*/ 59059 w 191121"/>
                <a:gd name="connsiteY11" fmla="*/ 285935 h 363332"/>
                <a:gd name="connsiteX12" fmla="*/ 51387 w 191121"/>
                <a:gd name="connsiteY12" fmla="*/ 325472 h 363332"/>
                <a:gd name="connsiteX13" fmla="*/ 48498 w 191121"/>
                <a:gd name="connsiteY13" fmla="*/ 334499 h 363332"/>
                <a:gd name="connsiteX14" fmla="*/ 40645 w 191121"/>
                <a:gd name="connsiteY14" fmla="*/ 342623 h 363332"/>
                <a:gd name="connsiteX15" fmla="*/ 6072 w 191121"/>
                <a:gd name="connsiteY15" fmla="*/ 362572 h 363332"/>
                <a:gd name="connsiteX16" fmla="*/ 1829 w 191121"/>
                <a:gd name="connsiteY16" fmla="*/ 362572 h 363332"/>
                <a:gd name="connsiteX17" fmla="*/ 24 w 191121"/>
                <a:gd name="connsiteY17" fmla="*/ 357066 h 363332"/>
                <a:gd name="connsiteX18" fmla="*/ 1107 w 191121"/>
                <a:gd name="connsiteY18" fmla="*/ 350025 h 363332"/>
                <a:gd name="connsiteX19" fmla="*/ 61316 w 191121"/>
                <a:gd name="connsiteY19" fmla="*/ 48350 h 363332"/>
                <a:gd name="connsiteX20" fmla="*/ 65288 w 191121"/>
                <a:gd name="connsiteY20" fmla="*/ 36796 h 363332"/>
                <a:gd name="connsiteX21" fmla="*/ 73683 w 191121"/>
                <a:gd name="connsiteY21" fmla="*/ 27769 h 363332"/>
                <a:gd name="connsiteX22" fmla="*/ 73322 w 191121"/>
                <a:gd name="connsiteY22" fmla="*/ 212005 h 363332"/>
                <a:gd name="connsiteX23" fmla="*/ 117824 w 191121"/>
                <a:gd name="connsiteY23" fmla="*/ 186369 h 363332"/>
                <a:gd name="connsiteX24" fmla="*/ 95618 w 191121"/>
                <a:gd name="connsiteY24" fmla="*/ 97726 h 36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121" h="363332">
                  <a:moveTo>
                    <a:pt x="117824" y="1591"/>
                  </a:moveTo>
                  <a:cubicBezTo>
                    <a:pt x="121434" y="-485"/>
                    <a:pt x="124233" y="-575"/>
                    <a:pt x="126219" y="1591"/>
                  </a:cubicBezTo>
                  <a:cubicBezTo>
                    <a:pt x="128121" y="3561"/>
                    <a:pt x="129488" y="5985"/>
                    <a:pt x="130190" y="8632"/>
                  </a:cubicBezTo>
                  <a:lnTo>
                    <a:pt x="190038" y="240350"/>
                  </a:lnTo>
                  <a:cubicBezTo>
                    <a:pt x="190653" y="242188"/>
                    <a:pt x="191017" y="244101"/>
                    <a:pt x="191121" y="246036"/>
                  </a:cubicBezTo>
                  <a:cubicBezTo>
                    <a:pt x="191079" y="248665"/>
                    <a:pt x="190463" y="251253"/>
                    <a:pt x="189316" y="253619"/>
                  </a:cubicBezTo>
                  <a:cubicBezTo>
                    <a:pt x="188473" y="255758"/>
                    <a:pt x="186992" y="257586"/>
                    <a:pt x="185073" y="258854"/>
                  </a:cubicBezTo>
                  <a:lnTo>
                    <a:pt x="150501" y="278804"/>
                  </a:lnTo>
                  <a:cubicBezTo>
                    <a:pt x="146800" y="280970"/>
                    <a:pt x="144182" y="281241"/>
                    <a:pt x="142647" y="279797"/>
                  </a:cubicBezTo>
                  <a:cubicBezTo>
                    <a:pt x="141158" y="278362"/>
                    <a:pt x="140149" y="276502"/>
                    <a:pt x="139759" y="274471"/>
                  </a:cubicBezTo>
                  <a:lnTo>
                    <a:pt x="132086" y="243780"/>
                  </a:lnTo>
                  <a:lnTo>
                    <a:pt x="59059" y="285935"/>
                  </a:lnTo>
                  <a:lnTo>
                    <a:pt x="51387" y="325472"/>
                  </a:lnTo>
                  <a:cubicBezTo>
                    <a:pt x="50873" y="328607"/>
                    <a:pt x="49899" y="331648"/>
                    <a:pt x="48498" y="334499"/>
                  </a:cubicBezTo>
                  <a:cubicBezTo>
                    <a:pt x="46777" y="337949"/>
                    <a:pt x="44035" y="340786"/>
                    <a:pt x="40645" y="342623"/>
                  </a:cubicBezTo>
                  <a:lnTo>
                    <a:pt x="6072" y="362572"/>
                  </a:lnTo>
                  <a:cubicBezTo>
                    <a:pt x="4839" y="363586"/>
                    <a:pt x="3062" y="363586"/>
                    <a:pt x="1829" y="362572"/>
                  </a:cubicBezTo>
                  <a:cubicBezTo>
                    <a:pt x="514" y="361053"/>
                    <a:pt x="-137" y="359069"/>
                    <a:pt x="24" y="357066"/>
                  </a:cubicBezTo>
                  <a:cubicBezTo>
                    <a:pt x="159" y="354690"/>
                    <a:pt x="521" y="352332"/>
                    <a:pt x="1107" y="350025"/>
                  </a:cubicBezTo>
                  <a:lnTo>
                    <a:pt x="61316" y="48350"/>
                  </a:lnTo>
                  <a:cubicBezTo>
                    <a:pt x="62220" y="44367"/>
                    <a:pt x="63552" y="40493"/>
                    <a:pt x="65288" y="36796"/>
                  </a:cubicBezTo>
                  <a:cubicBezTo>
                    <a:pt x="67098" y="33000"/>
                    <a:pt x="70028" y="29849"/>
                    <a:pt x="73683" y="27769"/>
                  </a:cubicBezTo>
                  <a:close/>
                  <a:moveTo>
                    <a:pt x="73322" y="212005"/>
                  </a:moveTo>
                  <a:lnTo>
                    <a:pt x="117824" y="186369"/>
                  </a:lnTo>
                  <a:lnTo>
                    <a:pt x="95618" y="97726"/>
                  </a:ln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21" name="Freeform: Shape 120">
              <a:extLst>
                <a:ext uri="{FF2B5EF4-FFF2-40B4-BE49-F238E27FC236}">
                  <a16:creationId xmlns:a16="http://schemas.microsoft.com/office/drawing/2014/main" id="{89340F13-85A1-4899-B631-A4F85FA02F26}"/>
                </a:ext>
              </a:extLst>
            </p:cNvPr>
            <p:cNvSpPr/>
            <p:nvPr/>
          </p:nvSpPr>
          <p:spPr>
            <a:xfrm>
              <a:off x="8400110" y="2873496"/>
              <a:ext cx="191170" cy="398154"/>
            </a:xfrm>
            <a:custGeom>
              <a:avLst/>
              <a:gdLst>
                <a:gd name="connsiteX0" fmla="*/ 80551 w 191170"/>
                <a:gd name="connsiteY0" fmla="*/ 280725 h 398154"/>
                <a:gd name="connsiteX1" fmla="*/ 76850 w 191170"/>
                <a:gd name="connsiteY1" fmla="*/ 275941 h 398154"/>
                <a:gd name="connsiteX2" fmla="*/ 51034 w 191170"/>
                <a:gd name="connsiteY2" fmla="*/ 221058 h 398154"/>
                <a:gd name="connsiteX3" fmla="*/ 51034 w 191170"/>
                <a:gd name="connsiteY3" fmla="*/ 360973 h 398154"/>
                <a:gd name="connsiteX4" fmla="*/ 48867 w 191170"/>
                <a:gd name="connsiteY4" fmla="*/ 370000 h 398154"/>
                <a:gd name="connsiteX5" fmla="*/ 43632 w 191170"/>
                <a:gd name="connsiteY5" fmla="*/ 376409 h 398154"/>
                <a:gd name="connsiteX6" fmla="*/ 7525 w 191170"/>
                <a:gd name="connsiteY6" fmla="*/ 397170 h 398154"/>
                <a:gd name="connsiteX7" fmla="*/ 2289 w 191170"/>
                <a:gd name="connsiteY7" fmla="*/ 397170 h 398154"/>
                <a:gd name="connsiteX8" fmla="*/ 32 w 191170"/>
                <a:gd name="connsiteY8" fmla="*/ 390400 h 398154"/>
                <a:gd name="connsiteX9" fmla="*/ 32 w 191170"/>
                <a:gd name="connsiteY9" fmla="*/ 117250 h 398154"/>
                <a:gd name="connsiteX10" fmla="*/ 2289 w 191170"/>
                <a:gd name="connsiteY10" fmla="*/ 108223 h 398154"/>
                <a:gd name="connsiteX11" fmla="*/ 7525 w 191170"/>
                <a:gd name="connsiteY11" fmla="*/ 101814 h 398154"/>
                <a:gd name="connsiteX12" fmla="*/ 39299 w 191170"/>
                <a:gd name="connsiteY12" fmla="*/ 83760 h 398154"/>
                <a:gd name="connsiteX13" fmla="*/ 47603 w 191170"/>
                <a:gd name="connsiteY13" fmla="*/ 83760 h 398154"/>
                <a:gd name="connsiteX14" fmla="*/ 51124 w 191170"/>
                <a:gd name="connsiteY14" fmla="*/ 88454 h 398154"/>
                <a:gd name="connsiteX15" fmla="*/ 95626 w 191170"/>
                <a:gd name="connsiteY15" fmla="*/ 179896 h 398154"/>
                <a:gd name="connsiteX16" fmla="*/ 140128 w 191170"/>
                <a:gd name="connsiteY16" fmla="*/ 37092 h 398154"/>
                <a:gd name="connsiteX17" fmla="*/ 143648 w 191170"/>
                <a:gd name="connsiteY17" fmla="*/ 28065 h 398154"/>
                <a:gd name="connsiteX18" fmla="*/ 151863 w 191170"/>
                <a:gd name="connsiteY18" fmla="*/ 19038 h 398154"/>
                <a:gd name="connsiteX19" fmla="*/ 183727 w 191170"/>
                <a:gd name="connsiteY19" fmla="*/ 985 h 398154"/>
                <a:gd name="connsiteX20" fmla="*/ 188963 w 191170"/>
                <a:gd name="connsiteY20" fmla="*/ 985 h 398154"/>
                <a:gd name="connsiteX21" fmla="*/ 191129 w 191170"/>
                <a:gd name="connsiteY21" fmla="*/ 7755 h 398154"/>
                <a:gd name="connsiteX22" fmla="*/ 191129 w 191170"/>
                <a:gd name="connsiteY22" fmla="*/ 280003 h 398154"/>
                <a:gd name="connsiteX23" fmla="*/ 188963 w 191170"/>
                <a:gd name="connsiteY23" fmla="*/ 289029 h 398154"/>
                <a:gd name="connsiteX24" fmla="*/ 183727 w 191170"/>
                <a:gd name="connsiteY24" fmla="*/ 295438 h 398154"/>
                <a:gd name="connsiteX25" fmla="*/ 147620 w 191170"/>
                <a:gd name="connsiteY25" fmla="*/ 316200 h 398154"/>
                <a:gd name="connsiteX26" fmla="*/ 142385 w 191170"/>
                <a:gd name="connsiteY26" fmla="*/ 316200 h 398154"/>
                <a:gd name="connsiteX27" fmla="*/ 140218 w 191170"/>
                <a:gd name="connsiteY27" fmla="*/ 309430 h 398154"/>
                <a:gd name="connsiteX28" fmla="*/ 140218 w 191170"/>
                <a:gd name="connsiteY28" fmla="*/ 169424 h 398154"/>
                <a:gd name="connsiteX29" fmla="*/ 114402 w 191170"/>
                <a:gd name="connsiteY29" fmla="*/ 254005 h 398154"/>
                <a:gd name="connsiteX30" fmla="*/ 110701 w 191170"/>
                <a:gd name="connsiteY30" fmla="*/ 263032 h 398154"/>
                <a:gd name="connsiteX31" fmla="*/ 104201 w 191170"/>
                <a:gd name="connsiteY31" fmla="*/ 270344 h 398154"/>
                <a:gd name="connsiteX32" fmla="*/ 86689 w 191170"/>
                <a:gd name="connsiteY32" fmla="*/ 280544 h 398154"/>
                <a:gd name="connsiteX33" fmla="*/ 80551 w 191170"/>
                <a:gd name="connsiteY33" fmla="*/ 280725 h 3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170" h="398154">
                  <a:moveTo>
                    <a:pt x="80551" y="280725"/>
                  </a:moveTo>
                  <a:cubicBezTo>
                    <a:pt x="79057" y="279350"/>
                    <a:pt x="77806" y="277732"/>
                    <a:pt x="76850" y="275941"/>
                  </a:cubicBezTo>
                  <a:lnTo>
                    <a:pt x="51034" y="221058"/>
                  </a:lnTo>
                  <a:lnTo>
                    <a:pt x="51034" y="360973"/>
                  </a:lnTo>
                  <a:cubicBezTo>
                    <a:pt x="50975" y="364103"/>
                    <a:pt x="50236" y="367184"/>
                    <a:pt x="48867" y="370000"/>
                  </a:cubicBezTo>
                  <a:cubicBezTo>
                    <a:pt x="47818" y="372621"/>
                    <a:pt x="45991" y="374858"/>
                    <a:pt x="43632" y="376409"/>
                  </a:cubicBezTo>
                  <a:lnTo>
                    <a:pt x="7525" y="397170"/>
                  </a:lnTo>
                  <a:cubicBezTo>
                    <a:pt x="6026" y="398483"/>
                    <a:pt x="3787" y="398483"/>
                    <a:pt x="2289" y="397170"/>
                  </a:cubicBezTo>
                  <a:cubicBezTo>
                    <a:pt x="639" y="395319"/>
                    <a:pt x="-177" y="392871"/>
                    <a:pt x="32" y="390400"/>
                  </a:cubicBezTo>
                  <a:lnTo>
                    <a:pt x="32" y="117250"/>
                  </a:lnTo>
                  <a:cubicBezTo>
                    <a:pt x="133" y="114114"/>
                    <a:pt x="903" y="111037"/>
                    <a:pt x="2289" y="108223"/>
                  </a:cubicBezTo>
                  <a:cubicBezTo>
                    <a:pt x="3333" y="105599"/>
                    <a:pt x="5161" y="103361"/>
                    <a:pt x="7525" y="101814"/>
                  </a:cubicBezTo>
                  <a:lnTo>
                    <a:pt x="39299" y="83760"/>
                  </a:lnTo>
                  <a:cubicBezTo>
                    <a:pt x="43000" y="81684"/>
                    <a:pt x="45708" y="81684"/>
                    <a:pt x="47603" y="83760"/>
                  </a:cubicBezTo>
                  <a:cubicBezTo>
                    <a:pt x="48944" y="85193"/>
                    <a:pt x="50124" y="86767"/>
                    <a:pt x="51124" y="88454"/>
                  </a:cubicBezTo>
                  <a:lnTo>
                    <a:pt x="95626" y="179896"/>
                  </a:lnTo>
                  <a:lnTo>
                    <a:pt x="140128" y="37092"/>
                  </a:lnTo>
                  <a:cubicBezTo>
                    <a:pt x="140670" y="35377"/>
                    <a:pt x="141843" y="32488"/>
                    <a:pt x="143648" y="28065"/>
                  </a:cubicBezTo>
                  <a:cubicBezTo>
                    <a:pt x="145350" y="24255"/>
                    <a:pt x="148229" y="21091"/>
                    <a:pt x="151863" y="19038"/>
                  </a:cubicBezTo>
                  <a:lnTo>
                    <a:pt x="183727" y="985"/>
                  </a:lnTo>
                  <a:cubicBezTo>
                    <a:pt x="185225" y="-328"/>
                    <a:pt x="187465" y="-328"/>
                    <a:pt x="188963" y="985"/>
                  </a:cubicBezTo>
                  <a:cubicBezTo>
                    <a:pt x="190581" y="2850"/>
                    <a:pt x="191363" y="5297"/>
                    <a:pt x="191129" y="7755"/>
                  </a:cubicBezTo>
                  <a:lnTo>
                    <a:pt x="191129" y="280003"/>
                  </a:lnTo>
                  <a:cubicBezTo>
                    <a:pt x="191062" y="283132"/>
                    <a:pt x="190323" y="286210"/>
                    <a:pt x="188963" y="289029"/>
                  </a:cubicBezTo>
                  <a:cubicBezTo>
                    <a:pt x="187889" y="291636"/>
                    <a:pt x="186068" y="293866"/>
                    <a:pt x="183727" y="295438"/>
                  </a:cubicBezTo>
                  <a:lnTo>
                    <a:pt x="147620" y="316200"/>
                  </a:lnTo>
                  <a:cubicBezTo>
                    <a:pt x="146108" y="317475"/>
                    <a:pt x="143897" y="317475"/>
                    <a:pt x="142385" y="316200"/>
                  </a:cubicBezTo>
                  <a:cubicBezTo>
                    <a:pt x="140767" y="314335"/>
                    <a:pt x="139984" y="311888"/>
                    <a:pt x="140218" y="309430"/>
                  </a:cubicBezTo>
                  <a:lnTo>
                    <a:pt x="140218" y="169424"/>
                  </a:lnTo>
                  <a:lnTo>
                    <a:pt x="114402" y="254005"/>
                  </a:lnTo>
                  <a:cubicBezTo>
                    <a:pt x="113359" y="257089"/>
                    <a:pt x="112123" y="260104"/>
                    <a:pt x="110701" y="263032"/>
                  </a:cubicBezTo>
                  <a:cubicBezTo>
                    <a:pt x="109368" y="266099"/>
                    <a:pt x="107091" y="268661"/>
                    <a:pt x="104201" y="270344"/>
                  </a:cubicBezTo>
                  <a:lnTo>
                    <a:pt x="86689" y="280544"/>
                  </a:lnTo>
                  <a:cubicBezTo>
                    <a:pt x="84433" y="282169"/>
                    <a:pt x="82266" y="282259"/>
                    <a:pt x="80551" y="280725"/>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22" name="Freeform: Shape 121">
              <a:extLst>
                <a:ext uri="{FF2B5EF4-FFF2-40B4-BE49-F238E27FC236}">
                  <a16:creationId xmlns:a16="http://schemas.microsoft.com/office/drawing/2014/main" id="{91309892-9383-427F-ADB4-2DFED7F0D990}"/>
                </a:ext>
              </a:extLst>
            </p:cNvPr>
            <p:cNvSpPr/>
            <p:nvPr/>
          </p:nvSpPr>
          <p:spPr>
            <a:xfrm>
              <a:off x="7653898" y="3263715"/>
              <a:ext cx="15977" cy="601996"/>
            </a:xfrm>
            <a:custGeom>
              <a:avLst/>
              <a:gdLst>
                <a:gd name="connsiteX0" fmla="*/ 0 w 15977"/>
                <a:gd name="connsiteY0" fmla="*/ 0 h 601996"/>
                <a:gd name="connsiteX1" fmla="*/ 0 w 15977"/>
                <a:gd name="connsiteY1" fmla="*/ 592789 h 601996"/>
                <a:gd name="connsiteX2" fmla="*/ 15977 w 15977"/>
                <a:gd name="connsiteY2" fmla="*/ 601996 h 601996"/>
                <a:gd name="connsiteX3" fmla="*/ 15977 w 15977"/>
                <a:gd name="connsiteY3" fmla="*/ 9298 h 601996"/>
                <a:gd name="connsiteX4" fmla="*/ 0 w 15977"/>
                <a:gd name="connsiteY4" fmla="*/ 0 h 60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7" h="601996">
                  <a:moveTo>
                    <a:pt x="0" y="0"/>
                  </a:moveTo>
                  <a:lnTo>
                    <a:pt x="0" y="592789"/>
                  </a:lnTo>
                  <a:lnTo>
                    <a:pt x="15977" y="601996"/>
                  </a:lnTo>
                  <a:lnTo>
                    <a:pt x="15977" y="9298"/>
                  </a:lnTo>
                  <a:lnTo>
                    <a:pt x="0" y="0"/>
                  </a:ln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nvGrpSpPr>
            <p:cNvPr id="123" name="Graphic 13">
              <a:extLst>
                <a:ext uri="{FF2B5EF4-FFF2-40B4-BE49-F238E27FC236}">
                  <a16:creationId xmlns:a16="http://schemas.microsoft.com/office/drawing/2014/main" id="{34C5E98E-E28C-49B9-B530-53A7A2639B0F}"/>
                </a:ext>
              </a:extLst>
            </p:cNvPr>
            <p:cNvGrpSpPr/>
            <p:nvPr/>
          </p:nvGrpSpPr>
          <p:grpSpPr>
            <a:xfrm>
              <a:off x="8655690" y="2597178"/>
              <a:ext cx="132332" cy="199852"/>
              <a:chOff x="8655690" y="2597178"/>
              <a:chExt cx="132332" cy="199852"/>
            </a:xfrm>
          </p:grpSpPr>
          <p:sp>
            <p:nvSpPr>
              <p:cNvPr id="127" name="Freeform: Shape 126">
                <a:extLst>
                  <a:ext uri="{FF2B5EF4-FFF2-40B4-BE49-F238E27FC236}">
                    <a16:creationId xmlns:a16="http://schemas.microsoft.com/office/drawing/2014/main" id="{BF2C8C15-E1E3-4118-9242-E2AFFDE9372F}"/>
                  </a:ext>
                </a:extLst>
              </p:cNvPr>
              <p:cNvSpPr/>
              <p:nvPr/>
            </p:nvSpPr>
            <p:spPr>
              <a:xfrm>
                <a:off x="8655690" y="2597178"/>
                <a:ext cx="132332" cy="199852"/>
              </a:xfrm>
              <a:custGeom>
                <a:avLst/>
                <a:gdLst>
                  <a:gd name="connsiteX0" fmla="*/ 61653 w 132332"/>
                  <a:gd name="connsiteY0" fmla="*/ 194076 h 199852"/>
                  <a:gd name="connsiteX1" fmla="*/ 49828 w 132332"/>
                  <a:gd name="connsiteY1" fmla="*/ 199853 h 199852"/>
                  <a:gd name="connsiteX2" fmla="*/ 49286 w 132332"/>
                  <a:gd name="connsiteY2" fmla="*/ 183785 h 199852"/>
                  <a:gd name="connsiteX3" fmla="*/ 37551 w 132332"/>
                  <a:gd name="connsiteY3" fmla="*/ 189562 h 199852"/>
                  <a:gd name="connsiteX4" fmla="*/ 37010 w 132332"/>
                  <a:gd name="connsiteY4" fmla="*/ 173585 h 199852"/>
                  <a:gd name="connsiteX5" fmla="*/ 25275 w 132332"/>
                  <a:gd name="connsiteY5" fmla="*/ 179362 h 199852"/>
                  <a:gd name="connsiteX6" fmla="*/ 24643 w 132332"/>
                  <a:gd name="connsiteY6" fmla="*/ 163385 h 199852"/>
                  <a:gd name="connsiteX7" fmla="*/ 12908 w 132332"/>
                  <a:gd name="connsiteY7" fmla="*/ 169072 h 199852"/>
                  <a:gd name="connsiteX8" fmla="*/ 12367 w 132332"/>
                  <a:gd name="connsiteY8" fmla="*/ 153094 h 199852"/>
                  <a:gd name="connsiteX9" fmla="*/ 632 w 132332"/>
                  <a:gd name="connsiteY9" fmla="*/ 158871 h 199852"/>
                  <a:gd name="connsiteX10" fmla="*/ 0 w 132332"/>
                  <a:gd name="connsiteY10" fmla="*/ 142894 h 199852"/>
                  <a:gd name="connsiteX11" fmla="*/ 70770 w 132332"/>
                  <a:gd name="connsiteY11" fmla="*/ 5687 h 199852"/>
                  <a:gd name="connsiteX12" fmla="*/ 82505 w 132332"/>
                  <a:gd name="connsiteY12" fmla="*/ 0 h 199852"/>
                  <a:gd name="connsiteX13" fmla="*/ 83046 w 132332"/>
                  <a:gd name="connsiteY13" fmla="*/ 15977 h 199852"/>
                  <a:gd name="connsiteX14" fmla="*/ 94871 w 132332"/>
                  <a:gd name="connsiteY14" fmla="*/ 10200 h 199852"/>
                  <a:gd name="connsiteX15" fmla="*/ 95413 w 132332"/>
                  <a:gd name="connsiteY15" fmla="*/ 26178 h 199852"/>
                  <a:gd name="connsiteX16" fmla="*/ 107148 w 132332"/>
                  <a:gd name="connsiteY16" fmla="*/ 20401 h 199852"/>
                  <a:gd name="connsiteX17" fmla="*/ 107690 w 132332"/>
                  <a:gd name="connsiteY17" fmla="*/ 36378 h 199852"/>
                  <a:gd name="connsiteX18" fmla="*/ 119515 w 132332"/>
                  <a:gd name="connsiteY18" fmla="*/ 30691 h 199852"/>
                  <a:gd name="connsiteX19" fmla="*/ 120056 w 132332"/>
                  <a:gd name="connsiteY19" fmla="*/ 46668 h 199852"/>
                  <a:gd name="connsiteX20" fmla="*/ 131791 w 132332"/>
                  <a:gd name="connsiteY20" fmla="*/ 40891 h 199852"/>
                  <a:gd name="connsiteX21" fmla="*/ 132333 w 132332"/>
                  <a:gd name="connsiteY21" fmla="*/ 56869 h 199852"/>
                  <a:gd name="connsiteX22" fmla="*/ 61653 w 132332"/>
                  <a:gd name="connsiteY22" fmla="*/ 194076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2332" h="199852">
                    <a:moveTo>
                      <a:pt x="61653" y="194076"/>
                    </a:moveTo>
                    <a:lnTo>
                      <a:pt x="49828" y="199853"/>
                    </a:lnTo>
                    <a:lnTo>
                      <a:pt x="49286" y="183785"/>
                    </a:lnTo>
                    <a:lnTo>
                      <a:pt x="37551" y="189562"/>
                    </a:lnTo>
                    <a:lnTo>
                      <a:pt x="37010" y="173585"/>
                    </a:lnTo>
                    <a:lnTo>
                      <a:pt x="25275" y="179362"/>
                    </a:lnTo>
                    <a:lnTo>
                      <a:pt x="24643" y="163385"/>
                    </a:lnTo>
                    <a:lnTo>
                      <a:pt x="12908" y="169072"/>
                    </a:lnTo>
                    <a:lnTo>
                      <a:pt x="12367" y="153094"/>
                    </a:lnTo>
                    <a:lnTo>
                      <a:pt x="632" y="158871"/>
                    </a:lnTo>
                    <a:lnTo>
                      <a:pt x="0" y="142894"/>
                    </a:lnTo>
                    <a:lnTo>
                      <a:pt x="70770" y="5687"/>
                    </a:lnTo>
                    <a:lnTo>
                      <a:pt x="82505" y="0"/>
                    </a:lnTo>
                    <a:lnTo>
                      <a:pt x="83046" y="15977"/>
                    </a:lnTo>
                    <a:lnTo>
                      <a:pt x="94871" y="10200"/>
                    </a:lnTo>
                    <a:lnTo>
                      <a:pt x="95413" y="26178"/>
                    </a:lnTo>
                    <a:lnTo>
                      <a:pt x="107148" y="20401"/>
                    </a:lnTo>
                    <a:lnTo>
                      <a:pt x="107690" y="36378"/>
                    </a:lnTo>
                    <a:lnTo>
                      <a:pt x="119515" y="30691"/>
                    </a:lnTo>
                    <a:lnTo>
                      <a:pt x="120056" y="46668"/>
                    </a:lnTo>
                    <a:lnTo>
                      <a:pt x="131791" y="40891"/>
                    </a:lnTo>
                    <a:lnTo>
                      <a:pt x="132333" y="56869"/>
                    </a:lnTo>
                    <a:lnTo>
                      <a:pt x="61653" y="194076"/>
                    </a:ln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28" name="Freeform: Shape 127">
                <a:extLst>
                  <a:ext uri="{FF2B5EF4-FFF2-40B4-BE49-F238E27FC236}">
                    <a16:creationId xmlns:a16="http://schemas.microsoft.com/office/drawing/2014/main" id="{39540B7B-818C-4A7A-97B4-665ACBD39040}"/>
                  </a:ext>
                </a:extLst>
              </p:cNvPr>
              <p:cNvSpPr/>
              <p:nvPr/>
            </p:nvSpPr>
            <p:spPr>
              <a:xfrm>
                <a:off x="8655690" y="2597178"/>
                <a:ext cx="132332" cy="199852"/>
              </a:xfrm>
              <a:custGeom>
                <a:avLst/>
                <a:gdLst>
                  <a:gd name="connsiteX0" fmla="*/ 61653 w 132332"/>
                  <a:gd name="connsiteY0" fmla="*/ 194076 h 199852"/>
                  <a:gd name="connsiteX1" fmla="*/ 49828 w 132332"/>
                  <a:gd name="connsiteY1" fmla="*/ 199853 h 199852"/>
                  <a:gd name="connsiteX2" fmla="*/ 49286 w 132332"/>
                  <a:gd name="connsiteY2" fmla="*/ 183785 h 199852"/>
                  <a:gd name="connsiteX3" fmla="*/ 37551 w 132332"/>
                  <a:gd name="connsiteY3" fmla="*/ 189562 h 199852"/>
                  <a:gd name="connsiteX4" fmla="*/ 37010 w 132332"/>
                  <a:gd name="connsiteY4" fmla="*/ 173585 h 199852"/>
                  <a:gd name="connsiteX5" fmla="*/ 25275 w 132332"/>
                  <a:gd name="connsiteY5" fmla="*/ 179362 h 199852"/>
                  <a:gd name="connsiteX6" fmla="*/ 24643 w 132332"/>
                  <a:gd name="connsiteY6" fmla="*/ 163385 h 199852"/>
                  <a:gd name="connsiteX7" fmla="*/ 12908 w 132332"/>
                  <a:gd name="connsiteY7" fmla="*/ 169072 h 199852"/>
                  <a:gd name="connsiteX8" fmla="*/ 12367 w 132332"/>
                  <a:gd name="connsiteY8" fmla="*/ 153094 h 199852"/>
                  <a:gd name="connsiteX9" fmla="*/ 632 w 132332"/>
                  <a:gd name="connsiteY9" fmla="*/ 158871 h 199852"/>
                  <a:gd name="connsiteX10" fmla="*/ 0 w 132332"/>
                  <a:gd name="connsiteY10" fmla="*/ 142894 h 199852"/>
                  <a:gd name="connsiteX11" fmla="*/ 70770 w 132332"/>
                  <a:gd name="connsiteY11" fmla="*/ 5687 h 199852"/>
                  <a:gd name="connsiteX12" fmla="*/ 82505 w 132332"/>
                  <a:gd name="connsiteY12" fmla="*/ 0 h 199852"/>
                  <a:gd name="connsiteX13" fmla="*/ 83046 w 132332"/>
                  <a:gd name="connsiteY13" fmla="*/ 15977 h 199852"/>
                  <a:gd name="connsiteX14" fmla="*/ 94871 w 132332"/>
                  <a:gd name="connsiteY14" fmla="*/ 10200 h 199852"/>
                  <a:gd name="connsiteX15" fmla="*/ 95413 w 132332"/>
                  <a:gd name="connsiteY15" fmla="*/ 26178 h 199852"/>
                  <a:gd name="connsiteX16" fmla="*/ 107148 w 132332"/>
                  <a:gd name="connsiteY16" fmla="*/ 20401 h 199852"/>
                  <a:gd name="connsiteX17" fmla="*/ 107690 w 132332"/>
                  <a:gd name="connsiteY17" fmla="*/ 36378 h 199852"/>
                  <a:gd name="connsiteX18" fmla="*/ 119515 w 132332"/>
                  <a:gd name="connsiteY18" fmla="*/ 30691 h 199852"/>
                  <a:gd name="connsiteX19" fmla="*/ 120056 w 132332"/>
                  <a:gd name="connsiteY19" fmla="*/ 46668 h 199852"/>
                  <a:gd name="connsiteX20" fmla="*/ 131791 w 132332"/>
                  <a:gd name="connsiteY20" fmla="*/ 40891 h 199852"/>
                  <a:gd name="connsiteX21" fmla="*/ 132333 w 132332"/>
                  <a:gd name="connsiteY21" fmla="*/ 56869 h 199852"/>
                  <a:gd name="connsiteX22" fmla="*/ 61653 w 132332"/>
                  <a:gd name="connsiteY22" fmla="*/ 194076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2332" h="199852">
                    <a:moveTo>
                      <a:pt x="61653" y="194076"/>
                    </a:moveTo>
                    <a:lnTo>
                      <a:pt x="49828" y="199853"/>
                    </a:lnTo>
                    <a:lnTo>
                      <a:pt x="49286" y="183785"/>
                    </a:lnTo>
                    <a:lnTo>
                      <a:pt x="37551" y="189562"/>
                    </a:lnTo>
                    <a:lnTo>
                      <a:pt x="37010" y="173585"/>
                    </a:lnTo>
                    <a:lnTo>
                      <a:pt x="25275" y="179362"/>
                    </a:lnTo>
                    <a:lnTo>
                      <a:pt x="24643" y="163385"/>
                    </a:lnTo>
                    <a:lnTo>
                      <a:pt x="12908" y="169072"/>
                    </a:lnTo>
                    <a:lnTo>
                      <a:pt x="12367" y="153094"/>
                    </a:lnTo>
                    <a:lnTo>
                      <a:pt x="632" y="158871"/>
                    </a:lnTo>
                    <a:lnTo>
                      <a:pt x="0" y="142894"/>
                    </a:lnTo>
                    <a:lnTo>
                      <a:pt x="70770" y="5687"/>
                    </a:lnTo>
                    <a:lnTo>
                      <a:pt x="82505" y="0"/>
                    </a:lnTo>
                    <a:lnTo>
                      <a:pt x="83046" y="15977"/>
                    </a:lnTo>
                    <a:lnTo>
                      <a:pt x="94871" y="10200"/>
                    </a:lnTo>
                    <a:lnTo>
                      <a:pt x="95413" y="26178"/>
                    </a:lnTo>
                    <a:lnTo>
                      <a:pt x="107148" y="20401"/>
                    </a:lnTo>
                    <a:lnTo>
                      <a:pt x="107690" y="36378"/>
                    </a:lnTo>
                    <a:lnTo>
                      <a:pt x="119515" y="30691"/>
                    </a:lnTo>
                    <a:lnTo>
                      <a:pt x="120056" y="46668"/>
                    </a:lnTo>
                    <a:lnTo>
                      <a:pt x="131791" y="40891"/>
                    </a:lnTo>
                    <a:lnTo>
                      <a:pt x="132333" y="56869"/>
                    </a:lnTo>
                    <a:lnTo>
                      <a:pt x="61653" y="194076"/>
                    </a:lnTo>
                    <a:close/>
                  </a:path>
                </a:pathLst>
              </a:custGeom>
              <a:solidFill>
                <a:srgbClr val="FFFFFF">
                  <a:alpha val="8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nvGrpSpPr>
            <p:cNvPr id="124" name="Graphic 13">
              <a:extLst>
                <a:ext uri="{FF2B5EF4-FFF2-40B4-BE49-F238E27FC236}">
                  <a16:creationId xmlns:a16="http://schemas.microsoft.com/office/drawing/2014/main" id="{15D38CE5-8914-4E7E-B226-053A84E6B827}"/>
                </a:ext>
              </a:extLst>
            </p:cNvPr>
            <p:cNvGrpSpPr/>
            <p:nvPr/>
          </p:nvGrpSpPr>
          <p:grpSpPr>
            <a:xfrm>
              <a:off x="7564804" y="3155123"/>
              <a:ext cx="177105" cy="200394"/>
              <a:chOff x="7564804" y="3155123"/>
              <a:chExt cx="177105" cy="200394"/>
            </a:xfrm>
          </p:grpSpPr>
          <p:sp>
            <p:nvSpPr>
              <p:cNvPr id="125" name="Freeform: Shape 124">
                <a:extLst>
                  <a:ext uri="{FF2B5EF4-FFF2-40B4-BE49-F238E27FC236}">
                    <a16:creationId xmlns:a16="http://schemas.microsoft.com/office/drawing/2014/main" id="{9BD8C21A-3276-4F05-97DE-BEAE5C02E61A}"/>
                  </a:ext>
                </a:extLst>
              </p:cNvPr>
              <p:cNvSpPr/>
              <p:nvPr/>
            </p:nvSpPr>
            <p:spPr>
              <a:xfrm>
                <a:off x="7564804" y="3155123"/>
                <a:ext cx="177105" cy="200394"/>
              </a:xfrm>
              <a:custGeom>
                <a:avLst/>
                <a:gdLst>
                  <a:gd name="connsiteX0" fmla="*/ 3159 w 177105"/>
                  <a:gd name="connsiteY0" fmla="*/ 83227 h 200394"/>
                  <a:gd name="connsiteX1" fmla="*/ 0 w 177105"/>
                  <a:gd name="connsiteY1" fmla="*/ 68513 h 200394"/>
                  <a:gd name="connsiteX2" fmla="*/ 11103 w 177105"/>
                  <a:gd name="connsiteY2" fmla="*/ 66527 h 200394"/>
                  <a:gd name="connsiteX3" fmla="*/ 7944 w 177105"/>
                  <a:gd name="connsiteY3" fmla="*/ 51814 h 200394"/>
                  <a:gd name="connsiteX4" fmla="*/ 19046 w 177105"/>
                  <a:gd name="connsiteY4" fmla="*/ 49918 h 200394"/>
                  <a:gd name="connsiteX5" fmla="*/ 15887 w 177105"/>
                  <a:gd name="connsiteY5" fmla="*/ 35204 h 200394"/>
                  <a:gd name="connsiteX6" fmla="*/ 26990 w 177105"/>
                  <a:gd name="connsiteY6" fmla="*/ 33219 h 200394"/>
                  <a:gd name="connsiteX7" fmla="*/ 23831 w 177105"/>
                  <a:gd name="connsiteY7" fmla="*/ 18505 h 200394"/>
                  <a:gd name="connsiteX8" fmla="*/ 34934 w 177105"/>
                  <a:gd name="connsiteY8" fmla="*/ 16609 h 200394"/>
                  <a:gd name="connsiteX9" fmla="*/ 31865 w 177105"/>
                  <a:gd name="connsiteY9" fmla="*/ 1896 h 200394"/>
                  <a:gd name="connsiteX10" fmla="*/ 42967 w 177105"/>
                  <a:gd name="connsiteY10" fmla="*/ 0 h 200394"/>
                  <a:gd name="connsiteX11" fmla="*/ 173946 w 177105"/>
                  <a:gd name="connsiteY11" fmla="*/ 117168 h 200394"/>
                  <a:gd name="connsiteX12" fmla="*/ 177105 w 177105"/>
                  <a:gd name="connsiteY12" fmla="*/ 131881 h 200394"/>
                  <a:gd name="connsiteX13" fmla="*/ 166003 w 177105"/>
                  <a:gd name="connsiteY13" fmla="*/ 133777 h 200394"/>
                  <a:gd name="connsiteX14" fmla="*/ 169162 w 177105"/>
                  <a:gd name="connsiteY14" fmla="*/ 148491 h 200394"/>
                  <a:gd name="connsiteX15" fmla="*/ 158059 w 177105"/>
                  <a:gd name="connsiteY15" fmla="*/ 150476 h 200394"/>
                  <a:gd name="connsiteX16" fmla="*/ 161218 w 177105"/>
                  <a:gd name="connsiteY16" fmla="*/ 165190 h 200394"/>
                  <a:gd name="connsiteX17" fmla="*/ 150025 w 177105"/>
                  <a:gd name="connsiteY17" fmla="*/ 167086 h 200394"/>
                  <a:gd name="connsiteX18" fmla="*/ 153184 w 177105"/>
                  <a:gd name="connsiteY18" fmla="*/ 181799 h 200394"/>
                  <a:gd name="connsiteX19" fmla="*/ 142082 w 177105"/>
                  <a:gd name="connsiteY19" fmla="*/ 183785 h 200394"/>
                  <a:gd name="connsiteX20" fmla="*/ 145241 w 177105"/>
                  <a:gd name="connsiteY20" fmla="*/ 198499 h 200394"/>
                  <a:gd name="connsiteX21" fmla="*/ 134138 w 177105"/>
                  <a:gd name="connsiteY21" fmla="*/ 200395 h 200394"/>
                  <a:gd name="connsiteX22" fmla="*/ 3159 w 177105"/>
                  <a:gd name="connsiteY22" fmla="*/ 83227 h 20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105" h="200394">
                    <a:moveTo>
                      <a:pt x="3159" y="83227"/>
                    </a:moveTo>
                    <a:lnTo>
                      <a:pt x="0" y="68513"/>
                    </a:lnTo>
                    <a:lnTo>
                      <a:pt x="11103" y="66527"/>
                    </a:lnTo>
                    <a:lnTo>
                      <a:pt x="7944" y="51814"/>
                    </a:lnTo>
                    <a:lnTo>
                      <a:pt x="19046" y="49918"/>
                    </a:lnTo>
                    <a:lnTo>
                      <a:pt x="15887" y="35204"/>
                    </a:lnTo>
                    <a:lnTo>
                      <a:pt x="26990" y="33219"/>
                    </a:lnTo>
                    <a:lnTo>
                      <a:pt x="23831" y="18505"/>
                    </a:lnTo>
                    <a:lnTo>
                      <a:pt x="34934" y="16609"/>
                    </a:lnTo>
                    <a:lnTo>
                      <a:pt x="31865" y="1896"/>
                    </a:lnTo>
                    <a:lnTo>
                      <a:pt x="42967" y="0"/>
                    </a:lnTo>
                    <a:lnTo>
                      <a:pt x="173946" y="117168"/>
                    </a:lnTo>
                    <a:lnTo>
                      <a:pt x="177105" y="131881"/>
                    </a:lnTo>
                    <a:lnTo>
                      <a:pt x="166003" y="133777"/>
                    </a:lnTo>
                    <a:lnTo>
                      <a:pt x="169162" y="148491"/>
                    </a:lnTo>
                    <a:lnTo>
                      <a:pt x="158059" y="150476"/>
                    </a:lnTo>
                    <a:lnTo>
                      <a:pt x="161218" y="165190"/>
                    </a:lnTo>
                    <a:lnTo>
                      <a:pt x="150025" y="167086"/>
                    </a:lnTo>
                    <a:lnTo>
                      <a:pt x="153184" y="181799"/>
                    </a:lnTo>
                    <a:lnTo>
                      <a:pt x="142082" y="183785"/>
                    </a:lnTo>
                    <a:lnTo>
                      <a:pt x="145241" y="198499"/>
                    </a:lnTo>
                    <a:lnTo>
                      <a:pt x="134138" y="200395"/>
                    </a:lnTo>
                    <a:lnTo>
                      <a:pt x="3159" y="83227"/>
                    </a:ln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26" name="Freeform: Shape 125">
                <a:extLst>
                  <a:ext uri="{FF2B5EF4-FFF2-40B4-BE49-F238E27FC236}">
                    <a16:creationId xmlns:a16="http://schemas.microsoft.com/office/drawing/2014/main" id="{E0F05544-A6D7-4779-A493-13B6B25E6C84}"/>
                  </a:ext>
                </a:extLst>
              </p:cNvPr>
              <p:cNvSpPr/>
              <p:nvPr/>
            </p:nvSpPr>
            <p:spPr>
              <a:xfrm>
                <a:off x="7564804" y="3155123"/>
                <a:ext cx="177105" cy="200394"/>
              </a:xfrm>
              <a:custGeom>
                <a:avLst/>
                <a:gdLst>
                  <a:gd name="connsiteX0" fmla="*/ 3159 w 177105"/>
                  <a:gd name="connsiteY0" fmla="*/ 83227 h 200394"/>
                  <a:gd name="connsiteX1" fmla="*/ 0 w 177105"/>
                  <a:gd name="connsiteY1" fmla="*/ 68513 h 200394"/>
                  <a:gd name="connsiteX2" fmla="*/ 11103 w 177105"/>
                  <a:gd name="connsiteY2" fmla="*/ 66527 h 200394"/>
                  <a:gd name="connsiteX3" fmla="*/ 7944 w 177105"/>
                  <a:gd name="connsiteY3" fmla="*/ 51814 h 200394"/>
                  <a:gd name="connsiteX4" fmla="*/ 19046 w 177105"/>
                  <a:gd name="connsiteY4" fmla="*/ 49918 h 200394"/>
                  <a:gd name="connsiteX5" fmla="*/ 15887 w 177105"/>
                  <a:gd name="connsiteY5" fmla="*/ 35204 h 200394"/>
                  <a:gd name="connsiteX6" fmla="*/ 26990 w 177105"/>
                  <a:gd name="connsiteY6" fmla="*/ 33219 h 200394"/>
                  <a:gd name="connsiteX7" fmla="*/ 23831 w 177105"/>
                  <a:gd name="connsiteY7" fmla="*/ 18505 h 200394"/>
                  <a:gd name="connsiteX8" fmla="*/ 34934 w 177105"/>
                  <a:gd name="connsiteY8" fmla="*/ 16609 h 200394"/>
                  <a:gd name="connsiteX9" fmla="*/ 31865 w 177105"/>
                  <a:gd name="connsiteY9" fmla="*/ 1896 h 200394"/>
                  <a:gd name="connsiteX10" fmla="*/ 42967 w 177105"/>
                  <a:gd name="connsiteY10" fmla="*/ 0 h 200394"/>
                  <a:gd name="connsiteX11" fmla="*/ 173946 w 177105"/>
                  <a:gd name="connsiteY11" fmla="*/ 117168 h 200394"/>
                  <a:gd name="connsiteX12" fmla="*/ 177105 w 177105"/>
                  <a:gd name="connsiteY12" fmla="*/ 131881 h 200394"/>
                  <a:gd name="connsiteX13" fmla="*/ 166003 w 177105"/>
                  <a:gd name="connsiteY13" fmla="*/ 133777 h 200394"/>
                  <a:gd name="connsiteX14" fmla="*/ 169162 w 177105"/>
                  <a:gd name="connsiteY14" fmla="*/ 148491 h 200394"/>
                  <a:gd name="connsiteX15" fmla="*/ 158059 w 177105"/>
                  <a:gd name="connsiteY15" fmla="*/ 150476 h 200394"/>
                  <a:gd name="connsiteX16" fmla="*/ 161218 w 177105"/>
                  <a:gd name="connsiteY16" fmla="*/ 165190 h 200394"/>
                  <a:gd name="connsiteX17" fmla="*/ 150025 w 177105"/>
                  <a:gd name="connsiteY17" fmla="*/ 167086 h 200394"/>
                  <a:gd name="connsiteX18" fmla="*/ 153184 w 177105"/>
                  <a:gd name="connsiteY18" fmla="*/ 181799 h 200394"/>
                  <a:gd name="connsiteX19" fmla="*/ 142082 w 177105"/>
                  <a:gd name="connsiteY19" fmla="*/ 183785 h 200394"/>
                  <a:gd name="connsiteX20" fmla="*/ 145241 w 177105"/>
                  <a:gd name="connsiteY20" fmla="*/ 198499 h 200394"/>
                  <a:gd name="connsiteX21" fmla="*/ 134138 w 177105"/>
                  <a:gd name="connsiteY21" fmla="*/ 200395 h 200394"/>
                  <a:gd name="connsiteX22" fmla="*/ 3159 w 177105"/>
                  <a:gd name="connsiteY22" fmla="*/ 83227 h 20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105" h="200394">
                    <a:moveTo>
                      <a:pt x="3159" y="83227"/>
                    </a:moveTo>
                    <a:lnTo>
                      <a:pt x="0" y="68513"/>
                    </a:lnTo>
                    <a:lnTo>
                      <a:pt x="11103" y="66527"/>
                    </a:lnTo>
                    <a:lnTo>
                      <a:pt x="7944" y="51814"/>
                    </a:lnTo>
                    <a:lnTo>
                      <a:pt x="19046" y="49918"/>
                    </a:lnTo>
                    <a:lnTo>
                      <a:pt x="15887" y="35204"/>
                    </a:lnTo>
                    <a:lnTo>
                      <a:pt x="26990" y="33219"/>
                    </a:lnTo>
                    <a:lnTo>
                      <a:pt x="23831" y="18505"/>
                    </a:lnTo>
                    <a:lnTo>
                      <a:pt x="34934" y="16609"/>
                    </a:lnTo>
                    <a:lnTo>
                      <a:pt x="31865" y="1896"/>
                    </a:lnTo>
                    <a:lnTo>
                      <a:pt x="42967" y="0"/>
                    </a:lnTo>
                    <a:lnTo>
                      <a:pt x="173946" y="117168"/>
                    </a:lnTo>
                    <a:lnTo>
                      <a:pt x="177105" y="131881"/>
                    </a:lnTo>
                    <a:lnTo>
                      <a:pt x="166003" y="133777"/>
                    </a:lnTo>
                    <a:lnTo>
                      <a:pt x="169162" y="148491"/>
                    </a:lnTo>
                    <a:lnTo>
                      <a:pt x="158059" y="150476"/>
                    </a:lnTo>
                    <a:lnTo>
                      <a:pt x="161218" y="165190"/>
                    </a:lnTo>
                    <a:lnTo>
                      <a:pt x="150025" y="167086"/>
                    </a:lnTo>
                    <a:lnTo>
                      <a:pt x="153184" y="181799"/>
                    </a:lnTo>
                    <a:lnTo>
                      <a:pt x="142082" y="183785"/>
                    </a:lnTo>
                    <a:lnTo>
                      <a:pt x="145241" y="198499"/>
                    </a:lnTo>
                    <a:lnTo>
                      <a:pt x="134138" y="200395"/>
                    </a:lnTo>
                    <a:lnTo>
                      <a:pt x="3159" y="83227"/>
                    </a:lnTo>
                    <a:close/>
                  </a:path>
                </a:pathLst>
              </a:custGeom>
              <a:solidFill>
                <a:srgbClr val="FFFFFF">
                  <a:alpha val="8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grpSp>
        <p:nvGrpSpPr>
          <p:cNvPr id="129" name="Group 128">
            <a:extLst>
              <a:ext uri="{FF2B5EF4-FFF2-40B4-BE49-F238E27FC236}">
                <a16:creationId xmlns:a16="http://schemas.microsoft.com/office/drawing/2014/main" id="{840CAE59-9EF9-42DD-9671-A9DC373961E0}"/>
              </a:ext>
            </a:extLst>
          </p:cNvPr>
          <p:cNvGrpSpPr/>
          <p:nvPr/>
        </p:nvGrpSpPr>
        <p:grpSpPr>
          <a:xfrm>
            <a:off x="7152545" y="1065494"/>
            <a:ext cx="1354017" cy="1575666"/>
            <a:chOff x="9933973" y="3414558"/>
            <a:chExt cx="1805356" cy="2100888"/>
          </a:xfrm>
        </p:grpSpPr>
        <p:sp>
          <p:nvSpPr>
            <p:cNvPr id="130" name="Freeform: Shape 129">
              <a:extLst>
                <a:ext uri="{FF2B5EF4-FFF2-40B4-BE49-F238E27FC236}">
                  <a16:creationId xmlns:a16="http://schemas.microsoft.com/office/drawing/2014/main" id="{F2C86253-21A6-4B09-BAA5-711D2831DAB9}"/>
                </a:ext>
              </a:extLst>
            </p:cNvPr>
            <p:cNvSpPr/>
            <p:nvPr/>
          </p:nvSpPr>
          <p:spPr>
            <a:xfrm>
              <a:off x="9933973" y="4473124"/>
              <a:ext cx="1805356" cy="1042322"/>
            </a:xfrm>
            <a:custGeom>
              <a:avLst/>
              <a:gdLst>
                <a:gd name="connsiteX0" fmla="*/ 675835 w 1805356"/>
                <a:gd name="connsiteY0" fmla="*/ 921996 h 1042322"/>
                <a:gd name="connsiteX1" fmla="*/ 545759 w 1805356"/>
                <a:gd name="connsiteY1" fmla="*/ 864675 h 1042322"/>
                <a:gd name="connsiteX2" fmla="*/ 478419 w 1805356"/>
                <a:gd name="connsiteY2" fmla="*/ 956839 h 1042322"/>
                <a:gd name="connsiteX3" fmla="*/ 207616 w 1805356"/>
                <a:gd name="connsiteY3" fmla="*/ 956839 h 1042322"/>
                <a:gd name="connsiteX4" fmla="*/ 134319 w 1805356"/>
                <a:gd name="connsiteY4" fmla="*/ 844817 h 1042322"/>
                <a:gd name="connsiteX5" fmla="*/ 207616 w 1805356"/>
                <a:gd name="connsiteY5" fmla="*/ 732704 h 1042322"/>
                <a:gd name="connsiteX6" fmla="*/ 297884 w 1805356"/>
                <a:gd name="connsiteY6" fmla="*/ 704631 h 1042322"/>
                <a:gd name="connsiteX7" fmla="*/ 267102 w 1805356"/>
                <a:gd name="connsiteY7" fmla="*/ 686035 h 1042322"/>
                <a:gd name="connsiteX8" fmla="*/ 0 w 1805356"/>
                <a:gd name="connsiteY8" fmla="*/ 531948 h 1042322"/>
                <a:gd name="connsiteX9" fmla="*/ 285608 w 1805356"/>
                <a:gd name="connsiteY9" fmla="*/ 367029 h 1042322"/>
                <a:gd name="connsiteX10" fmla="*/ 485641 w 1805356"/>
                <a:gd name="connsiteY10" fmla="*/ 292919 h 1042322"/>
                <a:gd name="connsiteX11" fmla="*/ 585838 w 1805356"/>
                <a:gd name="connsiteY11" fmla="*/ 371542 h 1042322"/>
                <a:gd name="connsiteX12" fmla="*/ 600371 w 1805356"/>
                <a:gd name="connsiteY12" fmla="*/ 401962 h 1042322"/>
                <a:gd name="connsiteX13" fmla="*/ 754639 w 1805356"/>
                <a:gd name="connsiteY13" fmla="*/ 401962 h 1042322"/>
                <a:gd name="connsiteX14" fmla="*/ 768360 w 1805356"/>
                <a:gd name="connsiteY14" fmla="*/ 391221 h 1042322"/>
                <a:gd name="connsiteX15" fmla="*/ 754639 w 1805356"/>
                <a:gd name="connsiteY15" fmla="*/ 380479 h 1042322"/>
                <a:gd name="connsiteX16" fmla="*/ 657330 w 1805356"/>
                <a:gd name="connsiteY16" fmla="*/ 363328 h 1042322"/>
                <a:gd name="connsiteX17" fmla="*/ 552078 w 1805356"/>
                <a:gd name="connsiteY17" fmla="*/ 297613 h 1042322"/>
                <a:gd name="connsiteX18" fmla="*/ 694250 w 1805356"/>
                <a:gd name="connsiteY18" fmla="*/ 131159 h 1042322"/>
                <a:gd name="connsiteX19" fmla="*/ 921364 w 1805356"/>
                <a:gd name="connsiteY19" fmla="*/ 0 h 1042322"/>
                <a:gd name="connsiteX20" fmla="*/ 1129792 w 1805356"/>
                <a:gd name="connsiteY20" fmla="*/ 120327 h 1042322"/>
                <a:gd name="connsiteX21" fmla="*/ 1271874 w 1805356"/>
                <a:gd name="connsiteY21" fmla="*/ 286781 h 1042322"/>
                <a:gd name="connsiteX22" fmla="*/ 1166712 w 1805356"/>
                <a:gd name="connsiteY22" fmla="*/ 352496 h 1042322"/>
                <a:gd name="connsiteX23" fmla="*/ 1069313 w 1805356"/>
                <a:gd name="connsiteY23" fmla="*/ 369647 h 1042322"/>
                <a:gd name="connsiteX24" fmla="*/ 1055592 w 1805356"/>
                <a:gd name="connsiteY24" fmla="*/ 380389 h 1042322"/>
                <a:gd name="connsiteX25" fmla="*/ 1069313 w 1805356"/>
                <a:gd name="connsiteY25" fmla="*/ 391130 h 1042322"/>
                <a:gd name="connsiteX26" fmla="*/ 1223580 w 1805356"/>
                <a:gd name="connsiteY26" fmla="*/ 391130 h 1042322"/>
                <a:gd name="connsiteX27" fmla="*/ 1238204 w 1805356"/>
                <a:gd name="connsiteY27" fmla="*/ 360800 h 1042322"/>
                <a:gd name="connsiteX28" fmla="*/ 1338401 w 1805356"/>
                <a:gd name="connsiteY28" fmla="*/ 282087 h 1042322"/>
                <a:gd name="connsiteX29" fmla="*/ 1538344 w 1805356"/>
                <a:gd name="connsiteY29" fmla="*/ 356287 h 1042322"/>
                <a:gd name="connsiteX30" fmla="*/ 1805356 w 1805356"/>
                <a:gd name="connsiteY30" fmla="*/ 510374 h 1042322"/>
                <a:gd name="connsiteX31" fmla="*/ 1520020 w 1805356"/>
                <a:gd name="connsiteY31" fmla="*/ 675203 h 1042322"/>
                <a:gd name="connsiteX32" fmla="*/ 1489148 w 1805356"/>
                <a:gd name="connsiteY32" fmla="*/ 693799 h 1042322"/>
                <a:gd name="connsiteX33" fmla="*/ 1580409 w 1805356"/>
                <a:gd name="connsiteY33" fmla="*/ 721962 h 1042322"/>
                <a:gd name="connsiteX34" fmla="*/ 1653797 w 1805356"/>
                <a:gd name="connsiteY34" fmla="*/ 833984 h 1042322"/>
                <a:gd name="connsiteX35" fmla="*/ 1580409 w 1805356"/>
                <a:gd name="connsiteY35" fmla="*/ 946007 h 1042322"/>
                <a:gd name="connsiteX36" fmla="*/ 1309605 w 1805356"/>
                <a:gd name="connsiteY36" fmla="*/ 946007 h 1042322"/>
                <a:gd name="connsiteX37" fmla="*/ 1241905 w 1805356"/>
                <a:gd name="connsiteY37" fmla="*/ 853934 h 1042322"/>
                <a:gd name="connsiteX38" fmla="*/ 1111739 w 1805356"/>
                <a:gd name="connsiteY38" fmla="*/ 911163 h 1042322"/>
                <a:gd name="connsiteX39" fmla="*/ 884625 w 1805356"/>
                <a:gd name="connsiteY39" fmla="*/ 1042322 h 10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5356" h="1042322">
                  <a:moveTo>
                    <a:pt x="675835" y="921996"/>
                  </a:moveTo>
                  <a:cubicBezTo>
                    <a:pt x="603621" y="880201"/>
                    <a:pt x="564264" y="867835"/>
                    <a:pt x="545759" y="864675"/>
                  </a:cubicBezTo>
                  <a:cubicBezTo>
                    <a:pt x="538558" y="904065"/>
                    <a:pt x="513758" y="938008"/>
                    <a:pt x="478419" y="956839"/>
                  </a:cubicBezTo>
                  <a:cubicBezTo>
                    <a:pt x="393577" y="1001100"/>
                    <a:pt x="292458" y="1001100"/>
                    <a:pt x="207616" y="956839"/>
                  </a:cubicBezTo>
                  <a:cubicBezTo>
                    <a:pt x="161038" y="929758"/>
                    <a:pt x="134319" y="889138"/>
                    <a:pt x="134319" y="844817"/>
                  </a:cubicBezTo>
                  <a:cubicBezTo>
                    <a:pt x="134319" y="800495"/>
                    <a:pt x="161399" y="759604"/>
                    <a:pt x="207616" y="732704"/>
                  </a:cubicBezTo>
                  <a:cubicBezTo>
                    <a:pt x="235469" y="717271"/>
                    <a:pt x="266191" y="707717"/>
                    <a:pt x="297884" y="704631"/>
                  </a:cubicBezTo>
                  <a:cubicBezTo>
                    <a:pt x="288857" y="699034"/>
                    <a:pt x="278837" y="692805"/>
                    <a:pt x="267102" y="686035"/>
                  </a:cubicBezTo>
                  <a:lnTo>
                    <a:pt x="0" y="531948"/>
                  </a:lnTo>
                  <a:lnTo>
                    <a:pt x="285608" y="367029"/>
                  </a:lnTo>
                  <a:cubicBezTo>
                    <a:pt x="372084" y="317201"/>
                    <a:pt x="437438" y="292919"/>
                    <a:pt x="485641" y="292919"/>
                  </a:cubicBezTo>
                  <a:cubicBezTo>
                    <a:pt x="549551" y="292919"/>
                    <a:pt x="579339" y="333540"/>
                    <a:pt x="585838" y="371542"/>
                  </a:cubicBezTo>
                  <a:cubicBezTo>
                    <a:pt x="589900" y="395915"/>
                    <a:pt x="589900" y="395915"/>
                    <a:pt x="600371" y="401962"/>
                  </a:cubicBezTo>
                  <a:cubicBezTo>
                    <a:pt x="649117" y="425429"/>
                    <a:pt x="705894" y="425429"/>
                    <a:pt x="754639" y="401962"/>
                  </a:cubicBezTo>
                  <a:cubicBezTo>
                    <a:pt x="759819" y="399232"/>
                    <a:pt x="764466" y="395593"/>
                    <a:pt x="768360" y="391221"/>
                  </a:cubicBezTo>
                  <a:cubicBezTo>
                    <a:pt x="764492" y="386820"/>
                    <a:pt x="759839" y="383177"/>
                    <a:pt x="754639" y="380479"/>
                  </a:cubicBezTo>
                  <a:cubicBezTo>
                    <a:pt x="733426" y="368202"/>
                    <a:pt x="706707" y="366126"/>
                    <a:pt x="657330" y="363328"/>
                  </a:cubicBezTo>
                  <a:cubicBezTo>
                    <a:pt x="582227" y="359085"/>
                    <a:pt x="558668" y="325235"/>
                    <a:pt x="552078" y="297613"/>
                  </a:cubicBezTo>
                  <a:cubicBezTo>
                    <a:pt x="537455" y="236050"/>
                    <a:pt x="598385" y="186493"/>
                    <a:pt x="694250" y="131159"/>
                  </a:cubicBezTo>
                  <a:lnTo>
                    <a:pt x="921364" y="0"/>
                  </a:lnTo>
                  <a:lnTo>
                    <a:pt x="1129792" y="120327"/>
                  </a:lnTo>
                  <a:cubicBezTo>
                    <a:pt x="1225657" y="175661"/>
                    <a:pt x="1286497" y="225218"/>
                    <a:pt x="1271874" y="286781"/>
                  </a:cubicBezTo>
                  <a:cubicBezTo>
                    <a:pt x="1265284" y="314403"/>
                    <a:pt x="1241724" y="348253"/>
                    <a:pt x="1166712" y="352496"/>
                  </a:cubicBezTo>
                  <a:cubicBezTo>
                    <a:pt x="1117335" y="355294"/>
                    <a:pt x="1090526" y="357370"/>
                    <a:pt x="1069313" y="369647"/>
                  </a:cubicBezTo>
                  <a:cubicBezTo>
                    <a:pt x="1064130" y="372373"/>
                    <a:pt x="1059482" y="376012"/>
                    <a:pt x="1055592" y="380389"/>
                  </a:cubicBezTo>
                  <a:cubicBezTo>
                    <a:pt x="1059507" y="384739"/>
                    <a:pt x="1064150" y="388374"/>
                    <a:pt x="1069313" y="391130"/>
                  </a:cubicBezTo>
                  <a:cubicBezTo>
                    <a:pt x="1118058" y="414597"/>
                    <a:pt x="1174835" y="414597"/>
                    <a:pt x="1223580" y="391130"/>
                  </a:cubicBezTo>
                  <a:cubicBezTo>
                    <a:pt x="1234051" y="385082"/>
                    <a:pt x="1234051" y="385082"/>
                    <a:pt x="1238204" y="360800"/>
                  </a:cubicBezTo>
                  <a:cubicBezTo>
                    <a:pt x="1244703" y="322707"/>
                    <a:pt x="1274311" y="282087"/>
                    <a:pt x="1338401" y="282087"/>
                  </a:cubicBezTo>
                  <a:cubicBezTo>
                    <a:pt x="1386514" y="282087"/>
                    <a:pt x="1451958" y="306369"/>
                    <a:pt x="1538344" y="356287"/>
                  </a:cubicBezTo>
                  <a:lnTo>
                    <a:pt x="1805356" y="510374"/>
                  </a:lnTo>
                  <a:lnTo>
                    <a:pt x="1520020" y="675203"/>
                  </a:lnTo>
                  <a:cubicBezTo>
                    <a:pt x="1508285" y="681973"/>
                    <a:pt x="1498085" y="688202"/>
                    <a:pt x="1489148" y="693799"/>
                  </a:cubicBezTo>
                  <a:cubicBezTo>
                    <a:pt x="1521198" y="696726"/>
                    <a:pt x="1552283" y="706319"/>
                    <a:pt x="1580409" y="721962"/>
                  </a:cubicBezTo>
                  <a:cubicBezTo>
                    <a:pt x="1627078" y="749042"/>
                    <a:pt x="1653797" y="789663"/>
                    <a:pt x="1653797" y="833984"/>
                  </a:cubicBezTo>
                  <a:cubicBezTo>
                    <a:pt x="1653797" y="878306"/>
                    <a:pt x="1626716" y="919107"/>
                    <a:pt x="1580409" y="946007"/>
                  </a:cubicBezTo>
                  <a:cubicBezTo>
                    <a:pt x="1495574" y="990299"/>
                    <a:pt x="1394440" y="990299"/>
                    <a:pt x="1309605" y="946007"/>
                  </a:cubicBezTo>
                  <a:cubicBezTo>
                    <a:pt x="1274151" y="927278"/>
                    <a:pt x="1249211" y="893360"/>
                    <a:pt x="1241905" y="853934"/>
                  </a:cubicBezTo>
                  <a:cubicBezTo>
                    <a:pt x="1223309" y="857273"/>
                    <a:pt x="1184133" y="869369"/>
                    <a:pt x="1111739" y="911163"/>
                  </a:cubicBezTo>
                  <a:lnTo>
                    <a:pt x="884625" y="1042322"/>
                  </a:ln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31" name="Freeform: Shape 130">
              <a:extLst>
                <a:ext uri="{FF2B5EF4-FFF2-40B4-BE49-F238E27FC236}">
                  <a16:creationId xmlns:a16="http://schemas.microsoft.com/office/drawing/2014/main" id="{BBA7D2FE-66D9-4B82-A118-638C6A1E4218}"/>
                </a:ext>
              </a:extLst>
            </p:cNvPr>
            <p:cNvSpPr/>
            <p:nvPr/>
          </p:nvSpPr>
          <p:spPr>
            <a:xfrm>
              <a:off x="10051321" y="4410207"/>
              <a:ext cx="1571652" cy="1037808"/>
            </a:xfrm>
            <a:custGeom>
              <a:avLst/>
              <a:gdLst>
                <a:gd name="connsiteX0" fmla="*/ 1571292 w 1571652"/>
                <a:gd name="connsiteY0" fmla="*/ 442764 h 1037808"/>
                <a:gd name="connsiteX1" fmla="*/ 1392110 w 1571652"/>
                <a:gd name="connsiteY1" fmla="*/ 339317 h 1037808"/>
                <a:gd name="connsiteX2" fmla="*/ 1178898 w 1571652"/>
                <a:gd name="connsiteY2" fmla="*/ 303210 h 1037808"/>
                <a:gd name="connsiteX3" fmla="*/ 1135840 w 1571652"/>
                <a:gd name="connsiteY3" fmla="*/ 374431 h 1037808"/>
                <a:gd name="connsiteX4" fmla="*/ 930481 w 1571652"/>
                <a:gd name="connsiteY4" fmla="*/ 378312 h 1037808"/>
                <a:gd name="connsiteX5" fmla="*/ 1046385 w 1571652"/>
                <a:gd name="connsiteY5" fmla="*/ 357370 h 1037808"/>
                <a:gd name="connsiteX6" fmla="*/ 1098379 w 1571652"/>
                <a:gd name="connsiteY6" fmla="*/ 332818 h 1037808"/>
                <a:gd name="connsiteX7" fmla="*/ 1098379 w 1571652"/>
                <a:gd name="connsiteY7" fmla="*/ 202019 h 1037808"/>
                <a:gd name="connsiteX8" fmla="*/ 983558 w 1571652"/>
                <a:gd name="connsiteY8" fmla="*/ 103447 h 1037808"/>
                <a:gd name="connsiteX9" fmla="*/ 804376 w 1571652"/>
                <a:gd name="connsiteY9" fmla="*/ 0 h 1037808"/>
                <a:gd name="connsiteX10" fmla="*/ 606510 w 1571652"/>
                <a:gd name="connsiteY10" fmla="*/ 114279 h 1037808"/>
                <a:gd name="connsiteX11" fmla="*/ 491598 w 1571652"/>
                <a:gd name="connsiteY11" fmla="*/ 212852 h 1037808"/>
                <a:gd name="connsiteX12" fmla="*/ 491598 w 1571652"/>
                <a:gd name="connsiteY12" fmla="*/ 343469 h 1037808"/>
                <a:gd name="connsiteX13" fmla="*/ 543683 w 1571652"/>
                <a:gd name="connsiteY13" fmla="*/ 368022 h 1037808"/>
                <a:gd name="connsiteX14" fmla="*/ 659497 w 1571652"/>
                <a:gd name="connsiteY14" fmla="*/ 388874 h 1037808"/>
                <a:gd name="connsiteX15" fmla="*/ 454137 w 1571652"/>
                <a:gd name="connsiteY15" fmla="*/ 385082 h 1037808"/>
                <a:gd name="connsiteX16" fmla="*/ 411170 w 1571652"/>
                <a:gd name="connsiteY16" fmla="*/ 313861 h 1037808"/>
                <a:gd name="connsiteX17" fmla="*/ 197867 w 1571652"/>
                <a:gd name="connsiteY17" fmla="*/ 349968 h 1037808"/>
                <a:gd name="connsiteX18" fmla="*/ 0 w 1571652"/>
                <a:gd name="connsiteY18" fmla="*/ 464428 h 1037808"/>
                <a:gd name="connsiteX19" fmla="*/ 0 w 1571652"/>
                <a:gd name="connsiteY19" fmla="*/ 595045 h 1037808"/>
                <a:gd name="connsiteX20" fmla="*/ 176113 w 1571652"/>
                <a:gd name="connsiteY20" fmla="*/ 696597 h 1037808"/>
                <a:gd name="connsiteX21" fmla="*/ 118702 w 1571652"/>
                <a:gd name="connsiteY21" fmla="*/ 715643 h 1037808"/>
                <a:gd name="connsiteX22" fmla="*/ 74651 w 1571652"/>
                <a:gd name="connsiteY22" fmla="*/ 777025 h 1037808"/>
                <a:gd name="connsiteX23" fmla="*/ 74651 w 1571652"/>
                <a:gd name="connsiteY23" fmla="*/ 907823 h 1037808"/>
                <a:gd name="connsiteX24" fmla="*/ 118702 w 1571652"/>
                <a:gd name="connsiteY24" fmla="*/ 969296 h 1037808"/>
                <a:gd name="connsiteX25" fmla="*/ 331463 w 1571652"/>
                <a:gd name="connsiteY25" fmla="*/ 969296 h 1037808"/>
                <a:gd name="connsiteX26" fmla="*/ 374521 w 1571652"/>
                <a:gd name="connsiteY26" fmla="*/ 898075 h 1037808"/>
                <a:gd name="connsiteX27" fmla="*/ 587734 w 1571652"/>
                <a:gd name="connsiteY27" fmla="*/ 934182 h 1037808"/>
                <a:gd name="connsiteX28" fmla="*/ 767277 w 1571652"/>
                <a:gd name="connsiteY28" fmla="*/ 1037809 h 1037808"/>
                <a:gd name="connsiteX29" fmla="*/ 965144 w 1571652"/>
                <a:gd name="connsiteY29" fmla="*/ 923530 h 1037808"/>
                <a:gd name="connsiteX30" fmla="*/ 1178446 w 1571652"/>
                <a:gd name="connsiteY30" fmla="*/ 887423 h 1037808"/>
                <a:gd name="connsiteX31" fmla="*/ 1221504 w 1571652"/>
                <a:gd name="connsiteY31" fmla="*/ 958554 h 1037808"/>
                <a:gd name="connsiteX32" fmla="*/ 1434266 w 1571652"/>
                <a:gd name="connsiteY32" fmla="*/ 958554 h 1037808"/>
                <a:gd name="connsiteX33" fmla="*/ 1478316 w 1571652"/>
                <a:gd name="connsiteY33" fmla="*/ 897172 h 1037808"/>
                <a:gd name="connsiteX34" fmla="*/ 1478316 w 1571652"/>
                <a:gd name="connsiteY34" fmla="*/ 766464 h 1037808"/>
                <a:gd name="connsiteX35" fmla="*/ 1434266 w 1571652"/>
                <a:gd name="connsiteY35" fmla="*/ 704992 h 1037808"/>
                <a:gd name="connsiteX36" fmla="*/ 1376765 w 1571652"/>
                <a:gd name="connsiteY36" fmla="*/ 685945 h 1037808"/>
                <a:gd name="connsiteX37" fmla="*/ 1571653 w 1571652"/>
                <a:gd name="connsiteY37" fmla="*/ 573381 h 103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71652" h="1037808">
                  <a:moveTo>
                    <a:pt x="1571292" y="442764"/>
                  </a:moveTo>
                  <a:lnTo>
                    <a:pt x="1392110" y="339317"/>
                  </a:lnTo>
                  <a:cubicBezTo>
                    <a:pt x="1252917" y="258978"/>
                    <a:pt x="1186571" y="258076"/>
                    <a:pt x="1178898" y="303210"/>
                  </a:cubicBezTo>
                  <a:cubicBezTo>
                    <a:pt x="1173572" y="334262"/>
                    <a:pt x="1169871" y="354933"/>
                    <a:pt x="1135840" y="374431"/>
                  </a:cubicBezTo>
                  <a:cubicBezTo>
                    <a:pt x="1079423" y="407018"/>
                    <a:pt x="989606" y="408191"/>
                    <a:pt x="930481" y="378312"/>
                  </a:cubicBezTo>
                  <a:cubicBezTo>
                    <a:pt x="962074" y="362425"/>
                    <a:pt x="996557" y="360259"/>
                    <a:pt x="1046385" y="357370"/>
                  </a:cubicBezTo>
                  <a:cubicBezTo>
                    <a:pt x="1079603" y="355475"/>
                    <a:pt x="1098379" y="347531"/>
                    <a:pt x="1098379" y="332818"/>
                  </a:cubicBezTo>
                  <a:lnTo>
                    <a:pt x="1098379" y="202019"/>
                  </a:lnTo>
                  <a:cubicBezTo>
                    <a:pt x="1098379" y="182070"/>
                    <a:pt x="1063716" y="149754"/>
                    <a:pt x="983558" y="103447"/>
                  </a:cubicBezTo>
                  <a:lnTo>
                    <a:pt x="804376" y="0"/>
                  </a:lnTo>
                  <a:lnTo>
                    <a:pt x="606510" y="114279"/>
                  </a:lnTo>
                  <a:cubicBezTo>
                    <a:pt x="526352" y="160496"/>
                    <a:pt x="491598" y="192902"/>
                    <a:pt x="491598" y="212852"/>
                  </a:cubicBezTo>
                  <a:lnTo>
                    <a:pt x="491598" y="343469"/>
                  </a:lnTo>
                  <a:cubicBezTo>
                    <a:pt x="491598" y="358183"/>
                    <a:pt x="510374" y="366126"/>
                    <a:pt x="543683" y="368022"/>
                  </a:cubicBezTo>
                  <a:cubicBezTo>
                    <a:pt x="593421" y="370820"/>
                    <a:pt x="627903" y="373077"/>
                    <a:pt x="659497" y="388874"/>
                  </a:cubicBezTo>
                  <a:cubicBezTo>
                    <a:pt x="600461" y="418843"/>
                    <a:pt x="510555" y="417579"/>
                    <a:pt x="454137" y="385082"/>
                  </a:cubicBezTo>
                  <a:cubicBezTo>
                    <a:pt x="420467" y="365585"/>
                    <a:pt x="416406" y="344823"/>
                    <a:pt x="411170" y="313861"/>
                  </a:cubicBezTo>
                  <a:cubicBezTo>
                    <a:pt x="403407" y="268727"/>
                    <a:pt x="336970" y="269811"/>
                    <a:pt x="197867" y="349968"/>
                  </a:cubicBezTo>
                  <a:lnTo>
                    <a:pt x="0" y="464428"/>
                  </a:lnTo>
                  <a:lnTo>
                    <a:pt x="0" y="595045"/>
                  </a:lnTo>
                  <a:lnTo>
                    <a:pt x="176113" y="696597"/>
                  </a:lnTo>
                  <a:cubicBezTo>
                    <a:pt x="155940" y="699243"/>
                    <a:pt x="136456" y="705707"/>
                    <a:pt x="118702" y="715643"/>
                  </a:cubicBezTo>
                  <a:cubicBezTo>
                    <a:pt x="89365" y="732614"/>
                    <a:pt x="74651" y="754820"/>
                    <a:pt x="74651" y="777025"/>
                  </a:cubicBezTo>
                  <a:lnTo>
                    <a:pt x="74651" y="907823"/>
                  </a:lnTo>
                  <a:cubicBezTo>
                    <a:pt x="74651" y="930029"/>
                    <a:pt x="89275" y="952325"/>
                    <a:pt x="118702" y="969296"/>
                  </a:cubicBezTo>
                  <a:cubicBezTo>
                    <a:pt x="177467" y="1003237"/>
                    <a:pt x="272699" y="1003237"/>
                    <a:pt x="331463" y="969296"/>
                  </a:cubicBezTo>
                  <a:cubicBezTo>
                    <a:pt x="365133" y="949798"/>
                    <a:pt x="369195" y="929127"/>
                    <a:pt x="374521" y="898075"/>
                  </a:cubicBezTo>
                  <a:cubicBezTo>
                    <a:pt x="382194" y="852941"/>
                    <a:pt x="448541" y="854024"/>
                    <a:pt x="587734" y="934182"/>
                  </a:cubicBezTo>
                  <a:lnTo>
                    <a:pt x="767277" y="1037809"/>
                  </a:lnTo>
                  <a:lnTo>
                    <a:pt x="965144" y="923530"/>
                  </a:lnTo>
                  <a:cubicBezTo>
                    <a:pt x="1104246" y="843282"/>
                    <a:pt x="1170683" y="842289"/>
                    <a:pt x="1178446" y="887423"/>
                  </a:cubicBezTo>
                  <a:cubicBezTo>
                    <a:pt x="1183772" y="918385"/>
                    <a:pt x="1187473" y="939146"/>
                    <a:pt x="1221504" y="958554"/>
                  </a:cubicBezTo>
                  <a:cubicBezTo>
                    <a:pt x="1280268" y="992495"/>
                    <a:pt x="1375411" y="992495"/>
                    <a:pt x="1434266" y="958554"/>
                  </a:cubicBezTo>
                  <a:cubicBezTo>
                    <a:pt x="1463603" y="941584"/>
                    <a:pt x="1478316" y="919378"/>
                    <a:pt x="1478316" y="897172"/>
                  </a:cubicBezTo>
                  <a:lnTo>
                    <a:pt x="1478316" y="766464"/>
                  </a:lnTo>
                  <a:cubicBezTo>
                    <a:pt x="1478316" y="744168"/>
                    <a:pt x="1463603" y="721962"/>
                    <a:pt x="1434266" y="704992"/>
                  </a:cubicBezTo>
                  <a:cubicBezTo>
                    <a:pt x="1416467" y="695083"/>
                    <a:pt x="1396959" y="688621"/>
                    <a:pt x="1376765" y="685945"/>
                  </a:cubicBezTo>
                  <a:lnTo>
                    <a:pt x="1571653" y="573381"/>
                  </a:ln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32" name="Freeform: Shape 131">
              <a:extLst>
                <a:ext uri="{FF2B5EF4-FFF2-40B4-BE49-F238E27FC236}">
                  <a16:creationId xmlns:a16="http://schemas.microsoft.com/office/drawing/2014/main" id="{97045B5A-C5E4-4A44-9FE9-E53CA1AA3040}"/>
                </a:ext>
              </a:extLst>
            </p:cNvPr>
            <p:cNvSpPr/>
            <p:nvPr/>
          </p:nvSpPr>
          <p:spPr>
            <a:xfrm>
              <a:off x="10542920" y="4623059"/>
              <a:ext cx="219373" cy="176022"/>
            </a:xfrm>
            <a:custGeom>
              <a:avLst/>
              <a:gdLst>
                <a:gd name="connsiteX0" fmla="*/ 0 w 219373"/>
                <a:gd name="connsiteY0" fmla="*/ 130618 h 176022"/>
                <a:gd name="connsiteX1" fmla="*/ 0 w 219373"/>
                <a:gd name="connsiteY1" fmla="*/ 0 h 176022"/>
                <a:gd name="connsiteX2" fmla="*/ 52085 w 219373"/>
                <a:gd name="connsiteY2" fmla="*/ 24372 h 176022"/>
                <a:gd name="connsiteX3" fmla="*/ 175300 w 219373"/>
                <a:gd name="connsiteY3" fmla="*/ 49196 h 176022"/>
                <a:gd name="connsiteX4" fmla="*/ 175300 w 219373"/>
                <a:gd name="connsiteY4" fmla="*/ 172050 h 176022"/>
                <a:gd name="connsiteX5" fmla="*/ 167898 w 219373"/>
                <a:gd name="connsiteY5" fmla="*/ 176022 h 176022"/>
                <a:gd name="connsiteX6" fmla="*/ 52085 w 219373"/>
                <a:gd name="connsiteY6" fmla="*/ 155170 h 176022"/>
                <a:gd name="connsiteX7" fmla="*/ 0 w 219373"/>
                <a:gd name="connsiteY7" fmla="*/ 130618 h 17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373" h="176022">
                  <a:moveTo>
                    <a:pt x="0" y="130618"/>
                  </a:moveTo>
                  <a:lnTo>
                    <a:pt x="0" y="0"/>
                  </a:lnTo>
                  <a:cubicBezTo>
                    <a:pt x="0" y="14623"/>
                    <a:pt x="18956" y="22477"/>
                    <a:pt x="52085" y="24372"/>
                  </a:cubicBezTo>
                  <a:cubicBezTo>
                    <a:pt x="105704" y="27441"/>
                    <a:pt x="141630" y="29788"/>
                    <a:pt x="175300" y="49196"/>
                  </a:cubicBezTo>
                  <a:cubicBezTo>
                    <a:pt x="234065" y="83137"/>
                    <a:pt x="234065" y="138110"/>
                    <a:pt x="175300" y="172050"/>
                  </a:cubicBezTo>
                  <a:cubicBezTo>
                    <a:pt x="172863" y="173404"/>
                    <a:pt x="170426" y="174758"/>
                    <a:pt x="167898" y="176022"/>
                  </a:cubicBezTo>
                  <a:cubicBezTo>
                    <a:pt x="136304" y="160225"/>
                    <a:pt x="101822" y="157969"/>
                    <a:pt x="52085" y="155170"/>
                  </a:cubicBezTo>
                  <a:cubicBezTo>
                    <a:pt x="18776" y="153275"/>
                    <a:pt x="0" y="145241"/>
                    <a:pt x="0" y="130618"/>
                  </a:cubicBez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33" name="Freeform: Shape 132">
              <a:extLst>
                <a:ext uri="{FF2B5EF4-FFF2-40B4-BE49-F238E27FC236}">
                  <a16:creationId xmlns:a16="http://schemas.microsoft.com/office/drawing/2014/main" id="{60465292-524C-4366-8A68-5256109EE7AA}"/>
                </a:ext>
              </a:extLst>
            </p:cNvPr>
            <p:cNvSpPr/>
            <p:nvPr/>
          </p:nvSpPr>
          <p:spPr>
            <a:xfrm>
              <a:off x="10425842" y="5147690"/>
              <a:ext cx="392755" cy="300325"/>
            </a:xfrm>
            <a:custGeom>
              <a:avLst/>
              <a:gdLst>
                <a:gd name="connsiteX0" fmla="*/ 213213 w 392755"/>
                <a:gd name="connsiteY0" fmla="*/ 66171 h 300325"/>
                <a:gd name="connsiteX1" fmla="*/ 0 w 392755"/>
                <a:gd name="connsiteY1" fmla="*/ 30064 h 300325"/>
                <a:gd name="connsiteX2" fmla="*/ 0 w 392755"/>
                <a:gd name="connsiteY2" fmla="*/ 160772 h 300325"/>
                <a:gd name="connsiteX3" fmla="*/ 213213 w 392755"/>
                <a:gd name="connsiteY3" fmla="*/ 196879 h 300325"/>
                <a:gd name="connsiteX4" fmla="*/ 392755 w 392755"/>
                <a:gd name="connsiteY4" fmla="*/ 300326 h 300325"/>
                <a:gd name="connsiteX5" fmla="*/ 392755 w 392755"/>
                <a:gd name="connsiteY5" fmla="*/ 169528 h 30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755" h="300325">
                  <a:moveTo>
                    <a:pt x="213213" y="66171"/>
                  </a:moveTo>
                  <a:cubicBezTo>
                    <a:pt x="74020" y="-14257"/>
                    <a:pt x="7673" y="-15070"/>
                    <a:pt x="0" y="30064"/>
                  </a:cubicBezTo>
                  <a:lnTo>
                    <a:pt x="0" y="160772"/>
                  </a:lnTo>
                  <a:cubicBezTo>
                    <a:pt x="7673" y="115638"/>
                    <a:pt x="74020" y="116721"/>
                    <a:pt x="213213" y="196879"/>
                  </a:cubicBezTo>
                  <a:lnTo>
                    <a:pt x="392755" y="300326"/>
                  </a:lnTo>
                  <a:lnTo>
                    <a:pt x="392755" y="169528"/>
                  </a:ln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34" name="Freeform: Shape 133">
              <a:extLst>
                <a:ext uri="{FF2B5EF4-FFF2-40B4-BE49-F238E27FC236}">
                  <a16:creationId xmlns:a16="http://schemas.microsoft.com/office/drawing/2014/main" id="{0FE6FC14-CCB0-4E18-A9D0-C1355FC3980E}"/>
                </a:ext>
              </a:extLst>
            </p:cNvPr>
            <p:cNvSpPr/>
            <p:nvPr/>
          </p:nvSpPr>
          <p:spPr>
            <a:xfrm>
              <a:off x="11229407" y="5166742"/>
              <a:ext cx="299869" cy="227384"/>
            </a:xfrm>
            <a:custGeom>
              <a:avLst/>
              <a:gdLst>
                <a:gd name="connsiteX0" fmla="*/ 255819 w 299869"/>
                <a:gd name="connsiteY0" fmla="*/ 71131 h 227384"/>
                <a:gd name="connsiteX1" fmla="*/ 42967 w 299869"/>
                <a:gd name="connsiteY1" fmla="*/ 71131 h 227384"/>
                <a:gd name="connsiteX2" fmla="*/ 0 w 299869"/>
                <a:gd name="connsiteY2" fmla="*/ 0 h 227384"/>
                <a:gd name="connsiteX3" fmla="*/ 0 w 299869"/>
                <a:gd name="connsiteY3" fmla="*/ 130798 h 227384"/>
                <a:gd name="connsiteX4" fmla="*/ 42967 w 299869"/>
                <a:gd name="connsiteY4" fmla="*/ 201929 h 227384"/>
                <a:gd name="connsiteX5" fmla="*/ 255819 w 299869"/>
                <a:gd name="connsiteY5" fmla="*/ 201929 h 227384"/>
                <a:gd name="connsiteX6" fmla="*/ 299870 w 299869"/>
                <a:gd name="connsiteY6" fmla="*/ 140547 h 227384"/>
                <a:gd name="connsiteX7" fmla="*/ 299870 w 299869"/>
                <a:gd name="connsiteY7" fmla="*/ 9929 h 227384"/>
                <a:gd name="connsiteX8" fmla="*/ 255819 w 299869"/>
                <a:gd name="connsiteY8" fmla="*/ 71131 h 22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869" h="227384">
                  <a:moveTo>
                    <a:pt x="255819" y="71131"/>
                  </a:moveTo>
                  <a:cubicBezTo>
                    <a:pt x="197055" y="105072"/>
                    <a:pt x="101732" y="105072"/>
                    <a:pt x="42967" y="71131"/>
                  </a:cubicBezTo>
                  <a:cubicBezTo>
                    <a:pt x="9298" y="51633"/>
                    <a:pt x="5235" y="30962"/>
                    <a:pt x="0" y="0"/>
                  </a:cubicBezTo>
                  <a:lnTo>
                    <a:pt x="0" y="130798"/>
                  </a:lnTo>
                  <a:cubicBezTo>
                    <a:pt x="5235" y="161760"/>
                    <a:pt x="9027" y="182521"/>
                    <a:pt x="42967" y="201929"/>
                  </a:cubicBezTo>
                  <a:cubicBezTo>
                    <a:pt x="101732" y="235870"/>
                    <a:pt x="197055" y="235870"/>
                    <a:pt x="255819" y="201929"/>
                  </a:cubicBezTo>
                  <a:cubicBezTo>
                    <a:pt x="285156" y="184959"/>
                    <a:pt x="299870" y="162753"/>
                    <a:pt x="299870" y="140547"/>
                  </a:cubicBezTo>
                  <a:lnTo>
                    <a:pt x="299870" y="9929"/>
                  </a:lnTo>
                  <a:cubicBezTo>
                    <a:pt x="299779" y="32045"/>
                    <a:pt x="285066" y="54251"/>
                    <a:pt x="255819" y="71131"/>
                  </a:cubicBez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35" name="Freeform: Shape 134">
              <a:extLst>
                <a:ext uri="{FF2B5EF4-FFF2-40B4-BE49-F238E27FC236}">
                  <a16:creationId xmlns:a16="http://schemas.microsoft.com/office/drawing/2014/main" id="{61F22A15-A99C-4555-B7DE-111346885769}"/>
                </a:ext>
              </a:extLst>
            </p:cNvPr>
            <p:cNvSpPr/>
            <p:nvPr/>
          </p:nvSpPr>
          <p:spPr>
            <a:xfrm>
              <a:off x="10930327" y="4612226"/>
              <a:ext cx="219373" cy="176022"/>
            </a:xfrm>
            <a:custGeom>
              <a:avLst/>
              <a:gdLst>
                <a:gd name="connsiteX0" fmla="*/ 44073 w 219373"/>
                <a:gd name="connsiteY0" fmla="*/ 49196 h 176022"/>
                <a:gd name="connsiteX1" fmla="*/ 167289 w 219373"/>
                <a:gd name="connsiteY1" fmla="*/ 24372 h 176022"/>
                <a:gd name="connsiteX2" fmla="*/ 219373 w 219373"/>
                <a:gd name="connsiteY2" fmla="*/ 0 h 176022"/>
                <a:gd name="connsiteX3" fmla="*/ 219373 w 219373"/>
                <a:gd name="connsiteY3" fmla="*/ 130617 h 176022"/>
                <a:gd name="connsiteX4" fmla="*/ 167289 w 219373"/>
                <a:gd name="connsiteY4" fmla="*/ 155170 h 176022"/>
                <a:gd name="connsiteX5" fmla="*/ 51565 w 219373"/>
                <a:gd name="connsiteY5" fmla="*/ 176022 h 176022"/>
                <a:gd name="connsiteX6" fmla="*/ 44073 w 219373"/>
                <a:gd name="connsiteY6" fmla="*/ 172050 h 176022"/>
                <a:gd name="connsiteX7" fmla="*/ 44073 w 219373"/>
                <a:gd name="connsiteY7" fmla="*/ 49196 h 17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373" h="176022">
                  <a:moveTo>
                    <a:pt x="44073" y="49196"/>
                  </a:moveTo>
                  <a:cubicBezTo>
                    <a:pt x="77743" y="29788"/>
                    <a:pt x="113670" y="27441"/>
                    <a:pt x="167289" y="24372"/>
                  </a:cubicBezTo>
                  <a:cubicBezTo>
                    <a:pt x="200507" y="22477"/>
                    <a:pt x="219193" y="14533"/>
                    <a:pt x="219373" y="0"/>
                  </a:cubicBezTo>
                  <a:lnTo>
                    <a:pt x="219373" y="130617"/>
                  </a:lnTo>
                  <a:cubicBezTo>
                    <a:pt x="219373" y="145331"/>
                    <a:pt x="200598" y="153275"/>
                    <a:pt x="167289" y="155170"/>
                  </a:cubicBezTo>
                  <a:cubicBezTo>
                    <a:pt x="117642" y="157969"/>
                    <a:pt x="83159" y="160225"/>
                    <a:pt x="51565" y="176022"/>
                  </a:cubicBezTo>
                  <a:cubicBezTo>
                    <a:pt x="49038" y="174849"/>
                    <a:pt x="46510" y="173405"/>
                    <a:pt x="44073" y="172050"/>
                  </a:cubicBezTo>
                  <a:cubicBezTo>
                    <a:pt x="-14691" y="138110"/>
                    <a:pt x="-14691" y="83137"/>
                    <a:pt x="44073" y="49196"/>
                  </a:cubicBez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36" name="Freeform: Shape 135">
              <a:extLst>
                <a:ext uri="{FF2B5EF4-FFF2-40B4-BE49-F238E27FC236}">
                  <a16:creationId xmlns:a16="http://schemas.microsoft.com/office/drawing/2014/main" id="{E7997541-E2A4-4C53-BD08-DB0A4A53FC98}"/>
                </a:ext>
              </a:extLst>
            </p:cNvPr>
            <p:cNvSpPr/>
            <p:nvPr/>
          </p:nvSpPr>
          <p:spPr>
            <a:xfrm>
              <a:off x="10818598" y="5136700"/>
              <a:ext cx="411169" cy="311316"/>
            </a:xfrm>
            <a:custGeom>
              <a:avLst/>
              <a:gdLst>
                <a:gd name="connsiteX0" fmla="*/ 197506 w 411169"/>
                <a:gd name="connsiteY0" fmla="*/ 66330 h 311316"/>
                <a:gd name="connsiteX1" fmla="*/ 0 w 411169"/>
                <a:gd name="connsiteY1" fmla="*/ 180518 h 311316"/>
                <a:gd name="connsiteX2" fmla="*/ 0 w 411169"/>
                <a:gd name="connsiteY2" fmla="*/ 311316 h 311316"/>
                <a:gd name="connsiteX3" fmla="*/ 197867 w 411169"/>
                <a:gd name="connsiteY3" fmla="*/ 197128 h 311316"/>
                <a:gd name="connsiteX4" fmla="*/ 411170 w 411169"/>
                <a:gd name="connsiteY4" fmla="*/ 161021 h 311316"/>
                <a:gd name="connsiteX5" fmla="*/ 411170 w 411169"/>
                <a:gd name="connsiteY5" fmla="*/ 30042 h 311316"/>
                <a:gd name="connsiteX6" fmla="*/ 197506 w 411169"/>
                <a:gd name="connsiteY6" fmla="*/ 66330 h 3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169" h="311316">
                  <a:moveTo>
                    <a:pt x="197506" y="66330"/>
                  </a:moveTo>
                  <a:lnTo>
                    <a:pt x="0" y="180518"/>
                  </a:lnTo>
                  <a:lnTo>
                    <a:pt x="0" y="311316"/>
                  </a:lnTo>
                  <a:lnTo>
                    <a:pt x="197867" y="197128"/>
                  </a:lnTo>
                  <a:cubicBezTo>
                    <a:pt x="336970" y="116699"/>
                    <a:pt x="403407" y="115887"/>
                    <a:pt x="411170" y="161021"/>
                  </a:cubicBezTo>
                  <a:lnTo>
                    <a:pt x="411170" y="30042"/>
                  </a:lnTo>
                  <a:cubicBezTo>
                    <a:pt x="403046" y="-15273"/>
                    <a:pt x="336609" y="-14009"/>
                    <a:pt x="197506" y="66330"/>
                  </a:cubicBez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37" name="Freeform: Shape 136">
              <a:extLst>
                <a:ext uri="{FF2B5EF4-FFF2-40B4-BE49-F238E27FC236}">
                  <a16:creationId xmlns:a16="http://schemas.microsoft.com/office/drawing/2014/main" id="{EE6150F2-A194-44D0-B3F2-777E10EB31D2}"/>
                </a:ext>
              </a:extLst>
            </p:cNvPr>
            <p:cNvSpPr/>
            <p:nvPr/>
          </p:nvSpPr>
          <p:spPr>
            <a:xfrm>
              <a:off x="11309870" y="4852971"/>
              <a:ext cx="313013" cy="243000"/>
            </a:xfrm>
            <a:custGeom>
              <a:avLst/>
              <a:gdLst>
                <a:gd name="connsiteX0" fmla="*/ 312743 w 313013"/>
                <a:gd name="connsiteY0" fmla="*/ 0 h 243000"/>
                <a:gd name="connsiteX1" fmla="*/ 312743 w 313013"/>
                <a:gd name="connsiteY1" fmla="*/ 130618 h 243000"/>
                <a:gd name="connsiteX2" fmla="*/ 118126 w 313013"/>
                <a:gd name="connsiteY2" fmla="*/ 243001 h 243000"/>
                <a:gd name="connsiteX3" fmla="*/ 52050 w 313013"/>
                <a:gd name="connsiteY3" fmla="*/ 237224 h 243000"/>
                <a:gd name="connsiteX4" fmla="*/ 115237 w 313013"/>
                <a:gd name="connsiteY4" fmla="*/ 114098 h 243000"/>
                <a:gd name="connsiteX5" fmla="*/ 313014 w 313013"/>
                <a:gd name="connsiteY5" fmla="*/ 0 h 2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013" h="243000">
                  <a:moveTo>
                    <a:pt x="312743" y="0"/>
                  </a:moveTo>
                  <a:lnTo>
                    <a:pt x="312743" y="130618"/>
                  </a:lnTo>
                  <a:lnTo>
                    <a:pt x="118126" y="243001"/>
                  </a:lnTo>
                  <a:cubicBezTo>
                    <a:pt x="98989" y="239932"/>
                    <a:pt x="77505" y="238758"/>
                    <a:pt x="52050" y="237224"/>
                  </a:cubicBezTo>
                  <a:cubicBezTo>
                    <a:pt x="-26484" y="232801"/>
                    <a:pt x="-24317" y="194527"/>
                    <a:pt x="115237" y="114098"/>
                  </a:cubicBezTo>
                  <a:lnTo>
                    <a:pt x="313014" y="0"/>
                  </a:ln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38" name="Freeform: Shape 137">
              <a:extLst>
                <a:ext uri="{FF2B5EF4-FFF2-40B4-BE49-F238E27FC236}">
                  <a16:creationId xmlns:a16="http://schemas.microsoft.com/office/drawing/2014/main" id="{FAF5666B-5D96-4C8F-B8E2-0016B77D9B65}"/>
                </a:ext>
              </a:extLst>
            </p:cNvPr>
            <p:cNvSpPr/>
            <p:nvPr/>
          </p:nvSpPr>
          <p:spPr>
            <a:xfrm>
              <a:off x="10051321" y="4410026"/>
              <a:ext cx="1572014" cy="907191"/>
            </a:xfrm>
            <a:custGeom>
              <a:avLst/>
              <a:gdLst>
                <a:gd name="connsiteX0" fmla="*/ 923079 w 1572014"/>
                <a:gd name="connsiteY0" fmla="*/ 251396 h 907191"/>
                <a:gd name="connsiteX1" fmla="*/ 1046385 w 1572014"/>
                <a:gd name="connsiteY1" fmla="*/ 226572 h 907191"/>
                <a:gd name="connsiteX2" fmla="*/ 983197 w 1572014"/>
                <a:gd name="connsiteY2" fmla="*/ 103447 h 907191"/>
                <a:gd name="connsiteX3" fmla="*/ 804016 w 1572014"/>
                <a:gd name="connsiteY3" fmla="*/ 0 h 907191"/>
                <a:gd name="connsiteX4" fmla="*/ 606148 w 1572014"/>
                <a:gd name="connsiteY4" fmla="*/ 114279 h 907191"/>
                <a:gd name="connsiteX5" fmla="*/ 542961 w 1572014"/>
                <a:gd name="connsiteY5" fmla="*/ 237404 h 907191"/>
                <a:gd name="connsiteX6" fmla="*/ 666176 w 1572014"/>
                <a:gd name="connsiteY6" fmla="*/ 262228 h 907191"/>
                <a:gd name="connsiteX7" fmla="*/ 666176 w 1572014"/>
                <a:gd name="connsiteY7" fmla="*/ 385083 h 907191"/>
                <a:gd name="connsiteX8" fmla="*/ 453415 w 1572014"/>
                <a:gd name="connsiteY8" fmla="*/ 385083 h 907191"/>
                <a:gd name="connsiteX9" fmla="*/ 410448 w 1572014"/>
                <a:gd name="connsiteY9" fmla="*/ 313861 h 907191"/>
                <a:gd name="connsiteX10" fmla="*/ 197145 w 1572014"/>
                <a:gd name="connsiteY10" fmla="*/ 349968 h 907191"/>
                <a:gd name="connsiteX11" fmla="*/ 0 w 1572014"/>
                <a:gd name="connsiteY11" fmla="*/ 464428 h 907191"/>
                <a:gd name="connsiteX12" fmla="*/ 179182 w 1572014"/>
                <a:gd name="connsiteY12" fmla="*/ 567875 h 907191"/>
                <a:gd name="connsiteX13" fmla="*/ 242369 w 1572014"/>
                <a:gd name="connsiteY13" fmla="*/ 691000 h 907191"/>
                <a:gd name="connsiteX14" fmla="*/ 119063 w 1572014"/>
                <a:gd name="connsiteY14" fmla="*/ 715824 h 907191"/>
                <a:gd name="connsiteX15" fmla="*/ 119063 w 1572014"/>
                <a:gd name="connsiteY15" fmla="*/ 838678 h 907191"/>
                <a:gd name="connsiteX16" fmla="*/ 331825 w 1572014"/>
                <a:gd name="connsiteY16" fmla="*/ 838678 h 907191"/>
                <a:gd name="connsiteX17" fmla="*/ 374882 w 1572014"/>
                <a:gd name="connsiteY17" fmla="*/ 767547 h 907191"/>
                <a:gd name="connsiteX18" fmla="*/ 588095 w 1572014"/>
                <a:gd name="connsiteY18" fmla="*/ 803654 h 907191"/>
                <a:gd name="connsiteX19" fmla="*/ 767277 w 1572014"/>
                <a:gd name="connsiteY19" fmla="*/ 907192 h 907191"/>
                <a:gd name="connsiteX20" fmla="*/ 965144 w 1572014"/>
                <a:gd name="connsiteY20" fmla="*/ 793003 h 907191"/>
                <a:gd name="connsiteX21" fmla="*/ 1178446 w 1572014"/>
                <a:gd name="connsiteY21" fmla="*/ 756896 h 907191"/>
                <a:gd name="connsiteX22" fmla="*/ 1221504 w 1572014"/>
                <a:gd name="connsiteY22" fmla="*/ 828027 h 907191"/>
                <a:gd name="connsiteX23" fmla="*/ 1434266 w 1572014"/>
                <a:gd name="connsiteY23" fmla="*/ 828027 h 907191"/>
                <a:gd name="connsiteX24" fmla="*/ 1434266 w 1572014"/>
                <a:gd name="connsiteY24" fmla="*/ 705172 h 907191"/>
                <a:gd name="connsiteX25" fmla="*/ 1310960 w 1572014"/>
                <a:gd name="connsiteY25" fmla="*/ 680349 h 907191"/>
                <a:gd name="connsiteX26" fmla="*/ 1374147 w 1572014"/>
                <a:gd name="connsiteY26" fmla="*/ 557223 h 907191"/>
                <a:gd name="connsiteX27" fmla="*/ 1572014 w 1572014"/>
                <a:gd name="connsiteY27" fmla="*/ 442944 h 907191"/>
                <a:gd name="connsiteX28" fmla="*/ 1392832 w 1572014"/>
                <a:gd name="connsiteY28" fmla="*/ 339588 h 907191"/>
                <a:gd name="connsiteX29" fmla="*/ 1179620 w 1572014"/>
                <a:gd name="connsiteY29" fmla="*/ 303480 h 907191"/>
                <a:gd name="connsiteX30" fmla="*/ 1136562 w 1572014"/>
                <a:gd name="connsiteY30" fmla="*/ 374611 h 907191"/>
                <a:gd name="connsiteX31" fmla="*/ 923801 w 1572014"/>
                <a:gd name="connsiteY31" fmla="*/ 374611 h 907191"/>
                <a:gd name="connsiteX32" fmla="*/ 923079 w 1572014"/>
                <a:gd name="connsiteY32" fmla="*/ 251396 h 90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2014" h="907191">
                  <a:moveTo>
                    <a:pt x="923079" y="251396"/>
                  </a:moveTo>
                  <a:cubicBezTo>
                    <a:pt x="956839" y="231988"/>
                    <a:pt x="992675" y="229641"/>
                    <a:pt x="1046385" y="226572"/>
                  </a:cubicBezTo>
                  <a:cubicBezTo>
                    <a:pt x="1124827" y="222149"/>
                    <a:pt x="1122661" y="183785"/>
                    <a:pt x="983197" y="103447"/>
                  </a:cubicBezTo>
                  <a:lnTo>
                    <a:pt x="804016" y="0"/>
                  </a:lnTo>
                  <a:lnTo>
                    <a:pt x="606148" y="114279"/>
                  </a:lnTo>
                  <a:cubicBezTo>
                    <a:pt x="466956" y="194617"/>
                    <a:pt x="464789" y="232891"/>
                    <a:pt x="542961" y="237404"/>
                  </a:cubicBezTo>
                  <a:cubicBezTo>
                    <a:pt x="596580" y="240473"/>
                    <a:pt x="632507" y="242821"/>
                    <a:pt x="666176" y="262228"/>
                  </a:cubicBezTo>
                  <a:cubicBezTo>
                    <a:pt x="724941" y="296169"/>
                    <a:pt x="724941" y="351142"/>
                    <a:pt x="666176" y="385083"/>
                  </a:cubicBezTo>
                  <a:cubicBezTo>
                    <a:pt x="607412" y="419023"/>
                    <a:pt x="512270" y="419023"/>
                    <a:pt x="453415" y="385083"/>
                  </a:cubicBezTo>
                  <a:cubicBezTo>
                    <a:pt x="419745" y="365585"/>
                    <a:pt x="415683" y="344913"/>
                    <a:pt x="410448" y="313861"/>
                  </a:cubicBezTo>
                  <a:cubicBezTo>
                    <a:pt x="402685" y="268727"/>
                    <a:pt x="336248" y="269901"/>
                    <a:pt x="197145" y="349968"/>
                  </a:cubicBezTo>
                  <a:lnTo>
                    <a:pt x="0" y="464428"/>
                  </a:lnTo>
                  <a:lnTo>
                    <a:pt x="179182" y="567875"/>
                  </a:lnTo>
                  <a:cubicBezTo>
                    <a:pt x="318284" y="648213"/>
                    <a:pt x="320451" y="686577"/>
                    <a:pt x="242369" y="691000"/>
                  </a:cubicBezTo>
                  <a:cubicBezTo>
                    <a:pt x="188660" y="694069"/>
                    <a:pt x="152733" y="696416"/>
                    <a:pt x="119063" y="715824"/>
                  </a:cubicBezTo>
                  <a:cubicBezTo>
                    <a:pt x="60299" y="749765"/>
                    <a:pt x="60299" y="804738"/>
                    <a:pt x="119063" y="838678"/>
                  </a:cubicBezTo>
                  <a:cubicBezTo>
                    <a:pt x="177828" y="872619"/>
                    <a:pt x="273060" y="872619"/>
                    <a:pt x="331825" y="838678"/>
                  </a:cubicBezTo>
                  <a:cubicBezTo>
                    <a:pt x="365494" y="819180"/>
                    <a:pt x="369556" y="798509"/>
                    <a:pt x="374882" y="767547"/>
                  </a:cubicBezTo>
                  <a:cubicBezTo>
                    <a:pt x="382555" y="722413"/>
                    <a:pt x="448902" y="723406"/>
                    <a:pt x="588095" y="803654"/>
                  </a:cubicBezTo>
                  <a:lnTo>
                    <a:pt x="767277" y="907192"/>
                  </a:lnTo>
                  <a:lnTo>
                    <a:pt x="965144" y="793003"/>
                  </a:lnTo>
                  <a:cubicBezTo>
                    <a:pt x="1104246" y="712665"/>
                    <a:pt x="1170683" y="711762"/>
                    <a:pt x="1178446" y="756896"/>
                  </a:cubicBezTo>
                  <a:cubicBezTo>
                    <a:pt x="1183772" y="787858"/>
                    <a:pt x="1187473" y="808619"/>
                    <a:pt x="1221504" y="828027"/>
                  </a:cubicBezTo>
                  <a:cubicBezTo>
                    <a:pt x="1280268" y="861967"/>
                    <a:pt x="1375411" y="861967"/>
                    <a:pt x="1434266" y="828027"/>
                  </a:cubicBezTo>
                  <a:cubicBezTo>
                    <a:pt x="1493120" y="794086"/>
                    <a:pt x="1493030" y="739113"/>
                    <a:pt x="1434266" y="705172"/>
                  </a:cubicBezTo>
                  <a:cubicBezTo>
                    <a:pt x="1400505" y="685765"/>
                    <a:pt x="1364669" y="683418"/>
                    <a:pt x="1310960" y="680349"/>
                  </a:cubicBezTo>
                  <a:cubicBezTo>
                    <a:pt x="1232517" y="675926"/>
                    <a:pt x="1234593" y="637562"/>
                    <a:pt x="1374147" y="557223"/>
                  </a:cubicBezTo>
                  <a:lnTo>
                    <a:pt x="1572014" y="442944"/>
                  </a:lnTo>
                  <a:lnTo>
                    <a:pt x="1392832" y="339588"/>
                  </a:lnTo>
                  <a:cubicBezTo>
                    <a:pt x="1253640" y="259159"/>
                    <a:pt x="1187293" y="258346"/>
                    <a:pt x="1179620" y="303480"/>
                  </a:cubicBezTo>
                  <a:cubicBezTo>
                    <a:pt x="1174294" y="334442"/>
                    <a:pt x="1170593" y="355204"/>
                    <a:pt x="1136562" y="374611"/>
                  </a:cubicBezTo>
                  <a:cubicBezTo>
                    <a:pt x="1077798" y="408552"/>
                    <a:pt x="982565" y="408552"/>
                    <a:pt x="923801" y="374611"/>
                  </a:cubicBezTo>
                  <a:cubicBezTo>
                    <a:pt x="865036" y="340671"/>
                    <a:pt x="864314" y="285337"/>
                    <a:pt x="923079" y="251396"/>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39" name="Freeform: Shape 138">
              <a:extLst>
                <a:ext uri="{FF2B5EF4-FFF2-40B4-BE49-F238E27FC236}">
                  <a16:creationId xmlns:a16="http://schemas.microsoft.com/office/drawing/2014/main" id="{BD41009B-0F2C-43E7-AA95-5C69D77F9BAC}"/>
                </a:ext>
              </a:extLst>
            </p:cNvPr>
            <p:cNvSpPr/>
            <p:nvPr/>
          </p:nvSpPr>
          <p:spPr>
            <a:xfrm>
              <a:off x="10051321" y="4410026"/>
              <a:ext cx="1572014" cy="907191"/>
            </a:xfrm>
            <a:custGeom>
              <a:avLst/>
              <a:gdLst>
                <a:gd name="connsiteX0" fmla="*/ 923079 w 1572014"/>
                <a:gd name="connsiteY0" fmla="*/ 251396 h 907191"/>
                <a:gd name="connsiteX1" fmla="*/ 1046385 w 1572014"/>
                <a:gd name="connsiteY1" fmla="*/ 226572 h 907191"/>
                <a:gd name="connsiteX2" fmla="*/ 983197 w 1572014"/>
                <a:gd name="connsiteY2" fmla="*/ 103447 h 907191"/>
                <a:gd name="connsiteX3" fmla="*/ 804016 w 1572014"/>
                <a:gd name="connsiteY3" fmla="*/ 0 h 907191"/>
                <a:gd name="connsiteX4" fmla="*/ 606148 w 1572014"/>
                <a:gd name="connsiteY4" fmla="*/ 114279 h 907191"/>
                <a:gd name="connsiteX5" fmla="*/ 542961 w 1572014"/>
                <a:gd name="connsiteY5" fmla="*/ 237404 h 907191"/>
                <a:gd name="connsiteX6" fmla="*/ 666176 w 1572014"/>
                <a:gd name="connsiteY6" fmla="*/ 262228 h 907191"/>
                <a:gd name="connsiteX7" fmla="*/ 666176 w 1572014"/>
                <a:gd name="connsiteY7" fmla="*/ 385083 h 907191"/>
                <a:gd name="connsiteX8" fmla="*/ 453415 w 1572014"/>
                <a:gd name="connsiteY8" fmla="*/ 385083 h 907191"/>
                <a:gd name="connsiteX9" fmla="*/ 410448 w 1572014"/>
                <a:gd name="connsiteY9" fmla="*/ 313861 h 907191"/>
                <a:gd name="connsiteX10" fmla="*/ 197145 w 1572014"/>
                <a:gd name="connsiteY10" fmla="*/ 349968 h 907191"/>
                <a:gd name="connsiteX11" fmla="*/ 0 w 1572014"/>
                <a:gd name="connsiteY11" fmla="*/ 464428 h 907191"/>
                <a:gd name="connsiteX12" fmla="*/ 179182 w 1572014"/>
                <a:gd name="connsiteY12" fmla="*/ 567875 h 907191"/>
                <a:gd name="connsiteX13" fmla="*/ 242369 w 1572014"/>
                <a:gd name="connsiteY13" fmla="*/ 691000 h 907191"/>
                <a:gd name="connsiteX14" fmla="*/ 119063 w 1572014"/>
                <a:gd name="connsiteY14" fmla="*/ 715824 h 907191"/>
                <a:gd name="connsiteX15" fmla="*/ 119063 w 1572014"/>
                <a:gd name="connsiteY15" fmla="*/ 838678 h 907191"/>
                <a:gd name="connsiteX16" fmla="*/ 331825 w 1572014"/>
                <a:gd name="connsiteY16" fmla="*/ 838678 h 907191"/>
                <a:gd name="connsiteX17" fmla="*/ 374882 w 1572014"/>
                <a:gd name="connsiteY17" fmla="*/ 767547 h 907191"/>
                <a:gd name="connsiteX18" fmla="*/ 588095 w 1572014"/>
                <a:gd name="connsiteY18" fmla="*/ 803654 h 907191"/>
                <a:gd name="connsiteX19" fmla="*/ 767277 w 1572014"/>
                <a:gd name="connsiteY19" fmla="*/ 907192 h 907191"/>
                <a:gd name="connsiteX20" fmla="*/ 965144 w 1572014"/>
                <a:gd name="connsiteY20" fmla="*/ 793003 h 907191"/>
                <a:gd name="connsiteX21" fmla="*/ 1178446 w 1572014"/>
                <a:gd name="connsiteY21" fmla="*/ 756896 h 907191"/>
                <a:gd name="connsiteX22" fmla="*/ 1221504 w 1572014"/>
                <a:gd name="connsiteY22" fmla="*/ 828027 h 907191"/>
                <a:gd name="connsiteX23" fmla="*/ 1434266 w 1572014"/>
                <a:gd name="connsiteY23" fmla="*/ 828027 h 907191"/>
                <a:gd name="connsiteX24" fmla="*/ 1434266 w 1572014"/>
                <a:gd name="connsiteY24" fmla="*/ 705172 h 907191"/>
                <a:gd name="connsiteX25" fmla="*/ 1310960 w 1572014"/>
                <a:gd name="connsiteY25" fmla="*/ 680349 h 907191"/>
                <a:gd name="connsiteX26" fmla="*/ 1374147 w 1572014"/>
                <a:gd name="connsiteY26" fmla="*/ 557223 h 907191"/>
                <a:gd name="connsiteX27" fmla="*/ 1572014 w 1572014"/>
                <a:gd name="connsiteY27" fmla="*/ 442944 h 907191"/>
                <a:gd name="connsiteX28" fmla="*/ 1392832 w 1572014"/>
                <a:gd name="connsiteY28" fmla="*/ 339588 h 907191"/>
                <a:gd name="connsiteX29" fmla="*/ 1179620 w 1572014"/>
                <a:gd name="connsiteY29" fmla="*/ 303480 h 907191"/>
                <a:gd name="connsiteX30" fmla="*/ 1136562 w 1572014"/>
                <a:gd name="connsiteY30" fmla="*/ 374611 h 907191"/>
                <a:gd name="connsiteX31" fmla="*/ 923801 w 1572014"/>
                <a:gd name="connsiteY31" fmla="*/ 374611 h 907191"/>
                <a:gd name="connsiteX32" fmla="*/ 923079 w 1572014"/>
                <a:gd name="connsiteY32" fmla="*/ 251396 h 90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2014" h="907191">
                  <a:moveTo>
                    <a:pt x="923079" y="251396"/>
                  </a:moveTo>
                  <a:cubicBezTo>
                    <a:pt x="956839" y="231988"/>
                    <a:pt x="992675" y="229641"/>
                    <a:pt x="1046385" y="226572"/>
                  </a:cubicBezTo>
                  <a:cubicBezTo>
                    <a:pt x="1124827" y="222149"/>
                    <a:pt x="1122661" y="183785"/>
                    <a:pt x="983197" y="103447"/>
                  </a:cubicBezTo>
                  <a:lnTo>
                    <a:pt x="804016" y="0"/>
                  </a:lnTo>
                  <a:lnTo>
                    <a:pt x="606148" y="114279"/>
                  </a:lnTo>
                  <a:cubicBezTo>
                    <a:pt x="466956" y="194617"/>
                    <a:pt x="464789" y="232891"/>
                    <a:pt x="542961" y="237404"/>
                  </a:cubicBezTo>
                  <a:cubicBezTo>
                    <a:pt x="596580" y="240473"/>
                    <a:pt x="632507" y="242821"/>
                    <a:pt x="666176" y="262228"/>
                  </a:cubicBezTo>
                  <a:cubicBezTo>
                    <a:pt x="724941" y="296169"/>
                    <a:pt x="724941" y="351142"/>
                    <a:pt x="666176" y="385083"/>
                  </a:cubicBezTo>
                  <a:cubicBezTo>
                    <a:pt x="607412" y="419023"/>
                    <a:pt x="512270" y="419023"/>
                    <a:pt x="453415" y="385083"/>
                  </a:cubicBezTo>
                  <a:cubicBezTo>
                    <a:pt x="419745" y="365585"/>
                    <a:pt x="415683" y="344913"/>
                    <a:pt x="410448" y="313861"/>
                  </a:cubicBezTo>
                  <a:cubicBezTo>
                    <a:pt x="402685" y="268727"/>
                    <a:pt x="336248" y="269901"/>
                    <a:pt x="197145" y="349968"/>
                  </a:cubicBezTo>
                  <a:lnTo>
                    <a:pt x="0" y="464428"/>
                  </a:lnTo>
                  <a:lnTo>
                    <a:pt x="179182" y="567875"/>
                  </a:lnTo>
                  <a:cubicBezTo>
                    <a:pt x="318284" y="648213"/>
                    <a:pt x="320451" y="686577"/>
                    <a:pt x="242369" y="691000"/>
                  </a:cubicBezTo>
                  <a:cubicBezTo>
                    <a:pt x="188660" y="694069"/>
                    <a:pt x="152733" y="696416"/>
                    <a:pt x="119063" y="715824"/>
                  </a:cubicBezTo>
                  <a:cubicBezTo>
                    <a:pt x="60299" y="749765"/>
                    <a:pt x="60299" y="804738"/>
                    <a:pt x="119063" y="838678"/>
                  </a:cubicBezTo>
                  <a:cubicBezTo>
                    <a:pt x="177828" y="872619"/>
                    <a:pt x="273060" y="872619"/>
                    <a:pt x="331825" y="838678"/>
                  </a:cubicBezTo>
                  <a:cubicBezTo>
                    <a:pt x="365494" y="819180"/>
                    <a:pt x="369556" y="798509"/>
                    <a:pt x="374882" y="767547"/>
                  </a:cubicBezTo>
                  <a:cubicBezTo>
                    <a:pt x="382555" y="722413"/>
                    <a:pt x="448902" y="723406"/>
                    <a:pt x="588095" y="803654"/>
                  </a:cubicBezTo>
                  <a:lnTo>
                    <a:pt x="767277" y="907192"/>
                  </a:lnTo>
                  <a:lnTo>
                    <a:pt x="965144" y="793003"/>
                  </a:lnTo>
                  <a:cubicBezTo>
                    <a:pt x="1104246" y="712665"/>
                    <a:pt x="1170683" y="711762"/>
                    <a:pt x="1178446" y="756896"/>
                  </a:cubicBezTo>
                  <a:cubicBezTo>
                    <a:pt x="1183772" y="787858"/>
                    <a:pt x="1187473" y="808619"/>
                    <a:pt x="1221504" y="828027"/>
                  </a:cubicBezTo>
                  <a:cubicBezTo>
                    <a:pt x="1280268" y="861967"/>
                    <a:pt x="1375411" y="861967"/>
                    <a:pt x="1434266" y="828027"/>
                  </a:cubicBezTo>
                  <a:cubicBezTo>
                    <a:pt x="1493120" y="794086"/>
                    <a:pt x="1493030" y="739113"/>
                    <a:pt x="1434266" y="705172"/>
                  </a:cubicBezTo>
                  <a:cubicBezTo>
                    <a:pt x="1400505" y="685765"/>
                    <a:pt x="1364669" y="683418"/>
                    <a:pt x="1310960" y="680349"/>
                  </a:cubicBezTo>
                  <a:cubicBezTo>
                    <a:pt x="1232517" y="675926"/>
                    <a:pt x="1234593" y="637562"/>
                    <a:pt x="1374147" y="557223"/>
                  </a:cubicBezTo>
                  <a:lnTo>
                    <a:pt x="1572014" y="442944"/>
                  </a:lnTo>
                  <a:lnTo>
                    <a:pt x="1392832" y="339588"/>
                  </a:lnTo>
                  <a:cubicBezTo>
                    <a:pt x="1253640" y="259159"/>
                    <a:pt x="1187293" y="258346"/>
                    <a:pt x="1179620" y="303480"/>
                  </a:cubicBezTo>
                  <a:cubicBezTo>
                    <a:pt x="1174294" y="334442"/>
                    <a:pt x="1170593" y="355204"/>
                    <a:pt x="1136562" y="374611"/>
                  </a:cubicBezTo>
                  <a:cubicBezTo>
                    <a:pt x="1077798" y="408552"/>
                    <a:pt x="982565" y="408552"/>
                    <a:pt x="923801" y="374611"/>
                  </a:cubicBezTo>
                  <a:cubicBezTo>
                    <a:pt x="865036" y="340671"/>
                    <a:pt x="864314" y="285337"/>
                    <a:pt x="923079" y="251396"/>
                  </a:cubicBezTo>
                  <a:close/>
                </a:path>
              </a:pathLst>
            </a:custGeom>
            <a:solidFill>
              <a:srgbClr val="FFFFFF">
                <a:alpha val="7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40" name="Freeform: Shape 139">
              <a:extLst>
                <a:ext uri="{FF2B5EF4-FFF2-40B4-BE49-F238E27FC236}">
                  <a16:creationId xmlns:a16="http://schemas.microsoft.com/office/drawing/2014/main" id="{5FA922F9-919E-45BF-B391-51B7453CBC84}"/>
                </a:ext>
              </a:extLst>
            </p:cNvPr>
            <p:cNvSpPr/>
            <p:nvPr/>
          </p:nvSpPr>
          <p:spPr>
            <a:xfrm>
              <a:off x="10051321" y="4410026"/>
              <a:ext cx="1572014" cy="907191"/>
            </a:xfrm>
            <a:custGeom>
              <a:avLst/>
              <a:gdLst>
                <a:gd name="connsiteX0" fmla="*/ 804376 w 1572014"/>
                <a:gd name="connsiteY0" fmla="*/ 19769 h 907191"/>
                <a:gd name="connsiteX1" fmla="*/ 974892 w 1572014"/>
                <a:gd name="connsiteY1" fmla="*/ 118161 h 907191"/>
                <a:gd name="connsiteX2" fmla="*/ 1081138 w 1572014"/>
                <a:gd name="connsiteY2" fmla="*/ 201478 h 907191"/>
                <a:gd name="connsiteX3" fmla="*/ 1045030 w 1572014"/>
                <a:gd name="connsiteY3" fmla="*/ 209602 h 907191"/>
                <a:gd name="connsiteX4" fmla="*/ 914233 w 1572014"/>
                <a:gd name="connsiteY4" fmla="*/ 236682 h 907191"/>
                <a:gd name="connsiteX5" fmla="*/ 861697 w 1572014"/>
                <a:gd name="connsiteY5" fmla="*/ 312868 h 907191"/>
                <a:gd name="connsiteX6" fmla="*/ 914233 w 1572014"/>
                <a:gd name="connsiteY6" fmla="*/ 388964 h 907191"/>
                <a:gd name="connsiteX7" fmla="*/ 1143964 w 1572014"/>
                <a:gd name="connsiteY7" fmla="*/ 388964 h 907191"/>
                <a:gd name="connsiteX8" fmla="*/ 1195236 w 1572014"/>
                <a:gd name="connsiteY8" fmla="*/ 305918 h 907191"/>
                <a:gd name="connsiteX9" fmla="*/ 1221053 w 1572014"/>
                <a:gd name="connsiteY9" fmla="*/ 290031 h 907191"/>
                <a:gd name="connsiteX10" fmla="*/ 1383535 w 1572014"/>
                <a:gd name="connsiteY10" fmla="*/ 354121 h 907191"/>
                <a:gd name="connsiteX11" fmla="*/ 1536990 w 1572014"/>
                <a:gd name="connsiteY11" fmla="*/ 442764 h 907191"/>
                <a:gd name="connsiteX12" fmla="*/ 1364579 w 1572014"/>
                <a:gd name="connsiteY12" fmla="*/ 542058 h 907191"/>
                <a:gd name="connsiteX13" fmla="*/ 1242085 w 1572014"/>
                <a:gd name="connsiteY13" fmla="*/ 662927 h 907191"/>
                <a:gd name="connsiteX14" fmla="*/ 1309245 w 1572014"/>
                <a:gd name="connsiteY14" fmla="*/ 696868 h 907191"/>
                <a:gd name="connsiteX15" fmla="*/ 1424968 w 1572014"/>
                <a:gd name="connsiteY15" fmla="*/ 719525 h 907191"/>
                <a:gd name="connsiteX16" fmla="*/ 1461075 w 1572014"/>
                <a:gd name="connsiteY16" fmla="*/ 766193 h 907191"/>
                <a:gd name="connsiteX17" fmla="*/ 1424968 w 1572014"/>
                <a:gd name="connsiteY17" fmla="*/ 812862 h 907191"/>
                <a:gd name="connsiteX18" fmla="*/ 1229267 w 1572014"/>
                <a:gd name="connsiteY18" fmla="*/ 812862 h 907191"/>
                <a:gd name="connsiteX19" fmla="*/ 1194514 w 1572014"/>
                <a:gd name="connsiteY19" fmla="*/ 753556 h 907191"/>
                <a:gd name="connsiteX20" fmla="*/ 1135208 w 1572014"/>
                <a:gd name="connsiteY20" fmla="*/ 709415 h 907191"/>
                <a:gd name="connsiteX21" fmla="*/ 955936 w 1572014"/>
                <a:gd name="connsiteY21" fmla="*/ 777928 h 907191"/>
                <a:gd name="connsiteX22" fmla="*/ 766374 w 1572014"/>
                <a:gd name="connsiteY22" fmla="*/ 887333 h 907191"/>
                <a:gd name="connsiteX23" fmla="*/ 595677 w 1572014"/>
                <a:gd name="connsiteY23" fmla="*/ 788760 h 907191"/>
                <a:gd name="connsiteX24" fmla="*/ 416496 w 1572014"/>
                <a:gd name="connsiteY24" fmla="*/ 720157 h 907191"/>
                <a:gd name="connsiteX25" fmla="*/ 357190 w 1572014"/>
                <a:gd name="connsiteY25" fmla="*/ 764388 h 907191"/>
                <a:gd name="connsiteX26" fmla="*/ 322437 w 1572014"/>
                <a:gd name="connsiteY26" fmla="*/ 823694 h 907191"/>
                <a:gd name="connsiteX27" fmla="*/ 126646 w 1572014"/>
                <a:gd name="connsiteY27" fmla="*/ 823694 h 907191"/>
                <a:gd name="connsiteX28" fmla="*/ 91080 w 1572014"/>
                <a:gd name="connsiteY28" fmla="*/ 777026 h 907191"/>
                <a:gd name="connsiteX29" fmla="*/ 126646 w 1572014"/>
                <a:gd name="connsiteY29" fmla="*/ 730267 h 907191"/>
                <a:gd name="connsiteX30" fmla="*/ 242369 w 1572014"/>
                <a:gd name="connsiteY30" fmla="*/ 707700 h 907191"/>
                <a:gd name="connsiteX31" fmla="*/ 309619 w 1572014"/>
                <a:gd name="connsiteY31" fmla="*/ 673759 h 907191"/>
                <a:gd name="connsiteX32" fmla="*/ 187125 w 1572014"/>
                <a:gd name="connsiteY32" fmla="*/ 552890 h 907191"/>
                <a:gd name="connsiteX33" fmla="*/ 33670 w 1572014"/>
                <a:gd name="connsiteY33" fmla="*/ 464157 h 907191"/>
                <a:gd name="connsiteX34" fmla="*/ 205991 w 1572014"/>
                <a:gd name="connsiteY34" fmla="*/ 364863 h 907191"/>
                <a:gd name="connsiteX35" fmla="*/ 368473 w 1572014"/>
                <a:gd name="connsiteY35" fmla="*/ 300863 h 907191"/>
                <a:gd name="connsiteX36" fmla="*/ 394200 w 1572014"/>
                <a:gd name="connsiteY36" fmla="*/ 316750 h 907191"/>
                <a:gd name="connsiteX37" fmla="*/ 445472 w 1572014"/>
                <a:gd name="connsiteY37" fmla="*/ 399796 h 907191"/>
                <a:gd name="connsiteX38" fmla="*/ 675203 w 1572014"/>
                <a:gd name="connsiteY38" fmla="*/ 399796 h 907191"/>
                <a:gd name="connsiteX39" fmla="*/ 727830 w 1572014"/>
                <a:gd name="connsiteY39" fmla="*/ 323701 h 907191"/>
                <a:gd name="connsiteX40" fmla="*/ 675203 w 1572014"/>
                <a:gd name="connsiteY40" fmla="*/ 247514 h 907191"/>
                <a:gd name="connsiteX41" fmla="*/ 544405 w 1572014"/>
                <a:gd name="connsiteY41" fmla="*/ 220434 h 907191"/>
                <a:gd name="connsiteX42" fmla="*/ 508298 w 1572014"/>
                <a:gd name="connsiteY42" fmla="*/ 212310 h 907191"/>
                <a:gd name="connsiteX43" fmla="*/ 614634 w 1572014"/>
                <a:gd name="connsiteY43" fmla="*/ 128993 h 907191"/>
                <a:gd name="connsiteX44" fmla="*/ 804196 w 1572014"/>
                <a:gd name="connsiteY44" fmla="*/ 19678 h 907191"/>
                <a:gd name="connsiteX45" fmla="*/ 804196 w 1572014"/>
                <a:gd name="connsiteY45" fmla="*/ 0 h 907191"/>
                <a:gd name="connsiteX46" fmla="*/ 606329 w 1572014"/>
                <a:gd name="connsiteY46" fmla="*/ 114279 h 907191"/>
                <a:gd name="connsiteX47" fmla="*/ 543142 w 1572014"/>
                <a:gd name="connsiteY47" fmla="*/ 237404 h 907191"/>
                <a:gd name="connsiteX48" fmla="*/ 666357 w 1572014"/>
                <a:gd name="connsiteY48" fmla="*/ 262228 h 907191"/>
                <a:gd name="connsiteX49" fmla="*/ 666357 w 1572014"/>
                <a:gd name="connsiteY49" fmla="*/ 385083 h 907191"/>
                <a:gd name="connsiteX50" fmla="*/ 453596 w 1572014"/>
                <a:gd name="connsiteY50" fmla="*/ 385083 h 907191"/>
                <a:gd name="connsiteX51" fmla="*/ 410628 w 1572014"/>
                <a:gd name="connsiteY51" fmla="*/ 313861 h 907191"/>
                <a:gd name="connsiteX52" fmla="*/ 368112 w 1572014"/>
                <a:gd name="connsiteY52" fmla="*/ 283892 h 907191"/>
                <a:gd name="connsiteX53" fmla="*/ 197325 w 1572014"/>
                <a:gd name="connsiteY53" fmla="*/ 350149 h 907191"/>
                <a:gd name="connsiteX54" fmla="*/ 0 w 1572014"/>
                <a:gd name="connsiteY54" fmla="*/ 464428 h 907191"/>
                <a:gd name="connsiteX55" fmla="*/ 179182 w 1572014"/>
                <a:gd name="connsiteY55" fmla="*/ 567875 h 907191"/>
                <a:gd name="connsiteX56" fmla="*/ 242369 w 1572014"/>
                <a:gd name="connsiteY56" fmla="*/ 691000 h 907191"/>
                <a:gd name="connsiteX57" fmla="*/ 119063 w 1572014"/>
                <a:gd name="connsiteY57" fmla="*/ 715824 h 907191"/>
                <a:gd name="connsiteX58" fmla="*/ 119063 w 1572014"/>
                <a:gd name="connsiteY58" fmla="*/ 838678 h 907191"/>
                <a:gd name="connsiteX59" fmla="*/ 331825 w 1572014"/>
                <a:gd name="connsiteY59" fmla="*/ 838678 h 907191"/>
                <a:gd name="connsiteX60" fmla="*/ 374882 w 1572014"/>
                <a:gd name="connsiteY60" fmla="*/ 767547 h 907191"/>
                <a:gd name="connsiteX61" fmla="*/ 417398 w 1572014"/>
                <a:gd name="connsiteY61" fmla="*/ 737488 h 907191"/>
                <a:gd name="connsiteX62" fmla="*/ 588095 w 1572014"/>
                <a:gd name="connsiteY62" fmla="*/ 803745 h 907191"/>
                <a:gd name="connsiteX63" fmla="*/ 767277 w 1572014"/>
                <a:gd name="connsiteY63" fmla="*/ 907192 h 907191"/>
                <a:gd name="connsiteX64" fmla="*/ 965144 w 1572014"/>
                <a:gd name="connsiteY64" fmla="*/ 793003 h 907191"/>
                <a:gd name="connsiteX65" fmla="*/ 1135930 w 1572014"/>
                <a:gd name="connsiteY65" fmla="*/ 726656 h 907191"/>
                <a:gd name="connsiteX66" fmla="*/ 1178446 w 1572014"/>
                <a:gd name="connsiteY66" fmla="*/ 756715 h 907191"/>
                <a:gd name="connsiteX67" fmla="*/ 1221504 w 1572014"/>
                <a:gd name="connsiteY67" fmla="*/ 827846 h 907191"/>
                <a:gd name="connsiteX68" fmla="*/ 1434266 w 1572014"/>
                <a:gd name="connsiteY68" fmla="*/ 827846 h 907191"/>
                <a:gd name="connsiteX69" fmla="*/ 1434266 w 1572014"/>
                <a:gd name="connsiteY69" fmla="*/ 704992 h 907191"/>
                <a:gd name="connsiteX70" fmla="*/ 1310960 w 1572014"/>
                <a:gd name="connsiteY70" fmla="*/ 680168 h 907191"/>
                <a:gd name="connsiteX71" fmla="*/ 1374147 w 1572014"/>
                <a:gd name="connsiteY71" fmla="*/ 557043 h 907191"/>
                <a:gd name="connsiteX72" fmla="*/ 1572014 w 1572014"/>
                <a:gd name="connsiteY72" fmla="*/ 442764 h 907191"/>
                <a:gd name="connsiteX73" fmla="*/ 1392832 w 1572014"/>
                <a:gd name="connsiteY73" fmla="*/ 339407 h 907191"/>
                <a:gd name="connsiteX74" fmla="*/ 1222136 w 1572014"/>
                <a:gd name="connsiteY74" fmla="*/ 273060 h 907191"/>
                <a:gd name="connsiteX75" fmla="*/ 1179620 w 1572014"/>
                <a:gd name="connsiteY75" fmla="*/ 303120 h 907191"/>
                <a:gd name="connsiteX76" fmla="*/ 1136562 w 1572014"/>
                <a:gd name="connsiteY76" fmla="*/ 374250 h 907191"/>
                <a:gd name="connsiteX77" fmla="*/ 923801 w 1572014"/>
                <a:gd name="connsiteY77" fmla="*/ 374250 h 907191"/>
                <a:gd name="connsiteX78" fmla="*/ 923801 w 1572014"/>
                <a:gd name="connsiteY78" fmla="*/ 251396 h 907191"/>
                <a:gd name="connsiteX79" fmla="*/ 1047107 w 1572014"/>
                <a:gd name="connsiteY79" fmla="*/ 226572 h 907191"/>
                <a:gd name="connsiteX80" fmla="*/ 983919 w 1572014"/>
                <a:gd name="connsiteY80" fmla="*/ 103447 h 907191"/>
                <a:gd name="connsiteX81" fmla="*/ 804738 w 1572014"/>
                <a:gd name="connsiteY81" fmla="*/ 0 h 90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72014" h="907191">
                  <a:moveTo>
                    <a:pt x="804376" y="19769"/>
                  </a:moveTo>
                  <a:lnTo>
                    <a:pt x="974892" y="118161"/>
                  </a:lnTo>
                  <a:cubicBezTo>
                    <a:pt x="1071569" y="174036"/>
                    <a:pt x="1080325" y="197777"/>
                    <a:pt x="1081138" y="201478"/>
                  </a:cubicBezTo>
                  <a:cubicBezTo>
                    <a:pt x="1079513" y="202922"/>
                    <a:pt x="1071660" y="208158"/>
                    <a:pt x="1045030" y="209602"/>
                  </a:cubicBezTo>
                  <a:cubicBezTo>
                    <a:pt x="990870" y="212671"/>
                    <a:pt x="951964" y="214928"/>
                    <a:pt x="914233" y="236682"/>
                  </a:cubicBezTo>
                  <a:cubicBezTo>
                    <a:pt x="880292" y="256270"/>
                    <a:pt x="861697" y="283351"/>
                    <a:pt x="861697" y="312868"/>
                  </a:cubicBezTo>
                  <a:cubicBezTo>
                    <a:pt x="861697" y="342386"/>
                    <a:pt x="880292" y="369376"/>
                    <a:pt x="914233" y="388964"/>
                  </a:cubicBezTo>
                  <a:cubicBezTo>
                    <a:pt x="986353" y="425910"/>
                    <a:pt x="1071843" y="425910"/>
                    <a:pt x="1143964" y="388964"/>
                  </a:cubicBezTo>
                  <a:cubicBezTo>
                    <a:pt x="1185126" y="365224"/>
                    <a:pt x="1190091" y="336428"/>
                    <a:pt x="1195236" y="305918"/>
                  </a:cubicBezTo>
                  <a:cubicBezTo>
                    <a:pt x="1196229" y="300411"/>
                    <a:pt x="1197944" y="290031"/>
                    <a:pt x="1221053" y="290031"/>
                  </a:cubicBezTo>
                  <a:cubicBezTo>
                    <a:pt x="1244161" y="290031"/>
                    <a:pt x="1291552" y="301134"/>
                    <a:pt x="1383535" y="354121"/>
                  </a:cubicBezTo>
                  <a:lnTo>
                    <a:pt x="1536990" y="442764"/>
                  </a:lnTo>
                  <a:lnTo>
                    <a:pt x="1364579" y="542058"/>
                  </a:lnTo>
                  <a:cubicBezTo>
                    <a:pt x="1247231" y="609759"/>
                    <a:pt x="1236850" y="641353"/>
                    <a:pt x="1242085" y="662927"/>
                  </a:cubicBezTo>
                  <a:cubicBezTo>
                    <a:pt x="1249307" y="693437"/>
                    <a:pt x="1294441" y="696055"/>
                    <a:pt x="1309245" y="696868"/>
                  </a:cubicBezTo>
                  <a:cubicBezTo>
                    <a:pt x="1365120" y="700027"/>
                    <a:pt x="1395631" y="702555"/>
                    <a:pt x="1424968" y="719525"/>
                  </a:cubicBezTo>
                  <a:cubicBezTo>
                    <a:pt x="1447986" y="732704"/>
                    <a:pt x="1461075" y="749313"/>
                    <a:pt x="1461075" y="766193"/>
                  </a:cubicBezTo>
                  <a:cubicBezTo>
                    <a:pt x="1461075" y="783073"/>
                    <a:pt x="1448437" y="799593"/>
                    <a:pt x="1424968" y="812862"/>
                  </a:cubicBezTo>
                  <a:cubicBezTo>
                    <a:pt x="1363400" y="843788"/>
                    <a:pt x="1290835" y="843788"/>
                    <a:pt x="1229267" y="812862"/>
                  </a:cubicBezTo>
                  <a:cubicBezTo>
                    <a:pt x="1202187" y="797065"/>
                    <a:pt x="1199389" y="782532"/>
                    <a:pt x="1194514" y="753556"/>
                  </a:cubicBezTo>
                  <a:cubicBezTo>
                    <a:pt x="1189640" y="724580"/>
                    <a:pt x="1168066" y="709415"/>
                    <a:pt x="1135208" y="709415"/>
                  </a:cubicBezTo>
                  <a:cubicBezTo>
                    <a:pt x="1095129" y="709415"/>
                    <a:pt x="1034740" y="732433"/>
                    <a:pt x="955936" y="777928"/>
                  </a:cubicBezTo>
                  <a:lnTo>
                    <a:pt x="766374" y="887333"/>
                  </a:lnTo>
                  <a:lnTo>
                    <a:pt x="595677" y="788760"/>
                  </a:lnTo>
                  <a:cubicBezTo>
                    <a:pt x="516874" y="743626"/>
                    <a:pt x="456575" y="720157"/>
                    <a:pt x="416496" y="720157"/>
                  </a:cubicBezTo>
                  <a:cubicBezTo>
                    <a:pt x="383548" y="720157"/>
                    <a:pt x="362335" y="736315"/>
                    <a:pt x="357190" y="764388"/>
                  </a:cubicBezTo>
                  <a:cubicBezTo>
                    <a:pt x="352045" y="792461"/>
                    <a:pt x="349788" y="807897"/>
                    <a:pt x="322437" y="823694"/>
                  </a:cubicBezTo>
                  <a:cubicBezTo>
                    <a:pt x="260837" y="854622"/>
                    <a:pt x="188245" y="854622"/>
                    <a:pt x="126646" y="823694"/>
                  </a:cubicBezTo>
                  <a:cubicBezTo>
                    <a:pt x="103718" y="810425"/>
                    <a:pt x="91080" y="793815"/>
                    <a:pt x="91080" y="777026"/>
                  </a:cubicBezTo>
                  <a:cubicBezTo>
                    <a:pt x="91080" y="760236"/>
                    <a:pt x="103718" y="743536"/>
                    <a:pt x="126646" y="730267"/>
                  </a:cubicBezTo>
                  <a:cubicBezTo>
                    <a:pt x="156073" y="713296"/>
                    <a:pt x="186584" y="710859"/>
                    <a:pt x="242369" y="707700"/>
                  </a:cubicBezTo>
                  <a:cubicBezTo>
                    <a:pt x="257263" y="706887"/>
                    <a:pt x="302307" y="704269"/>
                    <a:pt x="309619" y="673759"/>
                  </a:cubicBezTo>
                  <a:cubicBezTo>
                    <a:pt x="314764" y="651914"/>
                    <a:pt x="304293" y="620501"/>
                    <a:pt x="187125" y="552890"/>
                  </a:cubicBezTo>
                  <a:lnTo>
                    <a:pt x="33670" y="464157"/>
                  </a:lnTo>
                  <a:lnTo>
                    <a:pt x="205991" y="364863"/>
                  </a:lnTo>
                  <a:cubicBezTo>
                    <a:pt x="297703" y="311966"/>
                    <a:pt x="344823" y="300863"/>
                    <a:pt x="368473" y="300863"/>
                  </a:cubicBezTo>
                  <a:cubicBezTo>
                    <a:pt x="392123" y="300863"/>
                    <a:pt x="393297" y="311244"/>
                    <a:pt x="394200" y="316750"/>
                  </a:cubicBezTo>
                  <a:cubicBezTo>
                    <a:pt x="399435" y="347260"/>
                    <a:pt x="404310" y="376056"/>
                    <a:pt x="445472" y="399796"/>
                  </a:cubicBezTo>
                  <a:cubicBezTo>
                    <a:pt x="517593" y="436742"/>
                    <a:pt x="603082" y="436742"/>
                    <a:pt x="675203" y="399796"/>
                  </a:cubicBezTo>
                  <a:cubicBezTo>
                    <a:pt x="709144" y="380208"/>
                    <a:pt x="727830" y="353218"/>
                    <a:pt x="727830" y="323701"/>
                  </a:cubicBezTo>
                  <a:cubicBezTo>
                    <a:pt x="727830" y="294183"/>
                    <a:pt x="709144" y="267102"/>
                    <a:pt x="675203" y="247514"/>
                  </a:cubicBezTo>
                  <a:cubicBezTo>
                    <a:pt x="637471" y="225670"/>
                    <a:pt x="598476" y="223503"/>
                    <a:pt x="544405" y="220434"/>
                  </a:cubicBezTo>
                  <a:cubicBezTo>
                    <a:pt x="517866" y="218899"/>
                    <a:pt x="510104" y="213664"/>
                    <a:pt x="508298" y="212310"/>
                  </a:cubicBezTo>
                  <a:cubicBezTo>
                    <a:pt x="508930" y="208519"/>
                    <a:pt x="517325" y="185230"/>
                    <a:pt x="614634" y="128993"/>
                  </a:cubicBezTo>
                  <a:lnTo>
                    <a:pt x="804196" y="19678"/>
                  </a:lnTo>
                  <a:moveTo>
                    <a:pt x="804196" y="0"/>
                  </a:moveTo>
                  <a:lnTo>
                    <a:pt x="606329" y="114279"/>
                  </a:lnTo>
                  <a:cubicBezTo>
                    <a:pt x="467136" y="194617"/>
                    <a:pt x="464970" y="232891"/>
                    <a:pt x="543142" y="237404"/>
                  </a:cubicBezTo>
                  <a:cubicBezTo>
                    <a:pt x="596760" y="240473"/>
                    <a:pt x="632687" y="242821"/>
                    <a:pt x="666357" y="262228"/>
                  </a:cubicBezTo>
                  <a:cubicBezTo>
                    <a:pt x="725121" y="296169"/>
                    <a:pt x="725121" y="351142"/>
                    <a:pt x="666357" y="385083"/>
                  </a:cubicBezTo>
                  <a:cubicBezTo>
                    <a:pt x="599510" y="419075"/>
                    <a:pt x="520443" y="419075"/>
                    <a:pt x="453596" y="385083"/>
                  </a:cubicBezTo>
                  <a:cubicBezTo>
                    <a:pt x="419926" y="365585"/>
                    <a:pt x="415864" y="344913"/>
                    <a:pt x="410628" y="313861"/>
                  </a:cubicBezTo>
                  <a:cubicBezTo>
                    <a:pt x="407379" y="294724"/>
                    <a:pt x="393477" y="283892"/>
                    <a:pt x="368112" y="283892"/>
                  </a:cubicBezTo>
                  <a:cubicBezTo>
                    <a:pt x="333540" y="283892"/>
                    <a:pt x="277844" y="303932"/>
                    <a:pt x="197325" y="350149"/>
                  </a:cubicBezTo>
                  <a:lnTo>
                    <a:pt x="0" y="464428"/>
                  </a:lnTo>
                  <a:lnTo>
                    <a:pt x="179182" y="567875"/>
                  </a:lnTo>
                  <a:cubicBezTo>
                    <a:pt x="318284" y="648213"/>
                    <a:pt x="320451" y="686577"/>
                    <a:pt x="242369" y="691000"/>
                  </a:cubicBezTo>
                  <a:cubicBezTo>
                    <a:pt x="188660" y="694069"/>
                    <a:pt x="152733" y="696416"/>
                    <a:pt x="119063" y="715824"/>
                  </a:cubicBezTo>
                  <a:cubicBezTo>
                    <a:pt x="60299" y="749765"/>
                    <a:pt x="60299" y="804738"/>
                    <a:pt x="119063" y="838678"/>
                  </a:cubicBezTo>
                  <a:cubicBezTo>
                    <a:pt x="185910" y="872671"/>
                    <a:pt x="264977" y="872671"/>
                    <a:pt x="331825" y="838678"/>
                  </a:cubicBezTo>
                  <a:cubicBezTo>
                    <a:pt x="365494" y="819180"/>
                    <a:pt x="369556" y="798509"/>
                    <a:pt x="374882" y="767547"/>
                  </a:cubicBezTo>
                  <a:cubicBezTo>
                    <a:pt x="378132" y="748320"/>
                    <a:pt x="391943" y="737488"/>
                    <a:pt x="417398" y="737488"/>
                  </a:cubicBezTo>
                  <a:cubicBezTo>
                    <a:pt x="451971" y="737488"/>
                    <a:pt x="507666" y="757437"/>
                    <a:pt x="588095" y="803745"/>
                  </a:cubicBezTo>
                  <a:lnTo>
                    <a:pt x="767277" y="907192"/>
                  </a:lnTo>
                  <a:lnTo>
                    <a:pt x="965144" y="793003"/>
                  </a:lnTo>
                  <a:cubicBezTo>
                    <a:pt x="1045301" y="746695"/>
                    <a:pt x="1101358" y="726656"/>
                    <a:pt x="1135930" y="726656"/>
                  </a:cubicBezTo>
                  <a:cubicBezTo>
                    <a:pt x="1161386" y="726656"/>
                    <a:pt x="1175197" y="737488"/>
                    <a:pt x="1178446" y="756715"/>
                  </a:cubicBezTo>
                  <a:cubicBezTo>
                    <a:pt x="1183772" y="787677"/>
                    <a:pt x="1187473" y="808439"/>
                    <a:pt x="1221504" y="827846"/>
                  </a:cubicBezTo>
                  <a:cubicBezTo>
                    <a:pt x="1288351" y="861838"/>
                    <a:pt x="1367418" y="861838"/>
                    <a:pt x="1434266" y="827846"/>
                  </a:cubicBezTo>
                  <a:cubicBezTo>
                    <a:pt x="1493030" y="793906"/>
                    <a:pt x="1493030" y="738933"/>
                    <a:pt x="1434266" y="704992"/>
                  </a:cubicBezTo>
                  <a:cubicBezTo>
                    <a:pt x="1400505" y="685584"/>
                    <a:pt x="1364669" y="683237"/>
                    <a:pt x="1310960" y="680168"/>
                  </a:cubicBezTo>
                  <a:cubicBezTo>
                    <a:pt x="1232517" y="675745"/>
                    <a:pt x="1234593" y="637381"/>
                    <a:pt x="1374147" y="557043"/>
                  </a:cubicBezTo>
                  <a:lnTo>
                    <a:pt x="1572014" y="442764"/>
                  </a:lnTo>
                  <a:lnTo>
                    <a:pt x="1392832" y="339407"/>
                  </a:lnTo>
                  <a:cubicBezTo>
                    <a:pt x="1312675" y="293100"/>
                    <a:pt x="1256709" y="273060"/>
                    <a:pt x="1222136" y="273060"/>
                  </a:cubicBezTo>
                  <a:cubicBezTo>
                    <a:pt x="1196681" y="273060"/>
                    <a:pt x="1182870" y="283892"/>
                    <a:pt x="1179620" y="303120"/>
                  </a:cubicBezTo>
                  <a:cubicBezTo>
                    <a:pt x="1174294" y="334081"/>
                    <a:pt x="1170593" y="354843"/>
                    <a:pt x="1136562" y="374250"/>
                  </a:cubicBezTo>
                  <a:cubicBezTo>
                    <a:pt x="1069715" y="408243"/>
                    <a:pt x="990648" y="408243"/>
                    <a:pt x="923801" y="374250"/>
                  </a:cubicBezTo>
                  <a:cubicBezTo>
                    <a:pt x="865036" y="340310"/>
                    <a:pt x="865036" y="285337"/>
                    <a:pt x="923801" y="251396"/>
                  </a:cubicBezTo>
                  <a:cubicBezTo>
                    <a:pt x="957561" y="231988"/>
                    <a:pt x="993397" y="229641"/>
                    <a:pt x="1047107" y="226572"/>
                  </a:cubicBezTo>
                  <a:cubicBezTo>
                    <a:pt x="1125550" y="222149"/>
                    <a:pt x="1123383" y="183785"/>
                    <a:pt x="983919" y="103447"/>
                  </a:cubicBezTo>
                  <a:lnTo>
                    <a:pt x="804738" y="0"/>
                  </a:lnTo>
                  <a:close/>
                </a:path>
              </a:pathLst>
            </a:custGeom>
            <a:solidFill>
              <a:srgbClr val="FFFF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41" name="Freeform: Shape 140">
              <a:extLst>
                <a:ext uri="{FF2B5EF4-FFF2-40B4-BE49-F238E27FC236}">
                  <a16:creationId xmlns:a16="http://schemas.microsoft.com/office/drawing/2014/main" id="{55985360-29A8-4C97-8C4B-E81153A2250D}"/>
                </a:ext>
              </a:extLst>
            </p:cNvPr>
            <p:cNvSpPr/>
            <p:nvPr/>
          </p:nvSpPr>
          <p:spPr>
            <a:xfrm>
              <a:off x="10039225" y="4486303"/>
              <a:ext cx="299909" cy="227294"/>
            </a:xfrm>
            <a:custGeom>
              <a:avLst/>
              <a:gdLst>
                <a:gd name="connsiteX0" fmla="*/ 299870 w 299909"/>
                <a:gd name="connsiteY0" fmla="*/ 9749 h 227294"/>
                <a:gd name="connsiteX1" fmla="*/ 255819 w 299909"/>
                <a:gd name="connsiteY1" fmla="*/ 71221 h 227294"/>
                <a:gd name="connsiteX2" fmla="*/ 43058 w 299909"/>
                <a:gd name="connsiteY2" fmla="*/ 71221 h 227294"/>
                <a:gd name="connsiteX3" fmla="*/ 0 w 299909"/>
                <a:gd name="connsiteY3" fmla="*/ 0 h 227294"/>
                <a:gd name="connsiteX4" fmla="*/ 0 w 299909"/>
                <a:gd name="connsiteY4" fmla="*/ 130708 h 227294"/>
                <a:gd name="connsiteX5" fmla="*/ 43058 w 299909"/>
                <a:gd name="connsiteY5" fmla="*/ 201839 h 227294"/>
                <a:gd name="connsiteX6" fmla="*/ 255819 w 299909"/>
                <a:gd name="connsiteY6" fmla="*/ 201839 h 227294"/>
                <a:gd name="connsiteX7" fmla="*/ 299870 w 299909"/>
                <a:gd name="connsiteY7" fmla="*/ 140637 h 227294"/>
                <a:gd name="connsiteX8" fmla="*/ 299870 w 299909"/>
                <a:gd name="connsiteY8" fmla="*/ 9749 h 2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909" h="227294">
                  <a:moveTo>
                    <a:pt x="299870" y="9749"/>
                  </a:moveTo>
                  <a:cubicBezTo>
                    <a:pt x="299870" y="32045"/>
                    <a:pt x="285156" y="54251"/>
                    <a:pt x="255819" y="71221"/>
                  </a:cubicBezTo>
                  <a:cubicBezTo>
                    <a:pt x="197055" y="105162"/>
                    <a:pt x="101822" y="105162"/>
                    <a:pt x="43058" y="71221"/>
                  </a:cubicBezTo>
                  <a:cubicBezTo>
                    <a:pt x="9298" y="51724"/>
                    <a:pt x="5326" y="31052"/>
                    <a:pt x="0" y="0"/>
                  </a:cubicBezTo>
                  <a:lnTo>
                    <a:pt x="0" y="130708"/>
                  </a:lnTo>
                  <a:cubicBezTo>
                    <a:pt x="5326" y="161670"/>
                    <a:pt x="9027" y="182341"/>
                    <a:pt x="43058" y="201839"/>
                  </a:cubicBezTo>
                  <a:cubicBezTo>
                    <a:pt x="101822" y="235780"/>
                    <a:pt x="197055" y="235780"/>
                    <a:pt x="255819" y="201839"/>
                  </a:cubicBezTo>
                  <a:cubicBezTo>
                    <a:pt x="285066" y="184959"/>
                    <a:pt x="299779" y="162753"/>
                    <a:pt x="299870" y="140637"/>
                  </a:cubicBezTo>
                  <a:cubicBezTo>
                    <a:pt x="299960" y="118522"/>
                    <a:pt x="299870" y="32045"/>
                    <a:pt x="299870" y="9749"/>
                  </a:cubicBez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nvGrpSpPr>
            <p:cNvPr id="142" name="Graphic 13">
              <a:extLst>
                <a:ext uri="{FF2B5EF4-FFF2-40B4-BE49-F238E27FC236}">
                  <a16:creationId xmlns:a16="http://schemas.microsoft.com/office/drawing/2014/main" id="{8ACFF5C8-8AB6-40AC-BED7-A16C32BA302D}"/>
                </a:ext>
              </a:extLst>
            </p:cNvPr>
            <p:cNvGrpSpPr/>
            <p:nvPr/>
          </p:nvGrpSpPr>
          <p:grpSpPr>
            <a:xfrm>
              <a:off x="10413746" y="3414558"/>
              <a:ext cx="690546" cy="1726930"/>
              <a:chOff x="10413746" y="3414558"/>
              <a:chExt cx="690546" cy="1726930"/>
            </a:xfrm>
          </p:grpSpPr>
          <p:grpSp>
            <p:nvGrpSpPr>
              <p:cNvPr id="143" name="Graphic 13">
                <a:extLst>
                  <a:ext uri="{FF2B5EF4-FFF2-40B4-BE49-F238E27FC236}">
                    <a16:creationId xmlns:a16="http://schemas.microsoft.com/office/drawing/2014/main" id="{9458D070-8697-4213-B84E-93F572CA9D08}"/>
                  </a:ext>
                </a:extLst>
              </p:cNvPr>
              <p:cNvGrpSpPr/>
              <p:nvPr/>
            </p:nvGrpSpPr>
            <p:grpSpPr>
              <a:xfrm>
                <a:off x="10538703" y="4013841"/>
                <a:ext cx="511863" cy="1127647"/>
                <a:chOff x="10538703" y="4013841"/>
                <a:chExt cx="511863" cy="1127647"/>
              </a:xfrm>
            </p:grpSpPr>
            <p:sp>
              <p:nvSpPr>
                <p:cNvPr id="170" name="Freeform: Shape 169">
                  <a:extLst>
                    <a:ext uri="{FF2B5EF4-FFF2-40B4-BE49-F238E27FC236}">
                      <a16:creationId xmlns:a16="http://schemas.microsoft.com/office/drawing/2014/main" id="{B562F9BC-2354-4A10-BBB1-84F801F49D9D}"/>
                    </a:ext>
                  </a:extLst>
                </p:cNvPr>
                <p:cNvSpPr/>
                <p:nvPr/>
              </p:nvSpPr>
              <p:spPr>
                <a:xfrm>
                  <a:off x="10587783" y="4617372"/>
                  <a:ext cx="197686" cy="373807"/>
                </a:xfrm>
                <a:custGeom>
                  <a:avLst/>
                  <a:gdLst>
                    <a:gd name="connsiteX0" fmla="*/ 100829 w 197686"/>
                    <a:gd name="connsiteY0" fmla="*/ 249681 h 373807"/>
                    <a:gd name="connsiteX1" fmla="*/ 90629 w 197686"/>
                    <a:gd name="connsiteY1" fmla="*/ 0 h 373807"/>
                    <a:gd name="connsiteX2" fmla="*/ 197686 w 197686"/>
                    <a:gd name="connsiteY2" fmla="*/ 83678 h 373807"/>
                    <a:gd name="connsiteX3" fmla="*/ 169433 w 197686"/>
                    <a:gd name="connsiteY3" fmla="*/ 269450 h 373807"/>
                    <a:gd name="connsiteX4" fmla="*/ 169433 w 197686"/>
                    <a:gd name="connsiteY4" fmla="*/ 269450 h 373807"/>
                    <a:gd name="connsiteX5" fmla="*/ 169884 w 197686"/>
                    <a:gd name="connsiteY5" fmla="*/ 274956 h 373807"/>
                    <a:gd name="connsiteX6" fmla="*/ 116536 w 197686"/>
                    <a:gd name="connsiteY6" fmla="*/ 330200 h 373807"/>
                    <a:gd name="connsiteX7" fmla="*/ 54161 w 197686"/>
                    <a:gd name="connsiteY7" fmla="*/ 368383 h 373807"/>
                    <a:gd name="connsiteX8" fmla="*/ 0 w 197686"/>
                    <a:gd name="connsiteY8" fmla="*/ 365314 h 373807"/>
                    <a:gd name="connsiteX9" fmla="*/ 83227 w 197686"/>
                    <a:gd name="connsiteY9" fmla="*/ 299599 h 373807"/>
                    <a:gd name="connsiteX10" fmla="*/ 100829 w 197686"/>
                    <a:gd name="connsiteY10" fmla="*/ 249681 h 37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686" h="373807">
                      <a:moveTo>
                        <a:pt x="100829" y="249681"/>
                      </a:moveTo>
                      <a:cubicBezTo>
                        <a:pt x="99746" y="227114"/>
                        <a:pt x="90629" y="0"/>
                        <a:pt x="90629" y="0"/>
                      </a:cubicBezTo>
                      <a:lnTo>
                        <a:pt x="197686" y="83678"/>
                      </a:lnTo>
                      <a:cubicBezTo>
                        <a:pt x="178008" y="213122"/>
                        <a:pt x="170606" y="247785"/>
                        <a:pt x="169433" y="269450"/>
                      </a:cubicBezTo>
                      <a:lnTo>
                        <a:pt x="169433" y="269450"/>
                      </a:lnTo>
                      <a:cubicBezTo>
                        <a:pt x="169865" y="271251"/>
                        <a:pt x="170017" y="273108"/>
                        <a:pt x="169884" y="274956"/>
                      </a:cubicBezTo>
                      <a:cubicBezTo>
                        <a:pt x="169072" y="300682"/>
                        <a:pt x="139644" y="313681"/>
                        <a:pt x="116536" y="330200"/>
                      </a:cubicBezTo>
                      <a:cubicBezTo>
                        <a:pt x="96881" y="344697"/>
                        <a:pt x="76012" y="357472"/>
                        <a:pt x="54161" y="368383"/>
                      </a:cubicBezTo>
                      <a:cubicBezTo>
                        <a:pt x="37461" y="376146"/>
                        <a:pt x="4062" y="375965"/>
                        <a:pt x="0" y="365314"/>
                      </a:cubicBezTo>
                      <a:cubicBezTo>
                        <a:pt x="28073" y="345004"/>
                        <a:pt x="60660" y="322978"/>
                        <a:pt x="83227" y="299599"/>
                      </a:cubicBezTo>
                      <a:cubicBezTo>
                        <a:pt x="94330" y="288406"/>
                        <a:pt x="102093" y="276671"/>
                        <a:pt x="100829" y="249681"/>
                      </a:cubicBezTo>
                      <a:close/>
                    </a:path>
                  </a:pathLst>
                </a:custGeom>
                <a:solidFill>
                  <a:srgbClr val="B1666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71" name="Freeform: Shape 170">
                  <a:extLst>
                    <a:ext uri="{FF2B5EF4-FFF2-40B4-BE49-F238E27FC236}">
                      <a16:creationId xmlns:a16="http://schemas.microsoft.com/office/drawing/2014/main" id="{D92FDF7D-7AF0-400B-83D7-130F03638658}"/>
                    </a:ext>
                  </a:extLst>
                </p:cNvPr>
                <p:cNvSpPr/>
                <p:nvPr/>
              </p:nvSpPr>
              <p:spPr>
                <a:xfrm>
                  <a:off x="10538703" y="4957591"/>
                  <a:ext cx="230427" cy="92506"/>
                </a:xfrm>
                <a:custGeom>
                  <a:avLst/>
                  <a:gdLst>
                    <a:gd name="connsiteX0" fmla="*/ 1599 w 230427"/>
                    <a:gd name="connsiteY0" fmla="*/ 51362 h 92506"/>
                    <a:gd name="connsiteX1" fmla="*/ 5029 w 230427"/>
                    <a:gd name="connsiteY1" fmla="*/ 73659 h 92506"/>
                    <a:gd name="connsiteX2" fmla="*/ 73813 w 230427"/>
                    <a:gd name="connsiteY2" fmla="*/ 91712 h 92506"/>
                    <a:gd name="connsiteX3" fmla="*/ 141243 w 230427"/>
                    <a:gd name="connsiteY3" fmla="*/ 67069 h 92506"/>
                    <a:gd name="connsiteX4" fmla="*/ 190619 w 230427"/>
                    <a:gd name="connsiteY4" fmla="*/ 37371 h 92506"/>
                    <a:gd name="connsiteX5" fmla="*/ 225734 w 230427"/>
                    <a:gd name="connsiteY5" fmla="*/ 24192 h 92506"/>
                    <a:gd name="connsiteX6" fmla="*/ 230428 w 230427"/>
                    <a:gd name="connsiteY6" fmla="*/ 0 h 9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27" h="92506">
                      <a:moveTo>
                        <a:pt x="1599" y="51362"/>
                      </a:moveTo>
                      <a:cubicBezTo>
                        <a:pt x="-1419" y="58863"/>
                        <a:pt x="-104" y="67412"/>
                        <a:pt x="5029" y="73659"/>
                      </a:cubicBezTo>
                      <a:cubicBezTo>
                        <a:pt x="24724" y="88419"/>
                        <a:pt x="49408" y="94898"/>
                        <a:pt x="73813" y="91712"/>
                      </a:cubicBezTo>
                      <a:cubicBezTo>
                        <a:pt x="98276" y="90562"/>
                        <a:pt x="121803" y="81964"/>
                        <a:pt x="141243" y="67069"/>
                      </a:cubicBezTo>
                      <a:cubicBezTo>
                        <a:pt x="155325" y="55966"/>
                        <a:pt x="175003" y="39989"/>
                        <a:pt x="190619" y="37371"/>
                      </a:cubicBezTo>
                      <a:cubicBezTo>
                        <a:pt x="203092" y="35384"/>
                        <a:pt x="215035" y="30902"/>
                        <a:pt x="225734" y="24192"/>
                      </a:cubicBezTo>
                      <a:cubicBezTo>
                        <a:pt x="230518" y="19859"/>
                        <a:pt x="230428" y="0"/>
                        <a:pt x="230428" y="0"/>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72" name="Freeform: Shape 171">
                  <a:extLst>
                    <a:ext uri="{FF2B5EF4-FFF2-40B4-BE49-F238E27FC236}">
                      <a16:creationId xmlns:a16="http://schemas.microsoft.com/office/drawing/2014/main" id="{88F6CDCA-7340-4422-9F05-4402994146C3}"/>
                    </a:ext>
                  </a:extLst>
                </p:cNvPr>
                <p:cNvSpPr/>
                <p:nvPr/>
              </p:nvSpPr>
              <p:spPr>
                <a:xfrm>
                  <a:off x="10538923" y="4880502"/>
                  <a:ext cx="230361" cy="159593"/>
                </a:xfrm>
                <a:custGeom>
                  <a:avLst/>
                  <a:gdLst>
                    <a:gd name="connsiteX0" fmla="*/ 218744 w 230361"/>
                    <a:gd name="connsiteY0" fmla="*/ 0 h 159593"/>
                    <a:gd name="connsiteX1" fmla="*/ 223799 w 230361"/>
                    <a:gd name="connsiteY1" fmla="*/ 4784 h 159593"/>
                    <a:gd name="connsiteX2" fmla="*/ 227409 w 230361"/>
                    <a:gd name="connsiteY2" fmla="*/ 35204 h 159593"/>
                    <a:gd name="connsiteX3" fmla="*/ 229395 w 230361"/>
                    <a:gd name="connsiteY3" fmla="*/ 83498 h 159593"/>
                    <a:gd name="connsiteX4" fmla="*/ 188323 w 230361"/>
                    <a:gd name="connsiteY4" fmla="*/ 105343 h 159593"/>
                    <a:gd name="connsiteX5" fmla="*/ 138676 w 230361"/>
                    <a:gd name="connsiteY5" fmla="*/ 134680 h 159593"/>
                    <a:gd name="connsiteX6" fmla="*/ 65469 w 230361"/>
                    <a:gd name="connsiteY6" fmla="*/ 159594 h 159593"/>
                    <a:gd name="connsiteX7" fmla="*/ 2913 w 230361"/>
                    <a:gd name="connsiteY7" fmla="*/ 136756 h 159593"/>
                    <a:gd name="connsiteX8" fmla="*/ 41548 w 230361"/>
                    <a:gd name="connsiteY8" fmla="*/ 95594 h 159593"/>
                    <a:gd name="connsiteX9" fmla="*/ 84696 w 230361"/>
                    <a:gd name="connsiteY9" fmla="*/ 72305 h 159593"/>
                    <a:gd name="connsiteX10" fmla="*/ 145537 w 230361"/>
                    <a:gd name="connsiteY10" fmla="*/ 10923 h 159593"/>
                    <a:gd name="connsiteX11" fmla="*/ 151404 w 230361"/>
                    <a:gd name="connsiteY11" fmla="*/ 2889 h 159593"/>
                    <a:gd name="connsiteX12" fmla="*/ 159077 w 230361"/>
                    <a:gd name="connsiteY12" fmla="*/ 2437 h 159593"/>
                    <a:gd name="connsiteX13" fmla="*/ 177762 w 230361"/>
                    <a:gd name="connsiteY13" fmla="*/ 8666 h 159593"/>
                    <a:gd name="connsiteX14" fmla="*/ 190129 w 230361"/>
                    <a:gd name="connsiteY14" fmla="*/ 21213 h 159593"/>
                    <a:gd name="connsiteX15" fmla="*/ 188414 w 230361"/>
                    <a:gd name="connsiteY15" fmla="*/ 28073 h 159593"/>
                    <a:gd name="connsiteX16" fmla="*/ 188414 w 230361"/>
                    <a:gd name="connsiteY16" fmla="*/ 32045 h 159593"/>
                    <a:gd name="connsiteX17" fmla="*/ 192115 w 230361"/>
                    <a:gd name="connsiteY17" fmla="*/ 31143 h 159593"/>
                    <a:gd name="connsiteX18" fmla="*/ 203037 w 230361"/>
                    <a:gd name="connsiteY18" fmla="*/ 18776 h 159593"/>
                    <a:gd name="connsiteX19" fmla="*/ 209446 w 230361"/>
                    <a:gd name="connsiteY19" fmla="*/ 12638 h 159593"/>
                    <a:gd name="connsiteX20" fmla="*/ 216306 w 230361"/>
                    <a:gd name="connsiteY20" fmla="*/ 8395 h 159593"/>
                    <a:gd name="connsiteX21" fmla="*/ 218744 w 230361"/>
                    <a:gd name="connsiteY21" fmla="*/ 0 h 15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61" h="159593">
                      <a:moveTo>
                        <a:pt x="218744" y="0"/>
                      </a:moveTo>
                      <a:cubicBezTo>
                        <a:pt x="221351" y="193"/>
                        <a:pt x="223463" y="2192"/>
                        <a:pt x="223799" y="4784"/>
                      </a:cubicBezTo>
                      <a:cubicBezTo>
                        <a:pt x="224701" y="10291"/>
                        <a:pt x="225333" y="26178"/>
                        <a:pt x="227409" y="35204"/>
                      </a:cubicBezTo>
                      <a:cubicBezTo>
                        <a:pt x="230499" y="51110"/>
                        <a:pt x="231168" y="67392"/>
                        <a:pt x="229395" y="83498"/>
                      </a:cubicBezTo>
                      <a:cubicBezTo>
                        <a:pt x="227229" y="93608"/>
                        <a:pt x="203488" y="100017"/>
                        <a:pt x="188323" y="105343"/>
                      </a:cubicBezTo>
                      <a:cubicBezTo>
                        <a:pt x="170366" y="112513"/>
                        <a:pt x="153620" y="122408"/>
                        <a:pt x="138676" y="134680"/>
                      </a:cubicBezTo>
                      <a:cubicBezTo>
                        <a:pt x="117160" y="149818"/>
                        <a:pt x="91753" y="158465"/>
                        <a:pt x="65469" y="159594"/>
                      </a:cubicBezTo>
                      <a:cubicBezTo>
                        <a:pt x="39020" y="158601"/>
                        <a:pt x="9413" y="149213"/>
                        <a:pt x="2913" y="136756"/>
                      </a:cubicBezTo>
                      <a:cubicBezTo>
                        <a:pt x="-5030" y="121320"/>
                        <a:pt x="1830" y="112654"/>
                        <a:pt x="41548" y="95594"/>
                      </a:cubicBezTo>
                      <a:cubicBezTo>
                        <a:pt x="49130" y="92344"/>
                        <a:pt x="75669" y="77540"/>
                        <a:pt x="84696" y="72305"/>
                      </a:cubicBezTo>
                      <a:cubicBezTo>
                        <a:pt x="109249" y="57862"/>
                        <a:pt x="133711" y="37461"/>
                        <a:pt x="145537" y="10923"/>
                      </a:cubicBezTo>
                      <a:cubicBezTo>
                        <a:pt x="146507" y="7648"/>
                        <a:pt x="148580" y="4810"/>
                        <a:pt x="151404" y="2889"/>
                      </a:cubicBezTo>
                      <a:cubicBezTo>
                        <a:pt x="153849" y="1927"/>
                        <a:pt x="156536" y="1769"/>
                        <a:pt x="159077" y="2437"/>
                      </a:cubicBezTo>
                      <a:cubicBezTo>
                        <a:pt x="165585" y="3554"/>
                        <a:pt x="171886" y="5654"/>
                        <a:pt x="177762" y="8666"/>
                      </a:cubicBezTo>
                      <a:cubicBezTo>
                        <a:pt x="182998" y="11374"/>
                        <a:pt x="190399" y="14443"/>
                        <a:pt x="190129" y="21213"/>
                      </a:cubicBezTo>
                      <a:cubicBezTo>
                        <a:pt x="189868" y="23566"/>
                        <a:pt x="189291" y="25874"/>
                        <a:pt x="188414" y="28073"/>
                      </a:cubicBezTo>
                      <a:cubicBezTo>
                        <a:pt x="187872" y="29427"/>
                        <a:pt x="187511" y="31233"/>
                        <a:pt x="188414" y="32045"/>
                      </a:cubicBezTo>
                      <a:cubicBezTo>
                        <a:pt x="189316" y="32858"/>
                        <a:pt x="191031" y="32045"/>
                        <a:pt x="192115" y="31143"/>
                      </a:cubicBezTo>
                      <a:cubicBezTo>
                        <a:pt x="196059" y="27299"/>
                        <a:pt x="199710" y="23165"/>
                        <a:pt x="203037" y="18776"/>
                      </a:cubicBezTo>
                      <a:cubicBezTo>
                        <a:pt x="204899" y="16462"/>
                        <a:pt x="207053" y="14398"/>
                        <a:pt x="209446" y="12638"/>
                      </a:cubicBezTo>
                      <a:cubicBezTo>
                        <a:pt x="211816" y="11363"/>
                        <a:pt x="214107" y="9946"/>
                        <a:pt x="216306" y="8395"/>
                      </a:cubicBezTo>
                      <a:cubicBezTo>
                        <a:pt x="219014" y="6138"/>
                        <a:pt x="218563" y="3159"/>
                        <a:pt x="218744" y="0"/>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73" name="Freeform: Shape 172">
                  <a:extLst>
                    <a:ext uri="{FF2B5EF4-FFF2-40B4-BE49-F238E27FC236}">
                      <a16:creationId xmlns:a16="http://schemas.microsoft.com/office/drawing/2014/main" id="{7D913CDE-EDC1-48DE-AA6F-BE6CB6A7528E}"/>
                    </a:ext>
                  </a:extLst>
                </p:cNvPr>
                <p:cNvSpPr/>
                <p:nvPr/>
              </p:nvSpPr>
              <p:spPr>
                <a:xfrm>
                  <a:off x="10538923" y="4972305"/>
                  <a:ext cx="160611" cy="68603"/>
                </a:xfrm>
                <a:custGeom>
                  <a:avLst/>
                  <a:gdLst>
                    <a:gd name="connsiteX0" fmla="*/ 138676 w 160611"/>
                    <a:gd name="connsiteY0" fmla="*/ 42877 h 68603"/>
                    <a:gd name="connsiteX1" fmla="*/ 160611 w 160611"/>
                    <a:gd name="connsiteY1" fmla="*/ 27441 h 68603"/>
                    <a:gd name="connsiteX2" fmla="*/ 160611 w 160611"/>
                    <a:gd name="connsiteY2" fmla="*/ 27441 h 68603"/>
                    <a:gd name="connsiteX3" fmla="*/ 95347 w 160611"/>
                    <a:gd name="connsiteY3" fmla="*/ 40891 h 68603"/>
                    <a:gd name="connsiteX4" fmla="*/ 89931 w 160611"/>
                    <a:gd name="connsiteY4" fmla="*/ 19408 h 68603"/>
                    <a:gd name="connsiteX5" fmla="*/ 49401 w 160611"/>
                    <a:gd name="connsiteY5" fmla="*/ 0 h 68603"/>
                    <a:gd name="connsiteX6" fmla="*/ 49401 w 160611"/>
                    <a:gd name="connsiteY6" fmla="*/ 0 h 68603"/>
                    <a:gd name="connsiteX7" fmla="*/ 41548 w 160611"/>
                    <a:gd name="connsiteY7" fmla="*/ 3791 h 68603"/>
                    <a:gd name="connsiteX8" fmla="*/ 2913 w 160611"/>
                    <a:gd name="connsiteY8" fmla="*/ 44953 h 68603"/>
                    <a:gd name="connsiteX9" fmla="*/ 65018 w 160611"/>
                    <a:gd name="connsiteY9" fmla="*/ 68604 h 68603"/>
                    <a:gd name="connsiteX10" fmla="*/ 138676 w 160611"/>
                    <a:gd name="connsiteY10" fmla="*/ 42877 h 6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611" h="68603">
                      <a:moveTo>
                        <a:pt x="138676" y="42877"/>
                      </a:moveTo>
                      <a:cubicBezTo>
                        <a:pt x="145717" y="37358"/>
                        <a:pt x="153039" y="32205"/>
                        <a:pt x="160611" y="27441"/>
                      </a:cubicBezTo>
                      <a:lnTo>
                        <a:pt x="160611" y="27441"/>
                      </a:lnTo>
                      <a:cubicBezTo>
                        <a:pt x="160611" y="27441"/>
                        <a:pt x="113582" y="54522"/>
                        <a:pt x="95347" y="40891"/>
                      </a:cubicBezTo>
                      <a:cubicBezTo>
                        <a:pt x="88332" y="36156"/>
                        <a:pt x="85999" y="26903"/>
                        <a:pt x="89931" y="19408"/>
                      </a:cubicBezTo>
                      <a:cubicBezTo>
                        <a:pt x="89932" y="16158"/>
                        <a:pt x="61046" y="1354"/>
                        <a:pt x="49401" y="0"/>
                      </a:cubicBezTo>
                      <a:lnTo>
                        <a:pt x="49401" y="0"/>
                      </a:lnTo>
                      <a:cubicBezTo>
                        <a:pt x="46061" y="1715"/>
                        <a:pt x="43353" y="3069"/>
                        <a:pt x="41548" y="3791"/>
                      </a:cubicBezTo>
                      <a:cubicBezTo>
                        <a:pt x="1830" y="20852"/>
                        <a:pt x="-5030" y="29517"/>
                        <a:pt x="2913" y="44953"/>
                      </a:cubicBezTo>
                      <a:cubicBezTo>
                        <a:pt x="9413" y="57410"/>
                        <a:pt x="30716" y="67611"/>
                        <a:pt x="65018" y="68604"/>
                      </a:cubicBezTo>
                      <a:cubicBezTo>
                        <a:pt x="91498" y="67108"/>
                        <a:pt x="117023" y="58193"/>
                        <a:pt x="138676" y="42877"/>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74" name="Freeform: Shape 173">
                  <a:extLst>
                    <a:ext uri="{FF2B5EF4-FFF2-40B4-BE49-F238E27FC236}">
                      <a16:creationId xmlns:a16="http://schemas.microsoft.com/office/drawing/2014/main" id="{EA011D97-5E6B-4BFC-9DED-B6709BFC3471}"/>
                    </a:ext>
                  </a:extLst>
                </p:cNvPr>
                <p:cNvSpPr/>
                <p:nvPr/>
              </p:nvSpPr>
              <p:spPr>
                <a:xfrm>
                  <a:off x="10616692" y="4880683"/>
                  <a:ext cx="147293" cy="116940"/>
                </a:xfrm>
                <a:custGeom>
                  <a:avLst/>
                  <a:gdLst>
                    <a:gd name="connsiteX0" fmla="*/ 15593 w 147293"/>
                    <a:gd name="connsiteY0" fmla="*/ 101822 h 116940"/>
                    <a:gd name="connsiteX1" fmla="*/ 8010 w 147293"/>
                    <a:gd name="connsiteY1" fmla="*/ 116897 h 116940"/>
                    <a:gd name="connsiteX2" fmla="*/ 82301 w 147293"/>
                    <a:gd name="connsiteY2" fmla="*/ 76096 h 116940"/>
                    <a:gd name="connsiteX3" fmla="*/ 136010 w 147293"/>
                    <a:gd name="connsiteY3" fmla="*/ 26719 h 116940"/>
                    <a:gd name="connsiteX4" fmla="*/ 147294 w 147293"/>
                    <a:gd name="connsiteY4" fmla="*/ 17692 h 116940"/>
                    <a:gd name="connsiteX5" fmla="*/ 146030 w 147293"/>
                    <a:gd name="connsiteY5" fmla="*/ 4784 h 116940"/>
                    <a:gd name="connsiteX6" fmla="*/ 140975 w 147293"/>
                    <a:gd name="connsiteY6" fmla="*/ 0 h 116940"/>
                    <a:gd name="connsiteX7" fmla="*/ 138808 w 147293"/>
                    <a:gd name="connsiteY7" fmla="*/ 8395 h 116940"/>
                    <a:gd name="connsiteX8" fmla="*/ 131948 w 147293"/>
                    <a:gd name="connsiteY8" fmla="*/ 12637 h 116940"/>
                    <a:gd name="connsiteX9" fmla="*/ 125539 w 147293"/>
                    <a:gd name="connsiteY9" fmla="*/ 18776 h 116940"/>
                    <a:gd name="connsiteX10" fmla="*/ 114617 w 147293"/>
                    <a:gd name="connsiteY10" fmla="*/ 31142 h 116940"/>
                    <a:gd name="connsiteX11" fmla="*/ 15593 w 147293"/>
                    <a:gd name="connsiteY11" fmla="*/ 101822 h 11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293" h="116940">
                      <a:moveTo>
                        <a:pt x="15593" y="101822"/>
                      </a:moveTo>
                      <a:cubicBezTo>
                        <a:pt x="-9050" y="110849"/>
                        <a:pt x="1240" y="115723"/>
                        <a:pt x="8010" y="116897"/>
                      </a:cubicBezTo>
                      <a:cubicBezTo>
                        <a:pt x="14780" y="118070"/>
                        <a:pt x="56665" y="95232"/>
                        <a:pt x="82301" y="76096"/>
                      </a:cubicBezTo>
                      <a:cubicBezTo>
                        <a:pt x="107937" y="56959"/>
                        <a:pt x="126081" y="34031"/>
                        <a:pt x="136010" y="26719"/>
                      </a:cubicBezTo>
                      <a:cubicBezTo>
                        <a:pt x="139711" y="24011"/>
                        <a:pt x="143773" y="20671"/>
                        <a:pt x="147294" y="17692"/>
                      </a:cubicBezTo>
                      <a:cubicBezTo>
                        <a:pt x="146842" y="12276"/>
                        <a:pt x="146481" y="7402"/>
                        <a:pt x="146030" y="4784"/>
                      </a:cubicBezTo>
                      <a:cubicBezTo>
                        <a:pt x="145694" y="2192"/>
                        <a:pt x="143582" y="193"/>
                        <a:pt x="140975" y="0"/>
                      </a:cubicBezTo>
                      <a:cubicBezTo>
                        <a:pt x="140975" y="3159"/>
                        <a:pt x="140975" y="6138"/>
                        <a:pt x="138808" y="8395"/>
                      </a:cubicBezTo>
                      <a:cubicBezTo>
                        <a:pt x="136609" y="9946"/>
                        <a:pt x="134318" y="11363"/>
                        <a:pt x="131948" y="12637"/>
                      </a:cubicBezTo>
                      <a:cubicBezTo>
                        <a:pt x="129555" y="14398"/>
                        <a:pt x="127401" y="16461"/>
                        <a:pt x="125539" y="18776"/>
                      </a:cubicBezTo>
                      <a:cubicBezTo>
                        <a:pt x="122212" y="23165"/>
                        <a:pt x="118561" y="27299"/>
                        <a:pt x="114617" y="31142"/>
                      </a:cubicBezTo>
                      <a:cubicBezTo>
                        <a:pt x="86455" y="60843"/>
                        <a:pt x="52834" y="84840"/>
                        <a:pt x="15593" y="101822"/>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75" name="Freeform: Shape 174">
                  <a:extLst>
                    <a:ext uri="{FF2B5EF4-FFF2-40B4-BE49-F238E27FC236}">
                      <a16:creationId xmlns:a16="http://schemas.microsoft.com/office/drawing/2014/main" id="{E5D10621-EA7F-4C50-B4DF-2C3A6B52937F}"/>
                    </a:ext>
                  </a:extLst>
                </p:cNvPr>
                <p:cNvSpPr/>
                <p:nvPr/>
              </p:nvSpPr>
              <p:spPr>
                <a:xfrm>
                  <a:off x="10582089" y="4971209"/>
                  <a:ext cx="46969" cy="22850"/>
                </a:xfrm>
                <a:custGeom>
                  <a:avLst/>
                  <a:gdLst>
                    <a:gd name="connsiteX0" fmla="*/ 44509 w 46969"/>
                    <a:gd name="connsiteY0" fmla="*/ 22851 h 22850"/>
                    <a:gd name="connsiteX1" fmla="*/ 46969 w 46969"/>
                    <a:gd name="connsiteY1" fmla="*/ 20437 h 22850"/>
                    <a:gd name="connsiteX2" fmla="*/ 46495 w 46969"/>
                    <a:gd name="connsiteY2" fmla="*/ 18969 h 22850"/>
                    <a:gd name="connsiteX3" fmla="*/ 2264 w 46969"/>
                    <a:gd name="connsiteY3" fmla="*/ 13 h 22850"/>
                    <a:gd name="connsiteX4" fmla="*/ 6 w 46969"/>
                    <a:gd name="connsiteY4" fmla="*/ 2617 h 22850"/>
                    <a:gd name="connsiteX5" fmla="*/ 7 w 46969"/>
                    <a:gd name="connsiteY5" fmla="*/ 2631 h 22850"/>
                    <a:gd name="connsiteX6" fmla="*/ 2513 w 46969"/>
                    <a:gd name="connsiteY6" fmla="*/ 4808 h 22850"/>
                    <a:gd name="connsiteX7" fmla="*/ 2625 w 46969"/>
                    <a:gd name="connsiteY7" fmla="*/ 4797 h 22850"/>
                    <a:gd name="connsiteX8" fmla="*/ 42614 w 46969"/>
                    <a:gd name="connsiteY8" fmla="*/ 21858 h 22850"/>
                    <a:gd name="connsiteX9" fmla="*/ 44509 w 46969"/>
                    <a:gd name="connsiteY9" fmla="*/ 22851 h 2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69" h="22850">
                      <a:moveTo>
                        <a:pt x="44509" y="22851"/>
                      </a:moveTo>
                      <a:cubicBezTo>
                        <a:pt x="45855" y="22863"/>
                        <a:pt x="46957" y="21782"/>
                        <a:pt x="46969" y="20437"/>
                      </a:cubicBezTo>
                      <a:cubicBezTo>
                        <a:pt x="46974" y="19909"/>
                        <a:pt x="46808" y="19394"/>
                        <a:pt x="46495" y="18969"/>
                      </a:cubicBezTo>
                      <a:cubicBezTo>
                        <a:pt x="35175" y="6568"/>
                        <a:pt x="19052" y="-342"/>
                        <a:pt x="2264" y="13"/>
                      </a:cubicBezTo>
                      <a:cubicBezTo>
                        <a:pt x="921" y="109"/>
                        <a:pt x="-89" y="1275"/>
                        <a:pt x="6" y="2617"/>
                      </a:cubicBezTo>
                      <a:cubicBezTo>
                        <a:pt x="7" y="2622"/>
                        <a:pt x="7" y="2626"/>
                        <a:pt x="7" y="2631"/>
                      </a:cubicBezTo>
                      <a:cubicBezTo>
                        <a:pt x="98" y="3924"/>
                        <a:pt x="1220" y="4898"/>
                        <a:pt x="2513" y="4808"/>
                      </a:cubicBezTo>
                      <a:cubicBezTo>
                        <a:pt x="2550" y="4805"/>
                        <a:pt x="2588" y="4802"/>
                        <a:pt x="2625" y="4797"/>
                      </a:cubicBezTo>
                      <a:cubicBezTo>
                        <a:pt x="17752" y="4650"/>
                        <a:pt x="32252" y="10836"/>
                        <a:pt x="42614" y="21858"/>
                      </a:cubicBezTo>
                      <a:cubicBezTo>
                        <a:pt x="43049" y="22474"/>
                        <a:pt x="43755" y="22844"/>
                        <a:pt x="44509" y="22851"/>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76" name="Freeform: Shape 175">
                  <a:extLst>
                    <a:ext uri="{FF2B5EF4-FFF2-40B4-BE49-F238E27FC236}">
                      <a16:creationId xmlns:a16="http://schemas.microsoft.com/office/drawing/2014/main" id="{733E9014-2F36-41A7-A535-735B145B311F}"/>
                    </a:ext>
                  </a:extLst>
                </p:cNvPr>
                <p:cNvSpPr/>
                <p:nvPr/>
              </p:nvSpPr>
              <p:spPr>
                <a:xfrm>
                  <a:off x="10603758" y="4958752"/>
                  <a:ext cx="46999" cy="22776"/>
                </a:xfrm>
                <a:custGeom>
                  <a:avLst/>
                  <a:gdLst>
                    <a:gd name="connsiteX0" fmla="*/ 44504 w 46999"/>
                    <a:gd name="connsiteY0" fmla="*/ 22760 h 22776"/>
                    <a:gd name="connsiteX1" fmla="*/ 46039 w 46999"/>
                    <a:gd name="connsiteY1" fmla="*/ 22309 h 22776"/>
                    <a:gd name="connsiteX2" fmla="*/ 46501 w 46999"/>
                    <a:gd name="connsiteY2" fmla="*/ 18894 h 22776"/>
                    <a:gd name="connsiteX3" fmla="*/ 46490 w 46999"/>
                    <a:gd name="connsiteY3" fmla="*/ 18879 h 22776"/>
                    <a:gd name="connsiteX4" fmla="*/ 2259 w 46999"/>
                    <a:gd name="connsiteY4" fmla="*/ 13 h 22776"/>
                    <a:gd name="connsiteX5" fmla="*/ 2 w 46999"/>
                    <a:gd name="connsiteY5" fmla="*/ 2541 h 22776"/>
                    <a:gd name="connsiteX6" fmla="*/ 2606 w 46999"/>
                    <a:gd name="connsiteY6" fmla="*/ 4798 h 22776"/>
                    <a:gd name="connsiteX7" fmla="*/ 2620 w 46999"/>
                    <a:gd name="connsiteY7" fmla="*/ 4797 h 22776"/>
                    <a:gd name="connsiteX8" fmla="*/ 42608 w 46999"/>
                    <a:gd name="connsiteY8" fmla="*/ 21858 h 22776"/>
                    <a:gd name="connsiteX9" fmla="*/ 44504 w 46999"/>
                    <a:gd name="connsiteY9" fmla="*/ 22761 h 2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99" h="22776">
                      <a:moveTo>
                        <a:pt x="44504" y="22760"/>
                      </a:moveTo>
                      <a:cubicBezTo>
                        <a:pt x="45056" y="22832"/>
                        <a:pt x="45613" y="22668"/>
                        <a:pt x="46039" y="22309"/>
                      </a:cubicBezTo>
                      <a:cubicBezTo>
                        <a:pt x="47110" y="21494"/>
                        <a:pt x="47317" y="19965"/>
                        <a:pt x="46501" y="18894"/>
                      </a:cubicBezTo>
                      <a:cubicBezTo>
                        <a:pt x="46498" y="18889"/>
                        <a:pt x="46494" y="18884"/>
                        <a:pt x="46490" y="18879"/>
                      </a:cubicBezTo>
                      <a:cubicBezTo>
                        <a:pt x="35139" y="6531"/>
                        <a:pt x="19027" y="-341"/>
                        <a:pt x="2259" y="13"/>
                      </a:cubicBezTo>
                      <a:cubicBezTo>
                        <a:pt x="948" y="109"/>
                        <a:pt x="-50" y="1227"/>
                        <a:pt x="2" y="2541"/>
                      </a:cubicBezTo>
                      <a:cubicBezTo>
                        <a:pt x="98" y="3883"/>
                        <a:pt x="1264" y="4894"/>
                        <a:pt x="2606" y="4798"/>
                      </a:cubicBezTo>
                      <a:cubicBezTo>
                        <a:pt x="2611" y="4798"/>
                        <a:pt x="2615" y="4798"/>
                        <a:pt x="2620" y="4797"/>
                      </a:cubicBezTo>
                      <a:cubicBezTo>
                        <a:pt x="17747" y="4650"/>
                        <a:pt x="32246" y="10836"/>
                        <a:pt x="42608" y="21858"/>
                      </a:cubicBezTo>
                      <a:cubicBezTo>
                        <a:pt x="43053" y="22452"/>
                        <a:pt x="43762" y="22790"/>
                        <a:pt x="44504" y="22761"/>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77" name="Freeform: Shape 176">
                  <a:extLst>
                    <a:ext uri="{FF2B5EF4-FFF2-40B4-BE49-F238E27FC236}">
                      <a16:creationId xmlns:a16="http://schemas.microsoft.com/office/drawing/2014/main" id="{A7A983D1-AB36-42C1-BEC9-8B3C15E7781D}"/>
                    </a:ext>
                  </a:extLst>
                </p:cNvPr>
                <p:cNvSpPr/>
                <p:nvPr/>
              </p:nvSpPr>
              <p:spPr>
                <a:xfrm>
                  <a:off x="10624777" y="4946894"/>
                  <a:ext cx="47590" cy="22890"/>
                </a:xfrm>
                <a:custGeom>
                  <a:avLst/>
                  <a:gdLst>
                    <a:gd name="connsiteX0" fmla="*/ 45150 w 47590"/>
                    <a:gd name="connsiteY0" fmla="*/ 22883 h 22890"/>
                    <a:gd name="connsiteX1" fmla="*/ 47589 w 47590"/>
                    <a:gd name="connsiteY1" fmla="*/ 20270 h 22890"/>
                    <a:gd name="connsiteX2" fmla="*/ 47136 w 47590"/>
                    <a:gd name="connsiteY2" fmla="*/ 18912 h 22890"/>
                    <a:gd name="connsiteX3" fmla="*/ 2904 w 47590"/>
                    <a:gd name="connsiteY3" fmla="*/ 46 h 22890"/>
                    <a:gd name="connsiteX4" fmla="*/ 46 w 47590"/>
                    <a:gd name="connsiteY4" fmla="*/ 1971 h 22890"/>
                    <a:gd name="connsiteX5" fmla="*/ 1971 w 47590"/>
                    <a:gd name="connsiteY5" fmla="*/ 4830 h 22890"/>
                    <a:gd name="connsiteX6" fmla="*/ 2905 w 47590"/>
                    <a:gd name="connsiteY6" fmla="*/ 4830 h 22890"/>
                    <a:gd name="connsiteX7" fmla="*/ 42893 w 47590"/>
                    <a:gd name="connsiteY7" fmla="*/ 21891 h 22890"/>
                    <a:gd name="connsiteX8" fmla="*/ 45150 w 47590"/>
                    <a:gd name="connsiteY8" fmla="*/ 22883 h 2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90" h="22890">
                      <a:moveTo>
                        <a:pt x="45150" y="22883"/>
                      </a:moveTo>
                      <a:cubicBezTo>
                        <a:pt x="46545" y="22835"/>
                        <a:pt x="47637" y="21665"/>
                        <a:pt x="47589" y="20270"/>
                      </a:cubicBezTo>
                      <a:cubicBezTo>
                        <a:pt x="47572" y="19783"/>
                        <a:pt x="47414" y="19311"/>
                        <a:pt x="47136" y="18912"/>
                      </a:cubicBezTo>
                      <a:cubicBezTo>
                        <a:pt x="35778" y="6573"/>
                        <a:pt x="19671" y="-297"/>
                        <a:pt x="2904" y="46"/>
                      </a:cubicBezTo>
                      <a:cubicBezTo>
                        <a:pt x="1583" y="-212"/>
                        <a:pt x="303" y="650"/>
                        <a:pt x="46" y="1971"/>
                      </a:cubicBezTo>
                      <a:cubicBezTo>
                        <a:pt x="-212" y="3292"/>
                        <a:pt x="650" y="4572"/>
                        <a:pt x="1971" y="4830"/>
                      </a:cubicBezTo>
                      <a:cubicBezTo>
                        <a:pt x="2279" y="4890"/>
                        <a:pt x="2596" y="4890"/>
                        <a:pt x="2905" y="4830"/>
                      </a:cubicBezTo>
                      <a:cubicBezTo>
                        <a:pt x="18032" y="4682"/>
                        <a:pt x="32532" y="10868"/>
                        <a:pt x="42893" y="21891"/>
                      </a:cubicBezTo>
                      <a:cubicBezTo>
                        <a:pt x="43433" y="22577"/>
                        <a:pt x="44279" y="22950"/>
                        <a:pt x="45150" y="22883"/>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78" name="Freeform: Shape 177">
                  <a:extLst>
                    <a:ext uri="{FF2B5EF4-FFF2-40B4-BE49-F238E27FC236}">
                      <a16:creationId xmlns:a16="http://schemas.microsoft.com/office/drawing/2014/main" id="{F33312CA-9EF6-41A2-897D-7A7B5DD91092}"/>
                    </a:ext>
                  </a:extLst>
                </p:cNvPr>
                <p:cNvSpPr/>
                <p:nvPr/>
              </p:nvSpPr>
              <p:spPr>
                <a:xfrm>
                  <a:off x="10645547" y="4933296"/>
                  <a:ext cx="46997" cy="22851"/>
                </a:xfrm>
                <a:custGeom>
                  <a:avLst/>
                  <a:gdLst>
                    <a:gd name="connsiteX0" fmla="*/ 44509 w 46997"/>
                    <a:gd name="connsiteY0" fmla="*/ 22851 h 22851"/>
                    <a:gd name="connsiteX1" fmla="*/ 46044 w 46997"/>
                    <a:gd name="connsiteY1" fmla="*/ 22309 h 22851"/>
                    <a:gd name="connsiteX2" fmla="*/ 46539 w 46997"/>
                    <a:gd name="connsiteY2" fmla="*/ 19027 h 22851"/>
                    <a:gd name="connsiteX3" fmla="*/ 46495 w 46997"/>
                    <a:gd name="connsiteY3" fmla="*/ 18969 h 22851"/>
                    <a:gd name="connsiteX4" fmla="*/ 2264 w 46997"/>
                    <a:gd name="connsiteY4" fmla="*/ 13 h 22851"/>
                    <a:gd name="connsiteX5" fmla="*/ 6 w 46997"/>
                    <a:gd name="connsiteY5" fmla="*/ 2617 h 22851"/>
                    <a:gd name="connsiteX6" fmla="*/ 7 w 46997"/>
                    <a:gd name="connsiteY6" fmla="*/ 2631 h 22851"/>
                    <a:gd name="connsiteX7" fmla="*/ 2513 w 46997"/>
                    <a:gd name="connsiteY7" fmla="*/ 4808 h 22851"/>
                    <a:gd name="connsiteX8" fmla="*/ 2625 w 46997"/>
                    <a:gd name="connsiteY8" fmla="*/ 4797 h 22851"/>
                    <a:gd name="connsiteX9" fmla="*/ 42614 w 46997"/>
                    <a:gd name="connsiteY9" fmla="*/ 21858 h 22851"/>
                    <a:gd name="connsiteX10" fmla="*/ 44509 w 46997"/>
                    <a:gd name="connsiteY10" fmla="*/ 22851 h 2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97" h="22851">
                      <a:moveTo>
                        <a:pt x="44509" y="22851"/>
                      </a:moveTo>
                      <a:cubicBezTo>
                        <a:pt x="45067" y="22852"/>
                        <a:pt x="45609" y="22660"/>
                        <a:pt x="46044" y="22309"/>
                      </a:cubicBezTo>
                      <a:cubicBezTo>
                        <a:pt x="47087" y="21540"/>
                        <a:pt x="47309" y="20071"/>
                        <a:pt x="46539" y="19027"/>
                      </a:cubicBezTo>
                      <a:cubicBezTo>
                        <a:pt x="46525" y="19008"/>
                        <a:pt x="46510" y="18989"/>
                        <a:pt x="46495" y="18969"/>
                      </a:cubicBezTo>
                      <a:cubicBezTo>
                        <a:pt x="35175" y="6568"/>
                        <a:pt x="19052" y="-342"/>
                        <a:pt x="2264" y="13"/>
                      </a:cubicBezTo>
                      <a:cubicBezTo>
                        <a:pt x="921" y="109"/>
                        <a:pt x="-89" y="1275"/>
                        <a:pt x="6" y="2617"/>
                      </a:cubicBezTo>
                      <a:cubicBezTo>
                        <a:pt x="7" y="2622"/>
                        <a:pt x="7" y="2626"/>
                        <a:pt x="7" y="2631"/>
                      </a:cubicBezTo>
                      <a:cubicBezTo>
                        <a:pt x="98" y="3924"/>
                        <a:pt x="1220" y="4898"/>
                        <a:pt x="2513" y="4808"/>
                      </a:cubicBezTo>
                      <a:cubicBezTo>
                        <a:pt x="2550" y="4805"/>
                        <a:pt x="2588" y="4802"/>
                        <a:pt x="2625" y="4797"/>
                      </a:cubicBezTo>
                      <a:cubicBezTo>
                        <a:pt x="17752" y="4650"/>
                        <a:pt x="32252" y="10836"/>
                        <a:pt x="42614" y="21858"/>
                      </a:cubicBezTo>
                      <a:cubicBezTo>
                        <a:pt x="43049" y="22474"/>
                        <a:pt x="43755" y="22844"/>
                        <a:pt x="44509" y="22851"/>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79" name="Freeform: Shape 178">
                  <a:extLst>
                    <a:ext uri="{FF2B5EF4-FFF2-40B4-BE49-F238E27FC236}">
                      <a16:creationId xmlns:a16="http://schemas.microsoft.com/office/drawing/2014/main" id="{2D5D1225-4724-4DA9-87CF-FE1936C88565}"/>
                    </a:ext>
                  </a:extLst>
                </p:cNvPr>
                <p:cNvSpPr/>
                <p:nvPr/>
              </p:nvSpPr>
              <p:spPr>
                <a:xfrm>
                  <a:off x="10662073" y="4919232"/>
                  <a:ext cx="50665" cy="23283"/>
                </a:xfrm>
                <a:custGeom>
                  <a:avLst/>
                  <a:gdLst>
                    <a:gd name="connsiteX0" fmla="*/ 48203 w 50665"/>
                    <a:gd name="connsiteY0" fmla="*/ 23284 h 23283"/>
                    <a:gd name="connsiteX1" fmla="*/ 49647 w 50665"/>
                    <a:gd name="connsiteY1" fmla="*/ 22833 h 23283"/>
                    <a:gd name="connsiteX2" fmla="*/ 50210 w 50665"/>
                    <a:gd name="connsiteY2" fmla="*/ 19432 h 23283"/>
                    <a:gd name="connsiteX3" fmla="*/ 50189 w 50665"/>
                    <a:gd name="connsiteY3" fmla="*/ 19402 h 23283"/>
                    <a:gd name="connsiteX4" fmla="*/ 1805 w 50665"/>
                    <a:gd name="connsiteY4" fmla="*/ 175 h 23283"/>
                    <a:gd name="connsiteX5" fmla="*/ 84 w 50665"/>
                    <a:gd name="connsiteY5" fmla="*/ 3161 h 23283"/>
                    <a:gd name="connsiteX6" fmla="*/ 2257 w 50665"/>
                    <a:gd name="connsiteY6" fmla="*/ 4959 h 23283"/>
                    <a:gd name="connsiteX7" fmla="*/ 46307 w 50665"/>
                    <a:gd name="connsiteY7" fmla="*/ 22291 h 23283"/>
                    <a:gd name="connsiteX8" fmla="*/ 48203 w 50665"/>
                    <a:gd name="connsiteY8" fmla="*/ 23284 h 2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65" h="23283">
                      <a:moveTo>
                        <a:pt x="48203" y="23284"/>
                      </a:moveTo>
                      <a:cubicBezTo>
                        <a:pt x="48715" y="23260"/>
                        <a:pt x="49212" y="23105"/>
                        <a:pt x="49647" y="22833"/>
                      </a:cubicBezTo>
                      <a:cubicBezTo>
                        <a:pt x="50742" y="22049"/>
                        <a:pt x="50994" y="20527"/>
                        <a:pt x="50210" y="19432"/>
                      </a:cubicBezTo>
                      <a:cubicBezTo>
                        <a:pt x="50203" y="19422"/>
                        <a:pt x="50196" y="19412"/>
                        <a:pt x="50189" y="19402"/>
                      </a:cubicBezTo>
                      <a:cubicBezTo>
                        <a:pt x="37895" y="5867"/>
                        <a:pt x="20037" y="-1230"/>
                        <a:pt x="1805" y="175"/>
                      </a:cubicBezTo>
                      <a:cubicBezTo>
                        <a:pt x="505" y="525"/>
                        <a:pt x="-265" y="1862"/>
                        <a:pt x="84" y="3161"/>
                      </a:cubicBezTo>
                      <a:cubicBezTo>
                        <a:pt x="353" y="4161"/>
                        <a:pt x="1224" y="4882"/>
                        <a:pt x="2257" y="4959"/>
                      </a:cubicBezTo>
                      <a:cubicBezTo>
                        <a:pt x="18799" y="3821"/>
                        <a:pt x="34976" y="10186"/>
                        <a:pt x="46307" y="22291"/>
                      </a:cubicBezTo>
                      <a:cubicBezTo>
                        <a:pt x="46743" y="22908"/>
                        <a:pt x="47448" y="23277"/>
                        <a:pt x="48203" y="23284"/>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80" name="Freeform: Shape 179">
                  <a:extLst>
                    <a:ext uri="{FF2B5EF4-FFF2-40B4-BE49-F238E27FC236}">
                      <a16:creationId xmlns:a16="http://schemas.microsoft.com/office/drawing/2014/main" id="{617F4EAC-6369-4F1F-9B63-2FE4373D9C0D}"/>
                    </a:ext>
                  </a:extLst>
                </p:cNvPr>
                <p:cNvSpPr/>
                <p:nvPr/>
              </p:nvSpPr>
              <p:spPr>
                <a:xfrm>
                  <a:off x="10912386" y="4690579"/>
                  <a:ext cx="114483" cy="380600"/>
                </a:xfrm>
                <a:custGeom>
                  <a:avLst/>
                  <a:gdLst>
                    <a:gd name="connsiteX0" fmla="*/ 0 w 114483"/>
                    <a:gd name="connsiteY0" fmla="*/ 10561 h 380600"/>
                    <a:gd name="connsiteX1" fmla="*/ 104801 w 114483"/>
                    <a:gd name="connsiteY1" fmla="*/ 0 h 380600"/>
                    <a:gd name="connsiteX2" fmla="*/ 108050 w 114483"/>
                    <a:gd name="connsiteY2" fmla="*/ 222420 h 380600"/>
                    <a:gd name="connsiteX3" fmla="*/ 113918 w 114483"/>
                    <a:gd name="connsiteY3" fmla="*/ 348795 h 380600"/>
                    <a:gd name="connsiteX4" fmla="*/ 58042 w 114483"/>
                    <a:gd name="connsiteY4" fmla="*/ 364050 h 380600"/>
                    <a:gd name="connsiteX5" fmla="*/ 49737 w 114483"/>
                    <a:gd name="connsiteY5" fmla="*/ 228648 h 380600"/>
                    <a:gd name="connsiteX6" fmla="*/ 9117 w 114483"/>
                    <a:gd name="connsiteY6" fmla="*/ 52897 h 380600"/>
                    <a:gd name="connsiteX7" fmla="*/ 0 w 114483"/>
                    <a:gd name="connsiteY7" fmla="*/ 10561 h 38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483" h="380600">
                      <a:moveTo>
                        <a:pt x="0" y="10561"/>
                      </a:moveTo>
                      <a:lnTo>
                        <a:pt x="104801" y="0"/>
                      </a:lnTo>
                      <a:cubicBezTo>
                        <a:pt x="109224" y="72665"/>
                        <a:pt x="104350" y="154177"/>
                        <a:pt x="108050" y="222420"/>
                      </a:cubicBezTo>
                      <a:cubicBezTo>
                        <a:pt x="108773" y="235238"/>
                        <a:pt x="116626" y="321714"/>
                        <a:pt x="113918" y="348795"/>
                      </a:cubicBezTo>
                      <a:cubicBezTo>
                        <a:pt x="109946" y="389054"/>
                        <a:pt x="62465" y="387520"/>
                        <a:pt x="58042" y="364050"/>
                      </a:cubicBezTo>
                      <a:cubicBezTo>
                        <a:pt x="53619" y="340580"/>
                        <a:pt x="50730" y="238849"/>
                        <a:pt x="49737" y="228648"/>
                      </a:cubicBezTo>
                      <a:cubicBezTo>
                        <a:pt x="46488" y="184959"/>
                        <a:pt x="26358" y="130346"/>
                        <a:pt x="9117" y="52897"/>
                      </a:cubicBezTo>
                      <a:cubicBezTo>
                        <a:pt x="7853" y="48654"/>
                        <a:pt x="812" y="14262"/>
                        <a:pt x="0" y="10561"/>
                      </a:cubicBezTo>
                      <a:close/>
                    </a:path>
                  </a:pathLst>
                </a:custGeom>
                <a:solidFill>
                  <a:srgbClr val="B1666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81" name="Freeform: Shape 180">
                  <a:extLst>
                    <a:ext uri="{FF2B5EF4-FFF2-40B4-BE49-F238E27FC236}">
                      <a16:creationId xmlns:a16="http://schemas.microsoft.com/office/drawing/2014/main" id="{3B24BADE-8AA4-4EBC-855D-FFF39BBFC97A}"/>
                    </a:ext>
                  </a:extLst>
                </p:cNvPr>
                <p:cNvSpPr/>
                <p:nvPr/>
              </p:nvSpPr>
              <p:spPr>
                <a:xfrm>
                  <a:off x="10953965" y="5050206"/>
                  <a:ext cx="96602" cy="91282"/>
                </a:xfrm>
                <a:custGeom>
                  <a:avLst/>
                  <a:gdLst>
                    <a:gd name="connsiteX0" fmla="*/ 34 w 96602"/>
                    <a:gd name="connsiteY0" fmla="*/ 22296 h 91282"/>
                    <a:gd name="connsiteX1" fmla="*/ 12311 w 96602"/>
                    <a:gd name="connsiteY1" fmla="*/ 75013 h 91282"/>
                    <a:gd name="connsiteX2" fmla="*/ 51758 w 96602"/>
                    <a:gd name="connsiteY2" fmla="*/ 89726 h 91282"/>
                    <a:gd name="connsiteX3" fmla="*/ 93010 w 96602"/>
                    <a:gd name="connsiteY3" fmla="*/ 55605 h 91282"/>
                    <a:gd name="connsiteX4" fmla="*/ 94093 w 96602"/>
                    <a:gd name="connsiteY4" fmla="*/ 0 h 91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02" h="91282">
                      <a:moveTo>
                        <a:pt x="34" y="22296"/>
                      </a:moveTo>
                      <a:cubicBezTo>
                        <a:pt x="-428" y="40627"/>
                        <a:pt x="3797" y="58772"/>
                        <a:pt x="12311" y="75013"/>
                      </a:cubicBezTo>
                      <a:cubicBezTo>
                        <a:pt x="20571" y="88333"/>
                        <a:pt x="36792" y="94383"/>
                        <a:pt x="51758" y="89726"/>
                      </a:cubicBezTo>
                      <a:cubicBezTo>
                        <a:pt x="67645" y="86025"/>
                        <a:pt x="87865" y="75644"/>
                        <a:pt x="93010" y="55605"/>
                      </a:cubicBezTo>
                      <a:cubicBezTo>
                        <a:pt x="97401" y="37368"/>
                        <a:pt x="97771" y="18394"/>
                        <a:pt x="94093" y="0"/>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82" name="Freeform: Shape 181">
                  <a:extLst>
                    <a:ext uri="{FF2B5EF4-FFF2-40B4-BE49-F238E27FC236}">
                      <a16:creationId xmlns:a16="http://schemas.microsoft.com/office/drawing/2014/main" id="{447D8D08-8E44-4290-8099-22ABEA645A23}"/>
                    </a:ext>
                  </a:extLst>
                </p:cNvPr>
                <p:cNvSpPr/>
                <p:nvPr/>
              </p:nvSpPr>
              <p:spPr>
                <a:xfrm>
                  <a:off x="10953297" y="4904694"/>
                  <a:ext cx="95275" cy="226466"/>
                </a:xfrm>
                <a:custGeom>
                  <a:avLst/>
                  <a:gdLst>
                    <a:gd name="connsiteX0" fmla="*/ 66237 w 95275"/>
                    <a:gd name="connsiteY0" fmla="*/ 0 h 226466"/>
                    <a:gd name="connsiteX1" fmla="*/ 77340 w 95275"/>
                    <a:gd name="connsiteY1" fmla="*/ 63187 h 226466"/>
                    <a:gd name="connsiteX2" fmla="*/ 93678 w 95275"/>
                    <a:gd name="connsiteY2" fmla="*/ 138652 h 226466"/>
                    <a:gd name="connsiteX3" fmla="*/ 83929 w 95275"/>
                    <a:gd name="connsiteY3" fmla="*/ 203103 h 226466"/>
                    <a:gd name="connsiteX4" fmla="*/ 14333 w 95275"/>
                    <a:gd name="connsiteY4" fmla="*/ 212129 h 226466"/>
                    <a:gd name="connsiteX5" fmla="*/ 883 w 95275"/>
                    <a:gd name="connsiteY5" fmla="*/ 133506 h 226466"/>
                    <a:gd name="connsiteX6" fmla="*/ 3771 w 95275"/>
                    <a:gd name="connsiteY6" fmla="*/ 53439 h 226466"/>
                    <a:gd name="connsiteX7" fmla="*/ 7382 w 95275"/>
                    <a:gd name="connsiteY7" fmla="*/ 4423 h 226466"/>
                    <a:gd name="connsiteX8" fmla="*/ 8465 w 95275"/>
                    <a:gd name="connsiteY8" fmla="*/ 15707 h 226466"/>
                    <a:gd name="connsiteX9" fmla="*/ 12889 w 95275"/>
                    <a:gd name="connsiteY9" fmla="*/ 31323 h 226466"/>
                    <a:gd name="connsiteX10" fmla="*/ 12889 w 95275"/>
                    <a:gd name="connsiteY10" fmla="*/ 22296 h 226466"/>
                    <a:gd name="connsiteX11" fmla="*/ 14784 w 95275"/>
                    <a:gd name="connsiteY11" fmla="*/ 14714 h 226466"/>
                    <a:gd name="connsiteX12" fmla="*/ 22096 w 95275"/>
                    <a:gd name="connsiteY12" fmla="*/ 11554 h 226466"/>
                    <a:gd name="connsiteX13" fmla="*/ 41503 w 95275"/>
                    <a:gd name="connsiteY13" fmla="*/ 8937 h 226466"/>
                    <a:gd name="connsiteX14" fmla="*/ 51252 w 95275"/>
                    <a:gd name="connsiteY14" fmla="*/ 8937 h 226466"/>
                    <a:gd name="connsiteX15" fmla="*/ 59466 w 95275"/>
                    <a:gd name="connsiteY15" fmla="*/ 10291 h 226466"/>
                    <a:gd name="connsiteX16" fmla="*/ 62987 w 95275"/>
                    <a:gd name="connsiteY16" fmla="*/ 13540 h 226466"/>
                    <a:gd name="connsiteX17" fmla="*/ 62987 w 95275"/>
                    <a:gd name="connsiteY17" fmla="*/ 17151 h 226466"/>
                    <a:gd name="connsiteX18" fmla="*/ 63709 w 95275"/>
                    <a:gd name="connsiteY18" fmla="*/ 23650 h 226466"/>
                    <a:gd name="connsiteX19" fmla="*/ 65424 w 95275"/>
                    <a:gd name="connsiteY19" fmla="*/ 25546 h 226466"/>
                    <a:gd name="connsiteX20" fmla="*/ 66598 w 95275"/>
                    <a:gd name="connsiteY20" fmla="*/ 23650 h 226466"/>
                    <a:gd name="connsiteX21" fmla="*/ 66147 w 95275"/>
                    <a:gd name="connsiteY21" fmla="*/ 12638 h 226466"/>
                    <a:gd name="connsiteX22" fmla="*/ 66147 w 95275"/>
                    <a:gd name="connsiteY22" fmla="*/ 5777 h 226466"/>
                    <a:gd name="connsiteX23" fmla="*/ 66237 w 95275"/>
                    <a:gd name="connsiteY23" fmla="*/ 0 h 2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275" h="226466">
                      <a:moveTo>
                        <a:pt x="66237" y="0"/>
                      </a:moveTo>
                      <a:cubicBezTo>
                        <a:pt x="72736" y="542"/>
                        <a:pt x="74180" y="31955"/>
                        <a:pt x="77340" y="63187"/>
                      </a:cubicBezTo>
                      <a:cubicBezTo>
                        <a:pt x="80770" y="96948"/>
                        <a:pt x="90519" y="111030"/>
                        <a:pt x="93678" y="138652"/>
                      </a:cubicBezTo>
                      <a:cubicBezTo>
                        <a:pt x="97199" y="170245"/>
                        <a:pt x="95303" y="184237"/>
                        <a:pt x="83929" y="203103"/>
                      </a:cubicBezTo>
                      <a:cubicBezTo>
                        <a:pt x="72555" y="221969"/>
                        <a:pt x="33108" y="239932"/>
                        <a:pt x="14333" y="212129"/>
                      </a:cubicBezTo>
                      <a:cubicBezTo>
                        <a:pt x="-922" y="189653"/>
                        <a:pt x="-1103" y="164919"/>
                        <a:pt x="883" y="133506"/>
                      </a:cubicBezTo>
                      <a:cubicBezTo>
                        <a:pt x="3200" y="106883"/>
                        <a:pt x="4164" y="80160"/>
                        <a:pt x="3771" y="53439"/>
                      </a:cubicBezTo>
                      <a:cubicBezTo>
                        <a:pt x="2869" y="29879"/>
                        <a:pt x="1695" y="6951"/>
                        <a:pt x="7382" y="4423"/>
                      </a:cubicBezTo>
                      <a:cubicBezTo>
                        <a:pt x="7382" y="7944"/>
                        <a:pt x="8104" y="12367"/>
                        <a:pt x="8465" y="15707"/>
                      </a:cubicBezTo>
                      <a:cubicBezTo>
                        <a:pt x="8826" y="19047"/>
                        <a:pt x="9278" y="31143"/>
                        <a:pt x="12889" y="31323"/>
                      </a:cubicBezTo>
                      <a:cubicBezTo>
                        <a:pt x="13125" y="28319"/>
                        <a:pt x="13125" y="25300"/>
                        <a:pt x="12889" y="22296"/>
                      </a:cubicBezTo>
                      <a:cubicBezTo>
                        <a:pt x="12478" y="19617"/>
                        <a:pt x="13161" y="16885"/>
                        <a:pt x="14784" y="14714"/>
                      </a:cubicBezTo>
                      <a:cubicBezTo>
                        <a:pt x="16803" y="12877"/>
                        <a:pt x="19375" y="11766"/>
                        <a:pt x="22096" y="11554"/>
                      </a:cubicBezTo>
                      <a:cubicBezTo>
                        <a:pt x="28505" y="10471"/>
                        <a:pt x="35004" y="9388"/>
                        <a:pt x="41503" y="8937"/>
                      </a:cubicBezTo>
                      <a:cubicBezTo>
                        <a:pt x="44750" y="8756"/>
                        <a:pt x="48005" y="8756"/>
                        <a:pt x="51252" y="8937"/>
                      </a:cubicBezTo>
                      <a:cubicBezTo>
                        <a:pt x="54046" y="8931"/>
                        <a:pt x="56822" y="9388"/>
                        <a:pt x="59466" y="10291"/>
                      </a:cubicBezTo>
                      <a:cubicBezTo>
                        <a:pt x="61043" y="10834"/>
                        <a:pt x="62320" y="12012"/>
                        <a:pt x="62987" y="13540"/>
                      </a:cubicBezTo>
                      <a:cubicBezTo>
                        <a:pt x="63166" y="14737"/>
                        <a:pt x="63166" y="15954"/>
                        <a:pt x="62987" y="17151"/>
                      </a:cubicBezTo>
                      <a:cubicBezTo>
                        <a:pt x="62959" y="19339"/>
                        <a:pt x="63201" y="21522"/>
                        <a:pt x="63709" y="23650"/>
                      </a:cubicBezTo>
                      <a:cubicBezTo>
                        <a:pt x="63709" y="24553"/>
                        <a:pt x="64522" y="25726"/>
                        <a:pt x="65424" y="25546"/>
                      </a:cubicBezTo>
                      <a:cubicBezTo>
                        <a:pt x="66327" y="25366"/>
                        <a:pt x="66508" y="24372"/>
                        <a:pt x="66598" y="23650"/>
                      </a:cubicBezTo>
                      <a:cubicBezTo>
                        <a:pt x="66598" y="19859"/>
                        <a:pt x="66598" y="17061"/>
                        <a:pt x="66147" y="12638"/>
                      </a:cubicBezTo>
                      <a:cubicBezTo>
                        <a:pt x="66147" y="10561"/>
                        <a:pt x="66147" y="7763"/>
                        <a:pt x="66147" y="5777"/>
                      </a:cubicBezTo>
                      <a:cubicBezTo>
                        <a:pt x="66147" y="3791"/>
                        <a:pt x="66417" y="1986"/>
                        <a:pt x="66237" y="0"/>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83" name="Freeform: Shape 182">
                  <a:extLst>
                    <a:ext uri="{FF2B5EF4-FFF2-40B4-BE49-F238E27FC236}">
                      <a16:creationId xmlns:a16="http://schemas.microsoft.com/office/drawing/2014/main" id="{F6C2B200-990C-438F-B9E4-F8A2DF50037E}"/>
                    </a:ext>
                  </a:extLst>
                </p:cNvPr>
                <p:cNvSpPr/>
                <p:nvPr/>
              </p:nvSpPr>
              <p:spPr>
                <a:xfrm>
                  <a:off x="10953283" y="5034590"/>
                  <a:ext cx="95290" cy="96805"/>
                </a:xfrm>
                <a:custGeom>
                  <a:avLst/>
                  <a:gdLst>
                    <a:gd name="connsiteX0" fmla="*/ 92339 w 95290"/>
                    <a:gd name="connsiteY0" fmla="*/ 0 h 96805"/>
                    <a:gd name="connsiteX1" fmla="*/ 87916 w 95290"/>
                    <a:gd name="connsiteY1" fmla="*/ 39989 h 96805"/>
                    <a:gd name="connsiteX2" fmla="*/ 74556 w 95290"/>
                    <a:gd name="connsiteY2" fmla="*/ 21935 h 96805"/>
                    <a:gd name="connsiteX3" fmla="*/ 23284 w 95290"/>
                    <a:gd name="connsiteY3" fmla="*/ 27893 h 96805"/>
                    <a:gd name="connsiteX4" fmla="*/ 11549 w 95290"/>
                    <a:gd name="connsiteY4" fmla="*/ 45224 h 96805"/>
                    <a:gd name="connsiteX5" fmla="*/ 717 w 95290"/>
                    <a:gd name="connsiteY5" fmla="*/ 6680 h 96805"/>
                    <a:gd name="connsiteX6" fmla="*/ 14347 w 95290"/>
                    <a:gd name="connsiteY6" fmla="*/ 82595 h 96805"/>
                    <a:gd name="connsiteX7" fmla="*/ 83944 w 95290"/>
                    <a:gd name="connsiteY7" fmla="*/ 73568 h 96805"/>
                    <a:gd name="connsiteX8" fmla="*/ 93693 w 95290"/>
                    <a:gd name="connsiteY8" fmla="*/ 9117 h 96805"/>
                    <a:gd name="connsiteX9" fmla="*/ 92339 w 95290"/>
                    <a:gd name="connsiteY9" fmla="*/ 0 h 9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 h="96805">
                      <a:moveTo>
                        <a:pt x="92339" y="0"/>
                      </a:moveTo>
                      <a:cubicBezTo>
                        <a:pt x="92880" y="4604"/>
                        <a:pt x="96220" y="34753"/>
                        <a:pt x="87916" y="39989"/>
                      </a:cubicBezTo>
                      <a:cubicBezTo>
                        <a:pt x="79611" y="45224"/>
                        <a:pt x="74556" y="21935"/>
                        <a:pt x="74556" y="21935"/>
                      </a:cubicBezTo>
                      <a:cubicBezTo>
                        <a:pt x="57279" y="18144"/>
                        <a:pt x="39231" y="20241"/>
                        <a:pt x="23284" y="27893"/>
                      </a:cubicBezTo>
                      <a:cubicBezTo>
                        <a:pt x="24818" y="32767"/>
                        <a:pt x="19853" y="48745"/>
                        <a:pt x="11549" y="45224"/>
                      </a:cubicBezTo>
                      <a:cubicBezTo>
                        <a:pt x="3244" y="41704"/>
                        <a:pt x="717" y="7131"/>
                        <a:pt x="717" y="6680"/>
                      </a:cubicBezTo>
                      <a:cubicBezTo>
                        <a:pt x="-1089" y="36829"/>
                        <a:pt x="-457" y="60840"/>
                        <a:pt x="14347" y="82595"/>
                      </a:cubicBezTo>
                      <a:cubicBezTo>
                        <a:pt x="33123" y="110217"/>
                        <a:pt x="72570" y="92254"/>
                        <a:pt x="83944" y="73568"/>
                      </a:cubicBezTo>
                      <a:cubicBezTo>
                        <a:pt x="95318" y="54883"/>
                        <a:pt x="97213" y="40711"/>
                        <a:pt x="93693" y="9117"/>
                      </a:cubicBezTo>
                      <a:cubicBezTo>
                        <a:pt x="93332" y="5777"/>
                        <a:pt x="92880" y="2798"/>
                        <a:pt x="92339" y="0"/>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84" name="Freeform: Shape 183">
                  <a:extLst>
                    <a:ext uri="{FF2B5EF4-FFF2-40B4-BE49-F238E27FC236}">
                      <a16:creationId xmlns:a16="http://schemas.microsoft.com/office/drawing/2014/main" id="{6EC3E998-BAD3-4A02-AAFB-D0CF81D99F67}"/>
                    </a:ext>
                  </a:extLst>
                </p:cNvPr>
                <p:cNvSpPr/>
                <p:nvPr/>
              </p:nvSpPr>
              <p:spPr>
                <a:xfrm>
                  <a:off x="11019534" y="4904875"/>
                  <a:ext cx="17930" cy="160204"/>
                </a:xfrm>
                <a:custGeom>
                  <a:avLst/>
                  <a:gdLst>
                    <a:gd name="connsiteX0" fmla="*/ 5867 w 17930"/>
                    <a:gd name="connsiteY0" fmla="*/ 153546 h 160204"/>
                    <a:gd name="connsiteX1" fmla="*/ 17873 w 17930"/>
                    <a:gd name="connsiteY1" fmla="*/ 145241 h 160204"/>
                    <a:gd name="connsiteX2" fmla="*/ 11103 w 17930"/>
                    <a:gd name="connsiteY2" fmla="*/ 63187 h 160204"/>
                    <a:gd name="connsiteX3" fmla="*/ 0 w 17930"/>
                    <a:gd name="connsiteY3" fmla="*/ 0 h 160204"/>
                    <a:gd name="connsiteX4" fmla="*/ 0 w 17930"/>
                    <a:gd name="connsiteY4" fmla="*/ 1083 h 160204"/>
                    <a:gd name="connsiteX5" fmla="*/ 542 w 17930"/>
                    <a:gd name="connsiteY5" fmla="*/ 17060 h 160204"/>
                    <a:gd name="connsiteX6" fmla="*/ 542 w 17930"/>
                    <a:gd name="connsiteY6" fmla="*/ 23921 h 160204"/>
                    <a:gd name="connsiteX7" fmla="*/ 4333 w 17930"/>
                    <a:gd name="connsiteY7" fmla="*/ 113376 h 160204"/>
                    <a:gd name="connsiteX8" fmla="*/ 5867 w 17930"/>
                    <a:gd name="connsiteY8" fmla="*/ 153546 h 16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0" h="160204">
                      <a:moveTo>
                        <a:pt x="5867" y="153546"/>
                      </a:moveTo>
                      <a:cubicBezTo>
                        <a:pt x="5867" y="165010"/>
                        <a:pt x="17060" y="161309"/>
                        <a:pt x="17873" y="145241"/>
                      </a:cubicBezTo>
                      <a:cubicBezTo>
                        <a:pt x="18685" y="129173"/>
                        <a:pt x="10561" y="91080"/>
                        <a:pt x="11103" y="63187"/>
                      </a:cubicBezTo>
                      <a:cubicBezTo>
                        <a:pt x="7944" y="31774"/>
                        <a:pt x="6589" y="0"/>
                        <a:pt x="0" y="0"/>
                      </a:cubicBezTo>
                      <a:cubicBezTo>
                        <a:pt x="0" y="0"/>
                        <a:pt x="0" y="722"/>
                        <a:pt x="0" y="1083"/>
                      </a:cubicBezTo>
                      <a:lnTo>
                        <a:pt x="542" y="17060"/>
                      </a:lnTo>
                      <a:cubicBezTo>
                        <a:pt x="542" y="19408"/>
                        <a:pt x="542" y="21484"/>
                        <a:pt x="542" y="23921"/>
                      </a:cubicBezTo>
                      <a:cubicBezTo>
                        <a:pt x="542" y="47120"/>
                        <a:pt x="2708" y="92073"/>
                        <a:pt x="4333" y="113376"/>
                      </a:cubicBezTo>
                      <a:cubicBezTo>
                        <a:pt x="5576" y="126728"/>
                        <a:pt x="6089" y="140138"/>
                        <a:pt x="5867" y="153546"/>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85" name="Freeform: Shape 184">
                  <a:extLst>
                    <a:ext uri="{FF2B5EF4-FFF2-40B4-BE49-F238E27FC236}">
                      <a16:creationId xmlns:a16="http://schemas.microsoft.com/office/drawing/2014/main" id="{D8DF9F79-8872-4B5F-98EB-089139FA3D38}"/>
                    </a:ext>
                  </a:extLst>
                </p:cNvPr>
                <p:cNvSpPr/>
                <p:nvPr/>
              </p:nvSpPr>
              <p:spPr>
                <a:xfrm>
                  <a:off x="10956427" y="4909569"/>
                  <a:ext cx="23882" cy="159907"/>
                </a:xfrm>
                <a:custGeom>
                  <a:avLst/>
                  <a:gdLst>
                    <a:gd name="connsiteX0" fmla="*/ 23660 w 23882"/>
                    <a:gd name="connsiteY0" fmla="*/ 152643 h 159907"/>
                    <a:gd name="connsiteX1" fmla="*/ 18153 w 23882"/>
                    <a:gd name="connsiteY1" fmla="*/ 112564 h 159907"/>
                    <a:gd name="connsiteX2" fmla="*/ 7411 w 23882"/>
                    <a:gd name="connsiteY2" fmla="*/ 24192 h 159907"/>
                    <a:gd name="connsiteX3" fmla="*/ 5335 w 23882"/>
                    <a:gd name="connsiteY3" fmla="*/ 11193 h 159907"/>
                    <a:gd name="connsiteX4" fmla="*/ 4342 w 23882"/>
                    <a:gd name="connsiteY4" fmla="*/ 632 h 159907"/>
                    <a:gd name="connsiteX5" fmla="*/ 4342 w 23882"/>
                    <a:gd name="connsiteY5" fmla="*/ 0 h 159907"/>
                    <a:gd name="connsiteX6" fmla="*/ 100 w 23882"/>
                    <a:gd name="connsiteY6" fmla="*/ 30240 h 159907"/>
                    <a:gd name="connsiteX7" fmla="*/ 3801 w 23882"/>
                    <a:gd name="connsiteY7" fmla="*/ 64361 h 159907"/>
                    <a:gd name="connsiteX8" fmla="*/ 10480 w 23882"/>
                    <a:gd name="connsiteY8" fmla="*/ 146595 h 159907"/>
                    <a:gd name="connsiteX9" fmla="*/ 23660 w 23882"/>
                    <a:gd name="connsiteY9" fmla="*/ 152643 h 15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82" h="159907">
                      <a:moveTo>
                        <a:pt x="23660" y="152643"/>
                      </a:moveTo>
                      <a:cubicBezTo>
                        <a:pt x="21133" y="139387"/>
                        <a:pt x="19295" y="126010"/>
                        <a:pt x="18153" y="112564"/>
                      </a:cubicBezTo>
                      <a:cubicBezTo>
                        <a:pt x="16348" y="91441"/>
                        <a:pt x="11473" y="47301"/>
                        <a:pt x="7411" y="24192"/>
                      </a:cubicBezTo>
                      <a:cubicBezTo>
                        <a:pt x="6253" y="19946"/>
                        <a:pt x="5556" y="15588"/>
                        <a:pt x="5335" y="11193"/>
                      </a:cubicBezTo>
                      <a:cubicBezTo>
                        <a:pt x="5335" y="8034"/>
                        <a:pt x="4703" y="4062"/>
                        <a:pt x="4342" y="632"/>
                      </a:cubicBezTo>
                      <a:cubicBezTo>
                        <a:pt x="4298" y="424"/>
                        <a:pt x="4298" y="209"/>
                        <a:pt x="4342" y="0"/>
                      </a:cubicBezTo>
                      <a:cubicBezTo>
                        <a:pt x="190" y="1896"/>
                        <a:pt x="-262" y="14443"/>
                        <a:pt x="100" y="30240"/>
                      </a:cubicBezTo>
                      <a:cubicBezTo>
                        <a:pt x="731" y="39267"/>
                        <a:pt x="1995" y="50640"/>
                        <a:pt x="3801" y="64361"/>
                      </a:cubicBezTo>
                      <a:cubicBezTo>
                        <a:pt x="8856" y="91441"/>
                        <a:pt x="7140" y="130888"/>
                        <a:pt x="10480" y="146595"/>
                      </a:cubicBezTo>
                      <a:cubicBezTo>
                        <a:pt x="13820" y="162302"/>
                        <a:pt x="25645" y="163836"/>
                        <a:pt x="23660" y="152643"/>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86" name="Freeform: Shape 185">
                  <a:extLst>
                    <a:ext uri="{FF2B5EF4-FFF2-40B4-BE49-F238E27FC236}">
                      <a16:creationId xmlns:a16="http://schemas.microsoft.com/office/drawing/2014/main" id="{280E7EF5-9539-4E99-BD01-97736D120BA9}"/>
                    </a:ext>
                  </a:extLst>
                </p:cNvPr>
                <p:cNvSpPr/>
                <p:nvPr/>
              </p:nvSpPr>
              <p:spPr>
                <a:xfrm>
                  <a:off x="10972975" y="5051736"/>
                  <a:ext cx="56844" cy="11730"/>
                </a:xfrm>
                <a:custGeom>
                  <a:avLst/>
                  <a:gdLst>
                    <a:gd name="connsiteX0" fmla="*/ 2959 w 56844"/>
                    <a:gd name="connsiteY0" fmla="*/ 11649 h 11730"/>
                    <a:gd name="connsiteX1" fmla="*/ 3862 w 56844"/>
                    <a:gd name="connsiteY1" fmla="*/ 11649 h 11730"/>
                    <a:gd name="connsiteX2" fmla="*/ 54141 w 56844"/>
                    <a:gd name="connsiteY2" fmla="*/ 7316 h 11730"/>
                    <a:gd name="connsiteX3" fmla="*/ 56830 w 56844"/>
                    <a:gd name="connsiteY3" fmla="*/ 5159 h 11730"/>
                    <a:gd name="connsiteX4" fmla="*/ 55495 w 56844"/>
                    <a:gd name="connsiteY4" fmla="*/ 2712 h 11730"/>
                    <a:gd name="connsiteX5" fmla="*/ 1334 w 56844"/>
                    <a:gd name="connsiteY5" fmla="*/ 7316 h 11730"/>
                    <a:gd name="connsiteX6" fmla="*/ 251 w 56844"/>
                    <a:gd name="connsiteY6" fmla="*/ 10565 h 11730"/>
                    <a:gd name="connsiteX7" fmla="*/ 2959 w 56844"/>
                    <a:gd name="connsiteY7" fmla="*/ 11648 h 1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44" h="11730">
                      <a:moveTo>
                        <a:pt x="2959" y="11649"/>
                      </a:moveTo>
                      <a:lnTo>
                        <a:pt x="3862" y="11649"/>
                      </a:lnTo>
                      <a:cubicBezTo>
                        <a:pt x="19661" y="4604"/>
                        <a:pt x="37370" y="3078"/>
                        <a:pt x="54141" y="7316"/>
                      </a:cubicBezTo>
                      <a:cubicBezTo>
                        <a:pt x="55479" y="7463"/>
                        <a:pt x="56683" y="6497"/>
                        <a:pt x="56830" y="5159"/>
                      </a:cubicBezTo>
                      <a:cubicBezTo>
                        <a:pt x="56942" y="4144"/>
                        <a:pt x="56409" y="3167"/>
                        <a:pt x="55495" y="2712"/>
                      </a:cubicBezTo>
                      <a:cubicBezTo>
                        <a:pt x="37456" y="-2101"/>
                        <a:pt x="18303" y="-473"/>
                        <a:pt x="1334" y="7316"/>
                      </a:cubicBezTo>
                      <a:cubicBezTo>
                        <a:pt x="145" y="7920"/>
                        <a:pt x="-338" y="9368"/>
                        <a:pt x="251" y="10565"/>
                      </a:cubicBezTo>
                      <a:cubicBezTo>
                        <a:pt x="814" y="11486"/>
                        <a:pt x="1916" y="11927"/>
                        <a:pt x="2959" y="11648"/>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87" name="Freeform: Shape 186">
                  <a:extLst>
                    <a:ext uri="{FF2B5EF4-FFF2-40B4-BE49-F238E27FC236}">
                      <a16:creationId xmlns:a16="http://schemas.microsoft.com/office/drawing/2014/main" id="{69F0D017-A82F-45FD-A2AA-F870261365C0}"/>
                    </a:ext>
                  </a:extLst>
                </p:cNvPr>
                <p:cNvSpPr/>
                <p:nvPr/>
              </p:nvSpPr>
              <p:spPr>
                <a:xfrm>
                  <a:off x="10968332" y="5026696"/>
                  <a:ext cx="62748" cy="11889"/>
                </a:xfrm>
                <a:custGeom>
                  <a:avLst/>
                  <a:gdLst>
                    <a:gd name="connsiteX0" fmla="*/ 2638 w 62748"/>
                    <a:gd name="connsiteY0" fmla="*/ 11865 h 11889"/>
                    <a:gd name="connsiteX1" fmla="*/ 3450 w 62748"/>
                    <a:gd name="connsiteY1" fmla="*/ 11865 h 11889"/>
                    <a:gd name="connsiteX2" fmla="*/ 59777 w 62748"/>
                    <a:gd name="connsiteY2" fmla="*/ 7081 h 11889"/>
                    <a:gd name="connsiteX3" fmla="*/ 62652 w 62748"/>
                    <a:gd name="connsiteY3" fmla="*/ 5421 h 11889"/>
                    <a:gd name="connsiteX4" fmla="*/ 62666 w 62748"/>
                    <a:gd name="connsiteY4" fmla="*/ 5366 h 11889"/>
                    <a:gd name="connsiteX5" fmla="*/ 60951 w 62748"/>
                    <a:gd name="connsiteY5" fmla="*/ 2387 h 11889"/>
                    <a:gd name="connsiteX6" fmla="*/ 1374 w 62748"/>
                    <a:gd name="connsiteY6" fmla="*/ 7532 h 11889"/>
                    <a:gd name="connsiteX7" fmla="*/ 200 w 62748"/>
                    <a:gd name="connsiteY7" fmla="*/ 10692 h 11889"/>
                    <a:gd name="connsiteX8" fmla="*/ 2637 w 62748"/>
                    <a:gd name="connsiteY8" fmla="*/ 11865 h 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48" h="11889">
                      <a:moveTo>
                        <a:pt x="2638" y="11865"/>
                      </a:moveTo>
                      <a:lnTo>
                        <a:pt x="3450" y="11865"/>
                      </a:lnTo>
                      <a:cubicBezTo>
                        <a:pt x="21314" y="4628"/>
                        <a:pt x="40949" y="2961"/>
                        <a:pt x="59777" y="7081"/>
                      </a:cubicBezTo>
                      <a:cubicBezTo>
                        <a:pt x="61029" y="7416"/>
                        <a:pt x="62317" y="6673"/>
                        <a:pt x="62652" y="5421"/>
                      </a:cubicBezTo>
                      <a:cubicBezTo>
                        <a:pt x="62657" y="5403"/>
                        <a:pt x="62661" y="5385"/>
                        <a:pt x="62666" y="5366"/>
                      </a:cubicBezTo>
                      <a:cubicBezTo>
                        <a:pt x="63011" y="4070"/>
                        <a:pt x="62245" y="2739"/>
                        <a:pt x="60951" y="2387"/>
                      </a:cubicBezTo>
                      <a:cubicBezTo>
                        <a:pt x="41035" y="-2060"/>
                        <a:pt x="20232" y="-264"/>
                        <a:pt x="1374" y="7532"/>
                      </a:cubicBezTo>
                      <a:cubicBezTo>
                        <a:pt x="200" y="8102"/>
                        <a:pt x="-317" y="9494"/>
                        <a:pt x="200" y="10692"/>
                      </a:cubicBezTo>
                      <a:cubicBezTo>
                        <a:pt x="701" y="11539"/>
                        <a:pt x="1663" y="12002"/>
                        <a:pt x="2637" y="11865"/>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88" name="Freeform: Shape 187">
                  <a:extLst>
                    <a:ext uri="{FF2B5EF4-FFF2-40B4-BE49-F238E27FC236}">
                      <a16:creationId xmlns:a16="http://schemas.microsoft.com/office/drawing/2014/main" id="{CD5351A3-154C-465F-A8FF-2A5BAA970A73}"/>
                    </a:ext>
                  </a:extLst>
                </p:cNvPr>
                <p:cNvSpPr/>
                <p:nvPr/>
              </p:nvSpPr>
              <p:spPr>
                <a:xfrm>
                  <a:off x="10966969" y="5001860"/>
                  <a:ext cx="62200" cy="12479"/>
                </a:xfrm>
                <a:custGeom>
                  <a:avLst/>
                  <a:gdLst>
                    <a:gd name="connsiteX0" fmla="*/ 59967 w 62200"/>
                    <a:gd name="connsiteY0" fmla="*/ 8177 h 12479"/>
                    <a:gd name="connsiteX1" fmla="*/ 62043 w 62200"/>
                    <a:gd name="connsiteY1" fmla="*/ 6552 h 12479"/>
                    <a:gd name="connsiteX2" fmla="*/ 60697 w 62200"/>
                    <a:gd name="connsiteY2" fmla="*/ 3518 h 12479"/>
                    <a:gd name="connsiteX3" fmla="*/ 60599 w 62200"/>
                    <a:gd name="connsiteY3" fmla="*/ 3483 h 12479"/>
                    <a:gd name="connsiteX4" fmla="*/ 1112 w 62200"/>
                    <a:gd name="connsiteY4" fmla="*/ 7996 h 12479"/>
                    <a:gd name="connsiteX5" fmla="*/ 392 w 62200"/>
                    <a:gd name="connsiteY5" fmla="*/ 11367 h 12479"/>
                    <a:gd name="connsiteX6" fmla="*/ 3279 w 62200"/>
                    <a:gd name="connsiteY6" fmla="*/ 12329 h 12479"/>
                    <a:gd name="connsiteX7" fmla="*/ 58884 w 62200"/>
                    <a:gd name="connsiteY7" fmla="*/ 7996 h 12479"/>
                    <a:gd name="connsiteX8" fmla="*/ 59967 w 62200"/>
                    <a:gd name="connsiteY8" fmla="*/ 8177 h 1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00" h="12479">
                      <a:moveTo>
                        <a:pt x="59967" y="8177"/>
                      </a:moveTo>
                      <a:cubicBezTo>
                        <a:pt x="60917" y="8088"/>
                        <a:pt x="61729" y="7453"/>
                        <a:pt x="62043" y="6552"/>
                      </a:cubicBezTo>
                      <a:cubicBezTo>
                        <a:pt x="62509" y="5342"/>
                        <a:pt x="61906" y="3984"/>
                        <a:pt x="60697" y="3518"/>
                      </a:cubicBezTo>
                      <a:cubicBezTo>
                        <a:pt x="60664" y="3506"/>
                        <a:pt x="60632" y="3494"/>
                        <a:pt x="60599" y="3483"/>
                      </a:cubicBezTo>
                      <a:cubicBezTo>
                        <a:pt x="40891" y="-2398"/>
                        <a:pt x="19706" y="-791"/>
                        <a:pt x="1112" y="7996"/>
                      </a:cubicBezTo>
                      <a:cubicBezTo>
                        <a:pt x="-18" y="8728"/>
                        <a:pt x="-340" y="10237"/>
                        <a:pt x="392" y="11367"/>
                      </a:cubicBezTo>
                      <a:cubicBezTo>
                        <a:pt x="1012" y="12323"/>
                        <a:pt x="2210" y="12722"/>
                        <a:pt x="3279" y="12329"/>
                      </a:cubicBezTo>
                      <a:cubicBezTo>
                        <a:pt x="20695" y="4267"/>
                        <a:pt x="40429" y="2730"/>
                        <a:pt x="58884" y="7996"/>
                      </a:cubicBezTo>
                      <a:cubicBezTo>
                        <a:pt x="59225" y="8145"/>
                        <a:pt x="59596" y="8207"/>
                        <a:pt x="59967" y="8177"/>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89" name="Freeform: Shape 188">
                  <a:extLst>
                    <a:ext uri="{FF2B5EF4-FFF2-40B4-BE49-F238E27FC236}">
                      <a16:creationId xmlns:a16="http://schemas.microsoft.com/office/drawing/2014/main" id="{9C9246C3-5937-422B-8C9E-79516512646A}"/>
                    </a:ext>
                  </a:extLst>
                </p:cNvPr>
                <p:cNvSpPr/>
                <p:nvPr/>
              </p:nvSpPr>
              <p:spPr>
                <a:xfrm>
                  <a:off x="10964485" y="4978763"/>
                  <a:ext cx="63371" cy="13272"/>
                </a:xfrm>
                <a:custGeom>
                  <a:avLst/>
                  <a:gdLst>
                    <a:gd name="connsiteX0" fmla="*/ 61187 w 63371"/>
                    <a:gd name="connsiteY0" fmla="*/ 9068 h 13272"/>
                    <a:gd name="connsiteX1" fmla="*/ 63173 w 63371"/>
                    <a:gd name="connsiteY1" fmla="*/ 7533 h 13272"/>
                    <a:gd name="connsiteX2" fmla="*/ 62039 w 63371"/>
                    <a:gd name="connsiteY2" fmla="*/ 4549 h 13272"/>
                    <a:gd name="connsiteX3" fmla="*/ 61819 w 63371"/>
                    <a:gd name="connsiteY3" fmla="*/ 4464 h 13272"/>
                    <a:gd name="connsiteX4" fmla="*/ 1159 w 63371"/>
                    <a:gd name="connsiteY4" fmla="*/ 8797 h 13272"/>
                    <a:gd name="connsiteX5" fmla="*/ 324 w 63371"/>
                    <a:gd name="connsiteY5" fmla="*/ 12009 h 13272"/>
                    <a:gd name="connsiteX6" fmla="*/ 346 w 63371"/>
                    <a:gd name="connsiteY6" fmla="*/ 12046 h 13272"/>
                    <a:gd name="connsiteX7" fmla="*/ 3529 w 63371"/>
                    <a:gd name="connsiteY7" fmla="*/ 12986 h 13272"/>
                    <a:gd name="connsiteX8" fmla="*/ 3596 w 63371"/>
                    <a:gd name="connsiteY8" fmla="*/ 12949 h 13272"/>
                    <a:gd name="connsiteX9" fmla="*/ 60103 w 63371"/>
                    <a:gd name="connsiteY9" fmla="*/ 8977 h 13272"/>
                    <a:gd name="connsiteX10" fmla="*/ 61187 w 63371"/>
                    <a:gd name="connsiteY10" fmla="*/ 9068 h 1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71" h="13272">
                      <a:moveTo>
                        <a:pt x="61187" y="9068"/>
                      </a:moveTo>
                      <a:cubicBezTo>
                        <a:pt x="62118" y="9059"/>
                        <a:pt x="62930" y="8432"/>
                        <a:pt x="63173" y="7533"/>
                      </a:cubicBezTo>
                      <a:cubicBezTo>
                        <a:pt x="63684" y="6396"/>
                        <a:pt x="63176" y="5060"/>
                        <a:pt x="62039" y="4549"/>
                      </a:cubicBezTo>
                      <a:cubicBezTo>
                        <a:pt x="61967" y="4517"/>
                        <a:pt x="61894" y="4489"/>
                        <a:pt x="61819" y="4464"/>
                      </a:cubicBezTo>
                      <a:cubicBezTo>
                        <a:pt x="41897" y="-2744"/>
                        <a:pt x="19854" y="-1169"/>
                        <a:pt x="1159" y="8797"/>
                      </a:cubicBezTo>
                      <a:cubicBezTo>
                        <a:pt x="41" y="9453"/>
                        <a:pt x="-333" y="10891"/>
                        <a:pt x="324" y="12009"/>
                      </a:cubicBezTo>
                      <a:cubicBezTo>
                        <a:pt x="331" y="12021"/>
                        <a:pt x="339" y="12034"/>
                        <a:pt x="346" y="12046"/>
                      </a:cubicBezTo>
                      <a:cubicBezTo>
                        <a:pt x="965" y="13185"/>
                        <a:pt x="2391" y="13606"/>
                        <a:pt x="3529" y="12986"/>
                      </a:cubicBezTo>
                      <a:cubicBezTo>
                        <a:pt x="3552" y="12974"/>
                        <a:pt x="3574" y="12962"/>
                        <a:pt x="3596" y="12949"/>
                      </a:cubicBezTo>
                      <a:cubicBezTo>
                        <a:pt x="21072" y="3869"/>
                        <a:pt x="41528" y="2431"/>
                        <a:pt x="60103" y="8977"/>
                      </a:cubicBezTo>
                      <a:cubicBezTo>
                        <a:pt x="60452" y="9095"/>
                        <a:pt x="60823" y="9126"/>
                        <a:pt x="61187" y="9068"/>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90" name="Freeform: Shape 189">
                  <a:extLst>
                    <a:ext uri="{FF2B5EF4-FFF2-40B4-BE49-F238E27FC236}">
                      <a16:creationId xmlns:a16="http://schemas.microsoft.com/office/drawing/2014/main" id="{FF03F9EA-5748-423C-B446-29EE6A18F88A}"/>
                    </a:ext>
                  </a:extLst>
                </p:cNvPr>
                <p:cNvSpPr/>
                <p:nvPr/>
              </p:nvSpPr>
              <p:spPr>
                <a:xfrm>
                  <a:off x="10962264" y="4954316"/>
                  <a:ext cx="64207" cy="13642"/>
                </a:xfrm>
                <a:custGeom>
                  <a:avLst/>
                  <a:gdLst>
                    <a:gd name="connsiteX0" fmla="*/ 61873 w 64207"/>
                    <a:gd name="connsiteY0" fmla="*/ 8601 h 13642"/>
                    <a:gd name="connsiteX1" fmla="*/ 64208 w 64207"/>
                    <a:gd name="connsiteY1" fmla="*/ 6242 h 13642"/>
                    <a:gd name="connsiteX2" fmla="*/ 62505 w 64207"/>
                    <a:gd name="connsiteY2" fmla="*/ 3998 h 13642"/>
                    <a:gd name="connsiteX3" fmla="*/ 1484 w 64207"/>
                    <a:gd name="connsiteY3" fmla="*/ 8962 h 13642"/>
                    <a:gd name="connsiteX4" fmla="*/ 195 w 64207"/>
                    <a:gd name="connsiteY4" fmla="*/ 12159 h 13642"/>
                    <a:gd name="connsiteX5" fmla="*/ 3392 w 64207"/>
                    <a:gd name="connsiteY5" fmla="*/ 13448 h 13642"/>
                    <a:gd name="connsiteX6" fmla="*/ 3831 w 64207"/>
                    <a:gd name="connsiteY6" fmla="*/ 13205 h 13642"/>
                    <a:gd name="connsiteX7" fmla="*/ 60700 w 64207"/>
                    <a:gd name="connsiteY7" fmla="*/ 8511 h 13642"/>
                    <a:gd name="connsiteX8" fmla="*/ 61873 w 64207"/>
                    <a:gd name="connsiteY8" fmla="*/ 8601 h 1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7" h="13642">
                      <a:moveTo>
                        <a:pt x="61873" y="8601"/>
                      </a:moveTo>
                      <a:cubicBezTo>
                        <a:pt x="63170" y="8594"/>
                        <a:pt x="64215" y="7538"/>
                        <a:pt x="64208" y="6242"/>
                      </a:cubicBezTo>
                      <a:cubicBezTo>
                        <a:pt x="64202" y="5198"/>
                        <a:pt x="63509" y="4284"/>
                        <a:pt x="62505" y="3998"/>
                      </a:cubicBezTo>
                      <a:cubicBezTo>
                        <a:pt x="42336" y="-2713"/>
                        <a:pt x="20304" y="-920"/>
                        <a:pt x="1484" y="8962"/>
                      </a:cubicBezTo>
                      <a:cubicBezTo>
                        <a:pt x="245" y="9489"/>
                        <a:pt x="-332" y="10920"/>
                        <a:pt x="195" y="12159"/>
                      </a:cubicBezTo>
                      <a:cubicBezTo>
                        <a:pt x="722" y="13398"/>
                        <a:pt x="2153" y="13975"/>
                        <a:pt x="3392" y="13448"/>
                      </a:cubicBezTo>
                      <a:cubicBezTo>
                        <a:pt x="3546" y="13382"/>
                        <a:pt x="3694" y="13301"/>
                        <a:pt x="3831" y="13205"/>
                      </a:cubicBezTo>
                      <a:cubicBezTo>
                        <a:pt x="21410" y="4142"/>
                        <a:pt x="41874" y="2453"/>
                        <a:pt x="60700" y="8511"/>
                      </a:cubicBezTo>
                      <a:cubicBezTo>
                        <a:pt x="61079" y="8630"/>
                        <a:pt x="61480" y="8660"/>
                        <a:pt x="61873" y="8601"/>
                      </a:cubicBezTo>
                      <a:close/>
                    </a:path>
                  </a:pathLst>
                </a:custGeom>
                <a:solidFill>
                  <a:srgbClr val="EBEBEB"/>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91" name="Freeform: Shape 190">
                  <a:extLst>
                    <a:ext uri="{FF2B5EF4-FFF2-40B4-BE49-F238E27FC236}">
                      <a16:creationId xmlns:a16="http://schemas.microsoft.com/office/drawing/2014/main" id="{91BCC7D8-F3FF-414D-BACD-D79E26E131EF}"/>
                    </a:ext>
                  </a:extLst>
                </p:cNvPr>
                <p:cNvSpPr/>
                <p:nvPr/>
              </p:nvSpPr>
              <p:spPr>
                <a:xfrm>
                  <a:off x="10669274" y="4013841"/>
                  <a:ext cx="354735" cy="788820"/>
                </a:xfrm>
                <a:custGeom>
                  <a:avLst/>
                  <a:gdLst>
                    <a:gd name="connsiteX0" fmla="*/ 289960 w 354735"/>
                    <a:gd name="connsiteY0" fmla="*/ 7582 h 788820"/>
                    <a:gd name="connsiteX1" fmla="*/ 332838 w 354735"/>
                    <a:gd name="connsiteY1" fmla="*/ 179091 h 788820"/>
                    <a:gd name="connsiteX2" fmla="*/ 330581 w 354735"/>
                    <a:gd name="connsiteY2" fmla="*/ 508208 h 788820"/>
                    <a:gd name="connsiteX3" fmla="*/ 349537 w 354735"/>
                    <a:gd name="connsiteY3" fmla="*/ 602989 h 788820"/>
                    <a:gd name="connsiteX4" fmla="*/ 353689 w 354735"/>
                    <a:gd name="connsiteY4" fmla="*/ 770797 h 788820"/>
                    <a:gd name="connsiteX5" fmla="*/ 259811 w 354735"/>
                    <a:gd name="connsiteY5" fmla="*/ 776394 h 788820"/>
                    <a:gd name="connsiteX6" fmla="*/ 195811 w 354735"/>
                    <a:gd name="connsiteY6" fmla="*/ 518589 h 788820"/>
                    <a:gd name="connsiteX7" fmla="*/ 163856 w 354735"/>
                    <a:gd name="connsiteY7" fmla="*/ 331824 h 788820"/>
                    <a:gd name="connsiteX8" fmla="*/ 131992 w 354735"/>
                    <a:gd name="connsiteY8" fmla="*/ 518408 h 788820"/>
                    <a:gd name="connsiteX9" fmla="*/ 132714 w 354735"/>
                    <a:gd name="connsiteY9" fmla="*/ 603621 h 788820"/>
                    <a:gd name="connsiteX10" fmla="*/ 102384 w 354735"/>
                    <a:gd name="connsiteY10" fmla="*/ 781539 h 788820"/>
                    <a:gd name="connsiteX11" fmla="*/ 13831 w 354735"/>
                    <a:gd name="connsiteY11" fmla="*/ 773144 h 788820"/>
                    <a:gd name="connsiteX12" fmla="*/ 20 w 354735"/>
                    <a:gd name="connsiteY12" fmla="*/ 503424 h 788820"/>
                    <a:gd name="connsiteX13" fmla="*/ 33780 w 354735"/>
                    <a:gd name="connsiteY13" fmla="*/ 0 h 78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35" h="788820">
                      <a:moveTo>
                        <a:pt x="289960" y="7582"/>
                      </a:moveTo>
                      <a:cubicBezTo>
                        <a:pt x="309910" y="55695"/>
                        <a:pt x="331845" y="89455"/>
                        <a:pt x="332838" y="179091"/>
                      </a:cubicBezTo>
                      <a:cubicBezTo>
                        <a:pt x="335185" y="370279"/>
                        <a:pt x="330581" y="508208"/>
                        <a:pt x="330581" y="508208"/>
                      </a:cubicBezTo>
                      <a:cubicBezTo>
                        <a:pt x="331574" y="525088"/>
                        <a:pt x="339608" y="515971"/>
                        <a:pt x="349537" y="602989"/>
                      </a:cubicBezTo>
                      <a:cubicBezTo>
                        <a:pt x="354555" y="658776"/>
                        <a:pt x="355943" y="714830"/>
                        <a:pt x="353689" y="770797"/>
                      </a:cubicBezTo>
                      <a:cubicBezTo>
                        <a:pt x="353690" y="770797"/>
                        <a:pt x="304584" y="795530"/>
                        <a:pt x="259811" y="776394"/>
                      </a:cubicBezTo>
                      <a:cubicBezTo>
                        <a:pt x="243021" y="713928"/>
                        <a:pt x="213955" y="602086"/>
                        <a:pt x="195811" y="518589"/>
                      </a:cubicBezTo>
                      <a:cubicBezTo>
                        <a:pt x="179382" y="442764"/>
                        <a:pt x="163856" y="331824"/>
                        <a:pt x="163856" y="331824"/>
                      </a:cubicBezTo>
                      <a:lnTo>
                        <a:pt x="131992" y="518408"/>
                      </a:lnTo>
                      <a:cubicBezTo>
                        <a:pt x="134418" y="546752"/>
                        <a:pt x="134659" y="575240"/>
                        <a:pt x="132714" y="603621"/>
                      </a:cubicBezTo>
                      <a:cubicBezTo>
                        <a:pt x="128923" y="654893"/>
                        <a:pt x="102384" y="781539"/>
                        <a:pt x="102384" y="781539"/>
                      </a:cubicBezTo>
                      <a:cubicBezTo>
                        <a:pt x="102384" y="781539"/>
                        <a:pt x="52014" y="802571"/>
                        <a:pt x="13831" y="773144"/>
                      </a:cubicBezTo>
                      <a:cubicBezTo>
                        <a:pt x="13831" y="773144"/>
                        <a:pt x="-612" y="565528"/>
                        <a:pt x="20" y="503424"/>
                      </a:cubicBezTo>
                      <a:cubicBezTo>
                        <a:pt x="1374" y="382013"/>
                        <a:pt x="7693" y="105704"/>
                        <a:pt x="33780" y="0"/>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92" name="Freeform: Shape 191">
                  <a:extLst>
                    <a:ext uri="{FF2B5EF4-FFF2-40B4-BE49-F238E27FC236}">
                      <a16:creationId xmlns:a16="http://schemas.microsoft.com/office/drawing/2014/main" id="{E79DF080-C2D5-4DE5-9141-D57AB2D4816D}"/>
                    </a:ext>
                  </a:extLst>
                </p:cNvPr>
                <p:cNvSpPr/>
                <p:nvPr/>
              </p:nvSpPr>
              <p:spPr>
                <a:xfrm>
                  <a:off x="10923940" y="4766765"/>
                  <a:ext cx="101731" cy="44472"/>
                </a:xfrm>
                <a:custGeom>
                  <a:avLst/>
                  <a:gdLst>
                    <a:gd name="connsiteX0" fmla="*/ 101732 w 101731"/>
                    <a:gd name="connsiteY0" fmla="*/ 0 h 44472"/>
                    <a:gd name="connsiteX1" fmla="*/ 0 w 101731"/>
                    <a:gd name="connsiteY1" fmla="*/ 7944 h 44472"/>
                    <a:gd name="connsiteX2" fmla="*/ 6499 w 101731"/>
                    <a:gd name="connsiteY2" fmla="*/ 37461 h 44472"/>
                    <a:gd name="connsiteX3" fmla="*/ 52175 w 101731"/>
                    <a:gd name="connsiteY3" fmla="*/ 44322 h 44472"/>
                    <a:gd name="connsiteX4" fmla="*/ 100378 w 101731"/>
                    <a:gd name="connsiteY4" fmla="*/ 28976 h 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31" h="44472">
                      <a:moveTo>
                        <a:pt x="101732" y="0"/>
                      </a:moveTo>
                      <a:cubicBezTo>
                        <a:pt x="83227" y="11193"/>
                        <a:pt x="24824" y="18054"/>
                        <a:pt x="0" y="7944"/>
                      </a:cubicBezTo>
                      <a:lnTo>
                        <a:pt x="6499" y="37461"/>
                      </a:lnTo>
                      <a:cubicBezTo>
                        <a:pt x="6499" y="37461"/>
                        <a:pt x="17692" y="45676"/>
                        <a:pt x="52175" y="44322"/>
                      </a:cubicBezTo>
                      <a:cubicBezTo>
                        <a:pt x="86657" y="42968"/>
                        <a:pt x="100378" y="28976"/>
                        <a:pt x="100378" y="28976"/>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93" name="Freeform: Shape 192">
                  <a:extLst>
                    <a:ext uri="{FF2B5EF4-FFF2-40B4-BE49-F238E27FC236}">
                      <a16:creationId xmlns:a16="http://schemas.microsoft.com/office/drawing/2014/main" id="{6DE4F565-DF21-41CD-A4D5-7C8E01A23F99}"/>
                    </a:ext>
                  </a:extLst>
                </p:cNvPr>
                <p:cNvSpPr/>
                <p:nvPr/>
              </p:nvSpPr>
              <p:spPr>
                <a:xfrm>
                  <a:off x="10679946" y="4765501"/>
                  <a:ext cx="97398" cy="42790"/>
                </a:xfrm>
                <a:custGeom>
                  <a:avLst/>
                  <a:gdLst>
                    <a:gd name="connsiteX0" fmla="*/ 97399 w 97398"/>
                    <a:gd name="connsiteY0" fmla="*/ 5145 h 42790"/>
                    <a:gd name="connsiteX1" fmla="*/ 0 w 97398"/>
                    <a:gd name="connsiteY1" fmla="*/ 0 h 42790"/>
                    <a:gd name="connsiteX2" fmla="*/ 2708 w 97398"/>
                    <a:gd name="connsiteY2" fmla="*/ 30059 h 42790"/>
                    <a:gd name="connsiteX3" fmla="*/ 45044 w 97398"/>
                    <a:gd name="connsiteY3" fmla="*/ 42697 h 42790"/>
                    <a:gd name="connsiteX4" fmla="*/ 92253 w 97398"/>
                    <a:gd name="connsiteY4" fmla="*/ 33670 h 42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98" h="42790">
                      <a:moveTo>
                        <a:pt x="97399" y="5145"/>
                      </a:moveTo>
                      <a:cubicBezTo>
                        <a:pt x="77540" y="14172"/>
                        <a:pt x="23379" y="12908"/>
                        <a:pt x="0" y="0"/>
                      </a:cubicBezTo>
                      <a:lnTo>
                        <a:pt x="2708" y="30059"/>
                      </a:lnTo>
                      <a:cubicBezTo>
                        <a:pt x="2708" y="30059"/>
                        <a:pt x="10561" y="41523"/>
                        <a:pt x="45044" y="42697"/>
                      </a:cubicBezTo>
                      <a:cubicBezTo>
                        <a:pt x="79526" y="43870"/>
                        <a:pt x="92253" y="33670"/>
                        <a:pt x="92253" y="33670"/>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94" name="Freeform: Shape 193">
                  <a:extLst>
                    <a:ext uri="{FF2B5EF4-FFF2-40B4-BE49-F238E27FC236}">
                      <a16:creationId xmlns:a16="http://schemas.microsoft.com/office/drawing/2014/main" id="{02975205-AAD9-4319-BDE0-53F1E8A86F15}"/>
                    </a:ext>
                  </a:extLst>
                </p:cNvPr>
                <p:cNvSpPr/>
                <p:nvPr/>
              </p:nvSpPr>
              <p:spPr>
                <a:xfrm>
                  <a:off x="10705853" y="4170817"/>
                  <a:ext cx="127277" cy="359988"/>
                </a:xfrm>
                <a:custGeom>
                  <a:avLst/>
                  <a:gdLst>
                    <a:gd name="connsiteX0" fmla="*/ 127277 w 127277"/>
                    <a:gd name="connsiteY0" fmla="*/ 175120 h 359988"/>
                    <a:gd name="connsiteX1" fmla="*/ 109224 w 127277"/>
                    <a:gd name="connsiteY1" fmla="*/ 39718 h 359988"/>
                    <a:gd name="connsiteX2" fmla="*/ 0 w 127277"/>
                    <a:gd name="connsiteY2" fmla="*/ 0 h 359988"/>
                    <a:gd name="connsiteX3" fmla="*/ 90268 w 127277"/>
                    <a:gd name="connsiteY3" fmla="*/ 62285 h 359988"/>
                    <a:gd name="connsiteX4" fmla="*/ 111210 w 127277"/>
                    <a:gd name="connsiteY4" fmla="*/ 174578 h 359988"/>
                    <a:gd name="connsiteX5" fmla="*/ 95774 w 127277"/>
                    <a:gd name="connsiteY5" fmla="*/ 359988 h 3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77" h="359988">
                      <a:moveTo>
                        <a:pt x="127277" y="175120"/>
                      </a:moveTo>
                      <a:lnTo>
                        <a:pt x="109224" y="39718"/>
                      </a:lnTo>
                      <a:cubicBezTo>
                        <a:pt x="109224" y="39718"/>
                        <a:pt x="28795" y="28705"/>
                        <a:pt x="0" y="0"/>
                      </a:cubicBezTo>
                      <a:cubicBezTo>
                        <a:pt x="0" y="0"/>
                        <a:pt x="36107" y="52807"/>
                        <a:pt x="90268" y="62285"/>
                      </a:cubicBezTo>
                      <a:lnTo>
                        <a:pt x="111210" y="174578"/>
                      </a:lnTo>
                      <a:lnTo>
                        <a:pt x="95774" y="359988"/>
                      </a:ln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nvGrpSpPr>
              <p:cNvPr id="144" name="Graphic 13">
                <a:extLst>
                  <a:ext uri="{FF2B5EF4-FFF2-40B4-BE49-F238E27FC236}">
                    <a16:creationId xmlns:a16="http://schemas.microsoft.com/office/drawing/2014/main" id="{903036BB-6F88-4B44-B4EF-FCD87FD14C6A}"/>
                  </a:ext>
                </a:extLst>
              </p:cNvPr>
              <p:cNvGrpSpPr/>
              <p:nvPr/>
            </p:nvGrpSpPr>
            <p:grpSpPr>
              <a:xfrm>
                <a:off x="10413746" y="3414558"/>
                <a:ext cx="690546" cy="804262"/>
                <a:chOff x="10413746" y="3414558"/>
                <a:chExt cx="690546" cy="804262"/>
              </a:xfrm>
            </p:grpSpPr>
            <p:sp>
              <p:nvSpPr>
                <p:cNvPr id="145" name="Freeform: Shape 144">
                  <a:extLst>
                    <a:ext uri="{FF2B5EF4-FFF2-40B4-BE49-F238E27FC236}">
                      <a16:creationId xmlns:a16="http://schemas.microsoft.com/office/drawing/2014/main" id="{8F21D418-85F7-400C-B89C-E438E820F8D4}"/>
                    </a:ext>
                  </a:extLst>
                </p:cNvPr>
                <p:cNvSpPr/>
                <p:nvPr/>
              </p:nvSpPr>
              <p:spPr>
                <a:xfrm>
                  <a:off x="10485148" y="3710812"/>
                  <a:ext cx="296439" cy="316027"/>
                </a:xfrm>
                <a:custGeom>
                  <a:avLst/>
                  <a:gdLst>
                    <a:gd name="connsiteX0" fmla="*/ 296440 w 296439"/>
                    <a:gd name="connsiteY0" fmla="*/ 0 h 316027"/>
                    <a:gd name="connsiteX1" fmla="*/ 209060 w 296439"/>
                    <a:gd name="connsiteY1" fmla="*/ 55515 h 316027"/>
                    <a:gd name="connsiteX2" fmla="*/ 130437 w 296439"/>
                    <a:gd name="connsiteY2" fmla="*/ 184056 h 316027"/>
                    <a:gd name="connsiteX3" fmla="*/ 0 w 296439"/>
                    <a:gd name="connsiteY3" fmla="*/ 238217 h 316027"/>
                    <a:gd name="connsiteX4" fmla="*/ 10742 w 296439"/>
                    <a:gd name="connsiteY4" fmla="*/ 316028 h 316027"/>
                    <a:gd name="connsiteX5" fmla="*/ 155170 w 296439"/>
                    <a:gd name="connsiteY5" fmla="*/ 271616 h 316027"/>
                    <a:gd name="connsiteX6" fmla="*/ 198048 w 296439"/>
                    <a:gd name="connsiteY6" fmla="*/ 243813 h 316027"/>
                    <a:gd name="connsiteX7" fmla="*/ 266741 w 296439"/>
                    <a:gd name="connsiteY7" fmla="*/ 154899 h 31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439" h="316027">
                      <a:moveTo>
                        <a:pt x="296440" y="0"/>
                      </a:moveTo>
                      <a:cubicBezTo>
                        <a:pt x="262047" y="0"/>
                        <a:pt x="239481" y="5597"/>
                        <a:pt x="209060" y="55515"/>
                      </a:cubicBezTo>
                      <a:cubicBezTo>
                        <a:pt x="178640" y="105433"/>
                        <a:pt x="130437" y="184056"/>
                        <a:pt x="130437" y="184056"/>
                      </a:cubicBezTo>
                      <a:lnTo>
                        <a:pt x="0" y="238217"/>
                      </a:lnTo>
                      <a:lnTo>
                        <a:pt x="10742" y="316028"/>
                      </a:lnTo>
                      <a:cubicBezTo>
                        <a:pt x="10742" y="316028"/>
                        <a:pt x="102093" y="292197"/>
                        <a:pt x="155170" y="271616"/>
                      </a:cubicBezTo>
                      <a:cubicBezTo>
                        <a:pt x="177737" y="262589"/>
                        <a:pt x="190375" y="255187"/>
                        <a:pt x="198048" y="243813"/>
                      </a:cubicBezTo>
                      <a:cubicBezTo>
                        <a:pt x="204457" y="234787"/>
                        <a:pt x="266741" y="154899"/>
                        <a:pt x="266741" y="154899"/>
                      </a:cubicBezTo>
                      <a:close/>
                    </a:path>
                  </a:pathLst>
                </a:custGeom>
                <a:solidFill>
                  <a:srgbClr val="874C4C"/>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46" name="Freeform: Shape 145">
                  <a:extLst>
                    <a:ext uri="{FF2B5EF4-FFF2-40B4-BE49-F238E27FC236}">
                      <a16:creationId xmlns:a16="http://schemas.microsoft.com/office/drawing/2014/main" id="{BFED6A15-AD33-4F82-8C4C-51578B9BB42D}"/>
                    </a:ext>
                  </a:extLst>
                </p:cNvPr>
                <p:cNvSpPr/>
                <p:nvPr/>
              </p:nvSpPr>
              <p:spPr>
                <a:xfrm>
                  <a:off x="10673211" y="3710809"/>
                  <a:ext cx="320325" cy="445850"/>
                </a:xfrm>
                <a:custGeom>
                  <a:avLst/>
                  <a:gdLst>
                    <a:gd name="connsiteX0" fmla="*/ 203428 w 320325"/>
                    <a:gd name="connsiteY0" fmla="*/ 184 h 445850"/>
                    <a:gd name="connsiteX1" fmla="*/ 248562 w 320325"/>
                    <a:gd name="connsiteY1" fmla="*/ 5690 h 445850"/>
                    <a:gd name="connsiteX2" fmla="*/ 294599 w 320325"/>
                    <a:gd name="connsiteY2" fmla="*/ 53532 h 445850"/>
                    <a:gd name="connsiteX3" fmla="*/ 291710 w 320325"/>
                    <a:gd name="connsiteY3" fmla="*/ 140280 h 445850"/>
                    <a:gd name="connsiteX4" fmla="*/ 275823 w 320325"/>
                    <a:gd name="connsiteY4" fmla="*/ 262773 h 445850"/>
                    <a:gd name="connsiteX5" fmla="*/ 320325 w 320325"/>
                    <a:gd name="connsiteY5" fmla="*/ 401966 h 445850"/>
                    <a:gd name="connsiteX6" fmla="*/ 10887 w 320325"/>
                    <a:gd name="connsiteY6" fmla="*/ 406118 h 445850"/>
                    <a:gd name="connsiteX7" fmla="*/ 28941 w 320325"/>
                    <a:gd name="connsiteY7" fmla="*/ 281639 h 445850"/>
                    <a:gd name="connsiteX8" fmla="*/ 25962 w 320325"/>
                    <a:gd name="connsiteY8" fmla="*/ 200398 h 445850"/>
                    <a:gd name="connsiteX9" fmla="*/ 11068 w 320325"/>
                    <a:gd name="connsiteY9" fmla="*/ 99298 h 445850"/>
                    <a:gd name="connsiteX10" fmla="*/ 108286 w 320325"/>
                    <a:gd name="connsiteY10" fmla="*/ 3 h 44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325" h="445850">
                      <a:moveTo>
                        <a:pt x="203428" y="184"/>
                      </a:moveTo>
                      <a:lnTo>
                        <a:pt x="248562" y="5690"/>
                      </a:lnTo>
                      <a:cubicBezTo>
                        <a:pt x="278531" y="13453"/>
                        <a:pt x="291891" y="26903"/>
                        <a:pt x="294599" y="53532"/>
                      </a:cubicBezTo>
                      <a:cubicBezTo>
                        <a:pt x="299729" y="82331"/>
                        <a:pt x="298745" y="111886"/>
                        <a:pt x="291710" y="140280"/>
                      </a:cubicBezTo>
                      <a:cubicBezTo>
                        <a:pt x="281691" y="177560"/>
                        <a:pt x="275823" y="262773"/>
                        <a:pt x="275823" y="262773"/>
                      </a:cubicBezTo>
                      <a:cubicBezTo>
                        <a:pt x="295149" y="307613"/>
                        <a:pt x="310054" y="354232"/>
                        <a:pt x="320325" y="401966"/>
                      </a:cubicBezTo>
                      <a:cubicBezTo>
                        <a:pt x="212546" y="470028"/>
                        <a:pt x="54486" y="448905"/>
                        <a:pt x="10887" y="406118"/>
                      </a:cubicBezTo>
                      <a:cubicBezTo>
                        <a:pt x="16935" y="362519"/>
                        <a:pt x="25420" y="317114"/>
                        <a:pt x="28941" y="281639"/>
                      </a:cubicBezTo>
                      <a:cubicBezTo>
                        <a:pt x="29626" y="254523"/>
                        <a:pt x="28631" y="227391"/>
                        <a:pt x="25962" y="200398"/>
                      </a:cubicBezTo>
                      <a:cubicBezTo>
                        <a:pt x="-1912" y="174264"/>
                        <a:pt x="-8085" y="132360"/>
                        <a:pt x="11068" y="99298"/>
                      </a:cubicBezTo>
                      <a:cubicBezTo>
                        <a:pt x="48078" y="43422"/>
                        <a:pt x="94656" y="-448"/>
                        <a:pt x="108286" y="3"/>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47" name="Freeform: Shape 146">
                  <a:extLst>
                    <a:ext uri="{FF2B5EF4-FFF2-40B4-BE49-F238E27FC236}">
                      <a16:creationId xmlns:a16="http://schemas.microsoft.com/office/drawing/2014/main" id="{60DFD617-C0F3-4D87-B04D-7830285963B9}"/>
                    </a:ext>
                  </a:extLst>
                </p:cNvPr>
                <p:cNvSpPr/>
                <p:nvPr/>
              </p:nvSpPr>
              <p:spPr>
                <a:xfrm>
                  <a:off x="10673211" y="3710809"/>
                  <a:ext cx="320325" cy="445850"/>
                </a:xfrm>
                <a:custGeom>
                  <a:avLst/>
                  <a:gdLst>
                    <a:gd name="connsiteX0" fmla="*/ 203428 w 320325"/>
                    <a:gd name="connsiteY0" fmla="*/ 184 h 445850"/>
                    <a:gd name="connsiteX1" fmla="*/ 248562 w 320325"/>
                    <a:gd name="connsiteY1" fmla="*/ 5690 h 445850"/>
                    <a:gd name="connsiteX2" fmla="*/ 294599 w 320325"/>
                    <a:gd name="connsiteY2" fmla="*/ 53532 h 445850"/>
                    <a:gd name="connsiteX3" fmla="*/ 291710 w 320325"/>
                    <a:gd name="connsiteY3" fmla="*/ 140280 h 445850"/>
                    <a:gd name="connsiteX4" fmla="*/ 275823 w 320325"/>
                    <a:gd name="connsiteY4" fmla="*/ 262773 h 445850"/>
                    <a:gd name="connsiteX5" fmla="*/ 320325 w 320325"/>
                    <a:gd name="connsiteY5" fmla="*/ 401966 h 445850"/>
                    <a:gd name="connsiteX6" fmla="*/ 10887 w 320325"/>
                    <a:gd name="connsiteY6" fmla="*/ 406118 h 445850"/>
                    <a:gd name="connsiteX7" fmla="*/ 28941 w 320325"/>
                    <a:gd name="connsiteY7" fmla="*/ 281639 h 445850"/>
                    <a:gd name="connsiteX8" fmla="*/ 25962 w 320325"/>
                    <a:gd name="connsiteY8" fmla="*/ 200398 h 445850"/>
                    <a:gd name="connsiteX9" fmla="*/ 11068 w 320325"/>
                    <a:gd name="connsiteY9" fmla="*/ 99298 h 445850"/>
                    <a:gd name="connsiteX10" fmla="*/ 108286 w 320325"/>
                    <a:gd name="connsiteY10" fmla="*/ 3 h 44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325" h="445850">
                      <a:moveTo>
                        <a:pt x="203428" y="184"/>
                      </a:moveTo>
                      <a:lnTo>
                        <a:pt x="248562" y="5690"/>
                      </a:lnTo>
                      <a:cubicBezTo>
                        <a:pt x="278531" y="13453"/>
                        <a:pt x="291891" y="26903"/>
                        <a:pt x="294599" y="53532"/>
                      </a:cubicBezTo>
                      <a:cubicBezTo>
                        <a:pt x="299729" y="82331"/>
                        <a:pt x="298745" y="111886"/>
                        <a:pt x="291710" y="140280"/>
                      </a:cubicBezTo>
                      <a:cubicBezTo>
                        <a:pt x="281691" y="177560"/>
                        <a:pt x="275823" y="262773"/>
                        <a:pt x="275823" y="262773"/>
                      </a:cubicBezTo>
                      <a:cubicBezTo>
                        <a:pt x="295149" y="307613"/>
                        <a:pt x="310054" y="354232"/>
                        <a:pt x="320325" y="401966"/>
                      </a:cubicBezTo>
                      <a:cubicBezTo>
                        <a:pt x="212546" y="470028"/>
                        <a:pt x="54486" y="448905"/>
                        <a:pt x="10887" y="406118"/>
                      </a:cubicBezTo>
                      <a:cubicBezTo>
                        <a:pt x="16935" y="362519"/>
                        <a:pt x="25420" y="317114"/>
                        <a:pt x="28941" y="281639"/>
                      </a:cubicBezTo>
                      <a:cubicBezTo>
                        <a:pt x="29626" y="254523"/>
                        <a:pt x="28631" y="227391"/>
                        <a:pt x="25962" y="200398"/>
                      </a:cubicBezTo>
                      <a:cubicBezTo>
                        <a:pt x="-1912" y="174264"/>
                        <a:pt x="-8085" y="132360"/>
                        <a:pt x="11068" y="99298"/>
                      </a:cubicBezTo>
                      <a:cubicBezTo>
                        <a:pt x="48078" y="43422"/>
                        <a:pt x="94656" y="-448"/>
                        <a:pt x="108286" y="3"/>
                      </a:cubicBez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48" name="Freeform: Shape 147">
                  <a:extLst>
                    <a:ext uri="{FF2B5EF4-FFF2-40B4-BE49-F238E27FC236}">
                      <a16:creationId xmlns:a16="http://schemas.microsoft.com/office/drawing/2014/main" id="{E0614F88-3749-4635-9EAA-079D5255BCE1}"/>
                    </a:ext>
                  </a:extLst>
                </p:cNvPr>
                <p:cNvSpPr/>
                <p:nvPr/>
              </p:nvSpPr>
              <p:spPr>
                <a:xfrm>
                  <a:off x="10738316" y="3597616"/>
                  <a:ext cx="215102" cy="112030"/>
                </a:xfrm>
                <a:custGeom>
                  <a:avLst/>
                  <a:gdLst>
                    <a:gd name="connsiteX0" fmla="*/ 206656 w 215102"/>
                    <a:gd name="connsiteY0" fmla="*/ 2618 h 112030"/>
                    <a:gd name="connsiteX1" fmla="*/ 206656 w 215102"/>
                    <a:gd name="connsiteY1" fmla="*/ 32587 h 112030"/>
                    <a:gd name="connsiteX2" fmla="*/ 214509 w 215102"/>
                    <a:gd name="connsiteY2" fmla="*/ 60841 h 112030"/>
                    <a:gd name="connsiteX3" fmla="*/ 193296 w 215102"/>
                    <a:gd name="connsiteY3" fmla="*/ 101822 h 112030"/>
                    <a:gd name="connsiteX4" fmla="*/ 196817 w 215102"/>
                    <a:gd name="connsiteY4" fmla="*/ 75825 h 112030"/>
                    <a:gd name="connsiteX5" fmla="*/ 111785 w 215102"/>
                    <a:gd name="connsiteY5" fmla="*/ 111932 h 112030"/>
                    <a:gd name="connsiteX6" fmla="*/ 33703 w 215102"/>
                    <a:gd name="connsiteY6" fmla="*/ 100017 h 112030"/>
                    <a:gd name="connsiteX7" fmla="*/ 20253 w 215102"/>
                    <a:gd name="connsiteY7" fmla="*/ 86116 h 112030"/>
                    <a:gd name="connsiteX8" fmla="*/ 18538 w 215102"/>
                    <a:gd name="connsiteY8" fmla="*/ 100107 h 112030"/>
                    <a:gd name="connsiteX9" fmla="*/ 936 w 215102"/>
                    <a:gd name="connsiteY9" fmla="*/ 79797 h 112030"/>
                    <a:gd name="connsiteX10" fmla="*/ 3102 w 215102"/>
                    <a:gd name="connsiteY10" fmla="*/ 42787 h 112030"/>
                    <a:gd name="connsiteX11" fmla="*/ 12671 w 215102"/>
                    <a:gd name="connsiteY11" fmla="*/ 0 h 11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102" h="112030">
                      <a:moveTo>
                        <a:pt x="206656" y="2618"/>
                      </a:moveTo>
                      <a:cubicBezTo>
                        <a:pt x="207559" y="13360"/>
                        <a:pt x="203226" y="21845"/>
                        <a:pt x="206656" y="32587"/>
                      </a:cubicBezTo>
                      <a:cubicBezTo>
                        <a:pt x="209904" y="41818"/>
                        <a:pt x="212528" y="51257"/>
                        <a:pt x="214509" y="60841"/>
                      </a:cubicBezTo>
                      <a:cubicBezTo>
                        <a:pt x="217127" y="75193"/>
                        <a:pt x="211260" y="99475"/>
                        <a:pt x="193296" y="101822"/>
                      </a:cubicBezTo>
                      <a:cubicBezTo>
                        <a:pt x="198018" y="94017"/>
                        <a:pt x="199293" y="84604"/>
                        <a:pt x="196817" y="75825"/>
                      </a:cubicBezTo>
                      <a:cubicBezTo>
                        <a:pt x="187790" y="109585"/>
                        <a:pt x="142115" y="111932"/>
                        <a:pt x="111785" y="111932"/>
                      </a:cubicBezTo>
                      <a:cubicBezTo>
                        <a:pt x="83802" y="111932"/>
                        <a:pt x="58617" y="113918"/>
                        <a:pt x="33703" y="100017"/>
                      </a:cubicBezTo>
                      <a:cubicBezTo>
                        <a:pt x="21336" y="93157"/>
                        <a:pt x="20253" y="86116"/>
                        <a:pt x="20253" y="86116"/>
                      </a:cubicBezTo>
                      <a:cubicBezTo>
                        <a:pt x="20253" y="86116"/>
                        <a:pt x="17274" y="88914"/>
                        <a:pt x="18538" y="100107"/>
                      </a:cubicBezTo>
                      <a:cubicBezTo>
                        <a:pt x="9144" y="97455"/>
                        <a:pt x="2225" y="89473"/>
                        <a:pt x="936" y="79797"/>
                      </a:cubicBezTo>
                      <a:cubicBezTo>
                        <a:pt x="-829" y="67440"/>
                        <a:pt x="-92" y="54854"/>
                        <a:pt x="3102" y="42787"/>
                      </a:cubicBezTo>
                      <a:cubicBezTo>
                        <a:pt x="3824" y="38815"/>
                        <a:pt x="10324" y="-90"/>
                        <a:pt x="12671" y="0"/>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49" name="Freeform: Shape 148">
                  <a:extLst>
                    <a:ext uri="{FF2B5EF4-FFF2-40B4-BE49-F238E27FC236}">
                      <a16:creationId xmlns:a16="http://schemas.microsoft.com/office/drawing/2014/main" id="{E0582858-4EBD-4E13-832C-3983FA5CAE89}"/>
                    </a:ext>
                  </a:extLst>
                </p:cNvPr>
                <p:cNvSpPr/>
                <p:nvPr/>
              </p:nvSpPr>
              <p:spPr>
                <a:xfrm>
                  <a:off x="10930126" y="3468210"/>
                  <a:ext cx="33442" cy="29298"/>
                </a:xfrm>
                <a:custGeom>
                  <a:avLst/>
                  <a:gdLst>
                    <a:gd name="connsiteX0" fmla="*/ 33442 w 33442"/>
                    <a:gd name="connsiteY0" fmla="*/ 6641 h 29298"/>
                    <a:gd name="connsiteX1" fmla="*/ 3744 w 33442"/>
                    <a:gd name="connsiteY1" fmla="*/ 29299 h 29298"/>
                    <a:gd name="connsiteX2" fmla="*/ 6994 w 33442"/>
                    <a:gd name="connsiteY2" fmla="*/ 4024 h 29298"/>
                    <a:gd name="connsiteX3" fmla="*/ 33442 w 33442"/>
                    <a:gd name="connsiteY3" fmla="*/ 6641 h 29298"/>
                  </a:gdLst>
                  <a:ahLst/>
                  <a:cxnLst>
                    <a:cxn ang="0">
                      <a:pos x="connsiteX0" y="connsiteY0"/>
                    </a:cxn>
                    <a:cxn ang="0">
                      <a:pos x="connsiteX1" y="connsiteY1"/>
                    </a:cxn>
                    <a:cxn ang="0">
                      <a:pos x="connsiteX2" y="connsiteY2"/>
                    </a:cxn>
                    <a:cxn ang="0">
                      <a:pos x="connsiteX3" y="connsiteY3"/>
                    </a:cxn>
                  </a:cxnLst>
                  <a:rect l="l" t="t" r="r" b="b"/>
                  <a:pathLst>
                    <a:path w="33442" h="29298">
                      <a:moveTo>
                        <a:pt x="33442" y="6641"/>
                      </a:moveTo>
                      <a:lnTo>
                        <a:pt x="3744" y="29299"/>
                      </a:lnTo>
                      <a:cubicBezTo>
                        <a:pt x="-2318" y="21417"/>
                        <a:pt x="-866" y="10116"/>
                        <a:pt x="6994" y="4024"/>
                      </a:cubicBezTo>
                      <a:cubicBezTo>
                        <a:pt x="15118" y="-2224"/>
                        <a:pt x="26700" y="-1078"/>
                        <a:pt x="33442" y="6641"/>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50" name="Freeform: Shape 149">
                  <a:extLst>
                    <a:ext uri="{FF2B5EF4-FFF2-40B4-BE49-F238E27FC236}">
                      <a16:creationId xmlns:a16="http://schemas.microsoft.com/office/drawing/2014/main" id="{D2B6E3A0-E468-4458-8FC1-8634463197BC}"/>
                    </a:ext>
                  </a:extLst>
                </p:cNvPr>
                <p:cNvSpPr/>
                <p:nvPr/>
              </p:nvSpPr>
              <p:spPr>
                <a:xfrm>
                  <a:off x="10696995" y="3414558"/>
                  <a:ext cx="263841" cy="269354"/>
                </a:xfrm>
                <a:custGeom>
                  <a:avLst/>
                  <a:gdLst>
                    <a:gd name="connsiteX0" fmla="*/ 183798 w 263841"/>
                    <a:gd name="connsiteY0" fmla="*/ 269354 h 269354"/>
                    <a:gd name="connsiteX1" fmla="*/ 250686 w 263841"/>
                    <a:gd name="connsiteY1" fmla="*/ 188113 h 269354"/>
                    <a:gd name="connsiteX2" fmla="*/ 235521 w 263841"/>
                    <a:gd name="connsiteY2" fmla="*/ 77084 h 269354"/>
                    <a:gd name="connsiteX3" fmla="*/ 234618 w 263841"/>
                    <a:gd name="connsiteY3" fmla="*/ 68057 h 269354"/>
                    <a:gd name="connsiteX4" fmla="*/ 227307 w 263841"/>
                    <a:gd name="connsiteY4" fmla="*/ 47115 h 269354"/>
                    <a:gd name="connsiteX5" fmla="*/ 166737 w 263841"/>
                    <a:gd name="connsiteY5" fmla="*/ 4418 h 269354"/>
                    <a:gd name="connsiteX6" fmla="*/ 9039 w 263841"/>
                    <a:gd name="connsiteY6" fmla="*/ 62370 h 269354"/>
                    <a:gd name="connsiteX7" fmla="*/ 12 w 263841"/>
                    <a:gd name="connsiteY7" fmla="*/ 105157 h 269354"/>
                    <a:gd name="connsiteX8" fmla="*/ 36661 w 263841"/>
                    <a:gd name="connsiteY8" fmla="*/ 152367 h 26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1" h="269354">
                      <a:moveTo>
                        <a:pt x="183798" y="269354"/>
                      </a:moveTo>
                      <a:cubicBezTo>
                        <a:pt x="184339" y="251301"/>
                        <a:pt x="227577" y="225575"/>
                        <a:pt x="250686" y="188113"/>
                      </a:cubicBezTo>
                      <a:cubicBezTo>
                        <a:pt x="273794" y="150652"/>
                        <a:pt x="265039" y="87826"/>
                        <a:pt x="235521" y="77084"/>
                      </a:cubicBezTo>
                      <a:cubicBezTo>
                        <a:pt x="235521" y="77084"/>
                        <a:pt x="234709" y="69050"/>
                        <a:pt x="234618" y="68057"/>
                      </a:cubicBezTo>
                      <a:cubicBezTo>
                        <a:pt x="233328" y="60727"/>
                        <a:pt x="230859" y="53655"/>
                        <a:pt x="227307" y="47115"/>
                      </a:cubicBezTo>
                      <a:cubicBezTo>
                        <a:pt x="214159" y="24869"/>
                        <a:pt x="192107" y="9325"/>
                        <a:pt x="166737" y="4418"/>
                      </a:cubicBezTo>
                      <a:cubicBezTo>
                        <a:pt x="72588" y="-12642"/>
                        <a:pt x="27815" y="22472"/>
                        <a:pt x="9039" y="62370"/>
                      </a:cubicBezTo>
                      <a:cubicBezTo>
                        <a:pt x="2865" y="75777"/>
                        <a:pt x="-220" y="90399"/>
                        <a:pt x="12" y="105157"/>
                      </a:cubicBezTo>
                      <a:cubicBezTo>
                        <a:pt x="205" y="127351"/>
                        <a:pt x="15209" y="146677"/>
                        <a:pt x="36661" y="152367"/>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51" name="Freeform: Shape 150">
                  <a:extLst>
                    <a:ext uri="{FF2B5EF4-FFF2-40B4-BE49-F238E27FC236}">
                      <a16:creationId xmlns:a16="http://schemas.microsoft.com/office/drawing/2014/main" id="{BCC02679-264D-48FB-9C02-E40C620EC2EF}"/>
                    </a:ext>
                  </a:extLst>
                </p:cNvPr>
                <p:cNvSpPr/>
                <p:nvPr/>
              </p:nvSpPr>
              <p:spPr>
                <a:xfrm>
                  <a:off x="10716988" y="3465735"/>
                  <a:ext cx="216752" cy="280890"/>
                </a:xfrm>
                <a:custGeom>
                  <a:avLst/>
                  <a:gdLst>
                    <a:gd name="connsiteX0" fmla="*/ 40047 w 216752"/>
                    <a:gd name="connsiteY0" fmla="*/ 0 h 280890"/>
                    <a:gd name="connsiteX1" fmla="*/ 149 w 216752"/>
                    <a:gd name="connsiteY1" fmla="*/ 114460 h 280890"/>
                    <a:gd name="connsiteX2" fmla="*/ 28313 w 216752"/>
                    <a:gd name="connsiteY2" fmla="*/ 204727 h 280890"/>
                    <a:gd name="connsiteX3" fmla="*/ 77960 w 216752"/>
                    <a:gd name="connsiteY3" fmla="*/ 206713 h 280890"/>
                    <a:gd name="connsiteX4" fmla="*/ 77418 w 216752"/>
                    <a:gd name="connsiteY4" fmla="*/ 244535 h 280890"/>
                    <a:gd name="connsiteX5" fmla="*/ 66947 w 216752"/>
                    <a:gd name="connsiteY5" fmla="*/ 267915 h 280890"/>
                    <a:gd name="connsiteX6" fmla="*/ 121108 w 216752"/>
                    <a:gd name="connsiteY6" fmla="*/ 277393 h 280890"/>
                    <a:gd name="connsiteX7" fmla="*/ 163714 w 216752"/>
                    <a:gd name="connsiteY7" fmla="*/ 245619 h 280890"/>
                    <a:gd name="connsiteX8" fmla="*/ 167325 w 216752"/>
                    <a:gd name="connsiteY8" fmla="*/ 161128 h 280890"/>
                    <a:gd name="connsiteX9" fmla="*/ 198919 w 216752"/>
                    <a:gd name="connsiteY9" fmla="*/ 156615 h 280890"/>
                    <a:gd name="connsiteX10" fmla="*/ 210744 w 216752"/>
                    <a:gd name="connsiteY10" fmla="*/ 104169 h 280890"/>
                    <a:gd name="connsiteX11" fmla="*/ 168047 w 216752"/>
                    <a:gd name="connsiteY11" fmla="*/ 103176 h 280890"/>
                    <a:gd name="connsiteX12" fmla="*/ 157937 w 216752"/>
                    <a:gd name="connsiteY12" fmla="*/ 97399 h 280890"/>
                    <a:gd name="connsiteX13" fmla="*/ 96013 w 216752"/>
                    <a:gd name="connsiteY13" fmla="*/ 73749 h 280890"/>
                    <a:gd name="connsiteX14" fmla="*/ 40047 w 216752"/>
                    <a:gd name="connsiteY14" fmla="*/ 0 h 28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6752" h="280890">
                      <a:moveTo>
                        <a:pt x="40047" y="0"/>
                      </a:moveTo>
                      <a:cubicBezTo>
                        <a:pt x="21181" y="7402"/>
                        <a:pt x="2586" y="35205"/>
                        <a:pt x="149" y="114460"/>
                      </a:cubicBezTo>
                      <a:cubicBezTo>
                        <a:pt x="-1927" y="181709"/>
                        <a:pt x="18203" y="199402"/>
                        <a:pt x="28313" y="204727"/>
                      </a:cubicBezTo>
                      <a:cubicBezTo>
                        <a:pt x="38423" y="210053"/>
                        <a:pt x="58101" y="209151"/>
                        <a:pt x="77960" y="206713"/>
                      </a:cubicBezTo>
                      <a:lnTo>
                        <a:pt x="77418" y="244535"/>
                      </a:lnTo>
                      <a:cubicBezTo>
                        <a:pt x="77418" y="244535"/>
                        <a:pt x="62073" y="258617"/>
                        <a:pt x="66947" y="267915"/>
                      </a:cubicBezTo>
                      <a:cubicBezTo>
                        <a:pt x="71822" y="277213"/>
                        <a:pt x="90778" y="285969"/>
                        <a:pt x="121108" y="277393"/>
                      </a:cubicBezTo>
                      <a:cubicBezTo>
                        <a:pt x="155229" y="267915"/>
                        <a:pt x="163714" y="245619"/>
                        <a:pt x="163714" y="245619"/>
                      </a:cubicBezTo>
                      <a:lnTo>
                        <a:pt x="167325" y="161128"/>
                      </a:lnTo>
                      <a:cubicBezTo>
                        <a:pt x="167325" y="161128"/>
                        <a:pt x="178338" y="173495"/>
                        <a:pt x="198919" y="156615"/>
                      </a:cubicBezTo>
                      <a:cubicBezTo>
                        <a:pt x="215889" y="142713"/>
                        <a:pt x="222659" y="118161"/>
                        <a:pt x="210744" y="104169"/>
                      </a:cubicBezTo>
                      <a:cubicBezTo>
                        <a:pt x="198828" y="90178"/>
                        <a:pt x="182941" y="88462"/>
                        <a:pt x="168047" y="103176"/>
                      </a:cubicBezTo>
                      <a:lnTo>
                        <a:pt x="157937" y="97399"/>
                      </a:lnTo>
                      <a:cubicBezTo>
                        <a:pt x="136093" y="93123"/>
                        <a:pt x="115146" y="85123"/>
                        <a:pt x="96013" y="73749"/>
                      </a:cubicBezTo>
                      <a:cubicBezTo>
                        <a:pt x="67597" y="58385"/>
                        <a:pt x="47197" y="31503"/>
                        <a:pt x="40047" y="0"/>
                      </a:cubicBezTo>
                      <a:close/>
                    </a:path>
                  </a:pathLst>
                </a:custGeom>
                <a:solidFill>
                  <a:srgbClr val="B1666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52" name="Freeform: Shape 151">
                  <a:extLst>
                    <a:ext uri="{FF2B5EF4-FFF2-40B4-BE49-F238E27FC236}">
                      <a16:creationId xmlns:a16="http://schemas.microsoft.com/office/drawing/2014/main" id="{6D741C37-250C-4803-BFCD-745C720716A1}"/>
                    </a:ext>
                  </a:extLst>
                </p:cNvPr>
                <p:cNvSpPr/>
                <p:nvPr/>
              </p:nvSpPr>
              <p:spPr>
                <a:xfrm>
                  <a:off x="10794767" y="3642299"/>
                  <a:ext cx="72846" cy="42877"/>
                </a:xfrm>
                <a:custGeom>
                  <a:avLst/>
                  <a:gdLst>
                    <a:gd name="connsiteX0" fmla="*/ 181 w 72846"/>
                    <a:gd name="connsiteY0" fmla="*/ 30150 h 42877"/>
                    <a:gd name="connsiteX1" fmla="*/ 72846 w 72846"/>
                    <a:gd name="connsiteY1" fmla="*/ 0 h 42877"/>
                    <a:gd name="connsiteX2" fmla="*/ 56688 w 72846"/>
                    <a:gd name="connsiteY2" fmla="*/ 21574 h 42877"/>
                    <a:gd name="connsiteX3" fmla="*/ 0 w 72846"/>
                    <a:gd name="connsiteY3" fmla="*/ 42877 h 42877"/>
                  </a:gdLst>
                  <a:ahLst/>
                  <a:cxnLst>
                    <a:cxn ang="0">
                      <a:pos x="connsiteX0" y="connsiteY0"/>
                    </a:cxn>
                    <a:cxn ang="0">
                      <a:pos x="connsiteX1" y="connsiteY1"/>
                    </a:cxn>
                    <a:cxn ang="0">
                      <a:pos x="connsiteX2" y="connsiteY2"/>
                    </a:cxn>
                    <a:cxn ang="0">
                      <a:pos x="connsiteX3" y="connsiteY3"/>
                    </a:cxn>
                  </a:cxnLst>
                  <a:rect l="l" t="t" r="r" b="b"/>
                  <a:pathLst>
                    <a:path w="72846" h="42877">
                      <a:moveTo>
                        <a:pt x="181" y="30150"/>
                      </a:moveTo>
                      <a:cubicBezTo>
                        <a:pt x="21033" y="28434"/>
                        <a:pt x="65264" y="17151"/>
                        <a:pt x="72846" y="0"/>
                      </a:cubicBezTo>
                      <a:cubicBezTo>
                        <a:pt x="69783" y="8669"/>
                        <a:pt x="64146" y="16196"/>
                        <a:pt x="56688" y="21574"/>
                      </a:cubicBezTo>
                      <a:cubicBezTo>
                        <a:pt x="43329" y="32316"/>
                        <a:pt x="0" y="42877"/>
                        <a:pt x="0" y="42877"/>
                      </a:cubicBezTo>
                      <a:close/>
                    </a:path>
                  </a:pathLst>
                </a:custGeom>
                <a:solidFill>
                  <a:srgbClr val="874C4C"/>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53" name="Freeform: Shape 152">
                  <a:extLst>
                    <a:ext uri="{FF2B5EF4-FFF2-40B4-BE49-F238E27FC236}">
                      <a16:creationId xmlns:a16="http://schemas.microsoft.com/office/drawing/2014/main" id="{E5F1DD3B-B857-46D8-BE52-A38886BC2EFF}"/>
                    </a:ext>
                  </a:extLst>
                </p:cNvPr>
                <p:cNvSpPr/>
                <p:nvPr/>
              </p:nvSpPr>
              <p:spPr>
                <a:xfrm>
                  <a:off x="10866220" y="3557898"/>
                  <a:ext cx="18905" cy="37370"/>
                </a:xfrm>
                <a:custGeom>
                  <a:avLst/>
                  <a:gdLst>
                    <a:gd name="connsiteX0" fmla="*/ 18905 w 18905"/>
                    <a:gd name="connsiteY0" fmla="*/ 0 h 37370"/>
                    <a:gd name="connsiteX1" fmla="*/ 17371 w 18905"/>
                    <a:gd name="connsiteY1" fmla="*/ 37371 h 37370"/>
                    <a:gd name="connsiteX2" fmla="*/ 1 w 18905"/>
                    <a:gd name="connsiteY2" fmla="*/ 19718 h 37370"/>
                    <a:gd name="connsiteX3" fmla="*/ 39 w 18905"/>
                    <a:gd name="connsiteY3" fmla="*/ 18686 h 37370"/>
                    <a:gd name="connsiteX4" fmla="*/ 18905 w 18905"/>
                    <a:gd name="connsiteY4" fmla="*/ 0 h 37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5" h="37370">
                      <a:moveTo>
                        <a:pt x="18905" y="0"/>
                      </a:moveTo>
                      <a:lnTo>
                        <a:pt x="17371" y="37371"/>
                      </a:lnTo>
                      <a:cubicBezTo>
                        <a:pt x="7700" y="37293"/>
                        <a:pt x="-77" y="29390"/>
                        <a:pt x="1" y="19718"/>
                      </a:cubicBezTo>
                      <a:cubicBezTo>
                        <a:pt x="3" y="19374"/>
                        <a:pt x="16" y="19029"/>
                        <a:pt x="39" y="18686"/>
                      </a:cubicBezTo>
                      <a:cubicBezTo>
                        <a:pt x="417" y="8456"/>
                        <a:pt x="8673" y="279"/>
                        <a:pt x="18905" y="0"/>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54" name="Freeform: Shape 153">
                  <a:extLst>
                    <a:ext uri="{FF2B5EF4-FFF2-40B4-BE49-F238E27FC236}">
                      <a16:creationId xmlns:a16="http://schemas.microsoft.com/office/drawing/2014/main" id="{E8271517-D4D3-4EB1-B43F-999865B78502}"/>
                    </a:ext>
                  </a:extLst>
                </p:cNvPr>
                <p:cNvSpPr/>
                <p:nvPr/>
              </p:nvSpPr>
              <p:spPr>
                <a:xfrm>
                  <a:off x="10802981" y="3554929"/>
                  <a:ext cx="20043" cy="20039"/>
                </a:xfrm>
                <a:custGeom>
                  <a:avLst/>
                  <a:gdLst>
                    <a:gd name="connsiteX0" fmla="*/ 20039 w 20043"/>
                    <a:gd name="connsiteY0" fmla="*/ 10100 h 20039"/>
                    <a:gd name="connsiteX1" fmla="*/ 10656 w 20043"/>
                    <a:gd name="connsiteY1" fmla="*/ 20026 h 20039"/>
                    <a:gd name="connsiteX2" fmla="*/ 10471 w 20043"/>
                    <a:gd name="connsiteY2" fmla="*/ 20030 h 20039"/>
                    <a:gd name="connsiteX3" fmla="*/ 10 w 20043"/>
                    <a:gd name="connsiteY3" fmla="*/ 10471 h 20039"/>
                    <a:gd name="connsiteX4" fmla="*/ 9569 w 20043"/>
                    <a:gd name="connsiteY4" fmla="*/ 10 h 20039"/>
                    <a:gd name="connsiteX5" fmla="*/ 20029 w 20043"/>
                    <a:gd name="connsiteY5" fmla="*/ 9569 h 20039"/>
                    <a:gd name="connsiteX6" fmla="*/ 20039 w 20043"/>
                    <a:gd name="connsiteY6" fmla="*/ 10100 h 2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3" h="20039">
                      <a:moveTo>
                        <a:pt x="20039" y="10100"/>
                      </a:moveTo>
                      <a:cubicBezTo>
                        <a:pt x="20189" y="15432"/>
                        <a:pt x="15988" y="19876"/>
                        <a:pt x="10656" y="20026"/>
                      </a:cubicBezTo>
                      <a:cubicBezTo>
                        <a:pt x="10594" y="20028"/>
                        <a:pt x="10533" y="20029"/>
                        <a:pt x="10471" y="20030"/>
                      </a:cubicBezTo>
                      <a:cubicBezTo>
                        <a:pt x="4943" y="20279"/>
                        <a:pt x="259" y="15999"/>
                        <a:pt x="10" y="10471"/>
                      </a:cubicBezTo>
                      <a:cubicBezTo>
                        <a:pt x="-239" y="4943"/>
                        <a:pt x="4041" y="260"/>
                        <a:pt x="9569" y="10"/>
                      </a:cubicBezTo>
                      <a:cubicBezTo>
                        <a:pt x="15097" y="-239"/>
                        <a:pt x="19780" y="4041"/>
                        <a:pt x="20029" y="9569"/>
                      </a:cubicBezTo>
                      <a:cubicBezTo>
                        <a:pt x="20037" y="9746"/>
                        <a:pt x="20041" y="9923"/>
                        <a:pt x="20039" y="10100"/>
                      </a:cubicBezTo>
                      <a:close/>
                    </a:path>
                  </a:pathLst>
                </a:custGeom>
                <a:solidFill>
                  <a:srgbClr val="00000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55" name="Freeform: Shape 154">
                  <a:extLst>
                    <a:ext uri="{FF2B5EF4-FFF2-40B4-BE49-F238E27FC236}">
                      <a16:creationId xmlns:a16="http://schemas.microsoft.com/office/drawing/2014/main" id="{6FCFF642-10C0-43D0-A6F9-62AD16E20871}"/>
                    </a:ext>
                  </a:extLst>
                </p:cNvPr>
                <p:cNvSpPr/>
                <p:nvPr/>
              </p:nvSpPr>
              <p:spPr>
                <a:xfrm>
                  <a:off x="10728114" y="3514487"/>
                  <a:ext cx="24407" cy="15157"/>
                </a:xfrm>
                <a:custGeom>
                  <a:avLst/>
                  <a:gdLst>
                    <a:gd name="connsiteX0" fmla="*/ 216 w 24407"/>
                    <a:gd name="connsiteY0" fmla="*/ 15157 h 15157"/>
                    <a:gd name="connsiteX1" fmla="*/ 24407 w 24407"/>
                    <a:gd name="connsiteY1" fmla="*/ 9922 h 15157"/>
                    <a:gd name="connsiteX2" fmla="*/ 10832 w 24407"/>
                    <a:gd name="connsiteY2" fmla="*/ 156 h 15157"/>
                    <a:gd name="connsiteX3" fmla="*/ 9874 w 24407"/>
                    <a:gd name="connsiteY3" fmla="*/ 354 h 15157"/>
                    <a:gd name="connsiteX4" fmla="*/ 215 w 24407"/>
                    <a:gd name="connsiteY4" fmla="*/ 15157 h 1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7" h="15157">
                      <a:moveTo>
                        <a:pt x="216" y="15157"/>
                      </a:moveTo>
                      <a:lnTo>
                        <a:pt x="24407" y="9922"/>
                      </a:lnTo>
                      <a:cubicBezTo>
                        <a:pt x="23355" y="3476"/>
                        <a:pt x="17277" y="-896"/>
                        <a:pt x="10832" y="156"/>
                      </a:cubicBezTo>
                      <a:cubicBezTo>
                        <a:pt x="10510" y="209"/>
                        <a:pt x="10190" y="275"/>
                        <a:pt x="9874" y="354"/>
                      </a:cubicBezTo>
                      <a:cubicBezTo>
                        <a:pt x="3223" y="1924"/>
                        <a:pt x="-1026" y="8437"/>
                        <a:pt x="215" y="15157"/>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56" name="Freeform: Shape 155">
                  <a:extLst>
                    <a:ext uri="{FF2B5EF4-FFF2-40B4-BE49-F238E27FC236}">
                      <a16:creationId xmlns:a16="http://schemas.microsoft.com/office/drawing/2014/main" id="{BA3799D6-CF57-4883-AF05-C2B390B2746B}"/>
                    </a:ext>
                  </a:extLst>
                </p:cNvPr>
                <p:cNvSpPr/>
                <p:nvPr/>
              </p:nvSpPr>
              <p:spPr>
                <a:xfrm>
                  <a:off x="10743946" y="3552031"/>
                  <a:ext cx="30149" cy="55153"/>
                </a:xfrm>
                <a:custGeom>
                  <a:avLst/>
                  <a:gdLst>
                    <a:gd name="connsiteX0" fmla="*/ 30149 w 30149"/>
                    <a:gd name="connsiteY0" fmla="*/ 0 h 55153"/>
                    <a:gd name="connsiteX1" fmla="*/ 29427 w 30149"/>
                    <a:gd name="connsiteY1" fmla="*/ 55154 h 55153"/>
                    <a:gd name="connsiteX2" fmla="*/ 0 w 30149"/>
                    <a:gd name="connsiteY2" fmla="*/ 47481 h 55153"/>
                    <a:gd name="connsiteX3" fmla="*/ 30149 w 30149"/>
                    <a:gd name="connsiteY3" fmla="*/ 0 h 55153"/>
                  </a:gdLst>
                  <a:ahLst/>
                  <a:cxnLst>
                    <a:cxn ang="0">
                      <a:pos x="connsiteX0" y="connsiteY0"/>
                    </a:cxn>
                    <a:cxn ang="0">
                      <a:pos x="connsiteX1" y="connsiteY1"/>
                    </a:cxn>
                    <a:cxn ang="0">
                      <a:pos x="connsiteX2" y="connsiteY2"/>
                    </a:cxn>
                    <a:cxn ang="0">
                      <a:pos x="connsiteX3" y="connsiteY3"/>
                    </a:cxn>
                  </a:cxnLst>
                  <a:rect l="l" t="t" r="r" b="b"/>
                  <a:pathLst>
                    <a:path w="30149" h="55153">
                      <a:moveTo>
                        <a:pt x="30149" y="0"/>
                      </a:moveTo>
                      <a:lnTo>
                        <a:pt x="29427" y="55154"/>
                      </a:lnTo>
                      <a:lnTo>
                        <a:pt x="0" y="47481"/>
                      </a:lnTo>
                      <a:lnTo>
                        <a:pt x="30149" y="0"/>
                      </a:lnTo>
                      <a:close/>
                    </a:path>
                  </a:pathLst>
                </a:custGeom>
                <a:solidFill>
                  <a:srgbClr val="874C4C"/>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57" name="Freeform: Shape 156">
                  <a:extLst>
                    <a:ext uri="{FF2B5EF4-FFF2-40B4-BE49-F238E27FC236}">
                      <a16:creationId xmlns:a16="http://schemas.microsoft.com/office/drawing/2014/main" id="{96029780-2EB6-4703-BE15-BA2437534FFF}"/>
                    </a:ext>
                  </a:extLst>
                </p:cNvPr>
                <p:cNvSpPr/>
                <p:nvPr/>
              </p:nvSpPr>
              <p:spPr>
                <a:xfrm>
                  <a:off x="10777526" y="3619551"/>
                  <a:ext cx="29543" cy="20052"/>
                </a:xfrm>
                <a:custGeom>
                  <a:avLst/>
                  <a:gdLst>
                    <a:gd name="connsiteX0" fmla="*/ 29066 w 29543"/>
                    <a:gd name="connsiteY0" fmla="*/ 0 h 20052"/>
                    <a:gd name="connsiteX1" fmla="*/ 0 w 29543"/>
                    <a:gd name="connsiteY1" fmla="*/ 7943 h 20052"/>
                    <a:gd name="connsiteX2" fmla="*/ 16922 w 29543"/>
                    <a:gd name="connsiteY2" fmla="*/ 19832 h 20052"/>
                    <a:gd name="connsiteX3" fmla="*/ 18054 w 29543"/>
                    <a:gd name="connsiteY3" fmla="*/ 19588 h 20052"/>
                    <a:gd name="connsiteX4" fmla="*/ 29066 w 29543"/>
                    <a:gd name="connsiteY4" fmla="*/ 0 h 20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3" h="20052">
                      <a:moveTo>
                        <a:pt x="29066" y="0"/>
                      </a:moveTo>
                      <a:lnTo>
                        <a:pt x="0" y="7943"/>
                      </a:lnTo>
                      <a:cubicBezTo>
                        <a:pt x="1390" y="15899"/>
                        <a:pt x="8966" y="21222"/>
                        <a:pt x="16922" y="19832"/>
                      </a:cubicBezTo>
                      <a:cubicBezTo>
                        <a:pt x="17302" y="19766"/>
                        <a:pt x="17679" y="19684"/>
                        <a:pt x="18054" y="19588"/>
                      </a:cubicBezTo>
                      <a:cubicBezTo>
                        <a:pt x="26314" y="16983"/>
                        <a:pt x="31133" y="8412"/>
                        <a:pt x="29066" y="0"/>
                      </a:cubicBezTo>
                      <a:close/>
                    </a:path>
                  </a:pathLst>
                </a:custGeom>
                <a:solidFill>
                  <a:srgbClr val="874C4C"/>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58" name="Freeform: Shape 157">
                  <a:extLst>
                    <a:ext uri="{FF2B5EF4-FFF2-40B4-BE49-F238E27FC236}">
                      <a16:creationId xmlns:a16="http://schemas.microsoft.com/office/drawing/2014/main" id="{698D8EFD-C9D6-4379-95A3-A9DA552E006B}"/>
                    </a:ext>
                  </a:extLst>
                </p:cNvPr>
                <p:cNvSpPr/>
                <p:nvPr/>
              </p:nvSpPr>
              <p:spPr>
                <a:xfrm>
                  <a:off x="10789983" y="3624867"/>
                  <a:ext cx="16880" cy="14725"/>
                </a:xfrm>
                <a:custGeom>
                  <a:avLst/>
                  <a:gdLst>
                    <a:gd name="connsiteX0" fmla="*/ 0 w 16880"/>
                    <a:gd name="connsiteY0" fmla="*/ 14634 h 14725"/>
                    <a:gd name="connsiteX1" fmla="*/ 15687 w 16880"/>
                    <a:gd name="connsiteY1" fmla="*/ 10 h 14725"/>
                    <a:gd name="connsiteX2" fmla="*/ 15707 w 16880"/>
                    <a:gd name="connsiteY2" fmla="*/ 10 h 14725"/>
                    <a:gd name="connsiteX3" fmla="*/ 16880 w 16880"/>
                    <a:gd name="connsiteY3" fmla="*/ 10 h 14725"/>
                    <a:gd name="connsiteX4" fmla="*/ 5597 w 16880"/>
                    <a:gd name="connsiteY4" fmla="*/ 14092 h 14725"/>
                    <a:gd name="connsiteX5" fmla="*/ 0 w 16880"/>
                    <a:gd name="connsiteY5" fmla="*/ 14634 h 1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80" h="14725">
                      <a:moveTo>
                        <a:pt x="0" y="14634"/>
                      </a:moveTo>
                      <a:cubicBezTo>
                        <a:pt x="294" y="6263"/>
                        <a:pt x="7317" y="-284"/>
                        <a:pt x="15687" y="10"/>
                      </a:cubicBezTo>
                      <a:cubicBezTo>
                        <a:pt x="15694" y="10"/>
                        <a:pt x="15700" y="10"/>
                        <a:pt x="15707" y="10"/>
                      </a:cubicBezTo>
                      <a:lnTo>
                        <a:pt x="16880" y="10"/>
                      </a:lnTo>
                      <a:cubicBezTo>
                        <a:pt x="16359" y="6572"/>
                        <a:pt x="11888" y="12153"/>
                        <a:pt x="5597" y="14092"/>
                      </a:cubicBezTo>
                      <a:cubicBezTo>
                        <a:pt x="3792" y="14673"/>
                        <a:pt x="1883" y="14858"/>
                        <a:pt x="0" y="14634"/>
                      </a:cubicBezTo>
                      <a:close/>
                    </a:path>
                  </a:pathLst>
                </a:custGeom>
                <a:solidFill>
                  <a:srgbClr val="F28F8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59" name="Freeform: Shape 158">
                  <a:extLst>
                    <a:ext uri="{FF2B5EF4-FFF2-40B4-BE49-F238E27FC236}">
                      <a16:creationId xmlns:a16="http://schemas.microsoft.com/office/drawing/2014/main" id="{818388F3-4F1E-43B9-A8A3-AAE5F8C3018B}"/>
                    </a:ext>
                  </a:extLst>
                </p:cNvPr>
                <p:cNvSpPr/>
                <p:nvPr/>
              </p:nvSpPr>
              <p:spPr>
                <a:xfrm>
                  <a:off x="10734017" y="3549503"/>
                  <a:ext cx="18053" cy="18053"/>
                </a:xfrm>
                <a:custGeom>
                  <a:avLst/>
                  <a:gdLst>
                    <a:gd name="connsiteX0" fmla="*/ 18054 w 18053"/>
                    <a:gd name="connsiteY0" fmla="*/ 9027 h 18053"/>
                    <a:gd name="connsiteX1" fmla="*/ 9027 w 18053"/>
                    <a:gd name="connsiteY1" fmla="*/ 18054 h 18053"/>
                    <a:gd name="connsiteX2" fmla="*/ 0 w 18053"/>
                    <a:gd name="connsiteY2" fmla="*/ 9027 h 18053"/>
                    <a:gd name="connsiteX3" fmla="*/ 9027 w 18053"/>
                    <a:gd name="connsiteY3" fmla="*/ 0 h 18053"/>
                    <a:gd name="connsiteX4" fmla="*/ 18054 w 18053"/>
                    <a:gd name="connsiteY4" fmla="*/ 9027 h 1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3" h="18053">
                      <a:moveTo>
                        <a:pt x="18054" y="9027"/>
                      </a:moveTo>
                      <a:cubicBezTo>
                        <a:pt x="18054" y="14012"/>
                        <a:pt x="14012" y="18054"/>
                        <a:pt x="9027" y="18054"/>
                      </a:cubicBezTo>
                      <a:cubicBezTo>
                        <a:pt x="4042" y="18054"/>
                        <a:pt x="0" y="14012"/>
                        <a:pt x="0" y="9027"/>
                      </a:cubicBezTo>
                      <a:cubicBezTo>
                        <a:pt x="0" y="4041"/>
                        <a:pt x="4042" y="0"/>
                        <a:pt x="9027" y="0"/>
                      </a:cubicBezTo>
                      <a:cubicBezTo>
                        <a:pt x="14012" y="0"/>
                        <a:pt x="18054" y="4041"/>
                        <a:pt x="18054" y="9027"/>
                      </a:cubicBezTo>
                      <a:close/>
                    </a:path>
                  </a:pathLst>
                </a:custGeom>
                <a:solidFill>
                  <a:srgbClr val="00000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60" name="Freeform: Shape 159">
                  <a:extLst>
                    <a:ext uri="{FF2B5EF4-FFF2-40B4-BE49-F238E27FC236}">
                      <a16:creationId xmlns:a16="http://schemas.microsoft.com/office/drawing/2014/main" id="{D3D2C6C5-F2D4-418A-A534-F019B469B923}"/>
                    </a:ext>
                  </a:extLst>
                </p:cNvPr>
                <p:cNvSpPr/>
                <p:nvPr/>
              </p:nvSpPr>
              <p:spPr>
                <a:xfrm>
                  <a:off x="10413746" y="3845311"/>
                  <a:ext cx="268005" cy="332817"/>
                </a:xfrm>
                <a:custGeom>
                  <a:avLst/>
                  <a:gdLst>
                    <a:gd name="connsiteX0" fmla="*/ 4784 w 268005"/>
                    <a:gd name="connsiteY0" fmla="*/ 0 h 332817"/>
                    <a:gd name="connsiteX1" fmla="*/ 213754 w 268005"/>
                    <a:gd name="connsiteY1" fmla="*/ 77089 h 332817"/>
                    <a:gd name="connsiteX2" fmla="*/ 268005 w 268005"/>
                    <a:gd name="connsiteY2" fmla="*/ 327853 h 332817"/>
                    <a:gd name="connsiteX3" fmla="*/ 263221 w 268005"/>
                    <a:gd name="connsiteY3" fmla="*/ 332817 h 332817"/>
                    <a:gd name="connsiteX4" fmla="*/ 64632 w 268005"/>
                    <a:gd name="connsiteY4" fmla="*/ 255368 h 332817"/>
                    <a:gd name="connsiteX5" fmla="*/ 0 w 268005"/>
                    <a:gd name="connsiteY5" fmla="*/ 4874 h 332817"/>
                    <a:gd name="connsiteX6" fmla="*/ 4784 w 268005"/>
                    <a:gd name="connsiteY6" fmla="*/ 0 h 33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005" h="332817">
                      <a:moveTo>
                        <a:pt x="4784" y="0"/>
                      </a:moveTo>
                      <a:lnTo>
                        <a:pt x="213754" y="77089"/>
                      </a:lnTo>
                      <a:lnTo>
                        <a:pt x="268005" y="327853"/>
                      </a:lnTo>
                      <a:lnTo>
                        <a:pt x="263221" y="332817"/>
                      </a:lnTo>
                      <a:lnTo>
                        <a:pt x="64632" y="255368"/>
                      </a:lnTo>
                      <a:lnTo>
                        <a:pt x="0" y="4874"/>
                      </a:lnTo>
                      <a:lnTo>
                        <a:pt x="4784" y="0"/>
                      </a:ln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61" name="Freeform: Shape 160">
                  <a:extLst>
                    <a:ext uri="{FF2B5EF4-FFF2-40B4-BE49-F238E27FC236}">
                      <a16:creationId xmlns:a16="http://schemas.microsoft.com/office/drawing/2014/main" id="{DD90212D-BDB3-4836-A27C-4868193C1949}"/>
                    </a:ext>
                  </a:extLst>
                </p:cNvPr>
                <p:cNvSpPr/>
                <p:nvPr/>
              </p:nvSpPr>
              <p:spPr>
                <a:xfrm>
                  <a:off x="10622716" y="3922400"/>
                  <a:ext cx="59035" cy="255728"/>
                </a:xfrm>
                <a:custGeom>
                  <a:avLst/>
                  <a:gdLst>
                    <a:gd name="connsiteX0" fmla="*/ 0 w 59035"/>
                    <a:gd name="connsiteY0" fmla="*/ 4965 h 255728"/>
                    <a:gd name="connsiteX1" fmla="*/ 54251 w 59035"/>
                    <a:gd name="connsiteY1" fmla="*/ 255729 h 255728"/>
                    <a:gd name="connsiteX2" fmla="*/ 59035 w 59035"/>
                    <a:gd name="connsiteY2" fmla="*/ 250764 h 255728"/>
                    <a:gd name="connsiteX3" fmla="*/ 4784 w 59035"/>
                    <a:gd name="connsiteY3" fmla="*/ 0 h 255728"/>
                    <a:gd name="connsiteX4" fmla="*/ 0 w 59035"/>
                    <a:gd name="connsiteY4" fmla="*/ 4965 h 25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35" h="255728">
                      <a:moveTo>
                        <a:pt x="0" y="4965"/>
                      </a:moveTo>
                      <a:lnTo>
                        <a:pt x="54251" y="255729"/>
                      </a:lnTo>
                      <a:lnTo>
                        <a:pt x="59035" y="250764"/>
                      </a:lnTo>
                      <a:lnTo>
                        <a:pt x="4784" y="0"/>
                      </a:lnTo>
                      <a:lnTo>
                        <a:pt x="0" y="4965"/>
                      </a:lnTo>
                      <a:close/>
                    </a:path>
                  </a:pathLst>
                </a:custGeom>
                <a:solidFill>
                  <a:srgbClr val="000000">
                    <a:alpha val="35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62" name="Freeform: Shape 161">
                  <a:extLst>
                    <a:ext uri="{FF2B5EF4-FFF2-40B4-BE49-F238E27FC236}">
                      <a16:creationId xmlns:a16="http://schemas.microsoft.com/office/drawing/2014/main" id="{FA9249A4-E5C5-4EEE-A917-516CA5776040}"/>
                    </a:ext>
                  </a:extLst>
                </p:cNvPr>
                <p:cNvSpPr/>
                <p:nvPr/>
              </p:nvSpPr>
              <p:spPr>
                <a:xfrm>
                  <a:off x="10413746" y="3850185"/>
                  <a:ext cx="263220" cy="327943"/>
                </a:xfrm>
                <a:custGeom>
                  <a:avLst/>
                  <a:gdLst>
                    <a:gd name="connsiteX0" fmla="*/ 0 w 263220"/>
                    <a:gd name="connsiteY0" fmla="*/ 0 h 327943"/>
                    <a:gd name="connsiteX1" fmla="*/ 208970 w 263220"/>
                    <a:gd name="connsiteY1" fmla="*/ 77179 h 327943"/>
                    <a:gd name="connsiteX2" fmla="*/ 263221 w 263220"/>
                    <a:gd name="connsiteY2" fmla="*/ 327943 h 327943"/>
                    <a:gd name="connsiteX3" fmla="*/ 64632 w 263220"/>
                    <a:gd name="connsiteY3" fmla="*/ 250493 h 327943"/>
                    <a:gd name="connsiteX4" fmla="*/ 0 w 263220"/>
                    <a:gd name="connsiteY4" fmla="*/ 0 h 327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20" h="327943">
                      <a:moveTo>
                        <a:pt x="0" y="0"/>
                      </a:moveTo>
                      <a:lnTo>
                        <a:pt x="208970" y="77179"/>
                      </a:lnTo>
                      <a:lnTo>
                        <a:pt x="263221" y="327943"/>
                      </a:lnTo>
                      <a:lnTo>
                        <a:pt x="64632" y="250493"/>
                      </a:lnTo>
                      <a:lnTo>
                        <a:pt x="0" y="0"/>
                      </a:lnTo>
                      <a:close/>
                    </a:path>
                  </a:pathLst>
                </a:custGeom>
                <a:solidFill>
                  <a:srgbClr val="000000">
                    <a:alpha val="25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63" name="Freeform: Shape 162">
                  <a:extLst>
                    <a:ext uri="{FF2B5EF4-FFF2-40B4-BE49-F238E27FC236}">
                      <a16:creationId xmlns:a16="http://schemas.microsoft.com/office/drawing/2014/main" id="{45A0DDC7-2E9F-4B51-8427-1557E6BCDC80}"/>
                    </a:ext>
                  </a:extLst>
                </p:cNvPr>
                <p:cNvSpPr/>
                <p:nvPr/>
              </p:nvSpPr>
              <p:spPr>
                <a:xfrm>
                  <a:off x="10474630" y="3891605"/>
                  <a:ext cx="98619" cy="46591"/>
                </a:xfrm>
                <a:custGeom>
                  <a:avLst/>
                  <a:gdLst>
                    <a:gd name="connsiteX0" fmla="*/ 1672 w 98619"/>
                    <a:gd name="connsiteY0" fmla="*/ 10665 h 46591"/>
                    <a:gd name="connsiteX1" fmla="*/ 47 w 98619"/>
                    <a:gd name="connsiteY1" fmla="*/ 2270 h 46591"/>
                    <a:gd name="connsiteX2" fmla="*/ 27127 w 98619"/>
                    <a:gd name="connsiteY2" fmla="*/ 8137 h 46591"/>
                    <a:gd name="connsiteX3" fmla="*/ 64859 w 98619"/>
                    <a:gd name="connsiteY3" fmla="*/ 20143 h 46591"/>
                    <a:gd name="connsiteX4" fmla="*/ 96995 w 98619"/>
                    <a:gd name="connsiteY4" fmla="*/ 38197 h 46591"/>
                    <a:gd name="connsiteX5" fmla="*/ 98619 w 98619"/>
                    <a:gd name="connsiteY5" fmla="*/ 46592 h 4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19" h="46591">
                      <a:moveTo>
                        <a:pt x="1672" y="10665"/>
                      </a:moveTo>
                      <a:lnTo>
                        <a:pt x="47" y="2270"/>
                      </a:lnTo>
                      <a:cubicBezTo>
                        <a:pt x="-856" y="-2334"/>
                        <a:pt x="11421" y="284"/>
                        <a:pt x="27127" y="8137"/>
                      </a:cubicBezTo>
                      <a:lnTo>
                        <a:pt x="64859" y="20143"/>
                      </a:lnTo>
                      <a:cubicBezTo>
                        <a:pt x="80927" y="27996"/>
                        <a:pt x="96182" y="33864"/>
                        <a:pt x="96995" y="38197"/>
                      </a:cubicBezTo>
                      <a:lnTo>
                        <a:pt x="98619" y="46592"/>
                      </a:lnTo>
                      <a:close/>
                    </a:path>
                  </a:pathLst>
                </a:custGeom>
                <a:solidFill>
                  <a:srgbClr val="00000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64" name="Freeform: Shape 163">
                  <a:extLst>
                    <a:ext uri="{FF2B5EF4-FFF2-40B4-BE49-F238E27FC236}">
                      <a16:creationId xmlns:a16="http://schemas.microsoft.com/office/drawing/2014/main" id="{B229F034-BD6E-49AE-9D1A-864298BD9187}"/>
                    </a:ext>
                  </a:extLst>
                </p:cNvPr>
                <p:cNvSpPr/>
                <p:nvPr/>
              </p:nvSpPr>
              <p:spPr>
                <a:xfrm>
                  <a:off x="10464331" y="3861655"/>
                  <a:ext cx="107474" cy="47565"/>
                </a:xfrm>
                <a:custGeom>
                  <a:avLst/>
                  <a:gdLst>
                    <a:gd name="connsiteX0" fmla="*/ 56 w 107474"/>
                    <a:gd name="connsiteY0" fmla="*/ 2522 h 47565"/>
                    <a:gd name="connsiteX1" fmla="*/ 10888 w 107474"/>
                    <a:gd name="connsiteY1" fmla="*/ 2522 h 47565"/>
                    <a:gd name="connsiteX2" fmla="*/ 22984 w 107474"/>
                    <a:gd name="connsiteY2" fmla="*/ 6855 h 47565"/>
                    <a:gd name="connsiteX3" fmla="*/ 46724 w 107474"/>
                    <a:gd name="connsiteY3" fmla="*/ 2793 h 47565"/>
                    <a:gd name="connsiteX4" fmla="*/ 78589 w 107474"/>
                    <a:gd name="connsiteY4" fmla="*/ 27526 h 47565"/>
                    <a:gd name="connsiteX5" fmla="*/ 93573 w 107474"/>
                    <a:gd name="connsiteY5" fmla="*/ 33213 h 47565"/>
                    <a:gd name="connsiteX6" fmla="*/ 105940 w 107474"/>
                    <a:gd name="connsiteY6" fmla="*/ 42240 h 47565"/>
                    <a:gd name="connsiteX7" fmla="*/ 107475 w 107474"/>
                    <a:gd name="connsiteY7" fmla="*/ 47566 h 47565"/>
                    <a:gd name="connsiteX8" fmla="*/ 868 w 107474"/>
                    <a:gd name="connsiteY8" fmla="*/ 8389 h 47565"/>
                    <a:gd name="connsiteX9" fmla="*/ 56 w 107474"/>
                    <a:gd name="connsiteY9" fmla="*/ 2522 h 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74" h="47565">
                      <a:moveTo>
                        <a:pt x="56" y="2522"/>
                      </a:moveTo>
                      <a:cubicBezTo>
                        <a:pt x="-576" y="-367"/>
                        <a:pt x="4208" y="355"/>
                        <a:pt x="10888" y="2522"/>
                      </a:cubicBezTo>
                      <a:lnTo>
                        <a:pt x="22984" y="6855"/>
                      </a:lnTo>
                      <a:cubicBezTo>
                        <a:pt x="22984" y="6855"/>
                        <a:pt x="18200" y="-5331"/>
                        <a:pt x="46724" y="2793"/>
                      </a:cubicBezTo>
                      <a:cubicBezTo>
                        <a:pt x="78138" y="11819"/>
                        <a:pt x="78589" y="27526"/>
                        <a:pt x="78589" y="27526"/>
                      </a:cubicBezTo>
                      <a:cubicBezTo>
                        <a:pt x="83465" y="29722"/>
                        <a:pt x="88469" y="31621"/>
                        <a:pt x="93573" y="33213"/>
                      </a:cubicBezTo>
                      <a:cubicBezTo>
                        <a:pt x="104044" y="36824"/>
                        <a:pt x="105128" y="38900"/>
                        <a:pt x="105940" y="42240"/>
                      </a:cubicBezTo>
                      <a:lnTo>
                        <a:pt x="107475" y="47566"/>
                      </a:lnTo>
                      <a:lnTo>
                        <a:pt x="868" y="8389"/>
                      </a:lnTo>
                      <a:cubicBezTo>
                        <a:pt x="868" y="8389"/>
                        <a:pt x="598" y="5501"/>
                        <a:pt x="56" y="2522"/>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29D13-454E-40A9-9205-12E9C1C6E53C}"/>
                    </a:ext>
                  </a:extLst>
                </p:cNvPr>
                <p:cNvSpPr/>
                <p:nvPr/>
              </p:nvSpPr>
              <p:spPr>
                <a:xfrm>
                  <a:off x="10472421" y="3870135"/>
                  <a:ext cx="88552" cy="58764"/>
                </a:xfrm>
                <a:custGeom>
                  <a:avLst/>
                  <a:gdLst>
                    <a:gd name="connsiteX0" fmla="*/ 3159 w 88552"/>
                    <a:gd name="connsiteY0" fmla="*/ 10291 h 58764"/>
                    <a:gd name="connsiteX1" fmla="*/ 18415 w 88552"/>
                    <a:gd name="connsiteY1" fmla="*/ 24372 h 58764"/>
                    <a:gd name="connsiteX2" fmla="*/ 20310 w 88552"/>
                    <a:gd name="connsiteY2" fmla="*/ 35927 h 58764"/>
                    <a:gd name="connsiteX3" fmla="*/ 75825 w 88552"/>
                    <a:gd name="connsiteY3" fmla="*/ 58764 h 58764"/>
                    <a:gd name="connsiteX4" fmla="*/ 72214 w 88552"/>
                    <a:gd name="connsiteY4" fmla="*/ 42697 h 58764"/>
                    <a:gd name="connsiteX5" fmla="*/ 88553 w 88552"/>
                    <a:gd name="connsiteY5" fmla="*/ 43329 h 58764"/>
                    <a:gd name="connsiteX6" fmla="*/ 86386 w 88552"/>
                    <a:gd name="connsiteY6" fmla="*/ 33309 h 58764"/>
                    <a:gd name="connsiteX7" fmla="*/ 0 w 88552"/>
                    <a:gd name="connsiteY7" fmla="*/ 0 h 5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52" h="58764">
                      <a:moveTo>
                        <a:pt x="3159" y="10291"/>
                      </a:moveTo>
                      <a:cubicBezTo>
                        <a:pt x="12999" y="14984"/>
                        <a:pt x="17061" y="17241"/>
                        <a:pt x="18415" y="24372"/>
                      </a:cubicBezTo>
                      <a:cubicBezTo>
                        <a:pt x="19769" y="31504"/>
                        <a:pt x="20310" y="35927"/>
                        <a:pt x="20310" y="35927"/>
                      </a:cubicBezTo>
                      <a:lnTo>
                        <a:pt x="75825" y="58764"/>
                      </a:lnTo>
                      <a:cubicBezTo>
                        <a:pt x="75825" y="58764"/>
                        <a:pt x="72937" y="46668"/>
                        <a:pt x="72214" y="42697"/>
                      </a:cubicBezTo>
                      <a:cubicBezTo>
                        <a:pt x="71492" y="38725"/>
                        <a:pt x="78984" y="38725"/>
                        <a:pt x="88553" y="43329"/>
                      </a:cubicBezTo>
                      <a:lnTo>
                        <a:pt x="86386" y="33309"/>
                      </a:lnTo>
                      <a:lnTo>
                        <a:pt x="0" y="0"/>
                      </a:ln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66" name="Freeform: Shape 165">
                  <a:extLst>
                    <a:ext uri="{FF2B5EF4-FFF2-40B4-BE49-F238E27FC236}">
                      <a16:creationId xmlns:a16="http://schemas.microsoft.com/office/drawing/2014/main" id="{810E4A72-4143-4867-9FFB-01DEE20D3785}"/>
                    </a:ext>
                  </a:extLst>
                </p:cNvPr>
                <p:cNvSpPr/>
                <p:nvPr/>
              </p:nvSpPr>
              <p:spPr>
                <a:xfrm>
                  <a:off x="10471742" y="3891695"/>
                  <a:ext cx="98619" cy="46591"/>
                </a:xfrm>
                <a:custGeom>
                  <a:avLst/>
                  <a:gdLst>
                    <a:gd name="connsiteX0" fmla="*/ 1672 w 98619"/>
                    <a:gd name="connsiteY0" fmla="*/ 10665 h 46591"/>
                    <a:gd name="connsiteX1" fmla="*/ 47 w 98619"/>
                    <a:gd name="connsiteY1" fmla="*/ 2270 h 46591"/>
                    <a:gd name="connsiteX2" fmla="*/ 27127 w 98619"/>
                    <a:gd name="connsiteY2" fmla="*/ 8137 h 46591"/>
                    <a:gd name="connsiteX3" fmla="*/ 64949 w 98619"/>
                    <a:gd name="connsiteY3" fmla="*/ 20143 h 46591"/>
                    <a:gd name="connsiteX4" fmla="*/ 97085 w 98619"/>
                    <a:gd name="connsiteY4" fmla="*/ 38197 h 46591"/>
                    <a:gd name="connsiteX5" fmla="*/ 98619 w 98619"/>
                    <a:gd name="connsiteY5" fmla="*/ 46592 h 4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19" h="46591">
                      <a:moveTo>
                        <a:pt x="1672" y="10665"/>
                      </a:moveTo>
                      <a:lnTo>
                        <a:pt x="47" y="2270"/>
                      </a:lnTo>
                      <a:cubicBezTo>
                        <a:pt x="-856" y="-2334"/>
                        <a:pt x="11421" y="284"/>
                        <a:pt x="27127" y="8137"/>
                      </a:cubicBezTo>
                      <a:lnTo>
                        <a:pt x="64949" y="20143"/>
                      </a:lnTo>
                      <a:cubicBezTo>
                        <a:pt x="80927" y="27996"/>
                        <a:pt x="96182" y="33954"/>
                        <a:pt x="97085" y="38197"/>
                      </a:cubicBezTo>
                      <a:lnTo>
                        <a:pt x="98619" y="46592"/>
                      </a:ln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67" name="Freeform: Shape 166">
                  <a:extLst>
                    <a:ext uri="{FF2B5EF4-FFF2-40B4-BE49-F238E27FC236}">
                      <a16:creationId xmlns:a16="http://schemas.microsoft.com/office/drawing/2014/main" id="{705059BD-A63B-4DAD-8921-C430579CADC0}"/>
                    </a:ext>
                  </a:extLst>
                </p:cNvPr>
                <p:cNvSpPr/>
                <p:nvPr/>
              </p:nvSpPr>
              <p:spPr>
                <a:xfrm>
                  <a:off x="10465018" y="4049316"/>
                  <a:ext cx="45314" cy="14845"/>
                </a:xfrm>
                <a:custGeom>
                  <a:avLst/>
                  <a:gdLst>
                    <a:gd name="connsiteX0" fmla="*/ 45315 w 45314"/>
                    <a:gd name="connsiteY0" fmla="*/ 1354 h 14845"/>
                    <a:gd name="connsiteX1" fmla="*/ 3701 w 45314"/>
                    <a:gd name="connsiteY1" fmla="*/ 14533 h 14845"/>
                    <a:gd name="connsiteX2" fmla="*/ 0 w 45314"/>
                    <a:gd name="connsiteY2" fmla="*/ 0 h 14845"/>
                  </a:gdLst>
                  <a:ahLst/>
                  <a:cxnLst>
                    <a:cxn ang="0">
                      <a:pos x="connsiteX0" y="connsiteY0"/>
                    </a:cxn>
                    <a:cxn ang="0">
                      <a:pos x="connsiteX1" y="connsiteY1"/>
                    </a:cxn>
                    <a:cxn ang="0">
                      <a:pos x="connsiteX2" y="connsiteY2"/>
                    </a:cxn>
                  </a:cxnLst>
                  <a:rect l="l" t="t" r="r" b="b"/>
                  <a:pathLst>
                    <a:path w="45314" h="14845">
                      <a:moveTo>
                        <a:pt x="45315" y="1354"/>
                      </a:moveTo>
                      <a:cubicBezTo>
                        <a:pt x="43238" y="6228"/>
                        <a:pt x="27261" y="16790"/>
                        <a:pt x="3701" y="14533"/>
                      </a:cubicBezTo>
                      <a:lnTo>
                        <a:pt x="0" y="0"/>
                      </a:lnTo>
                      <a:close/>
                    </a:path>
                  </a:pathLst>
                </a:custGeom>
                <a:solidFill>
                  <a:srgbClr val="000000">
                    <a:alpha val="2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68" name="Freeform: Shape 167">
                  <a:extLst>
                    <a:ext uri="{FF2B5EF4-FFF2-40B4-BE49-F238E27FC236}">
                      <a16:creationId xmlns:a16="http://schemas.microsoft.com/office/drawing/2014/main" id="{A29D5E28-394C-4608-8231-276313431DD6}"/>
                    </a:ext>
                  </a:extLst>
                </p:cNvPr>
                <p:cNvSpPr/>
                <p:nvPr/>
              </p:nvSpPr>
              <p:spPr>
                <a:xfrm>
                  <a:off x="10419282" y="3931024"/>
                  <a:ext cx="110699" cy="126596"/>
                </a:xfrm>
                <a:custGeom>
                  <a:avLst/>
                  <a:gdLst>
                    <a:gd name="connsiteX0" fmla="*/ 16580 w 110699"/>
                    <a:gd name="connsiteY0" fmla="*/ 5006 h 126596"/>
                    <a:gd name="connsiteX1" fmla="*/ 25607 w 110699"/>
                    <a:gd name="connsiteY1" fmla="*/ 39488 h 126596"/>
                    <a:gd name="connsiteX2" fmla="*/ 78865 w 110699"/>
                    <a:gd name="connsiteY2" fmla="*/ 65214 h 126596"/>
                    <a:gd name="connsiteX3" fmla="*/ 107118 w 110699"/>
                    <a:gd name="connsiteY3" fmla="*/ 100329 h 126596"/>
                    <a:gd name="connsiteX4" fmla="*/ 48174 w 110699"/>
                    <a:gd name="connsiteY4" fmla="*/ 125604 h 126596"/>
                    <a:gd name="connsiteX5" fmla="*/ 7914 w 110699"/>
                    <a:gd name="connsiteY5" fmla="*/ 89497 h 126596"/>
                    <a:gd name="connsiteX6" fmla="*/ 693 w 110699"/>
                    <a:gd name="connsiteY6" fmla="*/ 16289 h 126596"/>
                    <a:gd name="connsiteX7" fmla="*/ 16580 w 110699"/>
                    <a:gd name="connsiteY7" fmla="*/ 5006 h 12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699" h="126596">
                      <a:moveTo>
                        <a:pt x="16580" y="5006"/>
                      </a:moveTo>
                      <a:cubicBezTo>
                        <a:pt x="16580" y="5006"/>
                        <a:pt x="23621" y="32086"/>
                        <a:pt x="25607" y="39488"/>
                      </a:cubicBezTo>
                      <a:cubicBezTo>
                        <a:pt x="27593" y="46890"/>
                        <a:pt x="61714" y="62868"/>
                        <a:pt x="78865" y="65214"/>
                      </a:cubicBezTo>
                      <a:cubicBezTo>
                        <a:pt x="111722" y="69818"/>
                        <a:pt x="114972" y="77040"/>
                        <a:pt x="107118" y="100329"/>
                      </a:cubicBezTo>
                      <a:cubicBezTo>
                        <a:pt x="99446" y="121722"/>
                        <a:pt x="77872" y="129575"/>
                        <a:pt x="48174" y="125604"/>
                      </a:cubicBezTo>
                      <a:cubicBezTo>
                        <a:pt x="29275" y="121608"/>
                        <a:pt x="13935" y="107850"/>
                        <a:pt x="7914" y="89497"/>
                      </a:cubicBezTo>
                      <a:cubicBezTo>
                        <a:pt x="-1113" y="61875"/>
                        <a:pt x="4303" y="32447"/>
                        <a:pt x="693" y="16289"/>
                      </a:cubicBezTo>
                      <a:cubicBezTo>
                        <a:pt x="-2918" y="131"/>
                        <a:pt x="8365" y="-4743"/>
                        <a:pt x="16580" y="5006"/>
                      </a:cubicBezTo>
                      <a:close/>
                    </a:path>
                  </a:pathLst>
                </a:custGeom>
                <a:solidFill>
                  <a:srgbClr val="B1666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69" name="Freeform: Shape 168">
                  <a:extLst>
                    <a:ext uri="{FF2B5EF4-FFF2-40B4-BE49-F238E27FC236}">
                      <a16:creationId xmlns:a16="http://schemas.microsoft.com/office/drawing/2014/main" id="{DF1D2CEC-C7BF-404A-8787-54CF0E3D9D30}"/>
                    </a:ext>
                  </a:extLst>
                </p:cNvPr>
                <p:cNvSpPr/>
                <p:nvPr/>
              </p:nvSpPr>
              <p:spPr>
                <a:xfrm>
                  <a:off x="10781673" y="3716228"/>
                  <a:ext cx="322619" cy="502591"/>
                </a:xfrm>
                <a:custGeom>
                  <a:avLst/>
                  <a:gdLst>
                    <a:gd name="connsiteX0" fmla="*/ 124033 w 322619"/>
                    <a:gd name="connsiteY0" fmla="*/ 382736 h 502591"/>
                    <a:gd name="connsiteX1" fmla="*/ 77725 w 322619"/>
                    <a:gd name="connsiteY1" fmla="*/ 399796 h 502591"/>
                    <a:gd name="connsiteX2" fmla="*/ 38549 w 322619"/>
                    <a:gd name="connsiteY2" fmla="*/ 414420 h 502591"/>
                    <a:gd name="connsiteX3" fmla="*/ 47576 w 322619"/>
                    <a:gd name="connsiteY3" fmla="*/ 430216 h 502591"/>
                    <a:gd name="connsiteX4" fmla="*/ 72761 w 322619"/>
                    <a:gd name="connsiteY4" fmla="*/ 429585 h 502591"/>
                    <a:gd name="connsiteX5" fmla="*/ 52631 w 322619"/>
                    <a:gd name="connsiteY5" fmla="*/ 448089 h 502591"/>
                    <a:gd name="connsiteX6" fmla="*/ 2081 w 322619"/>
                    <a:gd name="connsiteY6" fmla="*/ 478871 h 502591"/>
                    <a:gd name="connsiteX7" fmla="*/ 5 w 322619"/>
                    <a:gd name="connsiteY7" fmla="*/ 484648 h 502591"/>
                    <a:gd name="connsiteX8" fmla="*/ 6504 w 322619"/>
                    <a:gd name="connsiteY8" fmla="*/ 489522 h 502591"/>
                    <a:gd name="connsiteX9" fmla="*/ 15531 w 322619"/>
                    <a:gd name="connsiteY9" fmla="*/ 488439 h 502591"/>
                    <a:gd name="connsiteX10" fmla="*/ 23745 w 322619"/>
                    <a:gd name="connsiteY10" fmla="*/ 490154 h 502591"/>
                    <a:gd name="connsiteX11" fmla="*/ 28259 w 322619"/>
                    <a:gd name="connsiteY11" fmla="*/ 496744 h 502591"/>
                    <a:gd name="connsiteX12" fmla="*/ 33043 w 322619"/>
                    <a:gd name="connsiteY12" fmla="*/ 498549 h 502591"/>
                    <a:gd name="connsiteX13" fmla="*/ 42070 w 322619"/>
                    <a:gd name="connsiteY13" fmla="*/ 498549 h 502591"/>
                    <a:gd name="connsiteX14" fmla="*/ 49832 w 322619"/>
                    <a:gd name="connsiteY14" fmla="*/ 497466 h 502591"/>
                    <a:gd name="connsiteX15" fmla="*/ 63011 w 322619"/>
                    <a:gd name="connsiteY15" fmla="*/ 501077 h 502591"/>
                    <a:gd name="connsiteX16" fmla="*/ 117172 w 322619"/>
                    <a:gd name="connsiteY16" fmla="*/ 486092 h 502591"/>
                    <a:gd name="connsiteX17" fmla="*/ 174583 w 322619"/>
                    <a:gd name="connsiteY17" fmla="*/ 433015 h 502591"/>
                    <a:gd name="connsiteX18" fmla="*/ 300416 w 322619"/>
                    <a:gd name="connsiteY18" fmla="*/ 321895 h 502591"/>
                    <a:gd name="connsiteX19" fmla="*/ 303485 w 322619"/>
                    <a:gd name="connsiteY19" fmla="*/ 233613 h 502591"/>
                    <a:gd name="connsiteX20" fmla="*/ 221161 w 322619"/>
                    <a:gd name="connsiteY20" fmla="*/ 55515 h 502591"/>
                    <a:gd name="connsiteX21" fmla="*/ 139920 w 322619"/>
                    <a:gd name="connsiteY21" fmla="*/ 0 h 502591"/>
                    <a:gd name="connsiteX22" fmla="*/ 157973 w 322619"/>
                    <a:gd name="connsiteY22" fmla="*/ 151740 h 502591"/>
                    <a:gd name="connsiteX23" fmla="*/ 215654 w 322619"/>
                    <a:gd name="connsiteY23" fmla="*/ 267464 h 502591"/>
                    <a:gd name="connsiteX24" fmla="*/ 174763 w 322619"/>
                    <a:gd name="connsiteY24" fmla="*/ 320992 h 502591"/>
                    <a:gd name="connsiteX25" fmla="*/ 124033 w 322619"/>
                    <a:gd name="connsiteY25" fmla="*/ 382736 h 50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2619" h="502591">
                      <a:moveTo>
                        <a:pt x="124033" y="382736"/>
                      </a:moveTo>
                      <a:cubicBezTo>
                        <a:pt x="112298" y="391762"/>
                        <a:pt x="96230" y="392575"/>
                        <a:pt x="77725" y="399796"/>
                      </a:cubicBezTo>
                      <a:cubicBezTo>
                        <a:pt x="59220" y="407018"/>
                        <a:pt x="48117" y="414420"/>
                        <a:pt x="38549" y="414420"/>
                      </a:cubicBezTo>
                      <a:cubicBezTo>
                        <a:pt x="28981" y="414420"/>
                        <a:pt x="35480" y="429585"/>
                        <a:pt x="47576" y="430216"/>
                      </a:cubicBezTo>
                      <a:cubicBezTo>
                        <a:pt x="59672" y="430848"/>
                        <a:pt x="72761" y="424349"/>
                        <a:pt x="72761" y="429585"/>
                      </a:cubicBezTo>
                      <a:cubicBezTo>
                        <a:pt x="72761" y="437528"/>
                        <a:pt x="57956" y="445020"/>
                        <a:pt x="52631" y="448089"/>
                      </a:cubicBezTo>
                      <a:cubicBezTo>
                        <a:pt x="36112" y="457748"/>
                        <a:pt x="13816" y="462713"/>
                        <a:pt x="2081" y="478871"/>
                      </a:cubicBezTo>
                      <a:cubicBezTo>
                        <a:pt x="676" y="480461"/>
                        <a:pt x="-66" y="482528"/>
                        <a:pt x="5" y="484648"/>
                      </a:cubicBezTo>
                      <a:cubicBezTo>
                        <a:pt x="847" y="487537"/>
                        <a:pt x="3495" y="489522"/>
                        <a:pt x="6504" y="489522"/>
                      </a:cubicBezTo>
                      <a:cubicBezTo>
                        <a:pt x="9544" y="489500"/>
                        <a:pt x="12572" y="489137"/>
                        <a:pt x="15531" y="488439"/>
                      </a:cubicBezTo>
                      <a:cubicBezTo>
                        <a:pt x="18387" y="487729"/>
                        <a:pt x="21411" y="488361"/>
                        <a:pt x="23745" y="490154"/>
                      </a:cubicBezTo>
                      <a:cubicBezTo>
                        <a:pt x="25731" y="492050"/>
                        <a:pt x="26273" y="495029"/>
                        <a:pt x="28259" y="496744"/>
                      </a:cubicBezTo>
                      <a:cubicBezTo>
                        <a:pt x="29670" y="497749"/>
                        <a:pt x="31319" y="498371"/>
                        <a:pt x="33043" y="498549"/>
                      </a:cubicBezTo>
                      <a:cubicBezTo>
                        <a:pt x="36034" y="499008"/>
                        <a:pt x="39078" y="499008"/>
                        <a:pt x="42070" y="498549"/>
                      </a:cubicBezTo>
                      <a:cubicBezTo>
                        <a:pt x="44630" y="498011"/>
                        <a:pt x="47223" y="497649"/>
                        <a:pt x="49832" y="497466"/>
                      </a:cubicBezTo>
                      <a:cubicBezTo>
                        <a:pt x="54360" y="498108"/>
                        <a:pt x="58789" y="499322"/>
                        <a:pt x="63011" y="501077"/>
                      </a:cubicBezTo>
                      <a:cubicBezTo>
                        <a:pt x="81787" y="506673"/>
                        <a:pt x="101466" y="495661"/>
                        <a:pt x="117172" y="486092"/>
                      </a:cubicBezTo>
                      <a:cubicBezTo>
                        <a:pt x="149939" y="465421"/>
                        <a:pt x="157522" y="447728"/>
                        <a:pt x="174583" y="433015"/>
                      </a:cubicBezTo>
                      <a:cubicBezTo>
                        <a:pt x="191643" y="418301"/>
                        <a:pt x="266295" y="357461"/>
                        <a:pt x="300416" y="321895"/>
                      </a:cubicBezTo>
                      <a:cubicBezTo>
                        <a:pt x="336523" y="284705"/>
                        <a:pt x="321900" y="281455"/>
                        <a:pt x="303485" y="233613"/>
                      </a:cubicBezTo>
                      <a:cubicBezTo>
                        <a:pt x="285070" y="185771"/>
                        <a:pt x="238221" y="92525"/>
                        <a:pt x="221161" y="55515"/>
                      </a:cubicBezTo>
                      <a:cubicBezTo>
                        <a:pt x="201573" y="13089"/>
                        <a:pt x="182075" y="6319"/>
                        <a:pt x="139920" y="0"/>
                      </a:cubicBezTo>
                      <a:cubicBezTo>
                        <a:pt x="120151" y="21664"/>
                        <a:pt x="110763" y="89275"/>
                        <a:pt x="157973" y="151740"/>
                      </a:cubicBezTo>
                      <a:lnTo>
                        <a:pt x="215654" y="267464"/>
                      </a:lnTo>
                      <a:cubicBezTo>
                        <a:pt x="215654" y="267464"/>
                        <a:pt x="205093" y="280011"/>
                        <a:pt x="174763" y="320992"/>
                      </a:cubicBezTo>
                      <a:cubicBezTo>
                        <a:pt x="152557" y="350961"/>
                        <a:pt x="136219" y="374070"/>
                        <a:pt x="124033" y="382736"/>
                      </a:cubicBezTo>
                      <a:close/>
                    </a:path>
                  </a:pathLst>
                </a:custGeom>
                <a:solidFill>
                  <a:srgbClr val="B1666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grpSp>
      <p:grpSp>
        <p:nvGrpSpPr>
          <p:cNvPr id="195" name="Group 194">
            <a:extLst>
              <a:ext uri="{FF2B5EF4-FFF2-40B4-BE49-F238E27FC236}">
                <a16:creationId xmlns:a16="http://schemas.microsoft.com/office/drawing/2014/main" id="{2F888E87-826E-4039-B0F8-3909B439D363}"/>
              </a:ext>
            </a:extLst>
          </p:cNvPr>
          <p:cNvGrpSpPr/>
          <p:nvPr/>
        </p:nvGrpSpPr>
        <p:grpSpPr>
          <a:xfrm>
            <a:off x="6260180" y="428233"/>
            <a:ext cx="1353950" cy="1702868"/>
            <a:chOff x="8744153" y="2564878"/>
            <a:chExt cx="1805266" cy="2270490"/>
          </a:xfrm>
        </p:grpSpPr>
        <p:sp>
          <p:nvSpPr>
            <p:cNvPr id="196" name="Freeform: Shape 195">
              <a:extLst>
                <a:ext uri="{FF2B5EF4-FFF2-40B4-BE49-F238E27FC236}">
                  <a16:creationId xmlns:a16="http://schemas.microsoft.com/office/drawing/2014/main" id="{A67BCAD4-FD85-4A2E-A0B9-0250764A840D}"/>
                </a:ext>
              </a:extLst>
            </p:cNvPr>
            <p:cNvSpPr/>
            <p:nvPr/>
          </p:nvSpPr>
          <p:spPr>
            <a:xfrm>
              <a:off x="8744153" y="3792775"/>
              <a:ext cx="1805266" cy="1042593"/>
            </a:xfrm>
            <a:custGeom>
              <a:avLst/>
              <a:gdLst>
                <a:gd name="connsiteX0" fmla="*/ 673759 w 1805266"/>
                <a:gd name="connsiteY0" fmla="*/ 920913 h 1042593"/>
                <a:gd name="connsiteX1" fmla="*/ 533393 w 1805266"/>
                <a:gd name="connsiteY1" fmla="*/ 755451 h 1042593"/>
                <a:gd name="connsiteX2" fmla="*/ 638555 w 1805266"/>
                <a:gd name="connsiteY2" fmla="*/ 689736 h 1042593"/>
                <a:gd name="connsiteX3" fmla="*/ 735954 w 1805266"/>
                <a:gd name="connsiteY3" fmla="*/ 672676 h 1042593"/>
                <a:gd name="connsiteX4" fmla="*/ 749674 w 1805266"/>
                <a:gd name="connsiteY4" fmla="*/ 661934 h 1042593"/>
                <a:gd name="connsiteX5" fmla="*/ 735954 w 1805266"/>
                <a:gd name="connsiteY5" fmla="*/ 651102 h 1042593"/>
                <a:gd name="connsiteX6" fmla="*/ 581686 w 1805266"/>
                <a:gd name="connsiteY6" fmla="*/ 651102 h 1042593"/>
                <a:gd name="connsiteX7" fmla="*/ 567062 w 1805266"/>
                <a:gd name="connsiteY7" fmla="*/ 681432 h 1042593"/>
                <a:gd name="connsiteX8" fmla="*/ 466865 w 1805266"/>
                <a:gd name="connsiteY8" fmla="*/ 760145 h 1042593"/>
                <a:gd name="connsiteX9" fmla="*/ 268727 w 1805266"/>
                <a:gd name="connsiteY9" fmla="*/ 687119 h 1042593"/>
                <a:gd name="connsiteX10" fmla="*/ 0 w 1805266"/>
                <a:gd name="connsiteY10" fmla="*/ 531948 h 1042593"/>
                <a:gd name="connsiteX11" fmla="*/ 285607 w 1805266"/>
                <a:gd name="connsiteY11" fmla="*/ 367029 h 1042593"/>
                <a:gd name="connsiteX12" fmla="*/ 485641 w 1805266"/>
                <a:gd name="connsiteY12" fmla="*/ 292919 h 1042593"/>
                <a:gd name="connsiteX13" fmla="*/ 585838 w 1805266"/>
                <a:gd name="connsiteY13" fmla="*/ 371542 h 1042593"/>
                <a:gd name="connsiteX14" fmla="*/ 600462 w 1805266"/>
                <a:gd name="connsiteY14" fmla="*/ 401963 h 1042593"/>
                <a:gd name="connsiteX15" fmla="*/ 754729 w 1805266"/>
                <a:gd name="connsiteY15" fmla="*/ 401963 h 1042593"/>
                <a:gd name="connsiteX16" fmla="*/ 768450 w 1805266"/>
                <a:gd name="connsiteY16" fmla="*/ 391131 h 1042593"/>
                <a:gd name="connsiteX17" fmla="*/ 754729 w 1805266"/>
                <a:gd name="connsiteY17" fmla="*/ 380389 h 1042593"/>
                <a:gd name="connsiteX18" fmla="*/ 657330 w 1805266"/>
                <a:gd name="connsiteY18" fmla="*/ 363328 h 1042593"/>
                <a:gd name="connsiteX19" fmla="*/ 552078 w 1805266"/>
                <a:gd name="connsiteY19" fmla="*/ 297523 h 1042593"/>
                <a:gd name="connsiteX20" fmla="*/ 694250 w 1805266"/>
                <a:gd name="connsiteY20" fmla="*/ 131159 h 1042593"/>
                <a:gd name="connsiteX21" fmla="*/ 921364 w 1805266"/>
                <a:gd name="connsiteY21" fmla="*/ 0 h 1042593"/>
                <a:gd name="connsiteX22" fmla="*/ 1129792 w 1805266"/>
                <a:gd name="connsiteY22" fmla="*/ 120327 h 1042593"/>
                <a:gd name="connsiteX23" fmla="*/ 1259868 w 1805266"/>
                <a:gd name="connsiteY23" fmla="*/ 177557 h 1042593"/>
                <a:gd name="connsiteX24" fmla="*/ 1327569 w 1805266"/>
                <a:gd name="connsiteY24" fmla="*/ 85393 h 1042593"/>
                <a:gd name="connsiteX25" fmla="*/ 1598824 w 1805266"/>
                <a:gd name="connsiteY25" fmla="*/ 85393 h 1042593"/>
                <a:gd name="connsiteX26" fmla="*/ 1672121 w 1805266"/>
                <a:gd name="connsiteY26" fmla="*/ 197506 h 1042593"/>
                <a:gd name="connsiteX27" fmla="*/ 1598824 w 1805266"/>
                <a:gd name="connsiteY27" fmla="*/ 309528 h 1042593"/>
                <a:gd name="connsiteX28" fmla="*/ 1507563 w 1805266"/>
                <a:gd name="connsiteY28" fmla="*/ 337602 h 1042593"/>
                <a:gd name="connsiteX29" fmla="*/ 1538344 w 1805266"/>
                <a:gd name="connsiteY29" fmla="*/ 356197 h 1042593"/>
                <a:gd name="connsiteX30" fmla="*/ 1805266 w 1805266"/>
                <a:gd name="connsiteY30" fmla="*/ 510645 h 1042593"/>
                <a:gd name="connsiteX31" fmla="*/ 1519659 w 1805266"/>
                <a:gd name="connsiteY31" fmla="*/ 675565 h 1042593"/>
                <a:gd name="connsiteX32" fmla="*/ 1488787 w 1805266"/>
                <a:gd name="connsiteY32" fmla="*/ 694160 h 1042593"/>
                <a:gd name="connsiteX33" fmla="*/ 1580138 w 1805266"/>
                <a:gd name="connsiteY33" fmla="*/ 722233 h 1042593"/>
                <a:gd name="connsiteX34" fmla="*/ 1653436 w 1805266"/>
                <a:gd name="connsiteY34" fmla="*/ 834346 h 1042593"/>
                <a:gd name="connsiteX35" fmla="*/ 1580138 w 1805266"/>
                <a:gd name="connsiteY35" fmla="*/ 946368 h 1042593"/>
                <a:gd name="connsiteX36" fmla="*/ 1444736 w 1805266"/>
                <a:gd name="connsiteY36" fmla="*/ 979677 h 1042593"/>
                <a:gd name="connsiteX37" fmla="*/ 1444736 w 1805266"/>
                <a:gd name="connsiteY37" fmla="*/ 979677 h 1042593"/>
                <a:gd name="connsiteX38" fmla="*/ 1309335 w 1805266"/>
                <a:gd name="connsiteY38" fmla="*/ 946368 h 1042593"/>
                <a:gd name="connsiteX39" fmla="*/ 1241634 w 1805266"/>
                <a:gd name="connsiteY39" fmla="*/ 854204 h 1042593"/>
                <a:gd name="connsiteX40" fmla="*/ 1111468 w 1805266"/>
                <a:gd name="connsiteY40" fmla="*/ 911434 h 1042593"/>
                <a:gd name="connsiteX41" fmla="*/ 884354 w 1805266"/>
                <a:gd name="connsiteY41" fmla="*/ 1042593 h 104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05266" h="1042593">
                  <a:moveTo>
                    <a:pt x="673759" y="920913"/>
                  </a:moveTo>
                  <a:cubicBezTo>
                    <a:pt x="578888" y="865939"/>
                    <a:pt x="518769" y="816743"/>
                    <a:pt x="533393" y="755451"/>
                  </a:cubicBezTo>
                  <a:cubicBezTo>
                    <a:pt x="539982" y="727830"/>
                    <a:pt x="563632" y="693979"/>
                    <a:pt x="638555" y="689736"/>
                  </a:cubicBezTo>
                  <a:cubicBezTo>
                    <a:pt x="687931" y="686938"/>
                    <a:pt x="714650" y="684952"/>
                    <a:pt x="735954" y="672676"/>
                  </a:cubicBezTo>
                  <a:cubicBezTo>
                    <a:pt x="741117" y="669920"/>
                    <a:pt x="745760" y="666285"/>
                    <a:pt x="749674" y="661934"/>
                  </a:cubicBezTo>
                  <a:cubicBezTo>
                    <a:pt x="745796" y="657520"/>
                    <a:pt x="741147" y="653849"/>
                    <a:pt x="735954" y="651102"/>
                  </a:cubicBezTo>
                  <a:cubicBezTo>
                    <a:pt x="687208" y="627636"/>
                    <a:pt x="630431" y="627636"/>
                    <a:pt x="581686" y="651102"/>
                  </a:cubicBezTo>
                  <a:cubicBezTo>
                    <a:pt x="571215" y="657150"/>
                    <a:pt x="571215" y="657150"/>
                    <a:pt x="567062" y="681432"/>
                  </a:cubicBezTo>
                  <a:cubicBezTo>
                    <a:pt x="560563" y="719525"/>
                    <a:pt x="530955" y="760145"/>
                    <a:pt x="466865" y="760145"/>
                  </a:cubicBezTo>
                  <a:cubicBezTo>
                    <a:pt x="419113" y="760145"/>
                    <a:pt x="354301" y="736224"/>
                    <a:pt x="268727" y="687119"/>
                  </a:cubicBezTo>
                  <a:lnTo>
                    <a:pt x="0" y="531948"/>
                  </a:lnTo>
                  <a:lnTo>
                    <a:pt x="285607" y="367029"/>
                  </a:lnTo>
                  <a:cubicBezTo>
                    <a:pt x="372084" y="317111"/>
                    <a:pt x="437438" y="292919"/>
                    <a:pt x="485641" y="292919"/>
                  </a:cubicBezTo>
                  <a:cubicBezTo>
                    <a:pt x="549551" y="292919"/>
                    <a:pt x="579339" y="333540"/>
                    <a:pt x="585838" y="371542"/>
                  </a:cubicBezTo>
                  <a:cubicBezTo>
                    <a:pt x="589991" y="395915"/>
                    <a:pt x="589991" y="395915"/>
                    <a:pt x="600462" y="401963"/>
                  </a:cubicBezTo>
                  <a:cubicBezTo>
                    <a:pt x="649207" y="425429"/>
                    <a:pt x="705984" y="425429"/>
                    <a:pt x="754729" y="401963"/>
                  </a:cubicBezTo>
                  <a:cubicBezTo>
                    <a:pt x="759885" y="399158"/>
                    <a:pt x="764525" y="395495"/>
                    <a:pt x="768450" y="391131"/>
                  </a:cubicBezTo>
                  <a:cubicBezTo>
                    <a:pt x="764513" y="386804"/>
                    <a:pt x="759875" y="383172"/>
                    <a:pt x="754729" y="380389"/>
                  </a:cubicBezTo>
                  <a:cubicBezTo>
                    <a:pt x="733426" y="368112"/>
                    <a:pt x="706707" y="366126"/>
                    <a:pt x="657330" y="363328"/>
                  </a:cubicBezTo>
                  <a:cubicBezTo>
                    <a:pt x="582318" y="358995"/>
                    <a:pt x="558668" y="325145"/>
                    <a:pt x="552078" y="297523"/>
                  </a:cubicBezTo>
                  <a:cubicBezTo>
                    <a:pt x="537455" y="235960"/>
                    <a:pt x="598385" y="186493"/>
                    <a:pt x="694250" y="131159"/>
                  </a:cubicBezTo>
                  <a:lnTo>
                    <a:pt x="921364" y="0"/>
                  </a:lnTo>
                  <a:lnTo>
                    <a:pt x="1129792" y="120327"/>
                  </a:lnTo>
                  <a:cubicBezTo>
                    <a:pt x="1202006" y="162121"/>
                    <a:pt x="1241363" y="174488"/>
                    <a:pt x="1259868" y="177557"/>
                  </a:cubicBezTo>
                  <a:cubicBezTo>
                    <a:pt x="1267187" y="138114"/>
                    <a:pt x="1292119" y="104172"/>
                    <a:pt x="1327569" y="85393"/>
                  </a:cubicBezTo>
                  <a:cubicBezTo>
                    <a:pt x="1412532" y="40975"/>
                    <a:pt x="1513861" y="40975"/>
                    <a:pt x="1598824" y="85393"/>
                  </a:cubicBezTo>
                  <a:cubicBezTo>
                    <a:pt x="1645402" y="112474"/>
                    <a:pt x="1672121" y="153185"/>
                    <a:pt x="1672121" y="197506"/>
                  </a:cubicBezTo>
                  <a:cubicBezTo>
                    <a:pt x="1672121" y="241828"/>
                    <a:pt x="1645041" y="282629"/>
                    <a:pt x="1598824" y="309528"/>
                  </a:cubicBezTo>
                  <a:cubicBezTo>
                    <a:pt x="1570709" y="325184"/>
                    <a:pt x="1539616" y="334749"/>
                    <a:pt x="1507563" y="337602"/>
                  </a:cubicBezTo>
                  <a:cubicBezTo>
                    <a:pt x="1516590" y="343289"/>
                    <a:pt x="1526609" y="349427"/>
                    <a:pt x="1538344" y="356197"/>
                  </a:cubicBezTo>
                  <a:lnTo>
                    <a:pt x="1805266" y="510645"/>
                  </a:lnTo>
                  <a:lnTo>
                    <a:pt x="1519659" y="675565"/>
                  </a:lnTo>
                  <a:cubicBezTo>
                    <a:pt x="1507924" y="682335"/>
                    <a:pt x="1497724" y="688473"/>
                    <a:pt x="1488787" y="694160"/>
                  </a:cubicBezTo>
                  <a:cubicBezTo>
                    <a:pt x="1520857" y="697068"/>
                    <a:pt x="1551969" y="706629"/>
                    <a:pt x="1580138" y="722233"/>
                  </a:cubicBezTo>
                  <a:cubicBezTo>
                    <a:pt x="1626716" y="749313"/>
                    <a:pt x="1653436" y="790024"/>
                    <a:pt x="1653436" y="834346"/>
                  </a:cubicBezTo>
                  <a:cubicBezTo>
                    <a:pt x="1653436" y="878667"/>
                    <a:pt x="1626355" y="919468"/>
                    <a:pt x="1580138" y="946368"/>
                  </a:cubicBezTo>
                  <a:cubicBezTo>
                    <a:pt x="1538610" y="968906"/>
                    <a:pt x="1491981" y="980376"/>
                    <a:pt x="1444736" y="979677"/>
                  </a:cubicBezTo>
                  <a:lnTo>
                    <a:pt x="1444736" y="979677"/>
                  </a:lnTo>
                  <a:cubicBezTo>
                    <a:pt x="1397490" y="980393"/>
                    <a:pt x="1350857" y="968921"/>
                    <a:pt x="1309335" y="946368"/>
                  </a:cubicBezTo>
                  <a:cubicBezTo>
                    <a:pt x="1273858" y="927620"/>
                    <a:pt x="1248915" y="893664"/>
                    <a:pt x="1241634" y="854204"/>
                  </a:cubicBezTo>
                  <a:cubicBezTo>
                    <a:pt x="1223039" y="857635"/>
                    <a:pt x="1183862" y="869731"/>
                    <a:pt x="1111468" y="911434"/>
                  </a:cubicBezTo>
                  <a:lnTo>
                    <a:pt x="884354" y="1042593"/>
                  </a:ln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97" name="Freeform: Shape 196">
              <a:extLst>
                <a:ext uri="{FF2B5EF4-FFF2-40B4-BE49-F238E27FC236}">
                  <a16:creationId xmlns:a16="http://schemas.microsoft.com/office/drawing/2014/main" id="{056AE7B3-5F1E-4397-B2CD-DE48F696ECF8}"/>
                </a:ext>
              </a:extLst>
            </p:cNvPr>
            <p:cNvSpPr/>
            <p:nvPr/>
          </p:nvSpPr>
          <p:spPr>
            <a:xfrm>
              <a:off x="8861140" y="3729768"/>
              <a:ext cx="1571292" cy="1037448"/>
            </a:xfrm>
            <a:custGeom>
              <a:avLst/>
              <a:gdLst>
                <a:gd name="connsiteX0" fmla="*/ 1571292 w 1571292"/>
                <a:gd name="connsiteY0" fmla="*/ 442673 h 1037448"/>
                <a:gd name="connsiteX1" fmla="*/ 1395179 w 1571292"/>
                <a:gd name="connsiteY1" fmla="*/ 340942 h 1037448"/>
                <a:gd name="connsiteX2" fmla="*/ 1452590 w 1571292"/>
                <a:gd name="connsiteY2" fmla="*/ 321895 h 1037448"/>
                <a:gd name="connsiteX3" fmla="*/ 1496641 w 1571292"/>
                <a:gd name="connsiteY3" fmla="*/ 260513 h 1037448"/>
                <a:gd name="connsiteX4" fmla="*/ 1496641 w 1571292"/>
                <a:gd name="connsiteY4" fmla="*/ 129805 h 1037448"/>
                <a:gd name="connsiteX5" fmla="*/ 1452590 w 1571292"/>
                <a:gd name="connsiteY5" fmla="*/ 68423 h 1037448"/>
                <a:gd name="connsiteX6" fmla="*/ 1239829 w 1571292"/>
                <a:gd name="connsiteY6" fmla="*/ 68423 h 1037448"/>
                <a:gd name="connsiteX7" fmla="*/ 1196861 w 1571292"/>
                <a:gd name="connsiteY7" fmla="*/ 139554 h 1037448"/>
                <a:gd name="connsiteX8" fmla="*/ 983558 w 1571292"/>
                <a:gd name="connsiteY8" fmla="*/ 103447 h 1037448"/>
                <a:gd name="connsiteX9" fmla="*/ 804377 w 1571292"/>
                <a:gd name="connsiteY9" fmla="*/ 0 h 1037448"/>
                <a:gd name="connsiteX10" fmla="*/ 606510 w 1571292"/>
                <a:gd name="connsiteY10" fmla="*/ 114189 h 1037448"/>
                <a:gd name="connsiteX11" fmla="*/ 491599 w 1571292"/>
                <a:gd name="connsiteY11" fmla="*/ 212761 h 1037448"/>
                <a:gd name="connsiteX12" fmla="*/ 491599 w 1571292"/>
                <a:gd name="connsiteY12" fmla="*/ 343469 h 1037448"/>
                <a:gd name="connsiteX13" fmla="*/ 543683 w 1571292"/>
                <a:gd name="connsiteY13" fmla="*/ 368022 h 1037448"/>
                <a:gd name="connsiteX14" fmla="*/ 659587 w 1571292"/>
                <a:gd name="connsiteY14" fmla="*/ 388874 h 1037448"/>
                <a:gd name="connsiteX15" fmla="*/ 454228 w 1571292"/>
                <a:gd name="connsiteY15" fmla="*/ 384992 h 1037448"/>
                <a:gd name="connsiteX16" fmla="*/ 411170 w 1571292"/>
                <a:gd name="connsiteY16" fmla="*/ 313861 h 1037448"/>
                <a:gd name="connsiteX17" fmla="*/ 197867 w 1571292"/>
                <a:gd name="connsiteY17" fmla="*/ 349968 h 1037448"/>
                <a:gd name="connsiteX18" fmla="*/ 0 w 1571292"/>
                <a:gd name="connsiteY18" fmla="*/ 464247 h 1037448"/>
                <a:gd name="connsiteX19" fmla="*/ 0 w 1571292"/>
                <a:gd name="connsiteY19" fmla="*/ 594865 h 1037448"/>
                <a:gd name="connsiteX20" fmla="*/ 180536 w 1571292"/>
                <a:gd name="connsiteY20" fmla="*/ 699305 h 1037448"/>
                <a:gd name="connsiteX21" fmla="*/ 392033 w 1571292"/>
                <a:gd name="connsiteY21" fmla="*/ 734600 h 1037448"/>
                <a:gd name="connsiteX22" fmla="*/ 435091 w 1571292"/>
                <a:gd name="connsiteY22" fmla="*/ 663378 h 1037448"/>
                <a:gd name="connsiteX23" fmla="*/ 640450 w 1571292"/>
                <a:gd name="connsiteY23" fmla="*/ 659497 h 1037448"/>
                <a:gd name="connsiteX24" fmla="*/ 524546 w 1571292"/>
                <a:gd name="connsiteY24" fmla="*/ 680439 h 1037448"/>
                <a:gd name="connsiteX25" fmla="*/ 472552 w 1571292"/>
                <a:gd name="connsiteY25" fmla="*/ 704992 h 1037448"/>
                <a:gd name="connsiteX26" fmla="*/ 472552 w 1571292"/>
                <a:gd name="connsiteY26" fmla="*/ 835429 h 1037448"/>
                <a:gd name="connsiteX27" fmla="*/ 585658 w 1571292"/>
                <a:gd name="connsiteY27" fmla="*/ 933008 h 1037448"/>
                <a:gd name="connsiteX28" fmla="*/ 766193 w 1571292"/>
                <a:gd name="connsiteY28" fmla="*/ 1037448 h 1037448"/>
                <a:gd name="connsiteX29" fmla="*/ 964512 w 1571292"/>
                <a:gd name="connsiteY29" fmla="*/ 923440 h 1037448"/>
                <a:gd name="connsiteX30" fmla="*/ 1177815 w 1571292"/>
                <a:gd name="connsiteY30" fmla="*/ 887333 h 1037448"/>
                <a:gd name="connsiteX31" fmla="*/ 1220872 w 1571292"/>
                <a:gd name="connsiteY31" fmla="*/ 958464 h 1037448"/>
                <a:gd name="connsiteX32" fmla="*/ 1433634 w 1571292"/>
                <a:gd name="connsiteY32" fmla="*/ 958464 h 1037448"/>
                <a:gd name="connsiteX33" fmla="*/ 1477684 w 1571292"/>
                <a:gd name="connsiteY33" fmla="*/ 897262 h 1037448"/>
                <a:gd name="connsiteX34" fmla="*/ 1477684 w 1571292"/>
                <a:gd name="connsiteY34" fmla="*/ 766374 h 1037448"/>
                <a:gd name="connsiteX35" fmla="*/ 1433634 w 1571292"/>
                <a:gd name="connsiteY35" fmla="*/ 704992 h 1037448"/>
                <a:gd name="connsiteX36" fmla="*/ 1376223 w 1571292"/>
                <a:gd name="connsiteY36" fmla="*/ 685945 h 1037448"/>
                <a:gd name="connsiteX37" fmla="*/ 1571292 w 1571292"/>
                <a:gd name="connsiteY37" fmla="*/ 573652 h 1037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71292" h="1037448">
                  <a:moveTo>
                    <a:pt x="1571292" y="442673"/>
                  </a:moveTo>
                  <a:lnTo>
                    <a:pt x="1395179" y="340942"/>
                  </a:lnTo>
                  <a:cubicBezTo>
                    <a:pt x="1415352" y="338295"/>
                    <a:pt x="1434836" y="331831"/>
                    <a:pt x="1452590" y="321895"/>
                  </a:cubicBezTo>
                  <a:cubicBezTo>
                    <a:pt x="1482017" y="304925"/>
                    <a:pt x="1496641" y="282719"/>
                    <a:pt x="1496641" y="260513"/>
                  </a:cubicBezTo>
                  <a:lnTo>
                    <a:pt x="1496641" y="129805"/>
                  </a:lnTo>
                  <a:cubicBezTo>
                    <a:pt x="1496641" y="107599"/>
                    <a:pt x="1482017" y="85393"/>
                    <a:pt x="1452590" y="68423"/>
                  </a:cubicBezTo>
                  <a:cubicBezTo>
                    <a:pt x="1393826" y="34482"/>
                    <a:pt x="1298593" y="34482"/>
                    <a:pt x="1239829" y="68423"/>
                  </a:cubicBezTo>
                  <a:cubicBezTo>
                    <a:pt x="1206159" y="87921"/>
                    <a:pt x="1202097" y="108592"/>
                    <a:pt x="1196861" y="139554"/>
                  </a:cubicBezTo>
                  <a:cubicBezTo>
                    <a:pt x="1189098" y="184688"/>
                    <a:pt x="1122751" y="183695"/>
                    <a:pt x="983558" y="103447"/>
                  </a:cubicBezTo>
                  <a:lnTo>
                    <a:pt x="804377" y="0"/>
                  </a:lnTo>
                  <a:lnTo>
                    <a:pt x="606510" y="114189"/>
                  </a:lnTo>
                  <a:cubicBezTo>
                    <a:pt x="526352" y="160496"/>
                    <a:pt x="491599" y="192812"/>
                    <a:pt x="491599" y="212761"/>
                  </a:cubicBezTo>
                  <a:lnTo>
                    <a:pt x="491599" y="343469"/>
                  </a:lnTo>
                  <a:cubicBezTo>
                    <a:pt x="491599" y="358092"/>
                    <a:pt x="510374" y="366126"/>
                    <a:pt x="543683" y="368022"/>
                  </a:cubicBezTo>
                  <a:cubicBezTo>
                    <a:pt x="593421" y="370820"/>
                    <a:pt x="627903" y="373077"/>
                    <a:pt x="659587" y="388874"/>
                  </a:cubicBezTo>
                  <a:cubicBezTo>
                    <a:pt x="600462" y="418843"/>
                    <a:pt x="510555" y="417579"/>
                    <a:pt x="454228" y="384992"/>
                  </a:cubicBezTo>
                  <a:cubicBezTo>
                    <a:pt x="420468" y="365585"/>
                    <a:pt x="416406" y="344823"/>
                    <a:pt x="411170" y="313861"/>
                  </a:cubicBezTo>
                  <a:cubicBezTo>
                    <a:pt x="403407" y="268727"/>
                    <a:pt x="336970" y="269811"/>
                    <a:pt x="197867" y="349968"/>
                  </a:cubicBezTo>
                  <a:lnTo>
                    <a:pt x="0" y="464247"/>
                  </a:lnTo>
                  <a:lnTo>
                    <a:pt x="0" y="594865"/>
                  </a:lnTo>
                  <a:lnTo>
                    <a:pt x="180536" y="699305"/>
                  </a:lnTo>
                  <a:cubicBezTo>
                    <a:pt x="318555" y="778650"/>
                    <a:pt x="384360" y="779643"/>
                    <a:pt x="392033" y="734600"/>
                  </a:cubicBezTo>
                  <a:cubicBezTo>
                    <a:pt x="397359" y="703547"/>
                    <a:pt x="401060" y="682876"/>
                    <a:pt x="435091" y="663378"/>
                  </a:cubicBezTo>
                  <a:cubicBezTo>
                    <a:pt x="491508" y="630792"/>
                    <a:pt x="581325" y="629618"/>
                    <a:pt x="640450" y="659497"/>
                  </a:cubicBezTo>
                  <a:cubicBezTo>
                    <a:pt x="608857" y="675384"/>
                    <a:pt x="574374" y="677550"/>
                    <a:pt x="524546" y="680439"/>
                  </a:cubicBezTo>
                  <a:cubicBezTo>
                    <a:pt x="491328" y="682334"/>
                    <a:pt x="472552" y="690278"/>
                    <a:pt x="472552" y="704992"/>
                  </a:cubicBezTo>
                  <a:lnTo>
                    <a:pt x="472552" y="835429"/>
                  </a:lnTo>
                  <a:cubicBezTo>
                    <a:pt x="472552" y="855197"/>
                    <a:pt x="506764" y="887243"/>
                    <a:pt x="585658" y="933008"/>
                  </a:cubicBezTo>
                  <a:lnTo>
                    <a:pt x="766193" y="1037448"/>
                  </a:lnTo>
                  <a:lnTo>
                    <a:pt x="964512" y="923440"/>
                  </a:lnTo>
                  <a:cubicBezTo>
                    <a:pt x="1103615" y="843192"/>
                    <a:pt x="1170052" y="842199"/>
                    <a:pt x="1177815" y="887333"/>
                  </a:cubicBezTo>
                  <a:cubicBezTo>
                    <a:pt x="1183140" y="918295"/>
                    <a:pt x="1186841" y="938966"/>
                    <a:pt x="1220872" y="958464"/>
                  </a:cubicBezTo>
                  <a:cubicBezTo>
                    <a:pt x="1279637" y="992405"/>
                    <a:pt x="1374869" y="992405"/>
                    <a:pt x="1433634" y="958464"/>
                  </a:cubicBezTo>
                  <a:cubicBezTo>
                    <a:pt x="1462880" y="941584"/>
                    <a:pt x="1477594" y="919378"/>
                    <a:pt x="1477684" y="897262"/>
                  </a:cubicBezTo>
                  <a:cubicBezTo>
                    <a:pt x="1477774" y="875147"/>
                    <a:pt x="1477684" y="788941"/>
                    <a:pt x="1477684" y="766374"/>
                  </a:cubicBezTo>
                  <a:cubicBezTo>
                    <a:pt x="1477684" y="743807"/>
                    <a:pt x="1462971" y="721962"/>
                    <a:pt x="1433634" y="704992"/>
                  </a:cubicBezTo>
                  <a:cubicBezTo>
                    <a:pt x="1415880" y="695055"/>
                    <a:pt x="1396396" y="688592"/>
                    <a:pt x="1376223" y="685945"/>
                  </a:cubicBezTo>
                  <a:lnTo>
                    <a:pt x="1571292" y="573652"/>
                  </a:ln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98" name="Freeform: Shape 197">
              <a:extLst>
                <a:ext uri="{FF2B5EF4-FFF2-40B4-BE49-F238E27FC236}">
                  <a16:creationId xmlns:a16="http://schemas.microsoft.com/office/drawing/2014/main" id="{7845B3CD-1BBF-4BE5-93A5-9CEAD8EB9D55}"/>
                </a:ext>
              </a:extLst>
            </p:cNvPr>
            <p:cNvSpPr/>
            <p:nvPr/>
          </p:nvSpPr>
          <p:spPr>
            <a:xfrm>
              <a:off x="10119700" y="4172442"/>
              <a:ext cx="312732" cy="243181"/>
            </a:xfrm>
            <a:custGeom>
              <a:avLst/>
              <a:gdLst>
                <a:gd name="connsiteX0" fmla="*/ 52039 w 312732"/>
                <a:gd name="connsiteY0" fmla="*/ 237404 h 243181"/>
                <a:gd name="connsiteX1" fmla="*/ 117935 w 312732"/>
                <a:gd name="connsiteY1" fmla="*/ 243181 h 243181"/>
                <a:gd name="connsiteX2" fmla="*/ 117935 w 312732"/>
                <a:gd name="connsiteY2" fmla="*/ 243181 h 243181"/>
                <a:gd name="connsiteX3" fmla="*/ 312732 w 312732"/>
                <a:gd name="connsiteY3" fmla="*/ 130979 h 243181"/>
                <a:gd name="connsiteX4" fmla="*/ 312732 w 312732"/>
                <a:gd name="connsiteY4" fmla="*/ 0 h 243181"/>
                <a:gd name="connsiteX5" fmla="*/ 114865 w 312732"/>
                <a:gd name="connsiteY5" fmla="*/ 114279 h 243181"/>
                <a:gd name="connsiteX6" fmla="*/ 52039 w 312732"/>
                <a:gd name="connsiteY6" fmla="*/ 237404 h 24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32" h="243181">
                  <a:moveTo>
                    <a:pt x="52039" y="237404"/>
                  </a:moveTo>
                  <a:cubicBezTo>
                    <a:pt x="77404" y="238849"/>
                    <a:pt x="98798" y="240112"/>
                    <a:pt x="117935" y="243181"/>
                  </a:cubicBezTo>
                  <a:lnTo>
                    <a:pt x="117935" y="243181"/>
                  </a:lnTo>
                  <a:lnTo>
                    <a:pt x="312732" y="130979"/>
                  </a:lnTo>
                  <a:lnTo>
                    <a:pt x="312732" y="0"/>
                  </a:lnTo>
                  <a:lnTo>
                    <a:pt x="114865" y="114279"/>
                  </a:lnTo>
                  <a:cubicBezTo>
                    <a:pt x="-24328" y="194617"/>
                    <a:pt x="-26404" y="232891"/>
                    <a:pt x="52039" y="237404"/>
                  </a:cubicBez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99" name="Freeform: Shape 198">
              <a:extLst>
                <a:ext uri="{FF2B5EF4-FFF2-40B4-BE49-F238E27FC236}">
                  <a16:creationId xmlns:a16="http://schemas.microsoft.com/office/drawing/2014/main" id="{AF03818C-D761-47F4-842B-5D8D4E0E6517}"/>
                </a:ext>
              </a:extLst>
            </p:cNvPr>
            <p:cNvSpPr/>
            <p:nvPr/>
          </p:nvSpPr>
          <p:spPr>
            <a:xfrm>
              <a:off x="9352456" y="3941807"/>
              <a:ext cx="219655" cy="176834"/>
            </a:xfrm>
            <a:custGeom>
              <a:avLst/>
              <a:gdLst>
                <a:gd name="connsiteX0" fmla="*/ 175311 w 219655"/>
                <a:gd name="connsiteY0" fmla="*/ 50099 h 176834"/>
                <a:gd name="connsiteX1" fmla="*/ 52096 w 219655"/>
                <a:gd name="connsiteY1" fmla="*/ 25275 h 176834"/>
                <a:gd name="connsiteX2" fmla="*/ 11 w 219655"/>
                <a:gd name="connsiteY2" fmla="*/ 0 h 176834"/>
                <a:gd name="connsiteX3" fmla="*/ 11 w 219655"/>
                <a:gd name="connsiteY3" fmla="*/ 131340 h 176834"/>
                <a:gd name="connsiteX4" fmla="*/ 52096 w 219655"/>
                <a:gd name="connsiteY4" fmla="*/ 155893 h 176834"/>
                <a:gd name="connsiteX5" fmla="*/ 168090 w 219655"/>
                <a:gd name="connsiteY5" fmla="*/ 176835 h 176834"/>
                <a:gd name="connsiteX6" fmla="*/ 175311 w 219655"/>
                <a:gd name="connsiteY6" fmla="*/ 172863 h 176834"/>
                <a:gd name="connsiteX7" fmla="*/ 175311 w 219655"/>
                <a:gd name="connsiteY7" fmla="*/ 50099 h 17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55" h="176834">
                  <a:moveTo>
                    <a:pt x="175311" y="50099"/>
                  </a:moveTo>
                  <a:cubicBezTo>
                    <a:pt x="141642" y="30601"/>
                    <a:pt x="105715" y="28254"/>
                    <a:pt x="52096" y="25275"/>
                  </a:cubicBezTo>
                  <a:cubicBezTo>
                    <a:pt x="18336" y="23289"/>
                    <a:pt x="-530" y="15075"/>
                    <a:pt x="11" y="0"/>
                  </a:cubicBezTo>
                  <a:lnTo>
                    <a:pt x="11" y="131340"/>
                  </a:lnTo>
                  <a:cubicBezTo>
                    <a:pt x="11" y="145963"/>
                    <a:pt x="18787" y="153997"/>
                    <a:pt x="52096" y="155893"/>
                  </a:cubicBezTo>
                  <a:cubicBezTo>
                    <a:pt x="101833" y="158691"/>
                    <a:pt x="136406" y="160948"/>
                    <a:pt x="168090" y="176835"/>
                  </a:cubicBezTo>
                  <a:cubicBezTo>
                    <a:pt x="170565" y="175638"/>
                    <a:pt x="172975" y="174312"/>
                    <a:pt x="175311" y="172863"/>
                  </a:cubicBezTo>
                  <a:cubicBezTo>
                    <a:pt x="234437" y="139012"/>
                    <a:pt x="234437" y="84039"/>
                    <a:pt x="175311" y="50099"/>
                  </a:cubicBez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00" name="Freeform: Shape 199">
              <a:extLst>
                <a:ext uri="{FF2B5EF4-FFF2-40B4-BE49-F238E27FC236}">
                  <a16:creationId xmlns:a16="http://schemas.microsoft.com/office/drawing/2014/main" id="{9E4B31CA-D0E1-4443-9F57-EF33A58A2E9F}"/>
                </a:ext>
              </a:extLst>
            </p:cNvPr>
            <p:cNvSpPr/>
            <p:nvPr/>
          </p:nvSpPr>
          <p:spPr>
            <a:xfrm>
              <a:off x="10138440" y="3859573"/>
              <a:ext cx="219701" cy="211136"/>
            </a:xfrm>
            <a:custGeom>
              <a:avLst/>
              <a:gdLst>
                <a:gd name="connsiteX0" fmla="*/ 175289 w 219701"/>
                <a:gd name="connsiteY0" fmla="*/ 61472 h 211136"/>
                <a:gd name="connsiteX1" fmla="*/ 51983 w 219701"/>
                <a:gd name="connsiteY1" fmla="*/ 86296 h 211136"/>
                <a:gd name="connsiteX2" fmla="*/ 115171 w 219701"/>
                <a:gd name="connsiteY2" fmla="*/ 209421 h 211136"/>
                <a:gd name="connsiteX3" fmla="*/ 118240 w 219701"/>
                <a:gd name="connsiteY3" fmla="*/ 211136 h 211136"/>
                <a:gd name="connsiteX4" fmla="*/ 175650 w 219701"/>
                <a:gd name="connsiteY4" fmla="*/ 192090 h 211136"/>
                <a:gd name="connsiteX5" fmla="*/ 219701 w 219701"/>
                <a:gd name="connsiteY5" fmla="*/ 130708 h 211136"/>
                <a:gd name="connsiteX6" fmla="*/ 219701 w 219701"/>
                <a:gd name="connsiteY6" fmla="*/ 0 h 211136"/>
                <a:gd name="connsiteX7" fmla="*/ 175289 w 219701"/>
                <a:gd name="connsiteY7" fmla="*/ 61472 h 21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701" h="211136">
                  <a:moveTo>
                    <a:pt x="175289" y="61472"/>
                  </a:moveTo>
                  <a:cubicBezTo>
                    <a:pt x="141619" y="80880"/>
                    <a:pt x="105693" y="83227"/>
                    <a:pt x="51983" y="86296"/>
                  </a:cubicBezTo>
                  <a:cubicBezTo>
                    <a:pt x="-26459" y="90719"/>
                    <a:pt x="-24293" y="129083"/>
                    <a:pt x="115171" y="209421"/>
                  </a:cubicBezTo>
                  <a:lnTo>
                    <a:pt x="118240" y="211136"/>
                  </a:lnTo>
                  <a:cubicBezTo>
                    <a:pt x="138413" y="208490"/>
                    <a:pt x="157896" y="202026"/>
                    <a:pt x="175650" y="192090"/>
                  </a:cubicBezTo>
                  <a:cubicBezTo>
                    <a:pt x="205078" y="175120"/>
                    <a:pt x="219701" y="152914"/>
                    <a:pt x="219701" y="130708"/>
                  </a:cubicBezTo>
                  <a:lnTo>
                    <a:pt x="219701" y="0"/>
                  </a:lnTo>
                  <a:cubicBezTo>
                    <a:pt x="219791" y="22296"/>
                    <a:pt x="204716" y="44502"/>
                    <a:pt x="175289" y="61472"/>
                  </a:cubicBez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01" name="Freeform: Shape 200">
              <a:extLst>
                <a:ext uri="{FF2B5EF4-FFF2-40B4-BE49-F238E27FC236}">
                  <a16:creationId xmlns:a16="http://schemas.microsoft.com/office/drawing/2014/main" id="{C8BDA3C4-316C-4E88-900B-8B8E4C9D3C84}"/>
                </a:ext>
              </a:extLst>
            </p:cNvPr>
            <p:cNvSpPr/>
            <p:nvPr/>
          </p:nvSpPr>
          <p:spPr>
            <a:xfrm>
              <a:off x="8861501" y="4194106"/>
              <a:ext cx="392033" cy="300356"/>
            </a:xfrm>
            <a:custGeom>
              <a:avLst/>
              <a:gdLst>
                <a:gd name="connsiteX0" fmla="*/ 180536 w 392033"/>
                <a:gd name="connsiteY0" fmla="*/ 104440 h 300356"/>
                <a:gd name="connsiteX1" fmla="*/ 0 w 392033"/>
                <a:gd name="connsiteY1" fmla="*/ 0 h 300356"/>
                <a:gd name="connsiteX2" fmla="*/ 0 w 392033"/>
                <a:gd name="connsiteY2" fmla="*/ 130618 h 300356"/>
                <a:gd name="connsiteX3" fmla="*/ 180536 w 392033"/>
                <a:gd name="connsiteY3" fmla="*/ 235057 h 300356"/>
                <a:gd name="connsiteX4" fmla="*/ 392033 w 392033"/>
                <a:gd name="connsiteY4" fmla="*/ 270352 h 300356"/>
                <a:gd name="connsiteX5" fmla="*/ 392033 w 392033"/>
                <a:gd name="connsiteY5" fmla="*/ 139644 h 300356"/>
                <a:gd name="connsiteX6" fmla="*/ 180536 w 392033"/>
                <a:gd name="connsiteY6" fmla="*/ 104440 h 30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033" h="300356">
                  <a:moveTo>
                    <a:pt x="180536" y="104440"/>
                  </a:moveTo>
                  <a:lnTo>
                    <a:pt x="0" y="0"/>
                  </a:lnTo>
                  <a:lnTo>
                    <a:pt x="0" y="130618"/>
                  </a:lnTo>
                  <a:lnTo>
                    <a:pt x="180536" y="235057"/>
                  </a:lnTo>
                  <a:cubicBezTo>
                    <a:pt x="318555" y="314403"/>
                    <a:pt x="384360" y="315396"/>
                    <a:pt x="392033" y="270352"/>
                  </a:cubicBezTo>
                  <a:lnTo>
                    <a:pt x="392033" y="139644"/>
                  </a:lnTo>
                  <a:cubicBezTo>
                    <a:pt x="384360" y="184778"/>
                    <a:pt x="318555" y="183785"/>
                    <a:pt x="180536" y="104440"/>
                  </a:cubicBez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02" name="Freeform: Shape 201">
              <a:extLst>
                <a:ext uri="{FF2B5EF4-FFF2-40B4-BE49-F238E27FC236}">
                  <a16:creationId xmlns:a16="http://schemas.microsoft.com/office/drawing/2014/main" id="{E395F0D8-A396-43D0-8295-4BD039B8592D}"/>
                </a:ext>
              </a:extLst>
            </p:cNvPr>
            <p:cNvSpPr/>
            <p:nvPr/>
          </p:nvSpPr>
          <p:spPr>
            <a:xfrm>
              <a:off x="9253895" y="4237164"/>
              <a:ext cx="299655" cy="227294"/>
            </a:xfrm>
            <a:custGeom>
              <a:avLst/>
              <a:gdLst>
                <a:gd name="connsiteX0" fmla="*/ 255819 w 299655"/>
                <a:gd name="connsiteY0" fmla="*/ 25455 h 227294"/>
                <a:gd name="connsiteX1" fmla="*/ 43058 w 299655"/>
                <a:gd name="connsiteY1" fmla="*/ 25455 h 227294"/>
                <a:gd name="connsiteX2" fmla="*/ 0 w 299655"/>
                <a:gd name="connsiteY2" fmla="*/ 96587 h 227294"/>
                <a:gd name="connsiteX3" fmla="*/ 0 w 299655"/>
                <a:gd name="connsiteY3" fmla="*/ 227294 h 227294"/>
                <a:gd name="connsiteX4" fmla="*/ 43058 w 299655"/>
                <a:gd name="connsiteY4" fmla="*/ 156073 h 227294"/>
                <a:gd name="connsiteX5" fmla="*/ 248417 w 299655"/>
                <a:gd name="connsiteY5" fmla="*/ 152192 h 227294"/>
                <a:gd name="connsiteX6" fmla="*/ 255819 w 299655"/>
                <a:gd name="connsiteY6" fmla="*/ 148310 h 227294"/>
                <a:gd name="connsiteX7" fmla="*/ 255819 w 299655"/>
                <a:gd name="connsiteY7" fmla="*/ 25455 h 2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55" h="227294">
                  <a:moveTo>
                    <a:pt x="255819" y="25455"/>
                  </a:moveTo>
                  <a:cubicBezTo>
                    <a:pt x="197055" y="-8485"/>
                    <a:pt x="101822" y="-8485"/>
                    <a:pt x="43058" y="25455"/>
                  </a:cubicBezTo>
                  <a:cubicBezTo>
                    <a:pt x="9388" y="44863"/>
                    <a:pt x="5326" y="65625"/>
                    <a:pt x="0" y="96587"/>
                  </a:cubicBezTo>
                  <a:lnTo>
                    <a:pt x="0" y="227294"/>
                  </a:lnTo>
                  <a:cubicBezTo>
                    <a:pt x="5326" y="196242"/>
                    <a:pt x="9027" y="175571"/>
                    <a:pt x="43058" y="156073"/>
                  </a:cubicBezTo>
                  <a:cubicBezTo>
                    <a:pt x="99475" y="123486"/>
                    <a:pt x="189292" y="122313"/>
                    <a:pt x="248417" y="152192"/>
                  </a:cubicBezTo>
                  <a:cubicBezTo>
                    <a:pt x="248417" y="152192"/>
                    <a:pt x="251125" y="150928"/>
                    <a:pt x="255819" y="148310"/>
                  </a:cubicBezTo>
                  <a:cubicBezTo>
                    <a:pt x="314312" y="114460"/>
                    <a:pt x="314222" y="59396"/>
                    <a:pt x="255819" y="25455"/>
                  </a:cubicBezTo>
                  <a:close/>
                </a:path>
              </a:pathLst>
            </a:custGeom>
            <a:solidFill>
              <a:srgbClr val="FFFFFF">
                <a:alpha val="15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03" name="Freeform: Shape 202">
              <a:extLst>
                <a:ext uri="{FF2B5EF4-FFF2-40B4-BE49-F238E27FC236}">
                  <a16:creationId xmlns:a16="http://schemas.microsoft.com/office/drawing/2014/main" id="{A83F601A-8FF9-493B-AFB7-7A52A20C3DC2}"/>
                </a:ext>
              </a:extLst>
            </p:cNvPr>
            <p:cNvSpPr/>
            <p:nvPr/>
          </p:nvSpPr>
          <p:spPr>
            <a:xfrm>
              <a:off x="9627785" y="4456261"/>
              <a:ext cx="411169" cy="311226"/>
            </a:xfrm>
            <a:custGeom>
              <a:avLst/>
              <a:gdLst>
                <a:gd name="connsiteX0" fmla="*/ 197867 w 411169"/>
                <a:gd name="connsiteY0" fmla="*/ 66330 h 311226"/>
                <a:gd name="connsiteX1" fmla="*/ 0 w 411169"/>
                <a:gd name="connsiteY1" fmla="*/ 180609 h 311226"/>
                <a:gd name="connsiteX2" fmla="*/ 0 w 411169"/>
                <a:gd name="connsiteY2" fmla="*/ 311226 h 311226"/>
                <a:gd name="connsiteX3" fmla="*/ 197867 w 411169"/>
                <a:gd name="connsiteY3" fmla="*/ 196947 h 311226"/>
                <a:gd name="connsiteX4" fmla="*/ 411170 w 411169"/>
                <a:gd name="connsiteY4" fmla="*/ 160840 h 311226"/>
                <a:gd name="connsiteX5" fmla="*/ 411170 w 411169"/>
                <a:gd name="connsiteY5" fmla="*/ 30042 h 311226"/>
                <a:gd name="connsiteX6" fmla="*/ 197867 w 411169"/>
                <a:gd name="connsiteY6" fmla="*/ 66330 h 3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169" h="311226">
                  <a:moveTo>
                    <a:pt x="197867" y="66330"/>
                  </a:moveTo>
                  <a:lnTo>
                    <a:pt x="0" y="180609"/>
                  </a:lnTo>
                  <a:lnTo>
                    <a:pt x="0" y="311226"/>
                  </a:lnTo>
                  <a:lnTo>
                    <a:pt x="197867" y="196947"/>
                  </a:lnTo>
                  <a:cubicBezTo>
                    <a:pt x="336970" y="116699"/>
                    <a:pt x="403407" y="115706"/>
                    <a:pt x="411170" y="160840"/>
                  </a:cubicBezTo>
                  <a:lnTo>
                    <a:pt x="411170" y="30042"/>
                  </a:lnTo>
                  <a:cubicBezTo>
                    <a:pt x="403678" y="-15272"/>
                    <a:pt x="337241" y="-14009"/>
                    <a:pt x="197867" y="66330"/>
                  </a:cubicBez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04" name="Freeform: Shape 203">
              <a:extLst>
                <a:ext uri="{FF2B5EF4-FFF2-40B4-BE49-F238E27FC236}">
                  <a16:creationId xmlns:a16="http://schemas.microsoft.com/office/drawing/2014/main" id="{00A360D0-EA87-4D92-BF70-F4D06E5EAE80}"/>
                </a:ext>
              </a:extLst>
            </p:cNvPr>
            <p:cNvSpPr/>
            <p:nvPr/>
          </p:nvSpPr>
          <p:spPr>
            <a:xfrm>
              <a:off x="9334099" y="4433135"/>
              <a:ext cx="293685" cy="334081"/>
            </a:xfrm>
            <a:custGeom>
              <a:avLst/>
              <a:gdLst>
                <a:gd name="connsiteX0" fmla="*/ 113059 w 293685"/>
                <a:gd name="connsiteY0" fmla="*/ 99295 h 334081"/>
                <a:gd name="connsiteX1" fmla="*/ 44 w 293685"/>
                <a:gd name="connsiteY1" fmla="*/ 0 h 334081"/>
                <a:gd name="connsiteX2" fmla="*/ 44 w 293685"/>
                <a:gd name="connsiteY2" fmla="*/ 1264 h 334081"/>
                <a:gd name="connsiteX3" fmla="*/ 44 w 293685"/>
                <a:gd name="connsiteY3" fmla="*/ 132062 h 334081"/>
                <a:gd name="connsiteX4" fmla="*/ 113150 w 293685"/>
                <a:gd name="connsiteY4" fmla="*/ 229641 h 334081"/>
                <a:gd name="connsiteX5" fmla="*/ 293685 w 293685"/>
                <a:gd name="connsiteY5" fmla="*/ 334081 h 334081"/>
                <a:gd name="connsiteX6" fmla="*/ 293685 w 293685"/>
                <a:gd name="connsiteY6" fmla="*/ 203735 h 33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685" h="334081">
                  <a:moveTo>
                    <a:pt x="113059" y="99295"/>
                  </a:moveTo>
                  <a:cubicBezTo>
                    <a:pt x="32540" y="52536"/>
                    <a:pt x="-1400" y="20220"/>
                    <a:pt x="44" y="0"/>
                  </a:cubicBezTo>
                  <a:cubicBezTo>
                    <a:pt x="44" y="451"/>
                    <a:pt x="44" y="813"/>
                    <a:pt x="44" y="1264"/>
                  </a:cubicBezTo>
                  <a:lnTo>
                    <a:pt x="44" y="132062"/>
                  </a:lnTo>
                  <a:cubicBezTo>
                    <a:pt x="44" y="151831"/>
                    <a:pt x="34256" y="183876"/>
                    <a:pt x="113150" y="229641"/>
                  </a:cubicBezTo>
                  <a:lnTo>
                    <a:pt x="293685" y="334081"/>
                  </a:lnTo>
                  <a:lnTo>
                    <a:pt x="293685" y="203735"/>
                  </a:ln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05" name="Freeform: Shape 204">
              <a:extLst>
                <a:ext uri="{FF2B5EF4-FFF2-40B4-BE49-F238E27FC236}">
                  <a16:creationId xmlns:a16="http://schemas.microsoft.com/office/drawing/2014/main" id="{EB3C7B54-5F78-41B6-AE0C-A4BB30D37E9B}"/>
                </a:ext>
              </a:extLst>
            </p:cNvPr>
            <p:cNvSpPr/>
            <p:nvPr/>
          </p:nvSpPr>
          <p:spPr>
            <a:xfrm>
              <a:off x="8860779" y="3729497"/>
              <a:ext cx="1571743" cy="907011"/>
            </a:xfrm>
            <a:custGeom>
              <a:avLst/>
              <a:gdLst>
                <a:gd name="connsiteX0" fmla="*/ 1240190 w 1571743"/>
                <a:gd name="connsiteY0" fmla="*/ 68423 h 907011"/>
                <a:gd name="connsiteX1" fmla="*/ 1197222 w 1571743"/>
                <a:gd name="connsiteY1" fmla="*/ 139554 h 907011"/>
                <a:gd name="connsiteX2" fmla="*/ 983919 w 1571743"/>
                <a:gd name="connsiteY2" fmla="*/ 103447 h 907011"/>
                <a:gd name="connsiteX3" fmla="*/ 804738 w 1571743"/>
                <a:gd name="connsiteY3" fmla="*/ 0 h 907011"/>
                <a:gd name="connsiteX4" fmla="*/ 606871 w 1571743"/>
                <a:gd name="connsiteY4" fmla="*/ 114189 h 907011"/>
                <a:gd name="connsiteX5" fmla="*/ 543683 w 1571743"/>
                <a:gd name="connsiteY5" fmla="*/ 237404 h 907011"/>
                <a:gd name="connsiteX6" fmla="*/ 666899 w 1571743"/>
                <a:gd name="connsiteY6" fmla="*/ 262228 h 907011"/>
                <a:gd name="connsiteX7" fmla="*/ 666899 w 1571743"/>
                <a:gd name="connsiteY7" fmla="*/ 384992 h 907011"/>
                <a:gd name="connsiteX8" fmla="*/ 454228 w 1571743"/>
                <a:gd name="connsiteY8" fmla="*/ 384992 h 907011"/>
                <a:gd name="connsiteX9" fmla="*/ 411170 w 1571743"/>
                <a:gd name="connsiteY9" fmla="*/ 313861 h 907011"/>
                <a:gd name="connsiteX10" fmla="*/ 197867 w 1571743"/>
                <a:gd name="connsiteY10" fmla="*/ 349968 h 907011"/>
                <a:gd name="connsiteX11" fmla="*/ 0 w 1571743"/>
                <a:gd name="connsiteY11" fmla="*/ 464247 h 907011"/>
                <a:gd name="connsiteX12" fmla="*/ 180536 w 1571743"/>
                <a:gd name="connsiteY12" fmla="*/ 568687 h 907011"/>
                <a:gd name="connsiteX13" fmla="*/ 392033 w 1571743"/>
                <a:gd name="connsiteY13" fmla="*/ 603892 h 907011"/>
                <a:gd name="connsiteX14" fmla="*/ 435091 w 1571743"/>
                <a:gd name="connsiteY14" fmla="*/ 532761 h 907011"/>
                <a:gd name="connsiteX15" fmla="*/ 647852 w 1571743"/>
                <a:gd name="connsiteY15" fmla="*/ 532761 h 907011"/>
                <a:gd name="connsiteX16" fmla="*/ 647852 w 1571743"/>
                <a:gd name="connsiteY16" fmla="*/ 655615 h 907011"/>
                <a:gd name="connsiteX17" fmla="*/ 524546 w 1571743"/>
                <a:gd name="connsiteY17" fmla="*/ 680439 h 907011"/>
                <a:gd name="connsiteX18" fmla="*/ 585658 w 1571743"/>
                <a:gd name="connsiteY18" fmla="*/ 802571 h 907011"/>
                <a:gd name="connsiteX19" fmla="*/ 766193 w 1571743"/>
                <a:gd name="connsiteY19" fmla="*/ 907011 h 907011"/>
                <a:gd name="connsiteX20" fmla="*/ 964873 w 1571743"/>
                <a:gd name="connsiteY20" fmla="*/ 793093 h 907011"/>
                <a:gd name="connsiteX21" fmla="*/ 1178176 w 1571743"/>
                <a:gd name="connsiteY21" fmla="*/ 756986 h 907011"/>
                <a:gd name="connsiteX22" fmla="*/ 1221233 w 1571743"/>
                <a:gd name="connsiteY22" fmla="*/ 828207 h 907011"/>
                <a:gd name="connsiteX23" fmla="*/ 1433995 w 1571743"/>
                <a:gd name="connsiteY23" fmla="*/ 828207 h 907011"/>
                <a:gd name="connsiteX24" fmla="*/ 1433995 w 1571743"/>
                <a:gd name="connsiteY24" fmla="*/ 705353 h 907011"/>
                <a:gd name="connsiteX25" fmla="*/ 1310689 w 1571743"/>
                <a:gd name="connsiteY25" fmla="*/ 680529 h 907011"/>
                <a:gd name="connsiteX26" fmla="*/ 1373876 w 1571743"/>
                <a:gd name="connsiteY26" fmla="*/ 557404 h 907011"/>
                <a:gd name="connsiteX27" fmla="*/ 1571743 w 1571743"/>
                <a:gd name="connsiteY27" fmla="*/ 443125 h 907011"/>
                <a:gd name="connsiteX28" fmla="*/ 1392471 w 1571743"/>
                <a:gd name="connsiteY28" fmla="*/ 339226 h 907011"/>
                <a:gd name="connsiteX29" fmla="*/ 1329284 w 1571743"/>
                <a:gd name="connsiteY29" fmla="*/ 216101 h 907011"/>
                <a:gd name="connsiteX30" fmla="*/ 1452590 w 1571743"/>
                <a:gd name="connsiteY30" fmla="*/ 191278 h 907011"/>
                <a:gd name="connsiteX31" fmla="*/ 1452590 w 1571743"/>
                <a:gd name="connsiteY31" fmla="*/ 68423 h 907011"/>
                <a:gd name="connsiteX32" fmla="*/ 1240190 w 1571743"/>
                <a:gd name="connsiteY32" fmla="*/ 68423 h 90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1743" h="907011">
                  <a:moveTo>
                    <a:pt x="1240190" y="68423"/>
                  </a:moveTo>
                  <a:cubicBezTo>
                    <a:pt x="1206520" y="87921"/>
                    <a:pt x="1202458" y="108592"/>
                    <a:pt x="1197222" y="139554"/>
                  </a:cubicBezTo>
                  <a:cubicBezTo>
                    <a:pt x="1189459" y="184688"/>
                    <a:pt x="1123112" y="183695"/>
                    <a:pt x="983919" y="103447"/>
                  </a:cubicBezTo>
                  <a:lnTo>
                    <a:pt x="804738" y="0"/>
                  </a:lnTo>
                  <a:lnTo>
                    <a:pt x="606871" y="114189"/>
                  </a:lnTo>
                  <a:cubicBezTo>
                    <a:pt x="467678" y="194617"/>
                    <a:pt x="465511" y="232891"/>
                    <a:pt x="543683" y="237404"/>
                  </a:cubicBezTo>
                  <a:cubicBezTo>
                    <a:pt x="597302" y="240383"/>
                    <a:pt x="633229" y="242730"/>
                    <a:pt x="666899" y="262228"/>
                  </a:cubicBezTo>
                  <a:cubicBezTo>
                    <a:pt x="725753" y="296169"/>
                    <a:pt x="725753" y="351142"/>
                    <a:pt x="666899" y="384992"/>
                  </a:cubicBezTo>
                  <a:cubicBezTo>
                    <a:pt x="608044" y="418843"/>
                    <a:pt x="512992" y="418933"/>
                    <a:pt x="454228" y="384992"/>
                  </a:cubicBezTo>
                  <a:cubicBezTo>
                    <a:pt x="420468" y="365585"/>
                    <a:pt x="416406" y="344823"/>
                    <a:pt x="411170" y="313861"/>
                  </a:cubicBezTo>
                  <a:cubicBezTo>
                    <a:pt x="403407" y="268727"/>
                    <a:pt x="336970" y="269811"/>
                    <a:pt x="197867" y="349968"/>
                  </a:cubicBezTo>
                  <a:lnTo>
                    <a:pt x="0" y="464247"/>
                  </a:lnTo>
                  <a:lnTo>
                    <a:pt x="180536" y="568687"/>
                  </a:lnTo>
                  <a:cubicBezTo>
                    <a:pt x="318555" y="648033"/>
                    <a:pt x="384360" y="649026"/>
                    <a:pt x="392033" y="603892"/>
                  </a:cubicBezTo>
                  <a:cubicBezTo>
                    <a:pt x="397359" y="572930"/>
                    <a:pt x="401060" y="552168"/>
                    <a:pt x="435091" y="532761"/>
                  </a:cubicBezTo>
                  <a:cubicBezTo>
                    <a:pt x="493855" y="498820"/>
                    <a:pt x="589088" y="498820"/>
                    <a:pt x="647852" y="532761"/>
                  </a:cubicBezTo>
                  <a:cubicBezTo>
                    <a:pt x="706617" y="566701"/>
                    <a:pt x="706617" y="621674"/>
                    <a:pt x="647852" y="655615"/>
                  </a:cubicBezTo>
                  <a:cubicBezTo>
                    <a:pt x="614092" y="675023"/>
                    <a:pt x="578256" y="677370"/>
                    <a:pt x="524546" y="680439"/>
                  </a:cubicBezTo>
                  <a:cubicBezTo>
                    <a:pt x="446374" y="684862"/>
                    <a:pt x="448270" y="722955"/>
                    <a:pt x="585658" y="802571"/>
                  </a:cubicBezTo>
                  <a:lnTo>
                    <a:pt x="766193" y="907011"/>
                  </a:lnTo>
                  <a:lnTo>
                    <a:pt x="964873" y="793093"/>
                  </a:lnTo>
                  <a:cubicBezTo>
                    <a:pt x="1103976" y="712755"/>
                    <a:pt x="1170413" y="711852"/>
                    <a:pt x="1178176" y="756986"/>
                  </a:cubicBezTo>
                  <a:cubicBezTo>
                    <a:pt x="1183501" y="788038"/>
                    <a:pt x="1187202" y="808709"/>
                    <a:pt x="1221233" y="828207"/>
                  </a:cubicBezTo>
                  <a:cubicBezTo>
                    <a:pt x="1279998" y="862148"/>
                    <a:pt x="1375230" y="862148"/>
                    <a:pt x="1433995" y="828207"/>
                  </a:cubicBezTo>
                  <a:cubicBezTo>
                    <a:pt x="1492759" y="794267"/>
                    <a:pt x="1492759" y="739294"/>
                    <a:pt x="1433995" y="705353"/>
                  </a:cubicBezTo>
                  <a:cubicBezTo>
                    <a:pt x="1400235" y="685945"/>
                    <a:pt x="1364398" y="683598"/>
                    <a:pt x="1310689" y="680529"/>
                  </a:cubicBezTo>
                  <a:cubicBezTo>
                    <a:pt x="1232246" y="676016"/>
                    <a:pt x="1234322" y="637742"/>
                    <a:pt x="1373876" y="557404"/>
                  </a:cubicBezTo>
                  <a:lnTo>
                    <a:pt x="1571743" y="443125"/>
                  </a:lnTo>
                  <a:lnTo>
                    <a:pt x="1392471" y="339226"/>
                  </a:lnTo>
                  <a:cubicBezTo>
                    <a:pt x="1253369" y="258888"/>
                    <a:pt x="1251202" y="220524"/>
                    <a:pt x="1329284" y="216101"/>
                  </a:cubicBezTo>
                  <a:cubicBezTo>
                    <a:pt x="1382993" y="213032"/>
                    <a:pt x="1418920" y="210685"/>
                    <a:pt x="1452590" y="191278"/>
                  </a:cubicBezTo>
                  <a:cubicBezTo>
                    <a:pt x="1511354" y="157337"/>
                    <a:pt x="1511354" y="102364"/>
                    <a:pt x="1452590" y="68423"/>
                  </a:cubicBezTo>
                  <a:cubicBezTo>
                    <a:pt x="1393825" y="34482"/>
                    <a:pt x="1298864" y="34753"/>
                    <a:pt x="1240190" y="68423"/>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06" name="Freeform: Shape 205">
              <a:extLst>
                <a:ext uri="{FF2B5EF4-FFF2-40B4-BE49-F238E27FC236}">
                  <a16:creationId xmlns:a16="http://schemas.microsoft.com/office/drawing/2014/main" id="{329D90EF-B912-48B4-95D9-9DDC0A7F2EC3}"/>
                </a:ext>
              </a:extLst>
            </p:cNvPr>
            <p:cNvSpPr/>
            <p:nvPr/>
          </p:nvSpPr>
          <p:spPr>
            <a:xfrm>
              <a:off x="8860779" y="3729497"/>
              <a:ext cx="1571743" cy="907011"/>
            </a:xfrm>
            <a:custGeom>
              <a:avLst/>
              <a:gdLst>
                <a:gd name="connsiteX0" fmla="*/ 1240190 w 1571743"/>
                <a:gd name="connsiteY0" fmla="*/ 68423 h 907011"/>
                <a:gd name="connsiteX1" fmla="*/ 1197222 w 1571743"/>
                <a:gd name="connsiteY1" fmla="*/ 139554 h 907011"/>
                <a:gd name="connsiteX2" fmla="*/ 983919 w 1571743"/>
                <a:gd name="connsiteY2" fmla="*/ 103447 h 907011"/>
                <a:gd name="connsiteX3" fmla="*/ 804738 w 1571743"/>
                <a:gd name="connsiteY3" fmla="*/ 0 h 907011"/>
                <a:gd name="connsiteX4" fmla="*/ 606871 w 1571743"/>
                <a:gd name="connsiteY4" fmla="*/ 114189 h 907011"/>
                <a:gd name="connsiteX5" fmla="*/ 543683 w 1571743"/>
                <a:gd name="connsiteY5" fmla="*/ 237404 h 907011"/>
                <a:gd name="connsiteX6" fmla="*/ 666899 w 1571743"/>
                <a:gd name="connsiteY6" fmla="*/ 262228 h 907011"/>
                <a:gd name="connsiteX7" fmla="*/ 666899 w 1571743"/>
                <a:gd name="connsiteY7" fmla="*/ 384992 h 907011"/>
                <a:gd name="connsiteX8" fmla="*/ 454228 w 1571743"/>
                <a:gd name="connsiteY8" fmla="*/ 384992 h 907011"/>
                <a:gd name="connsiteX9" fmla="*/ 411170 w 1571743"/>
                <a:gd name="connsiteY9" fmla="*/ 313861 h 907011"/>
                <a:gd name="connsiteX10" fmla="*/ 197867 w 1571743"/>
                <a:gd name="connsiteY10" fmla="*/ 349968 h 907011"/>
                <a:gd name="connsiteX11" fmla="*/ 0 w 1571743"/>
                <a:gd name="connsiteY11" fmla="*/ 464247 h 907011"/>
                <a:gd name="connsiteX12" fmla="*/ 180536 w 1571743"/>
                <a:gd name="connsiteY12" fmla="*/ 568687 h 907011"/>
                <a:gd name="connsiteX13" fmla="*/ 392033 w 1571743"/>
                <a:gd name="connsiteY13" fmla="*/ 603892 h 907011"/>
                <a:gd name="connsiteX14" fmla="*/ 435091 w 1571743"/>
                <a:gd name="connsiteY14" fmla="*/ 532761 h 907011"/>
                <a:gd name="connsiteX15" fmla="*/ 647852 w 1571743"/>
                <a:gd name="connsiteY15" fmla="*/ 532761 h 907011"/>
                <a:gd name="connsiteX16" fmla="*/ 647852 w 1571743"/>
                <a:gd name="connsiteY16" fmla="*/ 655615 h 907011"/>
                <a:gd name="connsiteX17" fmla="*/ 524546 w 1571743"/>
                <a:gd name="connsiteY17" fmla="*/ 680439 h 907011"/>
                <a:gd name="connsiteX18" fmla="*/ 585658 w 1571743"/>
                <a:gd name="connsiteY18" fmla="*/ 802571 h 907011"/>
                <a:gd name="connsiteX19" fmla="*/ 766193 w 1571743"/>
                <a:gd name="connsiteY19" fmla="*/ 907011 h 907011"/>
                <a:gd name="connsiteX20" fmla="*/ 964873 w 1571743"/>
                <a:gd name="connsiteY20" fmla="*/ 793093 h 907011"/>
                <a:gd name="connsiteX21" fmla="*/ 1178176 w 1571743"/>
                <a:gd name="connsiteY21" fmla="*/ 756986 h 907011"/>
                <a:gd name="connsiteX22" fmla="*/ 1221233 w 1571743"/>
                <a:gd name="connsiteY22" fmla="*/ 828207 h 907011"/>
                <a:gd name="connsiteX23" fmla="*/ 1433995 w 1571743"/>
                <a:gd name="connsiteY23" fmla="*/ 828207 h 907011"/>
                <a:gd name="connsiteX24" fmla="*/ 1433995 w 1571743"/>
                <a:gd name="connsiteY24" fmla="*/ 705353 h 907011"/>
                <a:gd name="connsiteX25" fmla="*/ 1310689 w 1571743"/>
                <a:gd name="connsiteY25" fmla="*/ 680529 h 907011"/>
                <a:gd name="connsiteX26" fmla="*/ 1373876 w 1571743"/>
                <a:gd name="connsiteY26" fmla="*/ 557404 h 907011"/>
                <a:gd name="connsiteX27" fmla="*/ 1571743 w 1571743"/>
                <a:gd name="connsiteY27" fmla="*/ 443125 h 907011"/>
                <a:gd name="connsiteX28" fmla="*/ 1392471 w 1571743"/>
                <a:gd name="connsiteY28" fmla="*/ 339226 h 907011"/>
                <a:gd name="connsiteX29" fmla="*/ 1329284 w 1571743"/>
                <a:gd name="connsiteY29" fmla="*/ 216101 h 907011"/>
                <a:gd name="connsiteX30" fmla="*/ 1452590 w 1571743"/>
                <a:gd name="connsiteY30" fmla="*/ 191278 h 907011"/>
                <a:gd name="connsiteX31" fmla="*/ 1452590 w 1571743"/>
                <a:gd name="connsiteY31" fmla="*/ 68423 h 907011"/>
                <a:gd name="connsiteX32" fmla="*/ 1240190 w 1571743"/>
                <a:gd name="connsiteY32" fmla="*/ 68423 h 90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1743" h="907011">
                  <a:moveTo>
                    <a:pt x="1240190" y="68423"/>
                  </a:moveTo>
                  <a:cubicBezTo>
                    <a:pt x="1206520" y="87921"/>
                    <a:pt x="1202458" y="108592"/>
                    <a:pt x="1197222" y="139554"/>
                  </a:cubicBezTo>
                  <a:cubicBezTo>
                    <a:pt x="1189459" y="184688"/>
                    <a:pt x="1123112" y="183695"/>
                    <a:pt x="983919" y="103447"/>
                  </a:cubicBezTo>
                  <a:lnTo>
                    <a:pt x="804738" y="0"/>
                  </a:lnTo>
                  <a:lnTo>
                    <a:pt x="606871" y="114189"/>
                  </a:lnTo>
                  <a:cubicBezTo>
                    <a:pt x="467678" y="194617"/>
                    <a:pt x="465511" y="232891"/>
                    <a:pt x="543683" y="237404"/>
                  </a:cubicBezTo>
                  <a:cubicBezTo>
                    <a:pt x="597302" y="240383"/>
                    <a:pt x="633229" y="242730"/>
                    <a:pt x="666899" y="262228"/>
                  </a:cubicBezTo>
                  <a:cubicBezTo>
                    <a:pt x="725753" y="296169"/>
                    <a:pt x="725753" y="351142"/>
                    <a:pt x="666899" y="384992"/>
                  </a:cubicBezTo>
                  <a:cubicBezTo>
                    <a:pt x="608044" y="418843"/>
                    <a:pt x="512992" y="418933"/>
                    <a:pt x="454228" y="384992"/>
                  </a:cubicBezTo>
                  <a:cubicBezTo>
                    <a:pt x="420468" y="365585"/>
                    <a:pt x="416406" y="344823"/>
                    <a:pt x="411170" y="313861"/>
                  </a:cubicBezTo>
                  <a:cubicBezTo>
                    <a:pt x="403407" y="268727"/>
                    <a:pt x="336970" y="269811"/>
                    <a:pt x="197867" y="349968"/>
                  </a:cubicBezTo>
                  <a:lnTo>
                    <a:pt x="0" y="464247"/>
                  </a:lnTo>
                  <a:lnTo>
                    <a:pt x="180536" y="568687"/>
                  </a:lnTo>
                  <a:cubicBezTo>
                    <a:pt x="318555" y="648033"/>
                    <a:pt x="384360" y="649026"/>
                    <a:pt x="392033" y="603892"/>
                  </a:cubicBezTo>
                  <a:cubicBezTo>
                    <a:pt x="397359" y="572930"/>
                    <a:pt x="401060" y="552168"/>
                    <a:pt x="435091" y="532761"/>
                  </a:cubicBezTo>
                  <a:cubicBezTo>
                    <a:pt x="493855" y="498820"/>
                    <a:pt x="589088" y="498820"/>
                    <a:pt x="647852" y="532761"/>
                  </a:cubicBezTo>
                  <a:cubicBezTo>
                    <a:pt x="706617" y="566701"/>
                    <a:pt x="706617" y="621674"/>
                    <a:pt x="647852" y="655615"/>
                  </a:cubicBezTo>
                  <a:cubicBezTo>
                    <a:pt x="614092" y="675023"/>
                    <a:pt x="578256" y="677370"/>
                    <a:pt x="524546" y="680439"/>
                  </a:cubicBezTo>
                  <a:cubicBezTo>
                    <a:pt x="446374" y="684862"/>
                    <a:pt x="448270" y="722955"/>
                    <a:pt x="585658" y="802571"/>
                  </a:cubicBezTo>
                  <a:lnTo>
                    <a:pt x="766193" y="907011"/>
                  </a:lnTo>
                  <a:lnTo>
                    <a:pt x="964873" y="793093"/>
                  </a:lnTo>
                  <a:cubicBezTo>
                    <a:pt x="1103976" y="712755"/>
                    <a:pt x="1170413" y="711852"/>
                    <a:pt x="1178176" y="756986"/>
                  </a:cubicBezTo>
                  <a:cubicBezTo>
                    <a:pt x="1183501" y="788038"/>
                    <a:pt x="1187202" y="808709"/>
                    <a:pt x="1221233" y="828207"/>
                  </a:cubicBezTo>
                  <a:cubicBezTo>
                    <a:pt x="1279998" y="862148"/>
                    <a:pt x="1375230" y="862148"/>
                    <a:pt x="1433995" y="828207"/>
                  </a:cubicBezTo>
                  <a:cubicBezTo>
                    <a:pt x="1492759" y="794267"/>
                    <a:pt x="1492759" y="739294"/>
                    <a:pt x="1433995" y="705353"/>
                  </a:cubicBezTo>
                  <a:cubicBezTo>
                    <a:pt x="1400235" y="685945"/>
                    <a:pt x="1364398" y="683598"/>
                    <a:pt x="1310689" y="680529"/>
                  </a:cubicBezTo>
                  <a:cubicBezTo>
                    <a:pt x="1232246" y="676016"/>
                    <a:pt x="1234322" y="637742"/>
                    <a:pt x="1373876" y="557404"/>
                  </a:cubicBezTo>
                  <a:lnTo>
                    <a:pt x="1571743" y="443125"/>
                  </a:lnTo>
                  <a:lnTo>
                    <a:pt x="1392471" y="339226"/>
                  </a:lnTo>
                  <a:cubicBezTo>
                    <a:pt x="1253369" y="258888"/>
                    <a:pt x="1251202" y="220524"/>
                    <a:pt x="1329284" y="216101"/>
                  </a:cubicBezTo>
                  <a:cubicBezTo>
                    <a:pt x="1382993" y="213032"/>
                    <a:pt x="1418920" y="210685"/>
                    <a:pt x="1452590" y="191278"/>
                  </a:cubicBezTo>
                  <a:cubicBezTo>
                    <a:pt x="1511354" y="157337"/>
                    <a:pt x="1511354" y="102364"/>
                    <a:pt x="1452590" y="68423"/>
                  </a:cubicBezTo>
                  <a:cubicBezTo>
                    <a:pt x="1393825" y="34482"/>
                    <a:pt x="1298864" y="34753"/>
                    <a:pt x="1240190" y="68423"/>
                  </a:cubicBezTo>
                  <a:close/>
                </a:path>
              </a:pathLst>
            </a:custGeom>
            <a:solidFill>
              <a:srgbClr val="FFFFFF">
                <a:alpha val="7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07" name="Freeform: Shape 206">
              <a:extLst>
                <a:ext uri="{FF2B5EF4-FFF2-40B4-BE49-F238E27FC236}">
                  <a16:creationId xmlns:a16="http://schemas.microsoft.com/office/drawing/2014/main" id="{B4258B23-8948-4C71-90C5-A57C3ECB14D6}"/>
                </a:ext>
              </a:extLst>
            </p:cNvPr>
            <p:cNvSpPr/>
            <p:nvPr/>
          </p:nvSpPr>
          <p:spPr>
            <a:xfrm>
              <a:off x="8860779" y="3729407"/>
              <a:ext cx="1571743" cy="907462"/>
            </a:xfrm>
            <a:custGeom>
              <a:avLst/>
              <a:gdLst>
                <a:gd name="connsiteX0" fmla="*/ 804738 w 1571743"/>
                <a:gd name="connsiteY0" fmla="*/ 19859 h 907462"/>
                <a:gd name="connsiteX1" fmla="*/ 975434 w 1571743"/>
                <a:gd name="connsiteY1" fmla="*/ 118431 h 907462"/>
                <a:gd name="connsiteX2" fmla="*/ 1154616 w 1571743"/>
                <a:gd name="connsiteY2" fmla="*/ 187035 h 907462"/>
                <a:gd name="connsiteX3" fmla="*/ 1213922 w 1571743"/>
                <a:gd name="connsiteY3" fmla="*/ 142804 h 907462"/>
                <a:gd name="connsiteX4" fmla="*/ 1248675 w 1571743"/>
                <a:gd name="connsiteY4" fmla="*/ 83498 h 907462"/>
                <a:gd name="connsiteX5" fmla="*/ 1444466 w 1571743"/>
                <a:gd name="connsiteY5" fmla="*/ 83498 h 907462"/>
                <a:gd name="connsiteX6" fmla="*/ 1480031 w 1571743"/>
                <a:gd name="connsiteY6" fmla="*/ 130166 h 907462"/>
                <a:gd name="connsiteX7" fmla="*/ 1444466 w 1571743"/>
                <a:gd name="connsiteY7" fmla="*/ 176925 h 907462"/>
                <a:gd name="connsiteX8" fmla="*/ 1328742 w 1571743"/>
                <a:gd name="connsiteY8" fmla="*/ 199492 h 907462"/>
                <a:gd name="connsiteX9" fmla="*/ 1261493 w 1571743"/>
                <a:gd name="connsiteY9" fmla="*/ 233433 h 907462"/>
                <a:gd name="connsiteX10" fmla="*/ 1383986 w 1571743"/>
                <a:gd name="connsiteY10" fmla="*/ 354301 h 907462"/>
                <a:gd name="connsiteX11" fmla="*/ 1537442 w 1571743"/>
                <a:gd name="connsiteY11" fmla="*/ 443034 h 907462"/>
                <a:gd name="connsiteX12" fmla="*/ 1365030 w 1571743"/>
                <a:gd name="connsiteY12" fmla="*/ 542329 h 907462"/>
                <a:gd name="connsiteX13" fmla="*/ 1242537 w 1571743"/>
                <a:gd name="connsiteY13" fmla="*/ 663198 h 907462"/>
                <a:gd name="connsiteX14" fmla="*/ 1309696 w 1571743"/>
                <a:gd name="connsiteY14" fmla="*/ 697138 h 907462"/>
                <a:gd name="connsiteX15" fmla="*/ 1425419 w 1571743"/>
                <a:gd name="connsiteY15" fmla="*/ 719705 h 907462"/>
                <a:gd name="connsiteX16" fmla="*/ 1461075 w 1571743"/>
                <a:gd name="connsiteY16" fmla="*/ 766374 h 907462"/>
                <a:gd name="connsiteX17" fmla="*/ 1425419 w 1571743"/>
                <a:gd name="connsiteY17" fmla="*/ 813133 h 907462"/>
                <a:gd name="connsiteX18" fmla="*/ 1229719 w 1571743"/>
                <a:gd name="connsiteY18" fmla="*/ 813133 h 907462"/>
                <a:gd name="connsiteX19" fmla="*/ 1194965 w 1571743"/>
                <a:gd name="connsiteY19" fmla="*/ 753827 h 907462"/>
                <a:gd name="connsiteX20" fmla="*/ 1135660 w 1571743"/>
                <a:gd name="connsiteY20" fmla="*/ 709595 h 907462"/>
                <a:gd name="connsiteX21" fmla="*/ 956388 w 1571743"/>
                <a:gd name="connsiteY21" fmla="*/ 778199 h 907462"/>
                <a:gd name="connsiteX22" fmla="*/ 766825 w 1571743"/>
                <a:gd name="connsiteY22" fmla="*/ 887513 h 907462"/>
                <a:gd name="connsiteX23" fmla="*/ 594414 w 1571743"/>
                <a:gd name="connsiteY23" fmla="*/ 788219 h 907462"/>
                <a:gd name="connsiteX24" fmla="*/ 489884 w 1571743"/>
                <a:gd name="connsiteY24" fmla="*/ 705894 h 907462"/>
                <a:gd name="connsiteX25" fmla="*/ 525991 w 1571743"/>
                <a:gd name="connsiteY25" fmla="*/ 697770 h 907462"/>
                <a:gd name="connsiteX26" fmla="*/ 656789 w 1571743"/>
                <a:gd name="connsiteY26" fmla="*/ 670690 h 907462"/>
                <a:gd name="connsiteX27" fmla="*/ 709325 w 1571743"/>
                <a:gd name="connsiteY27" fmla="*/ 594504 h 907462"/>
                <a:gd name="connsiteX28" fmla="*/ 656789 w 1571743"/>
                <a:gd name="connsiteY28" fmla="*/ 518408 h 907462"/>
                <a:gd name="connsiteX29" fmla="*/ 427057 w 1571743"/>
                <a:gd name="connsiteY29" fmla="*/ 518408 h 907462"/>
                <a:gd name="connsiteX30" fmla="*/ 375785 w 1571743"/>
                <a:gd name="connsiteY30" fmla="*/ 601454 h 907462"/>
                <a:gd name="connsiteX31" fmla="*/ 349968 w 1571743"/>
                <a:gd name="connsiteY31" fmla="*/ 617342 h 907462"/>
                <a:gd name="connsiteX32" fmla="*/ 189472 w 1571743"/>
                <a:gd name="connsiteY32" fmla="*/ 554154 h 907462"/>
                <a:gd name="connsiteX33" fmla="*/ 34121 w 1571743"/>
                <a:gd name="connsiteY33" fmla="*/ 464428 h 907462"/>
                <a:gd name="connsiteX34" fmla="*/ 206442 w 1571743"/>
                <a:gd name="connsiteY34" fmla="*/ 365133 h 907462"/>
                <a:gd name="connsiteX35" fmla="*/ 368925 w 1571743"/>
                <a:gd name="connsiteY35" fmla="*/ 301133 h 907462"/>
                <a:gd name="connsiteX36" fmla="*/ 394651 w 1571743"/>
                <a:gd name="connsiteY36" fmla="*/ 317021 h 907462"/>
                <a:gd name="connsiteX37" fmla="*/ 445923 w 1571743"/>
                <a:gd name="connsiteY37" fmla="*/ 400067 h 907462"/>
                <a:gd name="connsiteX38" fmla="*/ 675745 w 1571743"/>
                <a:gd name="connsiteY38" fmla="*/ 400067 h 907462"/>
                <a:gd name="connsiteX39" fmla="*/ 728281 w 1571743"/>
                <a:gd name="connsiteY39" fmla="*/ 323881 h 907462"/>
                <a:gd name="connsiteX40" fmla="*/ 675745 w 1571743"/>
                <a:gd name="connsiteY40" fmla="*/ 247785 h 907462"/>
                <a:gd name="connsiteX41" fmla="*/ 544947 w 1571743"/>
                <a:gd name="connsiteY41" fmla="*/ 220705 h 907462"/>
                <a:gd name="connsiteX42" fmla="*/ 508840 w 1571743"/>
                <a:gd name="connsiteY42" fmla="*/ 212490 h 907462"/>
                <a:gd name="connsiteX43" fmla="*/ 615175 w 1571743"/>
                <a:gd name="connsiteY43" fmla="*/ 129263 h 907462"/>
                <a:gd name="connsiteX44" fmla="*/ 804738 w 1571743"/>
                <a:gd name="connsiteY44" fmla="*/ 19859 h 907462"/>
                <a:gd name="connsiteX45" fmla="*/ 804738 w 1571743"/>
                <a:gd name="connsiteY45" fmla="*/ 271 h 907462"/>
                <a:gd name="connsiteX46" fmla="*/ 606871 w 1571743"/>
                <a:gd name="connsiteY46" fmla="*/ 114460 h 907462"/>
                <a:gd name="connsiteX47" fmla="*/ 543683 w 1571743"/>
                <a:gd name="connsiteY47" fmla="*/ 237675 h 907462"/>
                <a:gd name="connsiteX48" fmla="*/ 666899 w 1571743"/>
                <a:gd name="connsiteY48" fmla="*/ 262499 h 907462"/>
                <a:gd name="connsiteX49" fmla="*/ 666899 w 1571743"/>
                <a:gd name="connsiteY49" fmla="*/ 385263 h 907462"/>
                <a:gd name="connsiteX50" fmla="*/ 454228 w 1571743"/>
                <a:gd name="connsiteY50" fmla="*/ 385263 h 907462"/>
                <a:gd name="connsiteX51" fmla="*/ 411170 w 1571743"/>
                <a:gd name="connsiteY51" fmla="*/ 314132 h 907462"/>
                <a:gd name="connsiteX52" fmla="*/ 368654 w 1571743"/>
                <a:gd name="connsiteY52" fmla="*/ 284073 h 907462"/>
                <a:gd name="connsiteX53" fmla="*/ 197867 w 1571743"/>
                <a:gd name="connsiteY53" fmla="*/ 350420 h 907462"/>
                <a:gd name="connsiteX54" fmla="*/ 0 w 1571743"/>
                <a:gd name="connsiteY54" fmla="*/ 464699 h 907462"/>
                <a:gd name="connsiteX55" fmla="*/ 180536 w 1571743"/>
                <a:gd name="connsiteY55" fmla="*/ 569139 h 907462"/>
                <a:gd name="connsiteX56" fmla="*/ 349517 w 1571743"/>
                <a:gd name="connsiteY56" fmla="*/ 634402 h 907462"/>
                <a:gd name="connsiteX57" fmla="*/ 392033 w 1571743"/>
                <a:gd name="connsiteY57" fmla="*/ 604343 h 907462"/>
                <a:gd name="connsiteX58" fmla="*/ 435091 w 1571743"/>
                <a:gd name="connsiteY58" fmla="*/ 533212 h 907462"/>
                <a:gd name="connsiteX59" fmla="*/ 647852 w 1571743"/>
                <a:gd name="connsiteY59" fmla="*/ 533212 h 907462"/>
                <a:gd name="connsiteX60" fmla="*/ 647852 w 1571743"/>
                <a:gd name="connsiteY60" fmla="*/ 656066 h 907462"/>
                <a:gd name="connsiteX61" fmla="*/ 524546 w 1571743"/>
                <a:gd name="connsiteY61" fmla="*/ 680890 h 907462"/>
                <a:gd name="connsiteX62" fmla="*/ 585658 w 1571743"/>
                <a:gd name="connsiteY62" fmla="*/ 803022 h 907462"/>
                <a:gd name="connsiteX63" fmla="*/ 766193 w 1571743"/>
                <a:gd name="connsiteY63" fmla="*/ 907462 h 907462"/>
                <a:gd name="connsiteX64" fmla="*/ 964873 w 1571743"/>
                <a:gd name="connsiteY64" fmla="*/ 793183 h 907462"/>
                <a:gd name="connsiteX65" fmla="*/ 1135660 w 1571743"/>
                <a:gd name="connsiteY65" fmla="*/ 726927 h 907462"/>
                <a:gd name="connsiteX66" fmla="*/ 1178176 w 1571743"/>
                <a:gd name="connsiteY66" fmla="*/ 756896 h 907462"/>
                <a:gd name="connsiteX67" fmla="*/ 1221233 w 1571743"/>
                <a:gd name="connsiteY67" fmla="*/ 828117 h 907462"/>
                <a:gd name="connsiteX68" fmla="*/ 1433995 w 1571743"/>
                <a:gd name="connsiteY68" fmla="*/ 828117 h 907462"/>
                <a:gd name="connsiteX69" fmla="*/ 1433995 w 1571743"/>
                <a:gd name="connsiteY69" fmla="*/ 705262 h 907462"/>
                <a:gd name="connsiteX70" fmla="*/ 1310689 w 1571743"/>
                <a:gd name="connsiteY70" fmla="*/ 680439 h 907462"/>
                <a:gd name="connsiteX71" fmla="*/ 1373876 w 1571743"/>
                <a:gd name="connsiteY71" fmla="*/ 557313 h 907462"/>
                <a:gd name="connsiteX72" fmla="*/ 1571743 w 1571743"/>
                <a:gd name="connsiteY72" fmla="*/ 443034 h 907462"/>
                <a:gd name="connsiteX73" fmla="*/ 1392471 w 1571743"/>
                <a:gd name="connsiteY73" fmla="*/ 339317 h 907462"/>
                <a:gd name="connsiteX74" fmla="*/ 1329284 w 1571743"/>
                <a:gd name="connsiteY74" fmla="*/ 216191 h 907462"/>
                <a:gd name="connsiteX75" fmla="*/ 1452590 w 1571743"/>
                <a:gd name="connsiteY75" fmla="*/ 191368 h 907462"/>
                <a:gd name="connsiteX76" fmla="*/ 1452590 w 1571743"/>
                <a:gd name="connsiteY76" fmla="*/ 68513 h 907462"/>
                <a:gd name="connsiteX77" fmla="*/ 1239828 w 1571743"/>
                <a:gd name="connsiteY77" fmla="*/ 68513 h 907462"/>
                <a:gd name="connsiteX78" fmla="*/ 1196861 w 1571743"/>
                <a:gd name="connsiteY78" fmla="*/ 139644 h 907462"/>
                <a:gd name="connsiteX79" fmla="*/ 1154255 w 1571743"/>
                <a:gd name="connsiteY79" fmla="*/ 169704 h 907462"/>
                <a:gd name="connsiteX80" fmla="*/ 983558 w 1571743"/>
                <a:gd name="connsiteY80" fmla="*/ 103447 h 907462"/>
                <a:gd name="connsiteX81" fmla="*/ 804377 w 1571743"/>
                <a:gd name="connsiteY81" fmla="*/ 0 h 9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71743" h="907462">
                  <a:moveTo>
                    <a:pt x="804738" y="19859"/>
                  </a:moveTo>
                  <a:lnTo>
                    <a:pt x="975434" y="118431"/>
                  </a:lnTo>
                  <a:cubicBezTo>
                    <a:pt x="1054238" y="163565"/>
                    <a:pt x="1114537" y="187035"/>
                    <a:pt x="1154616" y="187035"/>
                  </a:cubicBezTo>
                  <a:cubicBezTo>
                    <a:pt x="1187564" y="187035"/>
                    <a:pt x="1208776" y="170877"/>
                    <a:pt x="1213922" y="142804"/>
                  </a:cubicBezTo>
                  <a:cubicBezTo>
                    <a:pt x="1219067" y="114730"/>
                    <a:pt x="1221324" y="99295"/>
                    <a:pt x="1248675" y="83498"/>
                  </a:cubicBezTo>
                  <a:cubicBezTo>
                    <a:pt x="1310274" y="52570"/>
                    <a:pt x="1382866" y="52570"/>
                    <a:pt x="1444466" y="83498"/>
                  </a:cubicBezTo>
                  <a:cubicBezTo>
                    <a:pt x="1467394" y="96767"/>
                    <a:pt x="1480031" y="113376"/>
                    <a:pt x="1480031" y="130166"/>
                  </a:cubicBezTo>
                  <a:cubicBezTo>
                    <a:pt x="1480031" y="146956"/>
                    <a:pt x="1467394" y="163655"/>
                    <a:pt x="1444466" y="176925"/>
                  </a:cubicBezTo>
                  <a:cubicBezTo>
                    <a:pt x="1415038" y="193895"/>
                    <a:pt x="1384528" y="196333"/>
                    <a:pt x="1328742" y="199492"/>
                  </a:cubicBezTo>
                  <a:cubicBezTo>
                    <a:pt x="1313939" y="200304"/>
                    <a:pt x="1268805" y="202922"/>
                    <a:pt x="1261493" y="233433"/>
                  </a:cubicBezTo>
                  <a:cubicBezTo>
                    <a:pt x="1256348" y="255277"/>
                    <a:pt x="1266819" y="286691"/>
                    <a:pt x="1383986" y="354301"/>
                  </a:cubicBezTo>
                  <a:lnTo>
                    <a:pt x="1537442" y="443034"/>
                  </a:lnTo>
                  <a:lnTo>
                    <a:pt x="1365030" y="542329"/>
                  </a:lnTo>
                  <a:cubicBezTo>
                    <a:pt x="1247682" y="609940"/>
                    <a:pt x="1237301" y="641624"/>
                    <a:pt x="1242537" y="663198"/>
                  </a:cubicBezTo>
                  <a:cubicBezTo>
                    <a:pt x="1249758" y="693708"/>
                    <a:pt x="1294892" y="696326"/>
                    <a:pt x="1309696" y="697138"/>
                  </a:cubicBezTo>
                  <a:cubicBezTo>
                    <a:pt x="1365572" y="700298"/>
                    <a:pt x="1396082" y="702735"/>
                    <a:pt x="1425419" y="719705"/>
                  </a:cubicBezTo>
                  <a:cubicBezTo>
                    <a:pt x="1448438" y="732975"/>
                    <a:pt x="1461075" y="749584"/>
                    <a:pt x="1461075" y="766374"/>
                  </a:cubicBezTo>
                  <a:cubicBezTo>
                    <a:pt x="1461075" y="783164"/>
                    <a:pt x="1448438" y="799863"/>
                    <a:pt x="1425419" y="813133"/>
                  </a:cubicBezTo>
                  <a:cubicBezTo>
                    <a:pt x="1363824" y="843944"/>
                    <a:pt x="1291314" y="843944"/>
                    <a:pt x="1229719" y="813133"/>
                  </a:cubicBezTo>
                  <a:cubicBezTo>
                    <a:pt x="1202638" y="797336"/>
                    <a:pt x="1199840" y="782803"/>
                    <a:pt x="1194965" y="753827"/>
                  </a:cubicBezTo>
                  <a:cubicBezTo>
                    <a:pt x="1190091" y="724851"/>
                    <a:pt x="1168517" y="709595"/>
                    <a:pt x="1135660" y="709595"/>
                  </a:cubicBezTo>
                  <a:cubicBezTo>
                    <a:pt x="1095581" y="709595"/>
                    <a:pt x="1035282" y="732704"/>
                    <a:pt x="956388" y="778199"/>
                  </a:cubicBezTo>
                  <a:lnTo>
                    <a:pt x="766825" y="887513"/>
                  </a:lnTo>
                  <a:lnTo>
                    <a:pt x="594414" y="788219"/>
                  </a:lnTo>
                  <a:cubicBezTo>
                    <a:pt x="499362" y="733065"/>
                    <a:pt x="490696" y="709595"/>
                    <a:pt x="489884" y="705894"/>
                  </a:cubicBezTo>
                  <a:cubicBezTo>
                    <a:pt x="491599" y="704450"/>
                    <a:pt x="498910" y="699305"/>
                    <a:pt x="525991" y="697770"/>
                  </a:cubicBezTo>
                  <a:cubicBezTo>
                    <a:pt x="580151" y="694701"/>
                    <a:pt x="618966" y="692444"/>
                    <a:pt x="656789" y="670690"/>
                  </a:cubicBezTo>
                  <a:cubicBezTo>
                    <a:pt x="690729" y="651102"/>
                    <a:pt x="709325" y="624021"/>
                    <a:pt x="709325" y="594504"/>
                  </a:cubicBezTo>
                  <a:cubicBezTo>
                    <a:pt x="709325" y="564986"/>
                    <a:pt x="690729" y="537996"/>
                    <a:pt x="656789" y="518408"/>
                  </a:cubicBezTo>
                  <a:cubicBezTo>
                    <a:pt x="584668" y="481463"/>
                    <a:pt x="499178" y="481463"/>
                    <a:pt x="427057" y="518408"/>
                  </a:cubicBezTo>
                  <a:cubicBezTo>
                    <a:pt x="385805" y="542149"/>
                    <a:pt x="380930" y="570944"/>
                    <a:pt x="375785" y="601454"/>
                  </a:cubicBezTo>
                  <a:cubicBezTo>
                    <a:pt x="374792" y="606961"/>
                    <a:pt x="373077" y="617342"/>
                    <a:pt x="349968" y="617342"/>
                  </a:cubicBezTo>
                  <a:cubicBezTo>
                    <a:pt x="326860" y="617342"/>
                    <a:pt x="280101" y="606419"/>
                    <a:pt x="189472" y="554154"/>
                  </a:cubicBezTo>
                  <a:lnTo>
                    <a:pt x="34121" y="464428"/>
                  </a:lnTo>
                  <a:lnTo>
                    <a:pt x="206442" y="365133"/>
                  </a:lnTo>
                  <a:cubicBezTo>
                    <a:pt x="298155" y="312236"/>
                    <a:pt x="345274" y="301133"/>
                    <a:pt x="368925" y="301133"/>
                  </a:cubicBezTo>
                  <a:cubicBezTo>
                    <a:pt x="392575" y="301133"/>
                    <a:pt x="393748" y="311424"/>
                    <a:pt x="394651" y="317021"/>
                  </a:cubicBezTo>
                  <a:cubicBezTo>
                    <a:pt x="399886" y="347441"/>
                    <a:pt x="404761" y="376236"/>
                    <a:pt x="445923" y="400067"/>
                  </a:cubicBezTo>
                  <a:cubicBezTo>
                    <a:pt x="518076" y="437014"/>
                    <a:pt x="603592" y="437014"/>
                    <a:pt x="675745" y="400067"/>
                  </a:cubicBezTo>
                  <a:cubicBezTo>
                    <a:pt x="709595" y="380479"/>
                    <a:pt x="728281" y="353398"/>
                    <a:pt x="728281" y="323881"/>
                  </a:cubicBezTo>
                  <a:cubicBezTo>
                    <a:pt x="728281" y="294363"/>
                    <a:pt x="709595" y="267373"/>
                    <a:pt x="675745" y="247785"/>
                  </a:cubicBezTo>
                  <a:cubicBezTo>
                    <a:pt x="637923" y="225940"/>
                    <a:pt x="598927" y="223774"/>
                    <a:pt x="544947" y="220705"/>
                  </a:cubicBezTo>
                  <a:cubicBezTo>
                    <a:pt x="517866" y="219170"/>
                    <a:pt x="510555" y="213935"/>
                    <a:pt x="508840" y="212490"/>
                  </a:cubicBezTo>
                  <a:cubicBezTo>
                    <a:pt x="509472" y="208699"/>
                    <a:pt x="517866" y="185410"/>
                    <a:pt x="615175" y="129263"/>
                  </a:cubicBezTo>
                  <a:lnTo>
                    <a:pt x="804738" y="19859"/>
                  </a:lnTo>
                  <a:moveTo>
                    <a:pt x="804738" y="271"/>
                  </a:moveTo>
                  <a:lnTo>
                    <a:pt x="606871" y="114460"/>
                  </a:lnTo>
                  <a:cubicBezTo>
                    <a:pt x="467678" y="194888"/>
                    <a:pt x="465511" y="233162"/>
                    <a:pt x="543683" y="237675"/>
                  </a:cubicBezTo>
                  <a:cubicBezTo>
                    <a:pt x="597302" y="240654"/>
                    <a:pt x="633229" y="243001"/>
                    <a:pt x="666899" y="262499"/>
                  </a:cubicBezTo>
                  <a:cubicBezTo>
                    <a:pt x="725753" y="296440"/>
                    <a:pt x="725753" y="351413"/>
                    <a:pt x="666899" y="385263"/>
                  </a:cubicBezTo>
                  <a:cubicBezTo>
                    <a:pt x="600076" y="419225"/>
                    <a:pt x="521051" y="419225"/>
                    <a:pt x="454228" y="385263"/>
                  </a:cubicBezTo>
                  <a:cubicBezTo>
                    <a:pt x="420468" y="365855"/>
                    <a:pt x="416406" y="345094"/>
                    <a:pt x="411170" y="314132"/>
                  </a:cubicBezTo>
                  <a:cubicBezTo>
                    <a:pt x="407920" y="294905"/>
                    <a:pt x="394019" y="284073"/>
                    <a:pt x="368654" y="284073"/>
                  </a:cubicBezTo>
                  <a:cubicBezTo>
                    <a:pt x="334081" y="284073"/>
                    <a:pt x="278386" y="304112"/>
                    <a:pt x="197867" y="350420"/>
                  </a:cubicBezTo>
                  <a:lnTo>
                    <a:pt x="0" y="464699"/>
                  </a:lnTo>
                  <a:lnTo>
                    <a:pt x="180536" y="569139"/>
                  </a:lnTo>
                  <a:cubicBezTo>
                    <a:pt x="259791" y="614273"/>
                    <a:pt x="315215" y="634402"/>
                    <a:pt x="349517" y="634402"/>
                  </a:cubicBezTo>
                  <a:cubicBezTo>
                    <a:pt x="374972" y="634402"/>
                    <a:pt x="388783" y="623570"/>
                    <a:pt x="392033" y="604343"/>
                  </a:cubicBezTo>
                  <a:cubicBezTo>
                    <a:pt x="397359" y="573381"/>
                    <a:pt x="401060" y="552620"/>
                    <a:pt x="435091" y="533212"/>
                  </a:cubicBezTo>
                  <a:cubicBezTo>
                    <a:pt x="501938" y="499220"/>
                    <a:pt x="581005" y="499220"/>
                    <a:pt x="647852" y="533212"/>
                  </a:cubicBezTo>
                  <a:cubicBezTo>
                    <a:pt x="706617" y="567153"/>
                    <a:pt x="706617" y="622126"/>
                    <a:pt x="647852" y="656066"/>
                  </a:cubicBezTo>
                  <a:cubicBezTo>
                    <a:pt x="614092" y="675474"/>
                    <a:pt x="578256" y="677821"/>
                    <a:pt x="524546" y="680890"/>
                  </a:cubicBezTo>
                  <a:cubicBezTo>
                    <a:pt x="446374" y="685313"/>
                    <a:pt x="448270" y="723406"/>
                    <a:pt x="585658" y="803022"/>
                  </a:cubicBezTo>
                  <a:lnTo>
                    <a:pt x="766193" y="907462"/>
                  </a:lnTo>
                  <a:lnTo>
                    <a:pt x="964873" y="793183"/>
                  </a:lnTo>
                  <a:cubicBezTo>
                    <a:pt x="1045031" y="746966"/>
                    <a:pt x="1101087" y="726927"/>
                    <a:pt x="1135660" y="726927"/>
                  </a:cubicBezTo>
                  <a:cubicBezTo>
                    <a:pt x="1161115" y="726927"/>
                    <a:pt x="1174926" y="737759"/>
                    <a:pt x="1178176" y="756896"/>
                  </a:cubicBezTo>
                  <a:cubicBezTo>
                    <a:pt x="1183501" y="787948"/>
                    <a:pt x="1187202" y="808619"/>
                    <a:pt x="1221233" y="828117"/>
                  </a:cubicBezTo>
                  <a:cubicBezTo>
                    <a:pt x="1288081" y="862109"/>
                    <a:pt x="1367147" y="862109"/>
                    <a:pt x="1433995" y="828117"/>
                  </a:cubicBezTo>
                  <a:cubicBezTo>
                    <a:pt x="1492759" y="794176"/>
                    <a:pt x="1492759" y="739203"/>
                    <a:pt x="1433995" y="705262"/>
                  </a:cubicBezTo>
                  <a:cubicBezTo>
                    <a:pt x="1400235" y="685855"/>
                    <a:pt x="1364398" y="683508"/>
                    <a:pt x="1310689" y="680439"/>
                  </a:cubicBezTo>
                  <a:cubicBezTo>
                    <a:pt x="1232246" y="675925"/>
                    <a:pt x="1234322" y="637652"/>
                    <a:pt x="1373876" y="557313"/>
                  </a:cubicBezTo>
                  <a:lnTo>
                    <a:pt x="1571743" y="443034"/>
                  </a:lnTo>
                  <a:lnTo>
                    <a:pt x="1392471" y="339317"/>
                  </a:lnTo>
                  <a:cubicBezTo>
                    <a:pt x="1253369" y="258978"/>
                    <a:pt x="1251202" y="220615"/>
                    <a:pt x="1329284" y="216191"/>
                  </a:cubicBezTo>
                  <a:cubicBezTo>
                    <a:pt x="1382993" y="213122"/>
                    <a:pt x="1418920" y="210775"/>
                    <a:pt x="1452590" y="191368"/>
                  </a:cubicBezTo>
                  <a:cubicBezTo>
                    <a:pt x="1511354" y="157427"/>
                    <a:pt x="1511354" y="102454"/>
                    <a:pt x="1452590" y="68513"/>
                  </a:cubicBezTo>
                  <a:cubicBezTo>
                    <a:pt x="1385743" y="34521"/>
                    <a:pt x="1306676" y="34521"/>
                    <a:pt x="1239828" y="68513"/>
                  </a:cubicBezTo>
                  <a:cubicBezTo>
                    <a:pt x="1206159" y="88011"/>
                    <a:pt x="1202097" y="108682"/>
                    <a:pt x="1196861" y="139644"/>
                  </a:cubicBezTo>
                  <a:cubicBezTo>
                    <a:pt x="1193521" y="158871"/>
                    <a:pt x="1179710" y="169704"/>
                    <a:pt x="1154255" y="169704"/>
                  </a:cubicBezTo>
                  <a:cubicBezTo>
                    <a:pt x="1119772" y="169704"/>
                    <a:pt x="1063987" y="149754"/>
                    <a:pt x="983558" y="103447"/>
                  </a:cubicBezTo>
                  <a:lnTo>
                    <a:pt x="804377" y="0"/>
                  </a:lnTo>
                  <a:close/>
                </a:path>
              </a:pathLst>
            </a:custGeom>
            <a:solidFill>
              <a:srgbClr val="FFFF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nvGrpSpPr>
            <p:cNvPr id="208" name="Graphic 13">
              <a:extLst>
                <a:ext uri="{FF2B5EF4-FFF2-40B4-BE49-F238E27FC236}">
                  <a16:creationId xmlns:a16="http://schemas.microsoft.com/office/drawing/2014/main" id="{99CF1E9B-10BA-4552-9BE8-3E518BCB65E4}"/>
                </a:ext>
              </a:extLst>
            </p:cNvPr>
            <p:cNvGrpSpPr/>
            <p:nvPr/>
          </p:nvGrpSpPr>
          <p:grpSpPr>
            <a:xfrm>
              <a:off x="9287982" y="2564878"/>
              <a:ext cx="889323" cy="1846656"/>
              <a:chOff x="9287982" y="2564878"/>
              <a:chExt cx="889323" cy="1846656"/>
            </a:xfrm>
          </p:grpSpPr>
          <p:grpSp>
            <p:nvGrpSpPr>
              <p:cNvPr id="209" name="Graphic 13">
                <a:extLst>
                  <a:ext uri="{FF2B5EF4-FFF2-40B4-BE49-F238E27FC236}">
                    <a16:creationId xmlns:a16="http://schemas.microsoft.com/office/drawing/2014/main" id="{6B8BAEDD-C52F-4FA8-BEB3-E32EFFC17093}"/>
                  </a:ext>
                </a:extLst>
              </p:cNvPr>
              <p:cNvGrpSpPr/>
              <p:nvPr/>
            </p:nvGrpSpPr>
            <p:grpSpPr>
              <a:xfrm>
                <a:off x="9571240" y="3329340"/>
                <a:ext cx="500174" cy="1082193"/>
                <a:chOff x="9571240" y="3329340"/>
                <a:chExt cx="500174" cy="1082193"/>
              </a:xfrm>
            </p:grpSpPr>
            <p:sp>
              <p:nvSpPr>
                <p:cNvPr id="249" name="Freeform: Shape 248">
                  <a:extLst>
                    <a:ext uri="{FF2B5EF4-FFF2-40B4-BE49-F238E27FC236}">
                      <a16:creationId xmlns:a16="http://schemas.microsoft.com/office/drawing/2014/main" id="{4BF09CD7-BB64-4B05-B9DE-841F1289E3E9}"/>
                    </a:ext>
                  </a:extLst>
                </p:cNvPr>
                <p:cNvSpPr/>
                <p:nvPr/>
              </p:nvSpPr>
              <p:spPr>
                <a:xfrm>
                  <a:off x="9609370" y="3875099"/>
                  <a:ext cx="209782" cy="400428"/>
                </a:xfrm>
                <a:custGeom>
                  <a:avLst/>
                  <a:gdLst>
                    <a:gd name="connsiteX0" fmla="*/ 107419 w 209782"/>
                    <a:gd name="connsiteY0" fmla="*/ 267283 h 400428"/>
                    <a:gd name="connsiteX1" fmla="*/ 93247 w 209782"/>
                    <a:gd name="connsiteY1" fmla="*/ 0 h 400428"/>
                    <a:gd name="connsiteX2" fmla="*/ 209782 w 209782"/>
                    <a:gd name="connsiteY2" fmla="*/ 87379 h 400428"/>
                    <a:gd name="connsiteX3" fmla="*/ 182702 w 209782"/>
                    <a:gd name="connsiteY3" fmla="*/ 290662 h 400428"/>
                    <a:gd name="connsiteX4" fmla="*/ 182702 w 209782"/>
                    <a:gd name="connsiteY4" fmla="*/ 290662 h 400428"/>
                    <a:gd name="connsiteX5" fmla="*/ 183153 w 209782"/>
                    <a:gd name="connsiteY5" fmla="*/ 296530 h 400428"/>
                    <a:gd name="connsiteX6" fmla="*/ 125292 w 209782"/>
                    <a:gd name="connsiteY6" fmla="*/ 354843 h 400428"/>
                    <a:gd name="connsiteX7" fmla="*/ 57862 w 209782"/>
                    <a:gd name="connsiteY7" fmla="*/ 394922 h 400428"/>
                    <a:gd name="connsiteX8" fmla="*/ 0 w 209782"/>
                    <a:gd name="connsiteY8" fmla="*/ 391130 h 400428"/>
                    <a:gd name="connsiteX9" fmla="*/ 90268 w 209782"/>
                    <a:gd name="connsiteY9" fmla="*/ 321985 h 400428"/>
                    <a:gd name="connsiteX10" fmla="*/ 107419 w 209782"/>
                    <a:gd name="connsiteY10" fmla="*/ 267283 h 40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782" h="400428">
                      <a:moveTo>
                        <a:pt x="107419" y="267283"/>
                      </a:moveTo>
                      <a:cubicBezTo>
                        <a:pt x="106516" y="243362"/>
                        <a:pt x="93247" y="0"/>
                        <a:pt x="93247" y="0"/>
                      </a:cubicBezTo>
                      <a:lnTo>
                        <a:pt x="209782" y="87379"/>
                      </a:lnTo>
                      <a:cubicBezTo>
                        <a:pt x="191729" y="225489"/>
                        <a:pt x="183966" y="267915"/>
                        <a:pt x="182702" y="290662"/>
                      </a:cubicBezTo>
                      <a:lnTo>
                        <a:pt x="182702" y="290662"/>
                      </a:lnTo>
                      <a:cubicBezTo>
                        <a:pt x="183172" y="292580"/>
                        <a:pt x="183325" y="294562"/>
                        <a:pt x="183153" y="296530"/>
                      </a:cubicBezTo>
                      <a:cubicBezTo>
                        <a:pt x="181980" y="323610"/>
                        <a:pt x="150296" y="337511"/>
                        <a:pt x="125292" y="354843"/>
                      </a:cubicBezTo>
                      <a:cubicBezTo>
                        <a:pt x="104011" y="370119"/>
                        <a:pt x="81451" y="383529"/>
                        <a:pt x="57862" y="394922"/>
                      </a:cubicBezTo>
                      <a:cubicBezTo>
                        <a:pt x="39808" y="403046"/>
                        <a:pt x="3701" y="402504"/>
                        <a:pt x="0" y="391130"/>
                      </a:cubicBezTo>
                      <a:cubicBezTo>
                        <a:pt x="30420" y="369827"/>
                        <a:pt x="65625" y="346719"/>
                        <a:pt x="90268" y="321985"/>
                      </a:cubicBezTo>
                      <a:cubicBezTo>
                        <a:pt x="101732" y="310250"/>
                        <a:pt x="108592" y="296078"/>
                        <a:pt x="107419" y="267283"/>
                      </a:cubicBezTo>
                      <a:close/>
                    </a:path>
                  </a:pathLst>
                </a:custGeom>
                <a:solidFill>
                  <a:srgbClr val="C8856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50" name="Freeform: Shape 249">
                  <a:extLst>
                    <a:ext uri="{FF2B5EF4-FFF2-40B4-BE49-F238E27FC236}">
                      <a16:creationId xmlns:a16="http://schemas.microsoft.com/office/drawing/2014/main" id="{4D8F61F9-714C-46D9-A1F3-3BF4B0634FE3}"/>
                    </a:ext>
                  </a:extLst>
                </p:cNvPr>
                <p:cNvSpPr/>
                <p:nvPr/>
              </p:nvSpPr>
              <p:spPr>
                <a:xfrm>
                  <a:off x="9572110" y="4240955"/>
                  <a:ext cx="232058" cy="97266"/>
                </a:xfrm>
                <a:custGeom>
                  <a:avLst/>
                  <a:gdLst>
                    <a:gd name="connsiteX0" fmla="*/ 1695 w 232058"/>
                    <a:gd name="connsiteY0" fmla="*/ 53439 h 97266"/>
                    <a:gd name="connsiteX1" fmla="*/ 4945 w 232058"/>
                    <a:gd name="connsiteY1" fmla="*/ 77179 h 97266"/>
                    <a:gd name="connsiteX2" fmla="*/ 73819 w 232058"/>
                    <a:gd name="connsiteY2" fmla="*/ 96496 h 97266"/>
                    <a:gd name="connsiteX3" fmla="*/ 141791 w 232058"/>
                    <a:gd name="connsiteY3" fmla="*/ 70770 h 97266"/>
                    <a:gd name="connsiteX4" fmla="*/ 191709 w 232058"/>
                    <a:gd name="connsiteY4" fmla="*/ 39447 h 97266"/>
                    <a:gd name="connsiteX5" fmla="*/ 227094 w 232058"/>
                    <a:gd name="connsiteY5" fmla="*/ 25726 h 97266"/>
                    <a:gd name="connsiteX6" fmla="*/ 232058 w 232058"/>
                    <a:gd name="connsiteY6" fmla="*/ 0 h 9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58" h="97266">
                      <a:moveTo>
                        <a:pt x="1695" y="53439"/>
                      </a:moveTo>
                      <a:cubicBezTo>
                        <a:pt x="-1419" y="61379"/>
                        <a:pt x="-189" y="70367"/>
                        <a:pt x="4945" y="77179"/>
                      </a:cubicBezTo>
                      <a:cubicBezTo>
                        <a:pt x="24308" y="92741"/>
                        <a:pt x="49187" y="99719"/>
                        <a:pt x="73819" y="96496"/>
                      </a:cubicBezTo>
                      <a:cubicBezTo>
                        <a:pt x="98628" y="95330"/>
                        <a:pt x="122427" y="86322"/>
                        <a:pt x="141791" y="70770"/>
                      </a:cubicBezTo>
                      <a:cubicBezTo>
                        <a:pt x="156053" y="59035"/>
                        <a:pt x="176002" y="42516"/>
                        <a:pt x="191709" y="39447"/>
                      </a:cubicBezTo>
                      <a:cubicBezTo>
                        <a:pt x="204333" y="37398"/>
                        <a:pt x="216388" y="32724"/>
                        <a:pt x="227094" y="25726"/>
                      </a:cubicBezTo>
                      <a:cubicBezTo>
                        <a:pt x="231878" y="21123"/>
                        <a:pt x="232058" y="0"/>
                        <a:pt x="232058" y="0"/>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51" name="Freeform: Shape 250">
                  <a:extLst>
                    <a:ext uri="{FF2B5EF4-FFF2-40B4-BE49-F238E27FC236}">
                      <a16:creationId xmlns:a16="http://schemas.microsoft.com/office/drawing/2014/main" id="{18CC1280-6358-475D-8028-D81C6C9D4CA6}"/>
                    </a:ext>
                  </a:extLst>
                </p:cNvPr>
                <p:cNvSpPr/>
                <p:nvPr/>
              </p:nvSpPr>
              <p:spPr>
                <a:xfrm>
                  <a:off x="9571824" y="4158992"/>
                  <a:ext cx="232210" cy="168620"/>
                </a:xfrm>
                <a:custGeom>
                  <a:avLst/>
                  <a:gdLst>
                    <a:gd name="connsiteX0" fmla="*/ 220609 w 232210"/>
                    <a:gd name="connsiteY0" fmla="*/ 0 h 168620"/>
                    <a:gd name="connsiteX1" fmla="*/ 225122 w 232210"/>
                    <a:gd name="connsiteY1" fmla="*/ 4874 h 168620"/>
                    <a:gd name="connsiteX2" fmla="*/ 228913 w 232210"/>
                    <a:gd name="connsiteY2" fmla="*/ 37371 h 168620"/>
                    <a:gd name="connsiteX3" fmla="*/ 231441 w 232210"/>
                    <a:gd name="connsiteY3" fmla="*/ 88914 h 168620"/>
                    <a:gd name="connsiteX4" fmla="*/ 189918 w 232210"/>
                    <a:gd name="connsiteY4" fmla="*/ 111752 h 168620"/>
                    <a:gd name="connsiteX5" fmla="*/ 139819 w 232210"/>
                    <a:gd name="connsiteY5" fmla="*/ 142623 h 168620"/>
                    <a:gd name="connsiteX6" fmla="*/ 66070 w 232210"/>
                    <a:gd name="connsiteY6" fmla="*/ 168620 h 168620"/>
                    <a:gd name="connsiteX7" fmla="*/ 3515 w 232210"/>
                    <a:gd name="connsiteY7" fmla="*/ 143887 h 168620"/>
                    <a:gd name="connsiteX8" fmla="*/ 38719 w 232210"/>
                    <a:gd name="connsiteY8" fmla="*/ 98121 h 168620"/>
                    <a:gd name="connsiteX9" fmla="*/ 83853 w 232210"/>
                    <a:gd name="connsiteY9" fmla="*/ 72485 h 168620"/>
                    <a:gd name="connsiteX10" fmla="*/ 135757 w 232210"/>
                    <a:gd name="connsiteY10" fmla="*/ 10200 h 168620"/>
                    <a:gd name="connsiteX11" fmla="*/ 141714 w 232210"/>
                    <a:gd name="connsiteY11" fmla="*/ 1715 h 168620"/>
                    <a:gd name="connsiteX12" fmla="*/ 149477 w 232210"/>
                    <a:gd name="connsiteY12" fmla="*/ 1715 h 168620"/>
                    <a:gd name="connsiteX13" fmla="*/ 180710 w 232210"/>
                    <a:gd name="connsiteY13" fmla="*/ 9388 h 168620"/>
                    <a:gd name="connsiteX14" fmla="*/ 192987 w 232210"/>
                    <a:gd name="connsiteY14" fmla="*/ 22838 h 168620"/>
                    <a:gd name="connsiteX15" fmla="*/ 191181 w 232210"/>
                    <a:gd name="connsiteY15" fmla="*/ 30059 h 168620"/>
                    <a:gd name="connsiteX16" fmla="*/ 191181 w 232210"/>
                    <a:gd name="connsiteY16" fmla="*/ 34392 h 168620"/>
                    <a:gd name="connsiteX17" fmla="*/ 194882 w 232210"/>
                    <a:gd name="connsiteY17" fmla="*/ 33399 h 168620"/>
                    <a:gd name="connsiteX18" fmla="*/ 205985 w 232210"/>
                    <a:gd name="connsiteY18" fmla="*/ 20310 h 168620"/>
                    <a:gd name="connsiteX19" fmla="*/ 212485 w 232210"/>
                    <a:gd name="connsiteY19" fmla="*/ 13811 h 168620"/>
                    <a:gd name="connsiteX20" fmla="*/ 219435 w 232210"/>
                    <a:gd name="connsiteY20" fmla="*/ 9388 h 168620"/>
                    <a:gd name="connsiteX21" fmla="*/ 220609 w 232210"/>
                    <a:gd name="connsiteY21" fmla="*/ 0 h 1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2210" h="168620">
                      <a:moveTo>
                        <a:pt x="220609" y="0"/>
                      </a:moveTo>
                      <a:cubicBezTo>
                        <a:pt x="220609" y="0"/>
                        <a:pt x="224400" y="0"/>
                        <a:pt x="225122" y="4874"/>
                      </a:cubicBezTo>
                      <a:cubicBezTo>
                        <a:pt x="225844" y="9749"/>
                        <a:pt x="226927" y="27712"/>
                        <a:pt x="228913" y="37371"/>
                      </a:cubicBezTo>
                      <a:cubicBezTo>
                        <a:pt x="232168" y="54348"/>
                        <a:pt x="233019" y="71699"/>
                        <a:pt x="231441" y="88914"/>
                      </a:cubicBezTo>
                      <a:cubicBezTo>
                        <a:pt x="229094" y="99565"/>
                        <a:pt x="205263" y="106245"/>
                        <a:pt x="189918" y="111752"/>
                      </a:cubicBezTo>
                      <a:cubicBezTo>
                        <a:pt x="171713" y="119372"/>
                        <a:pt x="154810" y="129788"/>
                        <a:pt x="139819" y="142623"/>
                      </a:cubicBezTo>
                      <a:cubicBezTo>
                        <a:pt x="118266" y="158236"/>
                        <a:pt x="92650" y="167266"/>
                        <a:pt x="66070" y="168620"/>
                      </a:cubicBezTo>
                      <a:cubicBezTo>
                        <a:pt x="31678" y="167808"/>
                        <a:pt x="9833" y="157156"/>
                        <a:pt x="3515" y="143887"/>
                      </a:cubicBezTo>
                      <a:cubicBezTo>
                        <a:pt x="-4429" y="127368"/>
                        <a:pt x="-1360" y="115994"/>
                        <a:pt x="38719" y="98121"/>
                      </a:cubicBezTo>
                      <a:cubicBezTo>
                        <a:pt x="54245" y="90452"/>
                        <a:pt x="69315" y="81893"/>
                        <a:pt x="83853" y="72485"/>
                      </a:cubicBezTo>
                      <a:cubicBezTo>
                        <a:pt x="107083" y="57482"/>
                        <a:pt x="125189" y="35755"/>
                        <a:pt x="135757" y="10200"/>
                      </a:cubicBezTo>
                      <a:cubicBezTo>
                        <a:pt x="136763" y="6797"/>
                        <a:pt x="138855" y="3817"/>
                        <a:pt x="141714" y="1715"/>
                      </a:cubicBezTo>
                      <a:cubicBezTo>
                        <a:pt x="144238" y="901"/>
                        <a:pt x="146954" y="901"/>
                        <a:pt x="149477" y="1715"/>
                      </a:cubicBezTo>
                      <a:cubicBezTo>
                        <a:pt x="160112" y="3257"/>
                        <a:pt x="170572" y="5827"/>
                        <a:pt x="180710" y="9388"/>
                      </a:cubicBezTo>
                      <a:cubicBezTo>
                        <a:pt x="185946" y="12276"/>
                        <a:pt x="193348" y="15616"/>
                        <a:pt x="192987" y="22838"/>
                      </a:cubicBezTo>
                      <a:cubicBezTo>
                        <a:pt x="192738" y="25320"/>
                        <a:pt x="192130" y="27752"/>
                        <a:pt x="191181" y="30059"/>
                      </a:cubicBezTo>
                      <a:cubicBezTo>
                        <a:pt x="190640" y="31504"/>
                        <a:pt x="190189" y="33399"/>
                        <a:pt x="191181" y="34392"/>
                      </a:cubicBezTo>
                      <a:cubicBezTo>
                        <a:pt x="192174" y="35385"/>
                        <a:pt x="193799" y="34392"/>
                        <a:pt x="194882" y="33399"/>
                      </a:cubicBezTo>
                      <a:cubicBezTo>
                        <a:pt x="198918" y="29331"/>
                        <a:pt x="202630" y="24955"/>
                        <a:pt x="205985" y="20310"/>
                      </a:cubicBezTo>
                      <a:cubicBezTo>
                        <a:pt x="207873" y="17882"/>
                        <a:pt x="210056" y="15698"/>
                        <a:pt x="212485" y="13811"/>
                      </a:cubicBezTo>
                      <a:cubicBezTo>
                        <a:pt x="214887" y="12475"/>
                        <a:pt x="217208" y="10998"/>
                        <a:pt x="219435" y="9388"/>
                      </a:cubicBezTo>
                      <a:cubicBezTo>
                        <a:pt x="219997" y="6282"/>
                        <a:pt x="220388" y="3148"/>
                        <a:pt x="220609" y="0"/>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52" name="Freeform: Shape 251">
                  <a:extLst>
                    <a:ext uri="{FF2B5EF4-FFF2-40B4-BE49-F238E27FC236}">
                      <a16:creationId xmlns:a16="http://schemas.microsoft.com/office/drawing/2014/main" id="{A7C9312D-B3A1-4150-9F63-009FF6F30F7B}"/>
                    </a:ext>
                  </a:extLst>
                </p:cNvPr>
                <p:cNvSpPr/>
                <p:nvPr/>
              </p:nvSpPr>
              <p:spPr>
                <a:xfrm>
                  <a:off x="9571240" y="4257203"/>
                  <a:ext cx="103232" cy="70499"/>
                </a:xfrm>
                <a:custGeom>
                  <a:avLst/>
                  <a:gdLst>
                    <a:gd name="connsiteX0" fmla="*/ 38220 w 103232"/>
                    <a:gd name="connsiteY0" fmla="*/ 0 h 70499"/>
                    <a:gd name="connsiteX1" fmla="*/ 102130 w 103232"/>
                    <a:gd name="connsiteY1" fmla="*/ 63910 h 70499"/>
                    <a:gd name="connsiteX2" fmla="*/ 66654 w 103232"/>
                    <a:gd name="connsiteY2" fmla="*/ 70499 h 70499"/>
                    <a:gd name="connsiteX3" fmla="*/ 2654 w 103232"/>
                    <a:gd name="connsiteY3" fmla="*/ 45675 h 70499"/>
                    <a:gd name="connsiteX4" fmla="*/ 38220 w 103232"/>
                    <a:gd name="connsiteY4" fmla="*/ 0 h 70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32" h="70499">
                      <a:moveTo>
                        <a:pt x="38220" y="0"/>
                      </a:moveTo>
                      <a:cubicBezTo>
                        <a:pt x="87687" y="5506"/>
                        <a:pt x="108448" y="39447"/>
                        <a:pt x="102130" y="63910"/>
                      </a:cubicBezTo>
                      <a:cubicBezTo>
                        <a:pt x="90733" y="67990"/>
                        <a:pt x="78756" y="70215"/>
                        <a:pt x="66654" y="70499"/>
                      </a:cubicBezTo>
                      <a:cubicBezTo>
                        <a:pt x="32262" y="69687"/>
                        <a:pt x="9064" y="59035"/>
                        <a:pt x="2654" y="45675"/>
                      </a:cubicBezTo>
                      <a:cubicBezTo>
                        <a:pt x="-4838" y="30149"/>
                        <a:pt x="2474" y="12818"/>
                        <a:pt x="38220" y="0"/>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53" name="Freeform: Shape 252">
                  <a:extLst>
                    <a:ext uri="{FF2B5EF4-FFF2-40B4-BE49-F238E27FC236}">
                      <a16:creationId xmlns:a16="http://schemas.microsoft.com/office/drawing/2014/main" id="{7F7AAAEB-077B-424B-83C7-3ED7C6ED5F5E}"/>
                    </a:ext>
                  </a:extLst>
                </p:cNvPr>
                <p:cNvSpPr/>
                <p:nvPr/>
              </p:nvSpPr>
              <p:spPr>
                <a:xfrm>
                  <a:off x="9632386" y="4240139"/>
                  <a:ext cx="46982" cy="24556"/>
                </a:xfrm>
                <a:custGeom>
                  <a:avLst/>
                  <a:gdLst>
                    <a:gd name="connsiteX0" fmla="*/ 44505 w 46982"/>
                    <a:gd name="connsiteY0" fmla="*/ 24556 h 24556"/>
                    <a:gd name="connsiteX1" fmla="*/ 46039 w 46982"/>
                    <a:gd name="connsiteY1" fmla="*/ 24015 h 24556"/>
                    <a:gd name="connsiteX2" fmla="*/ 46490 w 46982"/>
                    <a:gd name="connsiteY2" fmla="*/ 20404 h 24556"/>
                    <a:gd name="connsiteX3" fmla="*/ 2259 w 46982"/>
                    <a:gd name="connsiteY3" fmla="*/ 4 h 24556"/>
                    <a:gd name="connsiteX4" fmla="*/ 3 w 46982"/>
                    <a:gd name="connsiteY4" fmla="*/ 2712 h 24556"/>
                    <a:gd name="connsiteX5" fmla="*/ 2617 w 46982"/>
                    <a:gd name="connsiteY5" fmla="*/ 5149 h 24556"/>
                    <a:gd name="connsiteX6" fmla="*/ 2620 w 46982"/>
                    <a:gd name="connsiteY6" fmla="*/ 5149 h 24556"/>
                    <a:gd name="connsiteX7" fmla="*/ 42609 w 46982"/>
                    <a:gd name="connsiteY7" fmla="*/ 23202 h 24556"/>
                    <a:gd name="connsiteX8" fmla="*/ 44505 w 46982"/>
                    <a:gd name="connsiteY8" fmla="*/ 24556 h 2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82" h="24556">
                      <a:moveTo>
                        <a:pt x="44505" y="24556"/>
                      </a:moveTo>
                      <a:cubicBezTo>
                        <a:pt x="45063" y="24557"/>
                        <a:pt x="45605" y="24366"/>
                        <a:pt x="46039" y="24015"/>
                      </a:cubicBezTo>
                      <a:cubicBezTo>
                        <a:pt x="47096" y="23107"/>
                        <a:pt x="47292" y="21544"/>
                        <a:pt x="46490" y="20404"/>
                      </a:cubicBezTo>
                      <a:cubicBezTo>
                        <a:pt x="35561" y="7304"/>
                        <a:pt x="19319" y="-187"/>
                        <a:pt x="2259" y="4"/>
                      </a:cubicBezTo>
                      <a:cubicBezTo>
                        <a:pt x="921" y="189"/>
                        <a:pt x="-57" y="1362"/>
                        <a:pt x="3" y="2712"/>
                      </a:cubicBezTo>
                      <a:cubicBezTo>
                        <a:pt x="51" y="4107"/>
                        <a:pt x="1222" y="5198"/>
                        <a:pt x="2617" y="5149"/>
                      </a:cubicBezTo>
                      <a:cubicBezTo>
                        <a:pt x="2618" y="5149"/>
                        <a:pt x="2619" y="5149"/>
                        <a:pt x="2620" y="5149"/>
                      </a:cubicBezTo>
                      <a:cubicBezTo>
                        <a:pt x="17948" y="5034"/>
                        <a:pt x="32558" y="11630"/>
                        <a:pt x="42609" y="23202"/>
                      </a:cubicBezTo>
                      <a:cubicBezTo>
                        <a:pt x="42994" y="23926"/>
                        <a:pt x="43695" y="24427"/>
                        <a:pt x="44505" y="24556"/>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54" name="Freeform: Shape 253">
                  <a:extLst>
                    <a:ext uri="{FF2B5EF4-FFF2-40B4-BE49-F238E27FC236}">
                      <a16:creationId xmlns:a16="http://schemas.microsoft.com/office/drawing/2014/main" id="{8E2E7904-B7BF-470E-9986-11FA5693A457}"/>
                    </a:ext>
                  </a:extLst>
                </p:cNvPr>
                <p:cNvSpPr/>
                <p:nvPr/>
              </p:nvSpPr>
              <p:spPr>
                <a:xfrm>
                  <a:off x="9652157" y="4227588"/>
                  <a:ext cx="47250" cy="24485"/>
                </a:xfrm>
                <a:custGeom>
                  <a:avLst/>
                  <a:gdLst>
                    <a:gd name="connsiteX0" fmla="*/ 44773 w 47250"/>
                    <a:gd name="connsiteY0" fmla="*/ 24469 h 24485"/>
                    <a:gd name="connsiteX1" fmla="*/ 46307 w 47250"/>
                    <a:gd name="connsiteY1" fmla="*/ 24018 h 24485"/>
                    <a:gd name="connsiteX2" fmla="*/ 46759 w 47250"/>
                    <a:gd name="connsiteY2" fmla="*/ 20407 h 24485"/>
                    <a:gd name="connsiteX3" fmla="*/ 2527 w 47250"/>
                    <a:gd name="connsiteY3" fmla="*/ 7 h 24485"/>
                    <a:gd name="connsiteX4" fmla="*/ 0 w 47250"/>
                    <a:gd name="connsiteY4" fmla="*/ 2534 h 24485"/>
                    <a:gd name="connsiteX5" fmla="*/ 2527 w 47250"/>
                    <a:gd name="connsiteY5" fmla="*/ 5062 h 24485"/>
                    <a:gd name="connsiteX6" fmla="*/ 42516 w 47250"/>
                    <a:gd name="connsiteY6" fmla="*/ 23116 h 24485"/>
                    <a:gd name="connsiteX7" fmla="*/ 44773 w 47250"/>
                    <a:gd name="connsiteY7" fmla="*/ 24469 h 2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50" h="24485">
                      <a:moveTo>
                        <a:pt x="44773" y="24469"/>
                      </a:moveTo>
                      <a:cubicBezTo>
                        <a:pt x="45325" y="24541"/>
                        <a:pt x="45882" y="24377"/>
                        <a:pt x="46307" y="24018"/>
                      </a:cubicBezTo>
                      <a:cubicBezTo>
                        <a:pt x="47364" y="23110"/>
                        <a:pt x="47560" y="21548"/>
                        <a:pt x="46759" y="20407"/>
                      </a:cubicBezTo>
                      <a:cubicBezTo>
                        <a:pt x="35878" y="7244"/>
                        <a:pt x="19604" y="-262"/>
                        <a:pt x="2527" y="7"/>
                      </a:cubicBezTo>
                      <a:cubicBezTo>
                        <a:pt x="1132" y="7"/>
                        <a:pt x="0" y="1139"/>
                        <a:pt x="0" y="2534"/>
                      </a:cubicBezTo>
                      <a:cubicBezTo>
                        <a:pt x="0" y="3930"/>
                        <a:pt x="1132" y="5062"/>
                        <a:pt x="2527" y="5062"/>
                      </a:cubicBezTo>
                      <a:cubicBezTo>
                        <a:pt x="17847" y="4983"/>
                        <a:pt x="32443" y="11573"/>
                        <a:pt x="42516" y="23116"/>
                      </a:cubicBezTo>
                      <a:cubicBezTo>
                        <a:pt x="42921" y="23986"/>
                        <a:pt x="43814" y="24522"/>
                        <a:pt x="44773" y="24469"/>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55" name="Freeform: Shape 254">
                  <a:extLst>
                    <a:ext uri="{FF2B5EF4-FFF2-40B4-BE49-F238E27FC236}">
                      <a16:creationId xmlns:a16="http://schemas.microsoft.com/office/drawing/2014/main" id="{73334F82-D635-498B-9D8B-A3643F579BD1}"/>
                    </a:ext>
                  </a:extLst>
                </p:cNvPr>
                <p:cNvSpPr/>
                <p:nvPr/>
              </p:nvSpPr>
              <p:spPr>
                <a:xfrm>
                  <a:off x="9671819" y="4211435"/>
                  <a:ext cx="47135" cy="24564"/>
                </a:xfrm>
                <a:custGeom>
                  <a:avLst/>
                  <a:gdLst>
                    <a:gd name="connsiteX0" fmla="*/ 44879 w 47135"/>
                    <a:gd name="connsiteY0" fmla="*/ 24555 h 24564"/>
                    <a:gd name="connsiteX1" fmla="*/ 46414 w 47135"/>
                    <a:gd name="connsiteY1" fmla="*/ 24013 h 24564"/>
                    <a:gd name="connsiteX2" fmla="*/ 46414 w 47135"/>
                    <a:gd name="connsiteY2" fmla="*/ 20403 h 24564"/>
                    <a:gd name="connsiteX3" fmla="*/ 2273 w 47135"/>
                    <a:gd name="connsiteY3" fmla="*/ 2 h 24564"/>
                    <a:gd name="connsiteX4" fmla="*/ 13 w 47135"/>
                    <a:gd name="connsiteY4" fmla="*/ 2772 h 24564"/>
                    <a:gd name="connsiteX5" fmla="*/ 16 w 47135"/>
                    <a:gd name="connsiteY5" fmla="*/ 2801 h 24564"/>
                    <a:gd name="connsiteX6" fmla="*/ 2540 w 47135"/>
                    <a:gd name="connsiteY6" fmla="*/ 5148 h 24564"/>
                    <a:gd name="connsiteX7" fmla="*/ 2544 w 47135"/>
                    <a:gd name="connsiteY7" fmla="*/ 5147 h 24564"/>
                    <a:gd name="connsiteX8" fmla="*/ 42532 w 47135"/>
                    <a:gd name="connsiteY8" fmla="*/ 23201 h 24564"/>
                    <a:gd name="connsiteX9" fmla="*/ 44879 w 47135"/>
                    <a:gd name="connsiteY9" fmla="*/ 2455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35" h="24564">
                      <a:moveTo>
                        <a:pt x="44879" y="24555"/>
                      </a:moveTo>
                      <a:cubicBezTo>
                        <a:pt x="45437" y="24556"/>
                        <a:pt x="45979" y="24364"/>
                        <a:pt x="46414" y="24013"/>
                      </a:cubicBezTo>
                      <a:cubicBezTo>
                        <a:pt x="47377" y="23002"/>
                        <a:pt x="47377" y="21414"/>
                        <a:pt x="46414" y="20403"/>
                      </a:cubicBezTo>
                      <a:cubicBezTo>
                        <a:pt x="35496" y="7338"/>
                        <a:pt x="19298" y="-148"/>
                        <a:pt x="2273" y="2"/>
                      </a:cubicBezTo>
                      <a:cubicBezTo>
                        <a:pt x="884" y="143"/>
                        <a:pt x="-128" y="1383"/>
                        <a:pt x="13" y="2772"/>
                      </a:cubicBezTo>
                      <a:cubicBezTo>
                        <a:pt x="14" y="2781"/>
                        <a:pt x="15" y="2791"/>
                        <a:pt x="16" y="2801"/>
                      </a:cubicBezTo>
                      <a:cubicBezTo>
                        <a:pt x="65" y="4146"/>
                        <a:pt x="1195" y="5196"/>
                        <a:pt x="2540" y="5148"/>
                      </a:cubicBezTo>
                      <a:cubicBezTo>
                        <a:pt x="2541" y="5148"/>
                        <a:pt x="2542" y="5147"/>
                        <a:pt x="2544" y="5147"/>
                      </a:cubicBezTo>
                      <a:cubicBezTo>
                        <a:pt x="17866" y="5057"/>
                        <a:pt x="32466" y="11649"/>
                        <a:pt x="42532" y="23201"/>
                      </a:cubicBezTo>
                      <a:cubicBezTo>
                        <a:pt x="42949" y="24104"/>
                        <a:pt x="43889" y="24646"/>
                        <a:pt x="44879" y="24555"/>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56" name="Freeform: Shape 255">
                  <a:extLst>
                    <a:ext uri="{FF2B5EF4-FFF2-40B4-BE49-F238E27FC236}">
                      <a16:creationId xmlns:a16="http://schemas.microsoft.com/office/drawing/2014/main" id="{0EDA2E40-AB1A-41B3-A790-D16A609222D6}"/>
                    </a:ext>
                  </a:extLst>
                </p:cNvPr>
                <p:cNvSpPr/>
                <p:nvPr/>
              </p:nvSpPr>
              <p:spPr>
                <a:xfrm>
                  <a:off x="9687977" y="4194979"/>
                  <a:ext cx="50754" cy="24853"/>
                </a:xfrm>
                <a:custGeom>
                  <a:avLst/>
                  <a:gdLst>
                    <a:gd name="connsiteX0" fmla="*/ 48219 w 50754"/>
                    <a:gd name="connsiteY0" fmla="*/ 24853 h 24853"/>
                    <a:gd name="connsiteX1" fmla="*/ 49754 w 50754"/>
                    <a:gd name="connsiteY1" fmla="*/ 24311 h 24853"/>
                    <a:gd name="connsiteX2" fmla="*/ 50295 w 50754"/>
                    <a:gd name="connsiteY2" fmla="*/ 20701 h 24853"/>
                    <a:gd name="connsiteX3" fmla="*/ 2273 w 50754"/>
                    <a:gd name="connsiteY3" fmla="*/ 120 h 24853"/>
                    <a:gd name="connsiteX4" fmla="*/ 6 w 50754"/>
                    <a:gd name="connsiteY4" fmla="*/ 2716 h 24853"/>
                    <a:gd name="connsiteX5" fmla="*/ 16 w 50754"/>
                    <a:gd name="connsiteY5" fmla="*/ 2828 h 24853"/>
                    <a:gd name="connsiteX6" fmla="*/ 2356 w 50754"/>
                    <a:gd name="connsiteY6" fmla="*/ 5182 h 24853"/>
                    <a:gd name="connsiteX7" fmla="*/ 2543 w 50754"/>
                    <a:gd name="connsiteY7" fmla="*/ 5175 h 24853"/>
                    <a:gd name="connsiteX8" fmla="*/ 46684 w 50754"/>
                    <a:gd name="connsiteY8" fmla="*/ 23951 h 24853"/>
                    <a:gd name="connsiteX9" fmla="*/ 48219 w 50754"/>
                    <a:gd name="connsiteY9" fmla="*/ 24853 h 24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4" h="24853">
                      <a:moveTo>
                        <a:pt x="48219" y="24853"/>
                      </a:moveTo>
                      <a:cubicBezTo>
                        <a:pt x="48777" y="24854"/>
                        <a:pt x="49319" y="24662"/>
                        <a:pt x="49754" y="24311"/>
                      </a:cubicBezTo>
                      <a:cubicBezTo>
                        <a:pt x="50840" y="23429"/>
                        <a:pt x="51075" y="21863"/>
                        <a:pt x="50295" y="20701"/>
                      </a:cubicBezTo>
                      <a:cubicBezTo>
                        <a:pt x="38481" y="6580"/>
                        <a:pt x="20645" y="-1064"/>
                        <a:pt x="2273" y="120"/>
                      </a:cubicBezTo>
                      <a:cubicBezTo>
                        <a:pt x="930" y="211"/>
                        <a:pt x="-85" y="1373"/>
                        <a:pt x="6" y="2716"/>
                      </a:cubicBezTo>
                      <a:cubicBezTo>
                        <a:pt x="8" y="2754"/>
                        <a:pt x="12" y="2791"/>
                        <a:pt x="16" y="2828"/>
                      </a:cubicBezTo>
                      <a:cubicBezTo>
                        <a:pt x="12" y="4124"/>
                        <a:pt x="1060" y="5178"/>
                        <a:pt x="2356" y="5182"/>
                      </a:cubicBezTo>
                      <a:cubicBezTo>
                        <a:pt x="2418" y="5182"/>
                        <a:pt x="2481" y="5180"/>
                        <a:pt x="2543" y="5175"/>
                      </a:cubicBezTo>
                      <a:cubicBezTo>
                        <a:pt x="19377" y="4221"/>
                        <a:pt x="35695" y="11162"/>
                        <a:pt x="46684" y="23951"/>
                      </a:cubicBezTo>
                      <a:cubicBezTo>
                        <a:pt x="47064" y="24434"/>
                        <a:pt x="47612" y="24757"/>
                        <a:pt x="48219" y="24853"/>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57" name="Freeform: Shape 256">
                  <a:extLst>
                    <a:ext uri="{FF2B5EF4-FFF2-40B4-BE49-F238E27FC236}">
                      <a16:creationId xmlns:a16="http://schemas.microsoft.com/office/drawing/2014/main" id="{F54D2B0A-44A6-477D-8E69-A77EC2EB71D3}"/>
                    </a:ext>
                  </a:extLst>
                </p:cNvPr>
                <p:cNvSpPr/>
                <p:nvPr/>
              </p:nvSpPr>
              <p:spPr>
                <a:xfrm>
                  <a:off x="9927835" y="3928719"/>
                  <a:ext cx="123044" cy="409553"/>
                </a:xfrm>
                <a:custGeom>
                  <a:avLst/>
                  <a:gdLst>
                    <a:gd name="connsiteX0" fmla="*/ 0 w 123044"/>
                    <a:gd name="connsiteY0" fmla="*/ 21393 h 409553"/>
                    <a:gd name="connsiteX1" fmla="*/ 122764 w 123044"/>
                    <a:gd name="connsiteY1" fmla="*/ 0 h 409553"/>
                    <a:gd name="connsiteX2" fmla="*/ 116716 w 123044"/>
                    <a:gd name="connsiteY2" fmla="*/ 246612 h 409553"/>
                    <a:gd name="connsiteX3" fmla="*/ 117529 w 123044"/>
                    <a:gd name="connsiteY3" fmla="*/ 378042 h 409553"/>
                    <a:gd name="connsiteX4" fmla="*/ 53619 w 123044"/>
                    <a:gd name="connsiteY4" fmla="*/ 391130 h 409553"/>
                    <a:gd name="connsiteX5" fmla="*/ 47120 w 123044"/>
                    <a:gd name="connsiteY5" fmla="*/ 250674 h 409553"/>
                    <a:gd name="connsiteX6" fmla="*/ 6229 w 123044"/>
                    <a:gd name="connsiteY6" fmla="*/ 46849 h 409553"/>
                    <a:gd name="connsiteX7" fmla="*/ 0 w 123044"/>
                    <a:gd name="connsiteY7" fmla="*/ 21393 h 40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44" h="409553">
                      <a:moveTo>
                        <a:pt x="0" y="21393"/>
                      </a:moveTo>
                      <a:lnTo>
                        <a:pt x="122764" y="0"/>
                      </a:lnTo>
                      <a:cubicBezTo>
                        <a:pt x="124299" y="75735"/>
                        <a:pt x="119153" y="176744"/>
                        <a:pt x="116716" y="246612"/>
                      </a:cubicBezTo>
                      <a:cubicBezTo>
                        <a:pt x="116265" y="259971"/>
                        <a:pt x="121771" y="350420"/>
                        <a:pt x="117529" y="378042"/>
                      </a:cubicBezTo>
                      <a:cubicBezTo>
                        <a:pt x="111210" y="419655"/>
                        <a:pt x="57591" y="415774"/>
                        <a:pt x="53619" y="391130"/>
                      </a:cubicBezTo>
                      <a:cubicBezTo>
                        <a:pt x="49647" y="366487"/>
                        <a:pt x="47842" y="261596"/>
                        <a:pt x="47120" y="250674"/>
                      </a:cubicBezTo>
                      <a:cubicBezTo>
                        <a:pt x="45585" y="205540"/>
                        <a:pt x="22115" y="128180"/>
                        <a:pt x="6229" y="46849"/>
                      </a:cubicBezTo>
                      <a:cubicBezTo>
                        <a:pt x="5416" y="42787"/>
                        <a:pt x="722" y="25275"/>
                        <a:pt x="0" y="21393"/>
                      </a:cubicBezTo>
                      <a:close/>
                    </a:path>
                  </a:pathLst>
                </a:custGeom>
                <a:solidFill>
                  <a:srgbClr val="C8856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58" name="Freeform: Shape 257">
                  <a:extLst>
                    <a:ext uri="{FF2B5EF4-FFF2-40B4-BE49-F238E27FC236}">
                      <a16:creationId xmlns:a16="http://schemas.microsoft.com/office/drawing/2014/main" id="{DB6A1B73-3407-436D-A81F-D4A93D9E384C}"/>
                    </a:ext>
                  </a:extLst>
                </p:cNvPr>
                <p:cNvSpPr/>
                <p:nvPr/>
              </p:nvSpPr>
              <p:spPr>
                <a:xfrm>
                  <a:off x="9961812" y="4319217"/>
                  <a:ext cx="109602" cy="92316"/>
                </a:xfrm>
                <a:custGeom>
                  <a:avLst/>
                  <a:gdLst>
                    <a:gd name="connsiteX0" fmla="*/ 235 w 109602"/>
                    <a:gd name="connsiteY0" fmla="*/ 18505 h 92316"/>
                    <a:gd name="connsiteX1" fmla="*/ 11789 w 109602"/>
                    <a:gd name="connsiteY1" fmla="*/ 73929 h 92316"/>
                    <a:gd name="connsiteX2" fmla="*/ 55840 w 109602"/>
                    <a:gd name="connsiteY2" fmla="*/ 91080 h 92316"/>
                    <a:gd name="connsiteX3" fmla="*/ 104043 w 109602"/>
                    <a:gd name="connsiteY3" fmla="*/ 57681 h 92316"/>
                    <a:gd name="connsiteX4" fmla="*/ 107744 w 109602"/>
                    <a:gd name="connsiteY4" fmla="*/ 0 h 9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02" h="92316">
                      <a:moveTo>
                        <a:pt x="235" y="18505"/>
                      </a:moveTo>
                      <a:cubicBezTo>
                        <a:pt x="-1048" y="37688"/>
                        <a:pt x="2948" y="56857"/>
                        <a:pt x="11789" y="73929"/>
                      </a:cubicBezTo>
                      <a:cubicBezTo>
                        <a:pt x="21328" y="88437"/>
                        <a:pt x="39003" y="95318"/>
                        <a:pt x="55840" y="91080"/>
                      </a:cubicBezTo>
                      <a:cubicBezTo>
                        <a:pt x="73893" y="88011"/>
                        <a:pt x="97544" y="78262"/>
                        <a:pt x="104043" y="57681"/>
                      </a:cubicBezTo>
                      <a:cubicBezTo>
                        <a:pt x="109870" y="39026"/>
                        <a:pt x="111139" y="19246"/>
                        <a:pt x="107744" y="0"/>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59" name="Freeform: Shape 258">
                  <a:extLst>
                    <a:ext uri="{FF2B5EF4-FFF2-40B4-BE49-F238E27FC236}">
                      <a16:creationId xmlns:a16="http://schemas.microsoft.com/office/drawing/2014/main" id="{7177C303-806D-4C39-9C31-94F2D491EE48}"/>
                    </a:ext>
                  </a:extLst>
                </p:cNvPr>
                <p:cNvSpPr/>
                <p:nvPr/>
              </p:nvSpPr>
              <p:spPr>
                <a:xfrm>
                  <a:off x="9961790" y="4168018"/>
                  <a:ext cx="107909" cy="233551"/>
                </a:xfrm>
                <a:custGeom>
                  <a:avLst/>
                  <a:gdLst>
                    <a:gd name="connsiteX0" fmla="*/ 83032 w 107909"/>
                    <a:gd name="connsiteY0" fmla="*/ 0 h 233551"/>
                    <a:gd name="connsiteX1" fmla="*/ 92059 w 107909"/>
                    <a:gd name="connsiteY1" fmla="*/ 65444 h 233551"/>
                    <a:gd name="connsiteX2" fmla="*/ 107043 w 107909"/>
                    <a:gd name="connsiteY2" fmla="*/ 144609 h 233551"/>
                    <a:gd name="connsiteX3" fmla="*/ 93052 w 107909"/>
                    <a:gd name="connsiteY3" fmla="*/ 211136 h 233551"/>
                    <a:gd name="connsiteX4" fmla="*/ 13887 w 107909"/>
                    <a:gd name="connsiteY4" fmla="*/ 217275 h 233551"/>
                    <a:gd name="connsiteX5" fmla="*/ 2242 w 107909"/>
                    <a:gd name="connsiteY5" fmla="*/ 134950 h 233551"/>
                    <a:gd name="connsiteX6" fmla="*/ 9193 w 107909"/>
                    <a:gd name="connsiteY6" fmla="*/ 51904 h 233551"/>
                    <a:gd name="connsiteX7" fmla="*/ 12262 w 107909"/>
                    <a:gd name="connsiteY7" fmla="*/ 2076 h 233551"/>
                    <a:gd name="connsiteX8" fmla="*/ 12984 w 107909"/>
                    <a:gd name="connsiteY8" fmla="*/ 13811 h 233551"/>
                    <a:gd name="connsiteX9" fmla="*/ 17227 w 107909"/>
                    <a:gd name="connsiteY9" fmla="*/ 30240 h 233551"/>
                    <a:gd name="connsiteX10" fmla="*/ 17949 w 107909"/>
                    <a:gd name="connsiteY10" fmla="*/ 21213 h 233551"/>
                    <a:gd name="connsiteX11" fmla="*/ 20476 w 107909"/>
                    <a:gd name="connsiteY11" fmla="*/ 13450 h 233551"/>
                    <a:gd name="connsiteX12" fmla="*/ 32121 w 107909"/>
                    <a:gd name="connsiteY12" fmla="*/ 9659 h 233551"/>
                    <a:gd name="connsiteX13" fmla="*/ 54237 w 107909"/>
                    <a:gd name="connsiteY13" fmla="*/ 7944 h 233551"/>
                    <a:gd name="connsiteX14" fmla="*/ 65340 w 107909"/>
                    <a:gd name="connsiteY14" fmla="*/ 7944 h 233551"/>
                    <a:gd name="connsiteX15" fmla="*/ 74366 w 107909"/>
                    <a:gd name="connsiteY15" fmla="*/ 9749 h 233551"/>
                    <a:gd name="connsiteX16" fmla="*/ 78158 w 107909"/>
                    <a:gd name="connsiteY16" fmla="*/ 13269 h 233551"/>
                    <a:gd name="connsiteX17" fmla="*/ 78158 w 107909"/>
                    <a:gd name="connsiteY17" fmla="*/ 17061 h 233551"/>
                    <a:gd name="connsiteX18" fmla="*/ 78609 w 107909"/>
                    <a:gd name="connsiteY18" fmla="*/ 23831 h 233551"/>
                    <a:gd name="connsiteX19" fmla="*/ 80595 w 107909"/>
                    <a:gd name="connsiteY19" fmla="*/ 25817 h 233551"/>
                    <a:gd name="connsiteX20" fmla="*/ 81858 w 107909"/>
                    <a:gd name="connsiteY20" fmla="*/ 23921 h 233551"/>
                    <a:gd name="connsiteX21" fmla="*/ 81858 w 107909"/>
                    <a:gd name="connsiteY21" fmla="*/ 12547 h 233551"/>
                    <a:gd name="connsiteX22" fmla="*/ 81858 w 107909"/>
                    <a:gd name="connsiteY22" fmla="*/ 6229 h 233551"/>
                    <a:gd name="connsiteX23" fmla="*/ 83032 w 107909"/>
                    <a:gd name="connsiteY23" fmla="*/ 0 h 23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909" h="233551">
                      <a:moveTo>
                        <a:pt x="83032" y="0"/>
                      </a:moveTo>
                      <a:cubicBezTo>
                        <a:pt x="90344" y="993"/>
                        <a:pt x="90163" y="32677"/>
                        <a:pt x="92059" y="65444"/>
                      </a:cubicBezTo>
                      <a:cubicBezTo>
                        <a:pt x="94315" y="100649"/>
                        <a:pt x="104787" y="115814"/>
                        <a:pt x="107043" y="144609"/>
                      </a:cubicBezTo>
                      <a:cubicBezTo>
                        <a:pt x="109571" y="177647"/>
                        <a:pt x="107043" y="192090"/>
                        <a:pt x="93052" y="211136"/>
                      </a:cubicBezTo>
                      <a:cubicBezTo>
                        <a:pt x="79060" y="230183"/>
                        <a:pt x="33836" y="247244"/>
                        <a:pt x="13887" y="217275"/>
                      </a:cubicBezTo>
                      <a:cubicBezTo>
                        <a:pt x="-2361" y="193173"/>
                        <a:pt x="-1459" y="167447"/>
                        <a:pt x="2242" y="134950"/>
                      </a:cubicBezTo>
                      <a:cubicBezTo>
                        <a:pt x="6027" y="107411"/>
                        <a:pt x="8347" y="79690"/>
                        <a:pt x="9193" y="51904"/>
                      </a:cubicBezTo>
                      <a:cubicBezTo>
                        <a:pt x="9193" y="27351"/>
                        <a:pt x="5672" y="4423"/>
                        <a:pt x="12262" y="2076"/>
                      </a:cubicBezTo>
                      <a:cubicBezTo>
                        <a:pt x="12262" y="5687"/>
                        <a:pt x="12262" y="10291"/>
                        <a:pt x="12984" y="13811"/>
                      </a:cubicBezTo>
                      <a:cubicBezTo>
                        <a:pt x="13706" y="17331"/>
                        <a:pt x="12984" y="29879"/>
                        <a:pt x="17227" y="30240"/>
                      </a:cubicBezTo>
                      <a:cubicBezTo>
                        <a:pt x="17769" y="27263"/>
                        <a:pt x="18011" y="24239"/>
                        <a:pt x="17949" y="21213"/>
                      </a:cubicBezTo>
                      <a:cubicBezTo>
                        <a:pt x="17615" y="18380"/>
                        <a:pt x="18538" y="15543"/>
                        <a:pt x="20476" y="13450"/>
                      </a:cubicBezTo>
                      <a:cubicBezTo>
                        <a:pt x="24026" y="11334"/>
                        <a:pt x="28005" y="10038"/>
                        <a:pt x="32121" y="9659"/>
                      </a:cubicBezTo>
                      <a:cubicBezTo>
                        <a:pt x="39433" y="8846"/>
                        <a:pt x="46834" y="8034"/>
                        <a:pt x="54237" y="7944"/>
                      </a:cubicBezTo>
                      <a:cubicBezTo>
                        <a:pt x="57938" y="7944"/>
                        <a:pt x="61639" y="7944"/>
                        <a:pt x="65340" y="7944"/>
                      </a:cubicBezTo>
                      <a:cubicBezTo>
                        <a:pt x="68426" y="8057"/>
                        <a:pt x="71474" y="8667"/>
                        <a:pt x="74366" y="9749"/>
                      </a:cubicBezTo>
                      <a:cubicBezTo>
                        <a:pt x="76068" y="10337"/>
                        <a:pt x="77445" y="11615"/>
                        <a:pt x="78158" y="13269"/>
                      </a:cubicBezTo>
                      <a:cubicBezTo>
                        <a:pt x="78426" y="14519"/>
                        <a:pt x="78426" y="15811"/>
                        <a:pt x="78158" y="17061"/>
                      </a:cubicBezTo>
                      <a:cubicBezTo>
                        <a:pt x="77993" y="19327"/>
                        <a:pt x="78145" y="21606"/>
                        <a:pt x="78609" y="23831"/>
                      </a:cubicBezTo>
                      <a:cubicBezTo>
                        <a:pt x="78609" y="24824"/>
                        <a:pt x="79512" y="25997"/>
                        <a:pt x="80595" y="25817"/>
                      </a:cubicBezTo>
                      <a:cubicBezTo>
                        <a:pt x="81678" y="25636"/>
                        <a:pt x="81858" y="24733"/>
                        <a:pt x="81858" y="23921"/>
                      </a:cubicBezTo>
                      <a:cubicBezTo>
                        <a:pt x="81858" y="20039"/>
                        <a:pt x="81858" y="17061"/>
                        <a:pt x="81858" y="12547"/>
                      </a:cubicBezTo>
                      <a:cubicBezTo>
                        <a:pt x="81858" y="10381"/>
                        <a:pt x="81858" y="8395"/>
                        <a:pt x="81858" y="6229"/>
                      </a:cubicBezTo>
                      <a:cubicBezTo>
                        <a:pt x="81858" y="4062"/>
                        <a:pt x="83032" y="1625"/>
                        <a:pt x="83032" y="0"/>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60" name="Freeform: Shape 259">
                  <a:extLst>
                    <a:ext uri="{FF2B5EF4-FFF2-40B4-BE49-F238E27FC236}">
                      <a16:creationId xmlns:a16="http://schemas.microsoft.com/office/drawing/2014/main" id="{D45CF2E6-C23D-4666-B9D1-B87569254068}"/>
                    </a:ext>
                  </a:extLst>
                </p:cNvPr>
                <p:cNvSpPr/>
                <p:nvPr/>
              </p:nvSpPr>
              <p:spPr>
                <a:xfrm>
                  <a:off x="9962030" y="4318876"/>
                  <a:ext cx="108175" cy="83656"/>
                </a:xfrm>
                <a:custGeom>
                  <a:avLst/>
                  <a:gdLst>
                    <a:gd name="connsiteX0" fmla="*/ 107887 w 108175"/>
                    <a:gd name="connsiteY0" fmla="*/ 12437 h 83656"/>
                    <a:gd name="connsiteX1" fmla="*/ 94978 w 108175"/>
                    <a:gd name="connsiteY1" fmla="*/ 61543 h 83656"/>
                    <a:gd name="connsiteX2" fmla="*/ 12293 w 108175"/>
                    <a:gd name="connsiteY2" fmla="*/ 67501 h 83656"/>
                    <a:gd name="connsiteX3" fmla="*/ 107 w 108175"/>
                    <a:gd name="connsiteY3" fmla="*/ 18846 h 83656"/>
                    <a:gd name="connsiteX4" fmla="*/ 107887 w 108175"/>
                    <a:gd name="connsiteY4" fmla="*/ 12437 h 83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75" h="83656">
                      <a:moveTo>
                        <a:pt x="107887" y="12437"/>
                      </a:moveTo>
                      <a:cubicBezTo>
                        <a:pt x="109415" y="29808"/>
                        <a:pt x="104851" y="47169"/>
                        <a:pt x="94978" y="61543"/>
                      </a:cubicBezTo>
                      <a:cubicBezTo>
                        <a:pt x="81257" y="80499"/>
                        <a:pt x="32242" y="97109"/>
                        <a:pt x="12293" y="67501"/>
                      </a:cubicBezTo>
                      <a:cubicBezTo>
                        <a:pt x="3498" y="52849"/>
                        <a:pt x="-743" y="35914"/>
                        <a:pt x="107" y="18846"/>
                      </a:cubicBezTo>
                      <a:cubicBezTo>
                        <a:pt x="14550" y="-2186"/>
                        <a:pt x="88479" y="-7422"/>
                        <a:pt x="107887" y="12437"/>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61" name="Freeform: Shape 260">
                  <a:extLst>
                    <a:ext uri="{FF2B5EF4-FFF2-40B4-BE49-F238E27FC236}">
                      <a16:creationId xmlns:a16="http://schemas.microsoft.com/office/drawing/2014/main" id="{76DA80CA-1D33-44FF-8149-AD6AE08A4648}"/>
                    </a:ext>
                  </a:extLst>
                </p:cNvPr>
                <p:cNvSpPr/>
                <p:nvPr/>
              </p:nvSpPr>
              <p:spPr>
                <a:xfrm>
                  <a:off x="9980459" y="4292655"/>
                  <a:ext cx="71228" cy="10767"/>
                </a:xfrm>
                <a:custGeom>
                  <a:avLst/>
                  <a:gdLst>
                    <a:gd name="connsiteX0" fmla="*/ 2800 w 71228"/>
                    <a:gd name="connsiteY0" fmla="*/ 10765 h 10767"/>
                    <a:gd name="connsiteX1" fmla="*/ 3702 w 71228"/>
                    <a:gd name="connsiteY1" fmla="*/ 10765 h 10767"/>
                    <a:gd name="connsiteX2" fmla="*/ 67702 w 71228"/>
                    <a:gd name="connsiteY2" fmla="*/ 8508 h 10767"/>
                    <a:gd name="connsiteX3" fmla="*/ 71133 w 71228"/>
                    <a:gd name="connsiteY3" fmla="*/ 6883 h 10767"/>
                    <a:gd name="connsiteX4" fmla="*/ 69390 w 71228"/>
                    <a:gd name="connsiteY4" fmla="*/ 3762 h 10767"/>
                    <a:gd name="connsiteX5" fmla="*/ 69237 w 71228"/>
                    <a:gd name="connsiteY5" fmla="*/ 3724 h 10767"/>
                    <a:gd name="connsiteX6" fmla="*/ 1716 w 71228"/>
                    <a:gd name="connsiteY6" fmla="*/ 6071 h 10767"/>
                    <a:gd name="connsiteX7" fmla="*/ 110 w 71228"/>
                    <a:gd name="connsiteY7" fmla="*/ 9121 h 10767"/>
                    <a:gd name="connsiteX8" fmla="*/ 182 w 71228"/>
                    <a:gd name="connsiteY8" fmla="*/ 9321 h 10767"/>
                    <a:gd name="connsiteX9" fmla="*/ 2799 w 71228"/>
                    <a:gd name="connsiteY9" fmla="*/ 10765 h 1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8" h="10767">
                      <a:moveTo>
                        <a:pt x="2800" y="10765"/>
                      </a:moveTo>
                      <a:lnTo>
                        <a:pt x="3702" y="10765"/>
                      </a:lnTo>
                      <a:cubicBezTo>
                        <a:pt x="24414" y="4094"/>
                        <a:pt x="46572" y="3312"/>
                        <a:pt x="67702" y="8508"/>
                      </a:cubicBezTo>
                      <a:cubicBezTo>
                        <a:pt x="69091" y="8899"/>
                        <a:pt x="70555" y="8206"/>
                        <a:pt x="71133" y="6883"/>
                      </a:cubicBezTo>
                      <a:cubicBezTo>
                        <a:pt x="71513" y="5541"/>
                        <a:pt x="70733" y="4143"/>
                        <a:pt x="69390" y="3762"/>
                      </a:cubicBezTo>
                      <a:cubicBezTo>
                        <a:pt x="69339" y="3748"/>
                        <a:pt x="69288" y="3735"/>
                        <a:pt x="69237" y="3724"/>
                      </a:cubicBezTo>
                      <a:cubicBezTo>
                        <a:pt x="46966" y="-1943"/>
                        <a:pt x="23540" y="-1128"/>
                        <a:pt x="1716" y="6071"/>
                      </a:cubicBezTo>
                      <a:cubicBezTo>
                        <a:pt x="431" y="6470"/>
                        <a:pt x="-289" y="7835"/>
                        <a:pt x="110" y="9121"/>
                      </a:cubicBezTo>
                      <a:cubicBezTo>
                        <a:pt x="131" y="9188"/>
                        <a:pt x="155" y="9255"/>
                        <a:pt x="182" y="9321"/>
                      </a:cubicBezTo>
                      <a:cubicBezTo>
                        <a:pt x="718" y="10251"/>
                        <a:pt x="1726" y="10808"/>
                        <a:pt x="2799" y="10765"/>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62" name="Freeform: Shape 261">
                  <a:extLst>
                    <a:ext uri="{FF2B5EF4-FFF2-40B4-BE49-F238E27FC236}">
                      <a16:creationId xmlns:a16="http://schemas.microsoft.com/office/drawing/2014/main" id="{7F0898B0-64C8-4454-B2C6-E936014E0A67}"/>
                    </a:ext>
                  </a:extLst>
                </p:cNvPr>
                <p:cNvSpPr/>
                <p:nvPr/>
              </p:nvSpPr>
              <p:spPr>
                <a:xfrm>
                  <a:off x="9979770" y="4266635"/>
                  <a:ext cx="70784" cy="11453"/>
                </a:xfrm>
                <a:custGeom>
                  <a:avLst/>
                  <a:gdLst>
                    <a:gd name="connsiteX0" fmla="*/ 68212 w 70784"/>
                    <a:gd name="connsiteY0" fmla="*/ 9705 h 11453"/>
                    <a:gd name="connsiteX1" fmla="*/ 70559 w 70784"/>
                    <a:gd name="connsiteY1" fmla="*/ 8170 h 11453"/>
                    <a:gd name="connsiteX2" fmla="*/ 69440 w 70784"/>
                    <a:gd name="connsiteY2" fmla="*/ 5046 h 11453"/>
                    <a:gd name="connsiteX3" fmla="*/ 69115 w 70784"/>
                    <a:gd name="connsiteY3" fmla="*/ 4921 h 11453"/>
                    <a:gd name="connsiteX4" fmla="*/ 1594 w 70784"/>
                    <a:gd name="connsiteY4" fmla="*/ 6636 h 11453"/>
                    <a:gd name="connsiteX5" fmla="*/ 151 w 70784"/>
                    <a:gd name="connsiteY5" fmla="*/ 9766 h 11453"/>
                    <a:gd name="connsiteX6" fmla="*/ 240 w 70784"/>
                    <a:gd name="connsiteY6" fmla="*/ 9976 h 11453"/>
                    <a:gd name="connsiteX7" fmla="*/ 3851 w 70784"/>
                    <a:gd name="connsiteY7" fmla="*/ 11240 h 11453"/>
                    <a:gd name="connsiteX8" fmla="*/ 67038 w 70784"/>
                    <a:gd name="connsiteY8" fmla="*/ 9525 h 11453"/>
                    <a:gd name="connsiteX9" fmla="*/ 68212 w 70784"/>
                    <a:gd name="connsiteY9" fmla="*/ 9705 h 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84" h="11453">
                      <a:moveTo>
                        <a:pt x="68212" y="9705"/>
                      </a:moveTo>
                      <a:cubicBezTo>
                        <a:pt x="69225" y="9691"/>
                        <a:pt x="70140" y="9093"/>
                        <a:pt x="70559" y="8170"/>
                      </a:cubicBezTo>
                      <a:cubicBezTo>
                        <a:pt x="71113" y="6998"/>
                        <a:pt x="70611" y="5600"/>
                        <a:pt x="69440" y="5046"/>
                      </a:cubicBezTo>
                      <a:cubicBezTo>
                        <a:pt x="69335" y="4996"/>
                        <a:pt x="69226" y="4954"/>
                        <a:pt x="69115" y="4921"/>
                      </a:cubicBezTo>
                      <a:cubicBezTo>
                        <a:pt x="47065" y="-2185"/>
                        <a:pt x="23254" y="-1580"/>
                        <a:pt x="1594" y="6636"/>
                      </a:cubicBezTo>
                      <a:cubicBezTo>
                        <a:pt x="331" y="7102"/>
                        <a:pt x="-315" y="8503"/>
                        <a:pt x="151" y="9766"/>
                      </a:cubicBezTo>
                      <a:cubicBezTo>
                        <a:pt x="178" y="9838"/>
                        <a:pt x="207" y="9908"/>
                        <a:pt x="240" y="9976"/>
                      </a:cubicBezTo>
                      <a:cubicBezTo>
                        <a:pt x="952" y="11248"/>
                        <a:pt x="2501" y="11790"/>
                        <a:pt x="3851" y="11240"/>
                      </a:cubicBezTo>
                      <a:cubicBezTo>
                        <a:pt x="24140" y="3673"/>
                        <a:pt x="46369" y="3070"/>
                        <a:pt x="67038" y="9525"/>
                      </a:cubicBezTo>
                      <a:cubicBezTo>
                        <a:pt x="67409" y="9681"/>
                        <a:pt x="67812" y="9743"/>
                        <a:pt x="68212" y="9705"/>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63" name="Freeform: Shape 262">
                  <a:extLst>
                    <a:ext uri="{FF2B5EF4-FFF2-40B4-BE49-F238E27FC236}">
                      <a16:creationId xmlns:a16="http://schemas.microsoft.com/office/drawing/2014/main" id="{10AD1E8D-DC0F-4868-8F4A-9355A6A122BE}"/>
                    </a:ext>
                  </a:extLst>
                </p:cNvPr>
                <p:cNvSpPr/>
                <p:nvPr/>
              </p:nvSpPr>
              <p:spPr>
                <a:xfrm>
                  <a:off x="9978241" y="4242555"/>
                  <a:ext cx="71875" cy="12223"/>
                </a:xfrm>
                <a:custGeom>
                  <a:avLst/>
                  <a:gdLst>
                    <a:gd name="connsiteX0" fmla="*/ 69289 w 71875"/>
                    <a:gd name="connsiteY0" fmla="*/ 10767 h 12223"/>
                    <a:gd name="connsiteX1" fmla="*/ 71636 w 71875"/>
                    <a:gd name="connsiteY1" fmla="*/ 9323 h 12223"/>
                    <a:gd name="connsiteX2" fmla="*/ 70492 w 71875"/>
                    <a:gd name="connsiteY2" fmla="*/ 6071 h 12223"/>
                    <a:gd name="connsiteX3" fmla="*/ 70282 w 71875"/>
                    <a:gd name="connsiteY3" fmla="*/ 5983 h 12223"/>
                    <a:gd name="connsiteX4" fmla="*/ 1408 w 71875"/>
                    <a:gd name="connsiteY4" fmla="*/ 7517 h 12223"/>
                    <a:gd name="connsiteX5" fmla="*/ 197 w 71875"/>
                    <a:gd name="connsiteY5" fmla="*/ 10608 h 12223"/>
                    <a:gd name="connsiteX6" fmla="*/ 324 w 71875"/>
                    <a:gd name="connsiteY6" fmla="*/ 10857 h 12223"/>
                    <a:gd name="connsiteX7" fmla="*/ 4025 w 71875"/>
                    <a:gd name="connsiteY7" fmla="*/ 11940 h 12223"/>
                    <a:gd name="connsiteX8" fmla="*/ 68116 w 71875"/>
                    <a:gd name="connsiteY8" fmla="*/ 10586 h 12223"/>
                    <a:gd name="connsiteX9" fmla="*/ 69289 w 71875"/>
                    <a:gd name="connsiteY9" fmla="*/ 10767 h 1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5" h="12223">
                      <a:moveTo>
                        <a:pt x="69289" y="10767"/>
                      </a:moveTo>
                      <a:cubicBezTo>
                        <a:pt x="70288" y="10792"/>
                        <a:pt x="71208" y="10226"/>
                        <a:pt x="71636" y="9323"/>
                      </a:cubicBezTo>
                      <a:cubicBezTo>
                        <a:pt x="72218" y="8109"/>
                        <a:pt x="71705" y="6653"/>
                        <a:pt x="70492" y="6071"/>
                      </a:cubicBezTo>
                      <a:cubicBezTo>
                        <a:pt x="70423" y="6038"/>
                        <a:pt x="70353" y="6009"/>
                        <a:pt x="70282" y="5983"/>
                      </a:cubicBezTo>
                      <a:cubicBezTo>
                        <a:pt x="48000" y="-2495"/>
                        <a:pt x="23290" y="-1944"/>
                        <a:pt x="1408" y="7517"/>
                      </a:cubicBezTo>
                      <a:cubicBezTo>
                        <a:pt x="220" y="8036"/>
                        <a:pt x="-322" y="9420"/>
                        <a:pt x="197" y="10608"/>
                      </a:cubicBezTo>
                      <a:cubicBezTo>
                        <a:pt x="235" y="10693"/>
                        <a:pt x="277" y="10776"/>
                        <a:pt x="324" y="10857"/>
                      </a:cubicBezTo>
                      <a:cubicBezTo>
                        <a:pt x="1101" y="12109"/>
                        <a:pt x="2696" y="12576"/>
                        <a:pt x="4025" y="11940"/>
                      </a:cubicBezTo>
                      <a:cubicBezTo>
                        <a:pt x="24434" y="3331"/>
                        <a:pt x="47361" y="2847"/>
                        <a:pt x="68116" y="10586"/>
                      </a:cubicBezTo>
                      <a:cubicBezTo>
                        <a:pt x="68489" y="10733"/>
                        <a:pt x="68889" y="10794"/>
                        <a:pt x="69289" y="10767"/>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64" name="Freeform: Shape 263">
                  <a:extLst>
                    <a:ext uri="{FF2B5EF4-FFF2-40B4-BE49-F238E27FC236}">
                      <a16:creationId xmlns:a16="http://schemas.microsoft.com/office/drawing/2014/main" id="{B8558E91-096F-4909-B476-BDE9A6A8E7A0}"/>
                    </a:ext>
                  </a:extLst>
                </p:cNvPr>
                <p:cNvSpPr/>
                <p:nvPr/>
              </p:nvSpPr>
              <p:spPr>
                <a:xfrm>
                  <a:off x="9977085" y="4217118"/>
                  <a:ext cx="72475" cy="12477"/>
                </a:xfrm>
                <a:custGeom>
                  <a:avLst/>
                  <a:gdLst>
                    <a:gd name="connsiteX0" fmla="*/ 69813 w 72475"/>
                    <a:gd name="connsiteY0" fmla="*/ 10296 h 12477"/>
                    <a:gd name="connsiteX1" fmla="*/ 72250 w 72475"/>
                    <a:gd name="connsiteY1" fmla="*/ 8762 h 12477"/>
                    <a:gd name="connsiteX2" fmla="*/ 71131 w 72475"/>
                    <a:gd name="connsiteY2" fmla="*/ 5637 h 12477"/>
                    <a:gd name="connsiteX3" fmla="*/ 70806 w 72475"/>
                    <a:gd name="connsiteY3" fmla="*/ 5512 h 12477"/>
                    <a:gd name="connsiteX4" fmla="*/ 1480 w 72475"/>
                    <a:gd name="connsiteY4" fmla="*/ 7679 h 12477"/>
                    <a:gd name="connsiteX5" fmla="*/ 167 w 72475"/>
                    <a:gd name="connsiteY5" fmla="*/ 10727 h 12477"/>
                    <a:gd name="connsiteX6" fmla="*/ 307 w 72475"/>
                    <a:gd name="connsiteY6" fmla="*/ 11019 h 12477"/>
                    <a:gd name="connsiteX7" fmla="*/ 3917 w 72475"/>
                    <a:gd name="connsiteY7" fmla="*/ 12192 h 12477"/>
                    <a:gd name="connsiteX8" fmla="*/ 68640 w 72475"/>
                    <a:gd name="connsiteY8" fmla="*/ 10026 h 12477"/>
                    <a:gd name="connsiteX9" fmla="*/ 69813 w 72475"/>
                    <a:gd name="connsiteY9" fmla="*/ 10296 h 1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75" h="12477">
                      <a:moveTo>
                        <a:pt x="69813" y="10296"/>
                      </a:moveTo>
                      <a:cubicBezTo>
                        <a:pt x="70835" y="10238"/>
                        <a:pt x="71755" y="9658"/>
                        <a:pt x="72250" y="8762"/>
                      </a:cubicBezTo>
                      <a:cubicBezTo>
                        <a:pt x="72804" y="7590"/>
                        <a:pt x="72303" y="6191"/>
                        <a:pt x="71131" y="5637"/>
                      </a:cubicBezTo>
                      <a:cubicBezTo>
                        <a:pt x="71026" y="5588"/>
                        <a:pt x="70917" y="5546"/>
                        <a:pt x="70806" y="5512"/>
                      </a:cubicBezTo>
                      <a:cubicBezTo>
                        <a:pt x="48249" y="-2523"/>
                        <a:pt x="23491" y="-1750"/>
                        <a:pt x="1480" y="7679"/>
                      </a:cubicBezTo>
                      <a:cubicBezTo>
                        <a:pt x="276" y="8158"/>
                        <a:pt x="-312" y="9523"/>
                        <a:pt x="167" y="10727"/>
                      </a:cubicBezTo>
                      <a:cubicBezTo>
                        <a:pt x="207" y="10827"/>
                        <a:pt x="254" y="10925"/>
                        <a:pt x="307" y="11019"/>
                      </a:cubicBezTo>
                      <a:cubicBezTo>
                        <a:pt x="989" y="12329"/>
                        <a:pt x="2595" y="12851"/>
                        <a:pt x="3917" y="12192"/>
                      </a:cubicBezTo>
                      <a:cubicBezTo>
                        <a:pt x="24505" y="3599"/>
                        <a:pt x="47524" y="2829"/>
                        <a:pt x="68640" y="10026"/>
                      </a:cubicBezTo>
                      <a:cubicBezTo>
                        <a:pt x="69006" y="10200"/>
                        <a:pt x="69407" y="10292"/>
                        <a:pt x="69813" y="10296"/>
                      </a:cubicBezTo>
                      <a:close/>
                    </a:path>
                  </a:pathLst>
                </a:custGeom>
                <a:solidFill>
                  <a:srgbClr val="EBEBEB"/>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65" name="Freeform: Shape 264">
                  <a:extLst>
                    <a:ext uri="{FF2B5EF4-FFF2-40B4-BE49-F238E27FC236}">
                      <a16:creationId xmlns:a16="http://schemas.microsoft.com/office/drawing/2014/main" id="{E5267C8C-2E17-43F8-A99D-09305DB38762}"/>
                    </a:ext>
                  </a:extLst>
                </p:cNvPr>
                <p:cNvSpPr/>
                <p:nvPr/>
              </p:nvSpPr>
              <p:spPr>
                <a:xfrm>
                  <a:off x="9692834" y="3329340"/>
                  <a:ext cx="358311" cy="776135"/>
                </a:xfrm>
                <a:custGeom>
                  <a:avLst/>
                  <a:gdLst>
                    <a:gd name="connsiteX0" fmla="*/ 314707 w 358311"/>
                    <a:gd name="connsiteY0" fmla="*/ 32948 h 776135"/>
                    <a:gd name="connsiteX1" fmla="*/ 332761 w 358311"/>
                    <a:gd name="connsiteY1" fmla="*/ 446465 h 776135"/>
                    <a:gd name="connsiteX2" fmla="*/ 357495 w 358311"/>
                    <a:gd name="connsiteY2" fmla="*/ 599378 h 776135"/>
                    <a:gd name="connsiteX3" fmla="*/ 356140 w 358311"/>
                    <a:gd name="connsiteY3" fmla="*/ 765652 h 776135"/>
                    <a:gd name="connsiteX4" fmla="*/ 266685 w 358311"/>
                    <a:gd name="connsiteY4" fmla="*/ 770255 h 776135"/>
                    <a:gd name="connsiteX5" fmla="*/ 206206 w 358311"/>
                    <a:gd name="connsiteY5" fmla="*/ 508479 h 776135"/>
                    <a:gd name="connsiteX6" fmla="*/ 155746 w 358311"/>
                    <a:gd name="connsiteY6" fmla="*/ 282809 h 776135"/>
                    <a:gd name="connsiteX7" fmla="*/ 130742 w 358311"/>
                    <a:gd name="connsiteY7" fmla="*/ 484016 h 776135"/>
                    <a:gd name="connsiteX8" fmla="*/ 130742 w 358311"/>
                    <a:gd name="connsiteY8" fmla="*/ 614814 h 776135"/>
                    <a:gd name="connsiteX9" fmla="*/ 110883 w 358311"/>
                    <a:gd name="connsiteY9" fmla="*/ 760777 h 776135"/>
                    <a:gd name="connsiteX10" fmla="*/ 20073 w 358311"/>
                    <a:gd name="connsiteY10" fmla="*/ 763937 h 776135"/>
                    <a:gd name="connsiteX11" fmla="*/ 1298 w 358311"/>
                    <a:gd name="connsiteY11" fmla="*/ 464157 h 776135"/>
                    <a:gd name="connsiteX12" fmla="*/ 7978 w 358311"/>
                    <a:gd name="connsiteY12" fmla="*/ 0 h 77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311" h="776135">
                      <a:moveTo>
                        <a:pt x="314707" y="32948"/>
                      </a:moveTo>
                      <a:cubicBezTo>
                        <a:pt x="314707" y="170696"/>
                        <a:pt x="332761" y="446465"/>
                        <a:pt x="332761" y="446465"/>
                      </a:cubicBezTo>
                      <a:cubicBezTo>
                        <a:pt x="334386" y="463345"/>
                        <a:pt x="355960" y="538267"/>
                        <a:pt x="357495" y="599378"/>
                      </a:cubicBezTo>
                      <a:cubicBezTo>
                        <a:pt x="359932" y="697590"/>
                        <a:pt x="356140" y="765652"/>
                        <a:pt x="356140" y="765652"/>
                      </a:cubicBezTo>
                      <a:cubicBezTo>
                        <a:pt x="356140" y="765652"/>
                        <a:pt x="304236" y="785781"/>
                        <a:pt x="266685" y="770255"/>
                      </a:cubicBezTo>
                      <a:cubicBezTo>
                        <a:pt x="266685" y="770255"/>
                        <a:pt x="218663" y="572749"/>
                        <a:pt x="206206" y="508479"/>
                      </a:cubicBezTo>
                      <a:cubicBezTo>
                        <a:pt x="191221" y="432293"/>
                        <a:pt x="155746" y="282809"/>
                        <a:pt x="155746" y="282809"/>
                      </a:cubicBezTo>
                      <a:lnTo>
                        <a:pt x="130742" y="484016"/>
                      </a:lnTo>
                      <a:cubicBezTo>
                        <a:pt x="135178" y="527503"/>
                        <a:pt x="135178" y="571328"/>
                        <a:pt x="130742" y="614814"/>
                      </a:cubicBezTo>
                      <a:cubicBezTo>
                        <a:pt x="125416" y="655164"/>
                        <a:pt x="110883" y="760777"/>
                        <a:pt x="110883" y="760777"/>
                      </a:cubicBezTo>
                      <a:cubicBezTo>
                        <a:pt x="110883" y="760777"/>
                        <a:pt x="60965" y="777477"/>
                        <a:pt x="20073" y="763937"/>
                      </a:cubicBezTo>
                      <a:cubicBezTo>
                        <a:pt x="20073" y="763937"/>
                        <a:pt x="3735" y="501257"/>
                        <a:pt x="1298" y="464157"/>
                      </a:cubicBezTo>
                      <a:cubicBezTo>
                        <a:pt x="-1140" y="427057"/>
                        <a:pt x="-779" y="234606"/>
                        <a:pt x="7978" y="0"/>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66" name="Freeform: Shape 265">
                  <a:extLst>
                    <a:ext uri="{FF2B5EF4-FFF2-40B4-BE49-F238E27FC236}">
                      <a16:creationId xmlns:a16="http://schemas.microsoft.com/office/drawing/2014/main" id="{FDABA58B-430E-4FCE-859B-40D518FAF2AF}"/>
                    </a:ext>
                  </a:extLst>
                </p:cNvPr>
                <p:cNvSpPr/>
                <p:nvPr/>
              </p:nvSpPr>
              <p:spPr>
                <a:xfrm>
                  <a:off x="9757861" y="3450750"/>
                  <a:ext cx="90989" cy="362966"/>
                </a:xfrm>
                <a:custGeom>
                  <a:avLst/>
                  <a:gdLst>
                    <a:gd name="connsiteX0" fmla="*/ 90990 w 90989"/>
                    <a:gd name="connsiteY0" fmla="*/ 161940 h 362966"/>
                    <a:gd name="connsiteX1" fmla="*/ 70138 w 90989"/>
                    <a:gd name="connsiteY1" fmla="*/ 31233 h 362966"/>
                    <a:gd name="connsiteX2" fmla="*/ 0 w 90989"/>
                    <a:gd name="connsiteY2" fmla="*/ 0 h 362966"/>
                    <a:gd name="connsiteX3" fmla="*/ 59125 w 90989"/>
                    <a:gd name="connsiteY3" fmla="*/ 49286 h 362966"/>
                    <a:gd name="connsiteX4" fmla="*/ 78262 w 90989"/>
                    <a:gd name="connsiteY4" fmla="*/ 157608 h 362966"/>
                    <a:gd name="connsiteX5" fmla="*/ 65985 w 90989"/>
                    <a:gd name="connsiteY5" fmla="*/ 362967 h 36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89" h="362966">
                      <a:moveTo>
                        <a:pt x="90990" y="161940"/>
                      </a:moveTo>
                      <a:lnTo>
                        <a:pt x="70138" y="31233"/>
                      </a:lnTo>
                      <a:cubicBezTo>
                        <a:pt x="43759" y="29612"/>
                        <a:pt x="18852" y="18521"/>
                        <a:pt x="0" y="0"/>
                      </a:cubicBezTo>
                      <a:cubicBezTo>
                        <a:pt x="0" y="0"/>
                        <a:pt x="3250" y="30059"/>
                        <a:pt x="59125" y="49286"/>
                      </a:cubicBezTo>
                      <a:lnTo>
                        <a:pt x="78262" y="157608"/>
                      </a:lnTo>
                      <a:lnTo>
                        <a:pt x="65985" y="362967"/>
                      </a:ln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nvGrpSpPr>
              <p:cNvPr id="210" name="Graphic 13">
                <a:extLst>
                  <a:ext uri="{FF2B5EF4-FFF2-40B4-BE49-F238E27FC236}">
                    <a16:creationId xmlns:a16="http://schemas.microsoft.com/office/drawing/2014/main" id="{8931E5D5-B97C-402F-91D0-C53250F5215D}"/>
                  </a:ext>
                </a:extLst>
              </p:cNvPr>
              <p:cNvGrpSpPr/>
              <p:nvPr/>
            </p:nvGrpSpPr>
            <p:grpSpPr>
              <a:xfrm>
                <a:off x="9287982" y="2564878"/>
                <a:ext cx="889323" cy="1621743"/>
                <a:chOff x="9287982" y="2564878"/>
                <a:chExt cx="889323" cy="1621743"/>
              </a:xfrm>
            </p:grpSpPr>
            <p:sp>
              <p:nvSpPr>
                <p:cNvPr id="211" name="Freeform: Shape 210">
                  <a:extLst>
                    <a:ext uri="{FF2B5EF4-FFF2-40B4-BE49-F238E27FC236}">
                      <a16:creationId xmlns:a16="http://schemas.microsoft.com/office/drawing/2014/main" id="{F1DBBE42-F0BA-4354-9FC1-1B49C956672E}"/>
                    </a:ext>
                  </a:extLst>
                </p:cNvPr>
                <p:cNvSpPr/>
                <p:nvPr/>
              </p:nvSpPr>
              <p:spPr>
                <a:xfrm>
                  <a:off x="9510346" y="2942904"/>
                  <a:ext cx="262859" cy="385894"/>
                </a:xfrm>
                <a:custGeom>
                  <a:avLst/>
                  <a:gdLst>
                    <a:gd name="connsiteX0" fmla="*/ 246160 w 262859"/>
                    <a:gd name="connsiteY0" fmla="*/ 0 h 385894"/>
                    <a:gd name="connsiteX1" fmla="*/ 175029 w 262859"/>
                    <a:gd name="connsiteY1" fmla="*/ 80699 h 385894"/>
                    <a:gd name="connsiteX2" fmla="*/ 140728 w 262859"/>
                    <a:gd name="connsiteY2" fmla="*/ 278205 h 385894"/>
                    <a:gd name="connsiteX3" fmla="*/ 85754 w 262859"/>
                    <a:gd name="connsiteY3" fmla="*/ 291023 h 385894"/>
                    <a:gd name="connsiteX4" fmla="*/ 0 w 262859"/>
                    <a:gd name="connsiteY4" fmla="*/ 298877 h 385894"/>
                    <a:gd name="connsiteX5" fmla="*/ 21845 w 262859"/>
                    <a:gd name="connsiteY5" fmla="*/ 385895 h 385894"/>
                    <a:gd name="connsiteX6" fmla="*/ 139193 w 262859"/>
                    <a:gd name="connsiteY6" fmla="*/ 379035 h 385894"/>
                    <a:gd name="connsiteX7" fmla="*/ 211407 w 262859"/>
                    <a:gd name="connsiteY7" fmla="*/ 357822 h 385894"/>
                    <a:gd name="connsiteX8" fmla="*/ 262860 w 262859"/>
                    <a:gd name="connsiteY8" fmla="*/ 172412 h 38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859" h="385894">
                      <a:moveTo>
                        <a:pt x="246160" y="0"/>
                      </a:moveTo>
                      <a:cubicBezTo>
                        <a:pt x="212761" y="7492"/>
                        <a:pt x="186222" y="15707"/>
                        <a:pt x="175029" y="80699"/>
                      </a:cubicBezTo>
                      <a:cubicBezTo>
                        <a:pt x="165100" y="138922"/>
                        <a:pt x="140728" y="278205"/>
                        <a:pt x="140728" y="278205"/>
                      </a:cubicBezTo>
                      <a:cubicBezTo>
                        <a:pt x="140728" y="278205"/>
                        <a:pt x="129534" y="281004"/>
                        <a:pt x="85754" y="291023"/>
                      </a:cubicBezTo>
                      <a:cubicBezTo>
                        <a:pt x="45134" y="300050"/>
                        <a:pt x="22567" y="308535"/>
                        <a:pt x="0" y="298877"/>
                      </a:cubicBezTo>
                      <a:lnTo>
                        <a:pt x="21845" y="385895"/>
                      </a:lnTo>
                      <a:cubicBezTo>
                        <a:pt x="57410" y="384451"/>
                        <a:pt x="97489" y="382194"/>
                        <a:pt x="139193" y="379035"/>
                      </a:cubicBezTo>
                      <a:cubicBezTo>
                        <a:pt x="173946" y="376327"/>
                        <a:pt x="205720" y="372987"/>
                        <a:pt x="211407" y="357822"/>
                      </a:cubicBezTo>
                      <a:cubicBezTo>
                        <a:pt x="222420" y="330741"/>
                        <a:pt x="262860" y="172412"/>
                        <a:pt x="262860" y="172412"/>
                      </a:cubicBezTo>
                      <a:close/>
                    </a:path>
                  </a:pathLst>
                </a:custGeom>
                <a:solidFill>
                  <a:srgbClr val="C8856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12" name="Freeform: Shape 211">
                  <a:extLst>
                    <a:ext uri="{FF2B5EF4-FFF2-40B4-BE49-F238E27FC236}">
                      <a16:creationId xmlns:a16="http://schemas.microsoft.com/office/drawing/2014/main" id="{DC33C24D-5F61-4BCE-8F3A-1BAF5C9871CE}"/>
                    </a:ext>
                  </a:extLst>
                </p:cNvPr>
                <p:cNvSpPr/>
                <p:nvPr/>
              </p:nvSpPr>
              <p:spPr>
                <a:xfrm>
                  <a:off x="9664885" y="2932974"/>
                  <a:ext cx="118070" cy="219263"/>
                </a:xfrm>
                <a:custGeom>
                  <a:avLst/>
                  <a:gdLst>
                    <a:gd name="connsiteX0" fmla="*/ 111390 w 118070"/>
                    <a:gd name="connsiteY0" fmla="*/ 0 h 219263"/>
                    <a:gd name="connsiteX1" fmla="*/ 25636 w 118070"/>
                    <a:gd name="connsiteY1" fmla="*/ 64993 h 219263"/>
                    <a:gd name="connsiteX2" fmla="*/ 0 w 118070"/>
                    <a:gd name="connsiteY2" fmla="*/ 192090 h 219263"/>
                    <a:gd name="connsiteX3" fmla="*/ 94962 w 118070"/>
                    <a:gd name="connsiteY3" fmla="*/ 217816 h 219263"/>
                    <a:gd name="connsiteX4" fmla="*/ 118070 w 118070"/>
                    <a:gd name="connsiteY4" fmla="*/ 102544 h 219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70" h="219263">
                      <a:moveTo>
                        <a:pt x="111390" y="0"/>
                      </a:moveTo>
                      <a:cubicBezTo>
                        <a:pt x="77360" y="3340"/>
                        <a:pt x="39176" y="14082"/>
                        <a:pt x="25636" y="64993"/>
                      </a:cubicBezTo>
                      <a:cubicBezTo>
                        <a:pt x="15436" y="104711"/>
                        <a:pt x="0" y="192090"/>
                        <a:pt x="0" y="192090"/>
                      </a:cubicBezTo>
                      <a:cubicBezTo>
                        <a:pt x="26569" y="213753"/>
                        <a:pt x="61091" y="223106"/>
                        <a:pt x="94962" y="217816"/>
                      </a:cubicBezTo>
                      <a:lnTo>
                        <a:pt x="118070" y="102544"/>
                      </a:ln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nvGrpSpPr>
                <p:cNvPr id="213" name="Graphic 13">
                  <a:extLst>
                    <a:ext uri="{FF2B5EF4-FFF2-40B4-BE49-F238E27FC236}">
                      <a16:creationId xmlns:a16="http://schemas.microsoft.com/office/drawing/2014/main" id="{BC85FE60-EF9E-421C-9265-B73078C24526}"/>
                    </a:ext>
                  </a:extLst>
                </p:cNvPr>
                <p:cNvGrpSpPr/>
                <p:nvPr/>
              </p:nvGrpSpPr>
              <p:grpSpPr>
                <a:xfrm>
                  <a:off x="9287982" y="2564878"/>
                  <a:ext cx="325901" cy="1621743"/>
                  <a:chOff x="9287982" y="2564878"/>
                  <a:chExt cx="325901" cy="1621743"/>
                </a:xfrm>
              </p:grpSpPr>
              <p:sp>
                <p:nvSpPr>
                  <p:cNvPr id="232" name="Freeform: Shape 231">
                    <a:extLst>
                      <a:ext uri="{FF2B5EF4-FFF2-40B4-BE49-F238E27FC236}">
                        <a16:creationId xmlns:a16="http://schemas.microsoft.com/office/drawing/2014/main" id="{69AD6980-8C4A-49BE-A5FF-41500DF03D14}"/>
                      </a:ext>
                    </a:extLst>
                  </p:cNvPr>
                  <p:cNvSpPr/>
                  <p:nvPr/>
                </p:nvSpPr>
                <p:spPr>
                  <a:xfrm>
                    <a:off x="9406628" y="3212034"/>
                    <a:ext cx="103717" cy="29973"/>
                  </a:xfrm>
                  <a:custGeom>
                    <a:avLst/>
                    <a:gdLst>
                      <a:gd name="connsiteX0" fmla="*/ 0 w 103717"/>
                      <a:gd name="connsiteY0" fmla="*/ 8172 h 29973"/>
                      <a:gd name="connsiteX1" fmla="*/ 64271 w 103717"/>
                      <a:gd name="connsiteY1" fmla="*/ 4832 h 29973"/>
                      <a:gd name="connsiteX2" fmla="*/ 103718 w 103717"/>
                      <a:gd name="connsiteY2" fmla="*/ 29836 h 29973"/>
                      <a:gd name="connsiteX3" fmla="*/ 40982 w 103717"/>
                      <a:gd name="connsiteY3" fmla="*/ 26135 h 29973"/>
                      <a:gd name="connsiteX4" fmla="*/ 0 w 103717"/>
                      <a:gd name="connsiteY4" fmla="*/ 8172 h 29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7" h="29973">
                        <a:moveTo>
                          <a:pt x="0" y="8172"/>
                        </a:moveTo>
                        <a:cubicBezTo>
                          <a:pt x="20134" y="-1415"/>
                          <a:pt x="43251" y="-2617"/>
                          <a:pt x="64271" y="4832"/>
                        </a:cubicBezTo>
                        <a:cubicBezTo>
                          <a:pt x="75103" y="10699"/>
                          <a:pt x="93337" y="27941"/>
                          <a:pt x="103718" y="29836"/>
                        </a:cubicBezTo>
                        <a:cubicBezTo>
                          <a:pt x="82738" y="30413"/>
                          <a:pt x="61748" y="29175"/>
                          <a:pt x="40982" y="26135"/>
                        </a:cubicBezTo>
                        <a:cubicBezTo>
                          <a:pt x="26106" y="23428"/>
                          <a:pt x="12071" y="17276"/>
                          <a:pt x="0" y="8172"/>
                        </a:cubicBezTo>
                        <a:close/>
                      </a:path>
                    </a:pathLst>
                  </a:custGeom>
                  <a:solidFill>
                    <a:srgbClr val="AF6152"/>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33" name="Freeform: Shape 232">
                    <a:extLst>
                      <a:ext uri="{FF2B5EF4-FFF2-40B4-BE49-F238E27FC236}">
                        <a16:creationId xmlns:a16="http://schemas.microsoft.com/office/drawing/2014/main" id="{5A06C22A-ABC1-44C0-B735-5F6E07411CEE}"/>
                      </a:ext>
                    </a:extLst>
                  </p:cNvPr>
                  <p:cNvSpPr/>
                  <p:nvPr/>
                </p:nvSpPr>
                <p:spPr>
                  <a:xfrm>
                    <a:off x="9440930" y="3292240"/>
                    <a:ext cx="86837" cy="40291"/>
                  </a:xfrm>
                  <a:custGeom>
                    <a:avLst/>
                    <a:gdLst>
                      <a:gd name="connsiteX0" fmla="*/ 86838 w 86837"/>
                      <a:gd name="connsiteY0" fmla="*/ 34392 h 40291"/>
                      <a:gd name="connsiteX1" fmla="*/ 47661 w 86837"/>
                      <a:gd name="connsiteY1" fmla="*/ 39989 h 40291"/>
                      <a:gd name="connsiteX2" fmla="*/ 0 w 86837"/>
                      <a:gd name="connsiteY2" fmla="*/ 5597 h 40291"/>
                      <a:gd name="connsiteX3" fmla="*/ 53258 w 86837"/>
                      <a:gd name="connsiteY3" fmla="*/ 0 h 40291"/>
                    </a:gdLst>
                    <a:ahLst/>
                    <a:cxnLst>
                      <a:cxn ang="0">
                        <a:pos x="connsiteX0" y="connsiteY0"/>
                      </a:cxn>
                      <a:cxn ang="0">
                        <a:pos x="connsiteX1" y="connsiteY1"/>
                      </a:cxn>
                      <a:cxn ang="0">
                        <a:pos x="connsiteX2" y="connsiteY2"/>
                      </a:cxn>
                      <a:cxn ang="0">
                        <a:pos x="connsiteX3" y="connsiteY3"/>
                      </a:cxn>
                    </a:cxnLst>
                    <a:rect l="l" t="t" r="r" b="b"/>
                    <a:pathLst>
                      <a:path w="86837" h="40291">
                        <a:moveTo>
                          <a:pt x="86838" y="34392"/>
                        </a:moveTo>
                        <a:cubicBezTo>
                          <a:pt x="74365" y="39177"/>
                          <a:pt x="60975" y="41090"/>
                          <a:pt x="47661" y="39989"/>
                        </a:cubicBezTo>
                        <a:cubicBezTo>
                          <a:pt x="35475" y="39086"/>
                          <a:pt x="0" y="5597"/>
                          <a:pt x="0" y="5597"/>
                        </a:cubicBezTo>
                        <a:lnTo>
                          <a:pt x="53258" y="0"/>
                        </a:lnTo>
                        <a:close/>
                      </a:path>
                    </a:pathLst>
                  </a:custGeom>
                  <a:solidFill>
                    <a:srgbClr val="AF6152"/>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nvGrpSpPr>
                  <p:cNvPr id="234" name="Graphic 13">
                    <a:extLst>
                      <a:ext uri="{FF2B5EF4-FFF2-40B4-BE49-F238E27FC236}">
                        <a16:creationId xmlns:a16="http://schemas.microsoft.com/office/drawing/2014/main" id="{B405C143-85E7-4D2E-AC99-26C98C0084CF}"/>
                      </a:ext>
                    </a:extLst>
                  </p:cNvPr>
                  <p:cNvGrpSpPr/>
                  <p:nvPr/>
                </p:nvGrpSpPr>
                <p:grpSpPr>
                  <a:xfrm>
                    <a:off x="9287982" y="2564878"/>
                    <a:ext cx="305634" cy="1621743"/>
                    <a:chOff x="9287982" y="2564878"/>
                    <a:chExt cx="305634" cy="1621743"/>
                  </a:xfrm>
                </p:grpSpPr>
                <p:sp>
                  <p:nvSpPr>
                    <p:cNvPr id="242" name="Freeform: Shape 241">
                      <a:extLst>
                        <a:ext uri="{FF2B5EF4-FFF2-40B4-BE49-F238E27FC236}">
                          <a16:creationId xmlns:a16="http://schemas.microsoft.com/office/drawing/2014/main" id="{7924923B-6856-4B04-A9C0-A79973EBA454}"/>
                        </a:ext>
                      </a:extLst>
                    </p:cNvPr>
                    <p:cNvSpPr/>
                    <p:nvPr/>
                  </p:nvSpPr>
                  <p:spPr>
                    <a:xfrm>
                      <a:off x="9428473" y="2760292"/>
                      <a:ext cx="77359" cy="1426329"/>
                    </a:xfrm>
                    <a:custGeom>
                      <a:avLst/>
                      <a:gdLst>
                        <a:gd name="connsiteX0" fmla="*/ 49557 w 77359"/>
                        <a:gd name="connsiteY0" fmla="*/ 1423975 h 1426329"/>
                        <a:gd name="connsiteX1" fmla="*/ 72846 w 77359"/>
                        <a:gd name="connsiteY1" fmla="*/ 1423163 h 1426329"/>
                        <a:gd name="connsiteX2" fmla="*/ 77360 w 77359"/>
                        <a:gd name="connsiteY2" fmla="*/ 1416122 h 1426329"/>
                        <a:gd name="connsiteX3" fmla="*/ 32857 w 77359"/>
                        <a:gd name="connsiteY3" fmla="*/ 0 h 1426329"/>
                        <a:gd name="connsiteX4" fmla="*/ 0 w 77359"/>
                        <a:gd name="connsiteY4" fmla="*/ 1173 h 1426329"/>
                        <a:gd name="connsiteX5" fmla="*/ 44502 w 77359"/>
                        <a:gd name="connsiteY5" fmla="*/ 1417295 h 1426329"/>
                        <a:gd name="connsiteX6" fmla="*/ 49557 w 77359"/>
                        <a:gd name="connsiteY6" fmla="*/ 1423975 h 14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59" h="1426329">
                          <a:moveTo>
                            <a:pt x="49557" y="1423975"/>
                          </a:moveTo>
                          <a:cubicBezTo>
                            <a:pt x="57016" y="1427379"/>
                            <a:pt x="65642" y="1427078"/>
                            <a:pt x="72846" y="1423163"/>
                          </a:cubicBezTo>
                          <a:cubicBezTo>
                            <a:pt x="75550" y="1421845"/>
                            <a:pt x="77292" y="1419129"/>
                            <a:pt x="77360" y="1416122"/>
                          </a:cubicBezTo>
                          <a:lnTo>
                            <a:pt x="32857" y="0"/>
                          </a:lnTo>
                          <a:lnTo>
                            <a:pt x="0" y="1173"/>
                          </a:lnTo>
                          <a:lnTo>
                            <a:pt x="44502" y="1417295"/>
                          </a:lnTo>
                          <a:cubicBezTo>
                            <a:pt x="44821" y="1420286"/>
                            <a:pt x="46765" y="1422856"/>
                            <a:pt x="49557" y="1423975"/>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43" name="Freeform: Shape 242">
                      <a:extLst>
                        <a:ext uri="{FF2B5EF4-FFF2-40B4-BE49-F238E27FC236}">
                          <a16:creationId xmlns:a16="http://schemas.microsoft.com/office/drawing/2014/main" id="{399DDEBD-9994-49E0-BB20-EE6A55C39EF8}"/>
                        </a:ext>
                      </a:extLst>
                    </p:cNvPr>
                    <p:cNvSpPr/>
                    <p:nvPr/>
                  </p:nvSpPr>
                  <p:spPr>
                    <a:xfrm>
                      <a:off x="9428863" y="2751357"/>
                      <a:ext cx="32624" cy="18912"/>
                    </a:xfrm>
                    <a:custGeom>
                      <a:avLst/>
                      <a:gdLst>
                        <a:gd name="connsiteX0" fmla="*/ 27864 w 32624"/>
                        <a:gd name="connsiteY0" fmla="*/ 15796 h 18912"/>
                        <a:gd name="connsiteX1" fmla="*/ 32216 w 32624"/>
                        <a:gd name="connsiteY1" fmla="*/ 6698 h 18912"/>
                        <a:gd name="connsiteX2" fmla="*/ 27864 w 32624"/>
                        <a:gd name="connsiteY2" fmla="*/ 2346 h 18912"/>
                        <a:gd name="connsiteX3" fmla="*/ 4575 w 32624"/>
                        <a:gd name="connsiteY3" fmla="*/ 3248 h 18912"/>
                        <a:gd name="connsiteX4" fmla="*/ 5116 w 32624"/>
                        <a:gd name="connsiteY4" fmla="*/ 16608 h 18912"/>
                        <a:gd name="connsiteX5" fmla="*/ 27864 w 32624"/>
                        <a:gd name="connsiteY5" fmla="*/ 15796 h 1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24" h="18912">
                          <a:moveTo>
                            <a:pt x="27864" y="15796"/>
                          </a:moveTo>
                          <a:cubicBezTo>
                            <a:pt x="31578" y="14485"/>
                            <a:pt x="33527" y="10412"/>
                            <a:pt x="32216" y="6698"/>
                          </a:cubicBezTo>
                          <a:cubicBezTo>
                            <a:pt x="31498" y="4664"/>
                            <a:pt x="29898" y="3063"/>
                            <a:pt x="27864" y="2346"/>
                          </a:cubicBezTo>
                          <a:cubicBezTo>
                            <a:pt x="20399" y="-1074"/>
                            <a:pt x="11752" y="-739"/>
                            <a:pt x="4575" y="3248"/>
                          </a:cubicBezTo>
                          <a:cubicBezTo>
                            <a:pt x="-1744" y="7130"/>
                            <a:pt x="-1473" y="13178"/>
                            <a:pt x="5116" y="16608"/>
                          </a:cubicBezTo>
                          <a:cubicBezTo>
                            <a:pt x="12401" y="19946"/>
                            <a:pt x="20835" y="19644"/>
                            <a:pt x="27864" y="15796"/>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44" name="Freeform: Shape 243">
                      <a:extLst>
                        <a:ext uri="{FF2B5EF4-FFF2-40B4-BE49-F238E27FC236}">
                          <a16:creationId xmlns:a16="http://schemas.microsoft.com/office/drawing/2014/main" id="{3B4C7659-EB99-4245-9C93-1F60A832C619}"/>
                        </a:ext>
                      </a:extLst>
                    </p:cNvPr>
                    <p:cNvSpPr/>
                    <p:nvPr/>
                  </p:nvSpPr>
                  <p:spPr>
                    <a:xfrm>
                      <a:off x="9311848" y="2614292"/>
                      <a:ext cx="14456" cy="66383"/>
                    </a:xfrm>
                    <a:custGeom>
                      <a:avLst/>
                      <a:gdLst>
                        <a:gd name="connsiteX0" fmla="*/ 11012 w 14456"/>
                        <a:gd name="connsiteY0" fmla="*/ 66383 h 66383"/>
                        <a:gd name="connsiteX1" fmla="*/ 11554 w 14456"/>
                        <a:gd name="connsiteY1" fmla="*/ 66383 h 66383"/>
                        <a:gd name="connsiteX2" fmla="*/ 14442 w 14456"/>
                        <a:gd name="connsiteY2" fmla="*/ 62682 h 66383"/>
                        <a:gd name="connsiteX3" fmla="*/ 6499 w 14456"/>
                        <a:gd name="connsiteY3" fmla="*/ 3196 h 66383"/>
                        <a:gd name="connsiteX4" fmla="*/ 3196 w 14456"/>
                        <a:gd name="connsiteY4" fmla="*/ 0 h 66383"/>
                        <a:gd name="connsiteX5" fmla="*/ 0 w 14456"/>
                        <a:gd name="connsiteY5" fmla="*/ 3303 h 66383"/>
                        <a:gd name="connsiteX6" fmla="*/ 90 w 14456"/>
                        <a:gd name="connsiteY6" fmla="*/ 4008 h 66383"/>
                        <a:gd name="connsiteX7" fmla="*/ 7943 w 14456"/>
                        <a:gd name="connsiteY7" fmla="*/ 63495 h 66383"/>
                        <a:gd name="connsiteX8" fmla="*/ 11012 w 14456"/>
                        <a:gd name="connsiteY8" fmla="*/ 66383 h 6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6" h="66383">
                          <a:moveTo>
                            <a:pt x="11012" y="66383"/>
                          </a:moveTo>
                          <a:lnTo>
                            <a:pt x="11554" y="66383"/>
                          </a:lnTo>
                          <a:cubicBezTo>
                            <a:pt x="13342" y="66105"/>
                            <a:pt x="14607" y="64485"/>
                            <a:pt x="14442" y="62682"/>
                          </a:cubicBezTo>
                          <a:lnTo>
                            <a:pt x="6499" y="3196"/>
                          </a:lnTo>
                          <a:cubicBezTo>
                            <a:pt x="6469" y="1402"/>
                            <a:pt x="4990" y="-29"/>
                            <a:pt x="3196" y="0"/>
                          </a:cubicBezTo>
                          <a:cubicBezTo>
                            <a:pt x="1402" y="30"/>
                            <a:pt x="-29" y="1509"/>
                            <a:pt x="0" y="3303"/>
                          </a:cubicBezTo>
                          <a:cubicBezTo>
                            <a:pt x="4" y="3541"/>
                            <a:pt x="34" y="3777"/>
                            <a:pt x="90" y="4008"/>
                          </a:cubicBezTo>
                          <a:lnTo>
                            <a:pt x="7943" y="63495"/>
                          </a:lnTo>
                          <a:cubicBezTo>
                            <a:pt x="8118" y="65081"/>
                            <a:pt x="9419" y="66305"/>
                            <a:pt x="11012" y="66383"/>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45" name="Freeform: Shape 244">
                      <a:extLst>
                        <a:ext uri="{FF2B5EF4-FFF2-40B4-BE49-F238E27FC236}">
                          <a16:creationId xmlns:a16="http://schemas.microsoft.com/office/drawing/2014/main" id="{58DB7891-B8B1-4D33-84B3-FCB4ADFD3823}"/>
                        </a:ext>
                      </a:extLst>
                    </p:cNvPr>
                    <p:cNvSpPr/>
                    <p:nvPr/>
                  </p:nvSpPr>
                  <p:spPr>
                    <a:xfrm>
                      <a:off x="9287982" y="2564878"/>
                      <a:ext cx="291780" cy="198753"/>
                    </a:xfrm>
                    <a:custGeom>
                      <a:avLst/>
                      <a:gdLst>
                        <a:gd name="connsiteX0" fmla="*/ 216 w 291780"/>
                        <a:gd name="connsiteY0" fmla="*/ 76351 h 198753"/>
                        <a:gd name="connsiteX1" fmla="*/ 29192 w 291780"/>
                        <a:gd name="connsiteY1" fmla="*/ 7206 h 198753"/>
                        <a:gd name="connsiteX2" fmla="*/ 55550 w 291780"/>
                        <a:gd name="connsiteY2" fmla="*/ 1428 h 198753"/>
                        <a:gd name="connsiteX3" fmla="*/ 55550 w 291780"/>
                        <a:gd name="connsiteY3" fmla="*/ 1428 h 198753"/>
                        <a:gd name="connsiteX4" fmla="*/ 291780 w 291780"/>
                        <a:gd name="connsiteY4" fmla="*/ 100723 h 198753"/>
                        <a:gd name="connsiteX5" fmla="*/ 251341 w 291780"/>
                        <a:gd name="connsiteY5" fmla="*/ 198754 h 198753"/>
                        <a:gd name="connsiteX6" fmla="*/ 15019 w 291780"/>
                        <a:gd name="connsiteY6" fmla="*/ 99459 h 198753"/>
                        <a:gd name="connsiteX7" fmla="*/ 15019 w 291780"/>
                        <a:gd name="connsiteY7" fmla="*/ 99459 h 198753"/>
                        <a:gd name="connsiteX8" fmla="*/ 216 w 291780"/>
                        <a:gd name="connsiteY8" fmla="*/ 76351 h 1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80" h="198753">
                          <a:moveTo>
                            <a:pt x="216" y="76351"/>
                          </a:moveTo>
                          <a:cubicBezTo>
                            <a:pt x="-1686" y="50004"/>
                            <a:pt x="9075" y="24326"/>
                            <a:pt x="29192" y="7206"/>
                          </a:cubicBezTo>
                          <a:cubicBezTo>
                            <a:pt x="36192" y="476"/>
                            <a:pt x="46376" y="-1756"/>
                            <a:pt x="55550" y="1428"/>
                          </a:cubicBezTo>
                          <a:lnTo>
                            <a:pt x="55550" y="1428"/>
                          </a:lnTo>
                          <a:lnTo>
                            <a:pt x="291780" y="100723"/>
                          </a:lnTo>
                          <a:lnTo>
                            <a:pt x="251341" y="198754"/>
                          </a:lnTo>
                          <a:lnTo>
                            <a:pt x="15019" y="99459"/>
                          </a:lnTo>
                          <a:lnTo>
                            <a:pt x="15019" y="99459"/>
                          </a:lnTo>
                          <a:cubicBezTo>
                            <a:pt x="6105" y="95184"/>
                            <a:pt x="372" y="86237"/>
                            <a:pt x="216" y="76351"/>
                          </a:cubicBezTo>
                          <a:close/>
                        </a:path>
                      </a:pathLst>
                    </a:custGeom>
                    <a:solidFill>
                      <a:srgbClr val="F0F0F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46" name="Freeform: Shape 245">
                      <a:extLst>
                        <a:ext uri="{FF2B5EF4-FFF2-40B4-BE49-F238E27FC236}">
                          <a16:creationId xmlns:a16="http://schemas.microsoft.com/office/drawing/2014/main" id="{113CA792-074C-461D-84BB-983671A2903A}"/>
                        </a:ext>
                      </a:extLst>
                    </p:cNvPr>
                    <p:cNvSpPr/>
                    <p:nvPr/>
                  </p:nvSpPr>
                  <p:spPr>
                    <a:xfrm>
                      <a:off x="9524294" y="2664144"/>
                      <a:ext cx="69322" cy="100763"/>
                    </a:xfrm>
                    <a:custGeom>
                      <a:avLst/>
                      <a:gdLst>
                        <a:gd name="connsiteX0" fmla="*/ 29110 w 69322"/>
                        <a:gd name="connsiteY0" fmla="*/ 7414 h 100763"/>
                        <a:gd name="connsiteX1" fmla="*/ 224 w 69322"/>
                        <a:gd name="connsiteY1" fmla="*/ 76650 h 100763"/>
                        <a:gd name="connsiteX2" fmla="*/ 40213 w 69322"/>
                        <a:gd name="connsiteY2" fmla="*/ 93349 h 100763"/>
                        <a:gd name="connsiteX3" fmla="*/ 69098 w 69322"/>
                        <a:gd name="connsiteY3" fmla="*/ 24114 h 100763"/>
                        <a:gd name="connsiteX4" fmla="*/ 29110 w 69322"/>
                        <a:gd name="connsiteY4" fmla="*/ 7414 h 100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22" h="100763">
                          <a:moveTo>
                            <a:pt x="29110" y="7414"/>
                          </a:moveTo>
                          <a:cubicBezTo>
                            <a:pt x="9012" y="24581"/>
                            <a:pt x="-1714" y="50290"/>
                            <a:pt x="224" y="76650"/>
                          </a:cubicBezTo>
                          <a:cubicBezTo>
                            <a:pt x="3293" y="100390"/>
                            <a:pt x="21166" y="107882"/>
                            <a:pt x="40213" y="93349"/>
                          </a:cubicBezTo>
                          <a:cubicBezTo>
                            <a:pt x="60310" y="76183"/>
                            <a:pt x="71036" y="50474"/>
                            <a:pt x="69098" y="24114"/>
                          </a:cubicBezTo>
                          <a:cubicBezTo>
                            <a:pt x="66029" y="373"/>
                            <a:pt x="48607" y="-7119"/>
                            <a:pt x="29110" y="7414"/>
                          </a:cubicBez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47" name="Freeform: Shape 246">
                      <a:extLst>
                        <a:ext uri="{FF2B5EF4-FFF2-40B4-BE49-F238E27FC236}">
                          <a16:creationId xmlns:a16="http://schemas.microsoft.com/office/drawing/2014/main" id="{CB1F86EA-5A02-4244-B9F9-88692D313025}"/>
                        </a:ext>
                      </a:extLst>
                    </p:cNvPr>
                    <p:cNvSpPr/>
                    <p:nvPr/>
                  </p:nvSpPr>
                  <p:spPr>
                    <a:xfrm>
                      <a:off x="9549916" y="2701405"/>
                      <a:ext cx="18070" cy="26241"/>
                    </a:xfrm>
                    <a:custGeom>
                      <a:avLst/>
                      <a:gdLst>
                        <a:gd name="connsiteX0" fmla="*/ 7641 w 18070"/>
                        <a:gd name="connsiteY0" fmla="*/ 1928 h 26241"/>
                        <a:gd name="connsiteX1" fmla="*/ 58 w 18070"/>
                        <a:gd name="connsiteY1" fmla="*/ 19981 h 26241"/>
                        <a:gd name="connsiteX2" fmla="*/ 10439 w 18070"/>
                        <a:gd name="connsiteY2" fmla="*/ 24314 h 26241"/>
                        <a:gd name="connsiteX3" fmla="*/ 18021 w 18070"/>
                        <a:gd name="connsiteY3" fmla="*/ 6261 h 26241"/>
                        <a:gd name="connsiteX4" fmla="*/ 7641 w 18070"/>
                        <a:gd name="connsiteY4" fmla="*/ 1928 h 26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0" h="26241">
                          <a:moveTo>
                            <a:pt x="7641" y="1928"/>
                          </a:moveTo>
                          <a:cubicBezTo>
                            <a:pt x="2370" y="6386"/>
                            <a:pt x="-448" y="13097"/>
                            <a:pt x="58" y="19981"/>
                          </a:cubicBezTo>
                          <a:cubicBezTo>
                            <a:pt x="871" y="26120"/>
                            <a:pt x="5565" y="28105"/>
                            <a:pt x="10439" y="24314"/>
                          </a:cubicBezTo>
                          <a:cubicBezTo>
                            <a:pt x="15673" y="19830"/>
                            <a:pt x="18484" y="13138"/>
                            <a:pt x="18021" y="6261"/>
                          </a:cubicBezTo>
                          <a:cubicBezTo>
                            <a:pt x="17209" y="122"/>
                            <a:pt x="12515" y="-1863"/>
                            <a:pt x="7641" y="1928"/>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48" name="Freeform: Shape 247">
                      <a:extLst>
                        <a:ext uri="{FF2B5EF4-FFF2-40B4-BE49-F238E27FC236}">
                          <a16:creationId xmlns:a16="http://schemas.microsoft.com/office/drawing/2014/main" id="{4A327026-8F91-4C8E-91A7-6428501FE8B3}"/>
                        </a:ext>
                      </a:extLst>
                    </p:cNvPr>
                    <p:cNvSpPr/>
                    <p:nvPr/>
                  </p:nvSpPr>
                  <p:spPr>
                    <a:xfrm>
                      <a:off x="9319765" y="2674286"/>
                      <a:ext cx="250274" cy="130191"/>
                    </a:xfrm>
                    <a:custGeom>
                      <a:avLst/>
                      <a:gdLst>
                        <a:gd name="connsiteX0" fmla="*/ 230209 w 250274"/>
                        <a:gd name="connsiteY0" fmla="*/ 130147 h 130191"/>
                        <a:gd name="connsiteX1" fmla="*/ 242575 w 250274"/>
                        <a:gd name="connsiteY1" fmla="*/ 126536 h 130191"/>
                        <a:gd name="connsiteX2" fmla="*/ 249706 w 250274"/>
                        <a:gd name="connsiteY2" fmla="*/ 104330 h 130191"/>
                        <a:gd name="connsiteX3" fmla="*/ 241402 w 250274"/>
                        <a:gd name="connsiteY3" fmla="*/ 41594 h 130191"/>
                        <a:gd name="connsiteX4" fmla="*/ 237946 w 250274"/>
                        <a:gd name="connsiteY4" fmla="*/ 38762 h 130191"/>
                        <a:gd name="connsiteX5" fmla="*/ 237701 w 250274"/>
                        <a:gd name="connsiteY5" fmla="*/ 38796 h 130191"/>
                        <a:gd name="connsiteX6" fmla="*/ 234903 w 250274"/>
                        <a:gd name="connsiteY6" fmla="*/ 42406 h 130191"/>
                        <a:gd name="connsiteX7" fmla="*/ 243207 w 250274"/>
                        <a:gd name="connsiteY7" fmla="*/ 105594 h 130191"/>
                        <a:gd name="connsiteX8" fmla="*/ 234500 w 250274"/>
                        <a:gd name="connsiteY8" fmla="*/ 123504 h 130191"/>
                        <a:gd name="connsiteX9" fmla="*/ 221723 w 250274"/>
                        <a:gd name="connsiteY9" fmla="*/ 121662 h 130191"/>
                        <a:gd name="connsiteX10" fmla="*/ 38841 w 250274"/>
                        <a:gd name="connsiteY10" fmla="*/ 45295 h 130191"/>
                        <a:gd name="connsiteX11" fmla="*/ 6525 w 250274"/>
                        <a:gd name="connsiteY11" fmla="*/ 2869 h 130191"/>
                        <a:gd name="connsiteX12" fmla="*/ 2869 w 250274"/>
                        <a:gd name="connsiteY12" fmla="*/ 26 h 130191"/>
                        <a:gd name="connsiteX13" fmla="*/ 26 w 250274"/>
                        <a:gd name="connsiteY13" fmla="*/ 3681 h 130191"/>
                        <a:gd name="connsiteX14" fmla="*/ 36133 w 250274"/>
                        <a:gd name="connsiteY14" fmla="*/ 51253 h 130191"/>
                        <a:gd name="connsiteX15" fmla="*/ 219106 w 250274"/>
                        <a:gd name="connsiteY15" fmla="*/ 127709 h 130191"/>
                        <a:gd name="connsiteX16" fmla="*/ 230209 w 250274"/>
                        <a:gd name="connsiteY16" fmla="*/ 130147 h 13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274" h="130191">
                          <a:moveTo>
                            <a:pt x="230209" y="130147"/>
                          </a:moveTo>
                          <a:cubicBezTo>
                            <a:pt x="234630" y="130455"/>
                            <a:pt x="239015" y="129175"/>
                            <a:pt x="242575" y="126536"/>
                          </a:cubicBezTo>
                          <a:cubicBezTo>
                            <a:pt x="248821" y="120986"/>
                            <a:pt x="251553" y="112478"/>
                            <a:pt x="249706" y="104330"/>
                          </a:cubicBezTo>
                          <a:lnTo>
                            <a:pt x="241402" y="41594"/>
                          </a:lnTo>
                          <a:cubicBezTo>
                            <a:pt x="241230" y="39858"/>
                            <a:pt x="239683" y="38589"/>
                            <a:pt x="237946" y="38762"/>
                          </a:cubicBezTo>
                          <a:cubicBezTo>
                            <a:pt x="237864" y="38770"/>
                            <a:pt x="237782" y="38781"/>
                            <a:pt x="237701" y="38796"/>
                          </a:cubicBezTo>
                          <a:cubicBezTo>
                            <a:pt x="235937" y="39030"/>
                            <a:pt x="234689" y="40640"/>
                            <a:pt x="234903" y="42406"/>
                          </a:cubicBezTo>
                          <a:lnTo>
                            <a:pt x="243207" y="105594"/>
                          </a:lnTo>
                          <a:cubicBezTo>
                            <a:pt x="245749" y="112944"/>
                            <a:pt x="241851" y="120963"/>
                            <a:pt x="234500" y="123504"/>
                          </a:cubicBezTo>
                          <a:cubicBezTo>
                            <a:pt x="230194" y="124993"/>
                            <a:pt x="225433" y="124307"/>
                            <a:pt x="221723" y="121662"/>
                          </a:cubicBezTo>
                          <a:lnTo>
                            <a:pt x="38841" y="45295"/>
                          </a:lnTo>
                          <a:cubicBezTo>
                            <a:pt x="21940" y="37090"/>
                            <a:pt x="9945" y="21342"/>
                            <a:pt x="6525" y="2869"/>
                          </a:cubicBezTo>
                          <a:cubicBezTo>
                            <a:pt x="6301" y="1074"/>
                            <a:pt x="4664" y="-199"/>
                            <a:pt x="2869" y="26"/>
                          </a:cubicBezTo>
                          <a:cubicBezTo>
                            <a:pt x="1074" y="250"/>
                            <a:pt x="-199" y="1887"/>
                            <a:pt x="26" y="3681"/>
                          </a:cubicBezTo>
                          <a:cubicBezTo>
                            <a:pt x="3786" y="24389"/>
                            <a:pt x="17199" y="42061"/>
                            <a:pt x="36133" y="51253"/>
                          </a:cubicBezTo>
                          <a:lnTo>
                            <a:pt x="219106" y="127709"/>
                          </a:lnTo>
                          <a:cubicBezTo>
                            <a:pt x="222632" y="129177"/>
                            <a:pt x="226392" y="130002"/>
                            <a:pt x="230209" y="130147"/>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sp>
                <p:nvSpPr>
                  <p:cNvPr id="235" name="Freeform: Shape 234">
                    <a:extLst>
                      <a:ext uri="{FF2B5EF4-FFF2-40B4-BE49-F238E27FC236}">
                        <a16:creationId xmlns:a16="http://schemas.microsoft.com/office/drawing/2014/main" id="{37153844-33B2-4EE6-A854-5E5141062CB0}"/>
                      </a:ext>
                    </a:extLst>
                  </p:cNvPr>
                  <p:cNvSpPr/>
                  <p:nvPr/>
                </p:nvSpPr>
                <p:spPr>
                  <a:xfrm>
                    <a:off x="9397584" y="3218341"/>
                    <a:ext cx="92179" cy="110551"/>
                  </a:xfrm>
                  <a:custGeom>
                    <a:avLst/>
                    <a:gdLst>
                      <a:gd name="connsiteX0" fmla="*/ 9044 w 92179"/>
                      <a:gd name="connsiteY0" fmla="*/ 1865 h 110551"/>
                      <a:gd name="connsiteX1" fmla="*/ 3177 w 92179"/>
                      <a:gd name="connsiteY1" fmla="*/ 36799 h 110551"/>
                      <a:gd name="connsiteX2" fmla="*/ 9044 w 92179"/>
                      <a:gd name="connsiteY2" fmla="*/ 63879 h 110551"/>
                      <a:gd name="connsiteX3" fmla="*/ 19696 w 92179"/>
                      <a:gd name="connsiteY3" fmla="*/ 78954 h 110551"/>
                      <a:gd name="connsiteX4" fmla="*/ 23577 w 92179"/>
                      <a:gd name="connsiteY4" fmla="*/ 94931 h 110551"/>
                      <a:gd name="connsiteX5" fmla="*/ 49575 w 92179"/>
                      <a:gd name="connsiteY5" fmla="*/ 110548 h 110551"/>
                      <a:gd name="connsiteX6" fmla="*/ 81078 w 92179"/>
                      <a:gd name="connsiteY6" fmla="*/ 107569 h 110551"/>
                      <a:gd name="connsiteX7" fmla="*/ 67718 w 92179"/>
                      <a:gd name="connsiteY7" fmla="*/ 87890 h 110551"/>
                      <a:gd name="connsiteX8" fmla="*/ 82251 w 92179"/>
                      <a:gd name="connsiteY8" fmla="*/ 87890 h 110551"/>
                      <a:gd name="connsiteX9" fmla="*/ 88299 w 92179"/>
                      <a:gd name="connsiteY9" fmla="*/ 70920 h 110551"/>
                      <a:gd name="connsiteX10" fmla="*/ 50748 w 92179"/>
                      <a:gd name="connsiteY10" fmla="*/ 11433 h 110551"/>
                      <a:gd name="connsiteX11" fmla="*/ 9044 w 92179"/>
                      <a:gd name="connsiteY11" fmla="*/ 1865 h 11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79" h="110551">
                        <a:moveTo>
                          <a:pt x="9044" y="1865"/>
                        </a:moveTo>
                        <a:cubicBezTo>
                          <a:pt x="-1156" y="8184"/>
                          <a:pt x="-2149" y="25154"/>
                          <a:pt x="3177" y="36799"/>
                        </a:cubicBezTo>
                        <a:cubicBezTo>
                          <a:pt x="6389" y="45507"/>
                          <a:pt x="8364" y="54622"/>
                          <a:pt x="9044" y="63879"/>
                        </a:cubicBezTo>
                        <a:cubicBezTo>
                          <a:pt x="10940" y="71642"/>
                          <a:pt x="19696" y="74079"/>
                          <a:pt x="19696" y="78954"/>
                        </a:cubicBezTo>
                        <a:cubicBezTo>
                          <a:pt x="19696" y="83828"/>
                          <a:pt x="13377" y="86175"/>
                          <a:pt x="23577" y="94931"/>
                        </a:cubicBezTo>
                        <a:cubicBezTo>
                          <a:pt x="30689" y="102369"/>
                          <a:pt x="39667" y="107762"/>
                          <a:pt x="49575" y="110548"/>
                        </a:cubicBezTo>
                        <a:cubicBezTo>
                          <a:pt x="60149" y="110618"/>
                          <a:pt x="70704" y="109620"/>
                          <a:pt x="81078" y="107569"/>
                        </a:cubicBezTo>
                        <a:cubicBezTo>
                          <a:pt x="88029" y="106215"/>
                          <a:pt x="87487" y="92133"/>
                          <a:pt x="67718" y="87890"/>
                        </a:cubicBezTo>
                        <a:cubicBezTo>
                          <a:pt x="67718" y="87890"/>
                          <a:pt x="76294" y="87890"/>
                          <a:pt x="82251" y="87890"/>
                        </a:cubicBezTo>
                        <a:cubicBezTo>
                          <a:pt x="88209" y="87890"/>
                          <a:pt x="97507" y="86807"/>
                          <a:pt x="88299" y="70920"/>
                        </a:cubicBezTo>
                        <a:cubicBezTo>
                          <a:pt x="79092" y="55033"/>
                          <a:pt x="60046" y="19558"/>
                          <a:pt x="50748" y="11433"/>
                        </a:cubicBezTo>
                        <a:cubicBezTo>
                          <a:pt x="39536" y="1057"/>
                          <a:pt x="23658" y="-2586"/>
                          <a:pt x="9044" y="1865"/>
                        </a:cubicBezTo>
                        <a:close/>
                      </a:path>
                    </a:pathLst>
                  </a:custGeom>
                  <a:solidFill>
                    <a:srgbClr val="C8856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36" name="Freeform: Shape 235">
                    <a:extLst>
                      <a:ext uri="{FF2B5EF4-FFF2-40B4-BE49-F238E27FC236}">
                        <a16:creationId xmlns:a16="http://schemas.microsoft.com/office/drawing/2014/main" id="{04A19343-B953-49CE-AAEF-079B1DFEA7B8}"/>
                      </a:ext>
                    </a:extLst>
                  </p:cNvPr>
                  <p:cNvSpPr/>
                  <p:nvPr/>
                </p:nvSpPr>
                <p:spPr>
                  <a:xfrm>
                    <a:off x="9404812" y="3229504"/>
                    <a:ext cx="84922" cy="74832"/>
                  </a:xfrm>
                  <a:custGeom>
                    <a:avLst/>
                    <a:gdLst>
                      <a:gd name="connsiteX0" fmla="*/ 1095 w 84922"/>
                      <a:gd name="connsiteY0" fmla="*/ 9749 h 74832"/>
                      <a:gd name="connsiteX1" fmla="*/ 40812 w 84922"/>
                      <a:gd name="connsiteY1" fmla="*/ 722 h 74832"/>
                      <a:gd name="connsiteX2" fmla="*/ 46228 w 84922"/>
                      <a:gd name="connsiteY2" fmla="*/ 0 h 74832"/>
                      <a:gd name="connsiteX3" fmla="*/ 81072 w 84922"/>
                      <a:gd name="connsiteY3" fmla="*/ 59938 h 74832"/>
                      <a:gd name="connsiteX4" fmla="*/ 83329 w 84922"/>
                      <a:gd name="connsiteY4" fmla="*/ 74832 h 74832"/>
                      <a:gd name="connsiteX5" fmla="*/ 80620 w 84922"/>
                      <a:gd name="connsiteY5" fmla="*/ 65805 h 74832"/>
                      <a:gd name="connsiteX6" fmla="*/ 50651 w 84922"/>
                      <a:gd name="connsiteY6" fmla="*/ 34121 h 74832"/>
                      <a:gd name="connsiteX7" fmla="*/ 15176 w 84922"/>
                      <a:gd name="connsiteY7" fmla="*/ 27622 h 74832"/>
                      <a:gd name="connsiteX8" fmla="*/ 1095 w 84922"/>
                      <a:gd name="connsiteY8" fmla="*/ 9749 h 7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22" h="74832">
                        <a:moveTo>
                          <a:pt x="1095" y="9749"/>
                        </a:moveTo>
                        <a:cubicBezTo>
                          <a:pt x="13912" y="5118"/>
                          <a:pt x="27252" y="2087"/>
                          <a:pt x="40812" y="722"/>
                        </a:cubicBezTo>
                        <a:lnTo>
                          <a:pt x="46228" y="0"/>
                        </a:lnTo>
                        <a:cubicBezTo>
                          <a:pt x="57512" y="6138"/>
                          <a:pt x="72045" y="44412"/>
                          <a:pt x="81072" y="59938"/>
                        </a:cubicBezTo>
                        <a:cubicBezTo>
                          <a:pt x="85946" y="68333"/>
                          <a:pt x="85585" y="72666"/>
                          <a:pt x="83329" y="74832"/>
                        </a:cubicBezTo>
                        <a:cubicBezTo>
                          <a:pt x="82426" y="72034"/>
                          <a:pt x="81613" y="68965"/>
                          <a:pt x="80620" y="65805"/>
                        </a:cubicBezTo>
                        <a:cubicBezTo>
                          <a:pt x="77487" y="50395"/>
                          <a:pt x="65864" y="38107"/>
                          <a:pt x="50651" y="34121"/>
                        </a:cubicBezTo>
                        <a:cubicBezTo>
                          <a:pt x="39187" y="30312"/>
                          <a:pt x="27246" y="28125"/>
                          <a:pt x="15176" y="27622"/>
                        </a:cubicBezTo>
                        <a:cubicBezTo>
                          <a:pt x="6962" y="26087"/>
                          <a:pt x="-3419" y="17783"/>
                          <a:pt x="1095" y="9749"/>
                        </a:cubicBezTo>
                        <a:close/>
                      </a:path>
                    </a:pathLst>
                  </a:custGeom>
                  <a:solidFill>
                    <a:srgbClr val="AF6152"/>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37" name="Freeform: Shape 236">
                    <a:extLst>
                      <a:ext uri="{FF2B5EF4-FFF2-40B4-BE49-F238E27FC236}">
                        <a16:creationId xmlns:a16="http://schemas.microsoft.com/office/drawing/2014/main" id="{5A702E2E-6019-4DBB-85FD-BA8043395E24}"/>
                      </a:ext>
                    </a:extLst>
                  </p:cNvPr>
                  <p:cNvSpPr/>
                  <p:nvPr/>
                </p:nvSpPr>
                <p:spPr>
                  <a:xfrm>
                    <a:off x="9422227" y="3228646"/>
                    <a:ext cx="79410" cy="77797"/>
                  </a:xfrm>
                  <a:custGeom>
                    <a:avLst/>
                    <a:gdLst>
                      <a:gd name="connsiteX0" fmla="*/ 46867 w 79410"/>
                      <a:gd name="connsiteY0" fmla="*/ 54748 h 77797"/>
                      <a:gd name="connsiteX1" fmla="*/ 41631 w 79410"/>
                      <a:gd name="connsiteY1" fmla="*/ 34618 h 77797"/>
                      <a:gd name="connsiteX2" fmla="*/ 19245 w 79410"/>
                      <a:gd name="connsiteY2" fmla="*/ 21259 h 77797"/>
                      <a:gd name="connsiteX3" fmla="*/ 6246 w 79410"/>
                      <a:gd name="connsiteY3" fmla="*/ 15030 h 77797"/>
                      <a:gd name="connsiteX4" fmla="*/ 740 w 79410"/>
                      <a:gd name="connsiteY4" fmla="*/ 12683 h 77797"/>
                      <a:gd name="connsiteX5" fmla="*/ 740 w 79410"/>
                      <a:gd name="connsiteY5" fmla="*/ 7267 h 77797"/>
                      <a:gd name="connsiteX6" fmla="*/ 6246 w 79410"/>
                      <a:gd name="connsiteY6" fmla="*/ 2844 h 77797"/>
                      <a:gd name="connsiteX7" fmla="*/ 31973 w 79410"/>
                      <a:gd name="connsiteY7" fmla="*/ 2844 h 77797"/>
                      <a:gd name="connsiteX8" fmla="*/ 44068 w 79410"/>
                      <a:gd name="connsiteY8" fmla="*/ 14489 h 77797"/>
                      <a:gd name="connsiteX9" fmla="*/ 77287 w 79410"/>
                      <a:gd name="connsiteY9" fmla="*/ 59623 h 77797"/>
                      <a:gd name="connsiteX10" fmla="*/ 58060 w 79410"/>
                      <a:gd name="connsiteY10" fmla="*/ 77676 h 77797"/>
                      <a:gd name="connsiteX11" fmla="*/ 58060 w 79410"/>
                      <a:gd name="connsiteY11" fmla="*/ 77676 h 77797"/>
                      <a:gd name="connsiteX12" fmla="*/ 47499 w 79410"/>
                      <a:gd name="connsiteY12" fmla="*/ 54116 h 7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410" h="77797">
                        <a:moveTo>
                          <a:pt x="46867" y="54748"/>
                        </a:moveTo>
                        <a:cubicBezTo>
                          <a:pt x="53095" y="52491"/>
                          <a:pt x="50387" y="41659"/>
                          <a:pt x="41631" y="34618"/>
                        </a:cubicBezTo>
                        <a:cubicBezTo>
                          <a:pt x="34679" y="29361"/>
                          <a:pt x="27172" y="24881"/>
                          <a:pt x="19245" y="21259"/>
                        </a:cubicBezTo>
                        <a:cubicBezTo>
                          <a:pt x="15019" y="18967"/>
                          <a:pt x="10681" y="16888"/>
                          <a:pt x="6246" y="15030"/>
                        </a:cubicBezTo>
                        <a:cubicBezTo>
                          <a:pt x="4441" y="14398"/>
                          <a:pt x="1913" y="14128"/>
                          <a:pt x="740" y="12683"/>
                        </a:cubicBezTo>
                        <a:cubicBezTo>
                          <a:pt x="-247" y="11013"/>
                          <a:pt x="-247" y="8938"/>
                          <a:pt x="740" y="7267"/>
                        </a:cubicBezTo>
                        <a:cubicBezTo>
                          <a:pt x="2073" y="5258"/>
                          <a:pt x="3997" y="3713"/>
                          <a:pt x="6246" y="2844"/>
                        </a:cubicBezTo>
                        <a:cubicBezTo>
                          <a:pt x="14402" y="-948"/>
                          <a:pt x="23816" y="-948"/>
                          <a:pt x="31973" y="2844"/>
                        </a:cubicBezTo>
                        <a:cubicBezTo>
                          <a:pt x="36517" y="6156"/>
                          <a:pt x="40586" y="10074"/>
                          <a:pt x="44068" y="14489"/>
                        </a:cubicBezTo>
                        <a:cubicBezTo>
                          <a:pt x="56598" y="28405"/>
                          <a:pt x="67724" y="43523"/>
                          <a:pt x="77287" y="59623"/>
                        </a:cubicBezTo>
                        <a:cubicBezTo>
                          <a:pt x="86314" y="75510"/>
                          <a:pt x="64018" y="78489"/>
                          <a:pt x="58060" y="77676"/>
                        </a:cubicBezTo>
                        <a:lnTo>
                          <a:pt x="58060" y="77676"/>
                        </a:lnTo>
                        <a:cubicBezTo>
                          <a:pt x="67628" y="76683"/>
                          <a:pt x="64830" y="58178"/>
                          <a:pt x="47499" y="54116"/>
                        </a:cubicBezTo>
                      </a:path>
                    </a:pathLst>
                  </a:custGeom>
                  <a:solidFill>
                    <a:srgbClr val="AF6152"/>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38" name="Freeform: Shape 237">
                    <a:extLst>
                      <a:ext uri="{FF2B5EF4-FFF2-40B4-BE49-F238E27FC236}">
                        <a16:creationId xmlns:a16="http://schemas.microsoft.com/office/drawing/2014/main" id="{067C7062-E152-496F-B5FB-7AEEAEA17B49}"/>
                      </a:ext>
                    </a:extLst>
                  </p:cNvPr>
                  <p:cNvSpPr/>
                  <p:nvPr/>
                </p:nvSpPr>
                <p:spPr>
                  <a:xfrm>
                    <a:off x="9420891" y="3294136"/>
                    <a:ext cx="44411" cy="13208"/>
                  </a:xfrm>
                  <a:custGeom>
                    <a:avLst/>
                    <a:gdLst>
                      <a:gd name="connsiteX0" fmla="*/ 0 w 44411"/>
                      <a:gd name="connsiteY0" fmla="*/ 0 h 13208"/>
                      <a:gd name="connsiteX1" fmla="*/ 10110 w 44411"/>
                      <a:gd name="connsiteY1" fmla="*/ 6138 h 13208"/>
                      <a:gd name="connsiteX2" fmla="*/ 20852 w 44411"/>
                      <a:gd name="connsiteY2" fmla="*/ 11103 h 13208"/>
                      <a:gd name="connsiteX3" fmla="*/ 32587 w 44411"/>
                      <a:gd name="connsiteY3" fmla="*/ 13179 h 13208"/>
                      <a:gd name="connsiteX4" fmla="*/ 44412 w 44411"/>
                      <a:gd name="connsiteY4" fmla="*/ 12006 h 13208"/>
                      <a:gd name="connsiteX5" fmla="*/ 32587 w 44411"/>
                      <a:gd name="connsiteY5" fmla="*/ 12006 h 13208"/>
                      <a:gd name="connsiteX6" fmla="*/ 26810 w 44411"/>
                      <a:gd name="connsiteY6" fmla="*/ 11464 h 13208"/>
                      <a:gd name="connsiteX7" fmla="*/ 21303 w 44411"/>
                      <a:gd name="connsiteY7" fmla="*/ 9749 h 13208"/>
                      <a:gd name="connsiteX8" fmla="*/ 10471 w 44411"/>
                      <a:gd name="connsiteY8" fmla="*/ 5145 h 13208"/>
                      <a:gd name="connsiteX9" fmla="*/ 0 w 44411"/>
                      <a:gd name="connsiteY9" fmla="*/ 0 h 1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11" h="13208">
                        <a:moveTo>
                          <a:pt x="0" y="0"/>
                        </a:moveTo>
                        <a:cubicBezTo>
                          <a:pt x="3161" y="2372"/>
                          <a:pt x="6547" y="4428"/>
                          <a:pt x="10110" y="6138"/>
                        </a:cubicBezTo>
                        <a:cubicBezTo>
                          <a:pt x="13630" y="7853"/>
                          <a:pt x="17241" y="9568"/>
                          <a:pt x="20852" y="11103"/>
                        </a:cubicBezTo>
                        <a:cubicBezTo>
                          <a:pt x="24561" y="12658"/>
                          <a:pt x="28569" y="13367"/>
                          <a:pt x="32587" y="13179"/>
                        </a:cubicBezTo>
                        <a:cubicBezTo>
                          <a:pt x="36554" y="13106"/>
                          <a:pt x="40508" y="12713"/>
                          <a:pt x="44412" y="12006"/>
                        </a:cubicBezTo>
                        <a:cubicBezTo>
                          <a:pt x="40440" y="12006"/>
                          <a:pt x="36558" y="12006"/>
                          <a:pt x="32587" y="12006"/>
                        </a:cubicBezTo>
                        <a:cubicBezTo>
                          <a:pt x="30651" y="11959"/>
                          <a:pt x="28720" y="11778"/>
                          <a:pt x="26810" y="11464"/>
                        </a:cubicBezTo>
                        <a:cubicBezTo>
                          <a:pt x="25004" y="11464"/>
                          <a:pt x="23109" y="10381"/>
                          <a:pt x="21303" y="9749"/>
                        </a:cubicBezTo>
                        <a:cubicBezTo>
                          <a:pt x="17602" y="8395"/>
                          <a:pt x="13992" y="6770"/>
                          <a:pt x="10471" y="5145"/>
                        </a:cubicBezTo>
                        <a:cubicBezTo>
                          <a:pt x="6951" y="3520"/>
                          <a:pt x="3340" y="2076"/>
                          <a:pt x="0" y="0"/>
                        </a:cubicBezTo>
                        <a:close/>
                      </a:path>
                    </a:pathLst>
                  </a:custGeom>
                  <a:solidFill>
                    <a:srgbClr val="AF6152"/>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39" name="Freeform: Shape 238">
                    <a:extLst>
                      <a:ext uri="{FF2B5EF4-FFF2-40B4-BE49-F238E27FC236}">
                        <a16:creationId xmlns:a16="http://schemas.microsoft.com/office/drawing/2014/main" id="{94895DF3-138B-4927-8E81-0223580F4533}"/>
                      </a:ext>
                    </a:extLst>
                  </p:cNvPr>
                  <p:cNvSpPr/>
                  <p:nvPr/>
                </p:nvSpPr>
                <p:spPr>
                  <a:xfrm>
                    <a:off x="9416829" y="3266153"/>
                    <a:ext cx="55785" cy="16699"/>
                  </a:xfrm>
                  <a:custGeom>
                    <a:avLst/>
                    <a:gdLst>
                      <a:gd name="connsiteX0" fmla="*/ 0 w 55785"/>
                      <a:gd name="connsiteY0" fmla="*/ 0 h 16699"/>
                      <a:gd name="connsiteX1" fmla="*/ 12637 w 55785"/>
                      <a:gd name="connsiteY1" fmla="*/ 7944 h 16699"/>
                      <a:gd name="connsiteX2" fmla="*/ 26087 w 55785"/>
                      <a:gd name="connsiteY2" fmla="*/ 14533 h 16699"/>
                      <a:gd name="connsiteX3" fmla="*/ 40891 w 55785"/>
                      <a:gd name="connsiteY3" fmla="*/ 16700 h 16699"/>
                      <a:gd name="connsiteX4" fmla="*/ 55785 w 55785"/>
                      <a:gd name="connsiteY4" fmla="*/ 16700 h 16699"/>
                      <a:gd name="connsiteX5" fmla="*/ 40982 w 55785"/>
                      <a:gd name="connsiteY5" fmla="*/ 15707 h 16699"/>
                      <a:gd name="connsiteX6" fmla="*/ 26448 w 55785"/>
                      <a:gd name="connsiteY6" fmla="*/ 13179 h 16699"/>
                      <a:gd name="connsiteX7" fmla="*/ 12998 w 55785"/>
                      <a:gd name="connsiteY7" fmla="*/ 7041 h 16699"/>
                      <a:gd name="connsiteX8" fmla="*/ 0 w 55785"/>
                      <a:gd name="connsiteY8" fmla="*/ 0 h 1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85" h="16699">
                        <a:moveTo>
                          <a:pt x="0" y="0"/>
                        </a:moveTo>
                        <a:cubicBezTo>
                          <a:pt x="4048" y="2901"/>
                          <a:pt x="8268" y="5553"/>
                          <a:pt x="12637" y="7944"/>
                        </a:cubicBezTo>
                        <a:cubicBezTo>
                          <a:pt x="16974" y="10428"/>
                          <a:pt x="21467" y="12629"/>
                          <a:pt x="26087" y="14533"/>
                        </a:cubicBezTo>
                        <a:cubicBezTo>
                          <a:pt x="30892" y="15965"/>
                          <a:pt x="35878" y="16695"/>
                          <a:pt x="40891" y="16700"/>
                        </a:cubicBezTo>
                        <a:cubicBezTo>
                          <a:pt x="45856" y="16700"/>
                          <a:pt x="50821" y="16700"/>
                          <a:pt x="55785" y="16700"/>
                        </a:cubicBezTo>
                        <a:lnTo>
                          <a:pt x="40982" y="15707"/>
                        </a:lnTo>
                        <a:cubicBezTo>
                          <a:pt x="36041" y="15564"/>
                          <a:pt x="31147" y="14713"/>
                          <a:pt x="26448" y="13179"/>
                        </a:cubicBezTo>
                        <a:cubicBezTo>
                          <a:pt x="21835" y="11431"/>
                          <a:pt x="17342" y="9380"/>
                          <a:pt x="12998" y="7041"/>
                        </a:cubicBezTo>
                        <a:cubicBezTo>
                          <a:pt x="8666" y="4874"/>
                          <a:pt x="4333" y="2528"/>
                          <a:pt x="0" y="0"/>
                        </a:cubicBezTo>
                        <a:close/>
                      </a:path>
                    </a:pathLst>
                  </a:custGeom>
                  <a:solidFill>
                    <a:srgbClr val="AF6152"/>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40" name="Freeform: Shape 239">
                    <a:extLst>
                      <a:ext uri="{FF2B5EF4-FFF2-40B4-BE49-F238E27FC236}">
                        <a16:creationId xmlns:a16="http://schemas.microsoft.com/office/drawing/2014/main" id="{C5863928-1DFC-4140-A5DE-E8698E63A19F}"/>
                      </a:ext>
                    </a:extLst>
                  </p:cNvPr>
                  <p:cNvSpPr/>
                  <p:nvPr/>
                </p:nvSpPr>
                <p:spPr>
                  <a:xfrm>
                    <a:off x="9404936" y="3223619"/>
                    <a:ext cx="208947" cy="105904"/>
                  </a:xfrm>
                  <a:custGeom>
                    <a:avLst/>
                    <a:gdLst>
                      <a:gd name="connsiteX0" fmla="*/ 167966 w 208947"/>
                      <a:gd name="connsiteY0" fmla="*/ 25112 h 105904"/>
                      <a:gd name="connsiteX1" fmla="*/ 116603 w 208947"/>
                      <a:gd name="connsiteY1" fmla="*/ 21411 h 105904"/>
                      <a:gd name="connsiteX2" fmla="*/ 77698 w 208947"/>
                      <a:gd name="connsiteY2" fmla="*/ 5614 h 105904"/>
                      <a:gd name="connsiteX3" fmla="*/ 40688 w 208947"/>
                      <a:gd name="connsiteY3" fmla="*/ 1822 h 105904"/>
                      <a:gd name="connsiteX4" fmla="*/ 970 w 208947"/>
                      <a:gd name="connsiteY4" fmla="*/ 10849 h 105904"/>
                      <a:gd name="connsiteX5" fmla="*/ 15052 w 208947"/>
                      <a:gd name="connsiteY5" fmla="*/ 28903 h 105904"/>
                      <a:gd name="connsiteX6" fmla="*/ 50527 w 208947"/>
                      <a:gd name="connsiteY6" fmla="*/ 35312 h 105904"/>
                      <a:gd name="connsiteX7" fmla="*/ 80496 w 208947"/>
                      <a:gd name="connsiteY7" fmla="*/ 67086 h 105904"/>
                      <a:gd name="connsiteX8" fmla="*/ 115159 w 208947"/>
                      <a:gd name="connsiteY8" fmla="*/ 105811 h 105904"/>
                      <a:gd name="connsiteX9" fmla="*/ 208947 w 208947"/>
                      <a:gd name="connsiteY9" fmla="*/ 99763 h 10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947" h="105904">
                        <a:moveTo>
                          <a:pt x="167966" y="25112"/>
                        </a:moveTo>
                        <a:cubicBezTo>
                          <a:pt x="150767" y="25475"/>
                          <a:pt x="133572" y="24236"/>
                          <a:pt x="116603" y="21411"/>
                        </a:cubicBezTo>
                        <a:cubicBezTo>
                          <a:pt x="103075" y="17646"/>
                          <a:pt x="90021" y="12346"/>
                          <a:pt x="77698" y="5614"/>
                        </a:cubicBezTo>
                        <a:cubicBezTo>
                          <a:pt x="66261" y="-205"/>
                          <a:pt x="53067" y="-1557"/>
                          <a:pt x="40688" y="1822"/>
                        </a:cubicBezTo>
                        <a:cubicBezTo>
                          <a:pt x="18663" y="6336"/>
                          <a:pt x="11893" y="8773"/>
                          <a:pt x="970" y="10849"/>
                        </a:cubicBezTo>
                        <a:cubicBezTo>
                          <a:pt x="-3182" y="18702"/>
                          <a:pt x="6838" y="27278"/>
                          <a:pt x="15052" y="28903"/>
                        </a:cubicBezTo>
                        <a:cubicBezTo>
                          <a:pt x="27124" y="29320"/>
                          <a:pt x="39072" y="31479"/>
                          <a:pt x="50527" y="35312"/>
                        </a:cubicBezTo>
                        <a:cubicBezTo>
                          <a:pt x="65730" y="39369"/>
                          <a:pt x="77334" y="51672"/>
                          <a:pt x="80496" y="67086"/>
                        </a:cubicBezTo>
                        <a:cubicBezTo>
                          <a:pt x="86815" y="87667"/>
                          <a:pt x="90245" y="107436"/>
                          <a:pt x="115159" y="105811"/>
                        </a:cubicBezTo>
                        <a:cubicBezTo>
                          <a:pt x="144586" y="103825"/>
                          <a:pt x="187373" y="101027"/>
                          <a:pt x="208947" y="99763"/>
                        </a:cubicBezTo>
                        <a:close/>
                      </a:path>
                    </a:pathLst>
                  </a:custGeom>
                  <a:solidFill>
                    <a:srgbClr val="C8856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41" name="Freeform: Shape 240">
                    <a:extLst>
                      <a:ext uri="{FF2B5EF4-FFF2-40B4-BE49-F238E27FC236}">
                        <a16:creationId xmlns:a16="http://schemas.microsoft.com/office/drawing/2014/main" id="{F6FC66E0-D547-4E57-9B50-408FC2731B2C}"/>
                      </a:ext>
                    </a:extLst>
                  </p:cNvPr>
                  <p:cNvSpPr/>
                  <p:nvPr/>
                </p:nvSpPr>
                <p:spPr>
                  <a:xfrm>
                    <a:off x="9404873" y="3225713"/>
                    <a:ext cx="40751" cy="26719"/>
                  </a:xfrm>
                  <a:custGeom>
                    <a:avLst/>
                    <a:gdLst>
                      <a:gd name="connsiteX0" fmla="*/ 40751 w 40751"/>
                      <a:gd name="connsiteY0" fmla="*/ 0 h 26719"/>
                      <a:gd name="connsiteX1" fmla="*/ 943 w 40751"/>
                      <a:gd name="connsiteY1" fmla="*/ 8395 h 26719"/>
                      <a:gd name="connsiteX2" fmla="*/ 943 w 40751"/>
                      <a:gd name="connsiteY2" fmla="*/ 8395 h 26719"/>
                      <a:gd name="connsiteX3" fmla="*/ 943 w 40751"/>
                      <a:gd name="connsiteY3" fmla="*/ 8395 h 26719"/>
                      <a:gd name="connsiteX4" fmla="*/ 402 w 40751"/>
                      <a:gd name="connsiteY4" fmla="*/ 15075 h 26719"/>
                      <a:gd name="connsiteX5" fmla="*/ 4012 w 40751"/>
                      <a:gd name="connsiteY5" fmla="*/ 20671 h 26719"/>
                      <a:gd name="connsiteX6" fmla="*/ 15476 w 40751"/>
                      <a:gd name="connsiteY6" fmla="*/ 26719 h 26719"/>
                      <a:gd name="connsiteX7" fmla="*/ 4554 w 40751"/>
                      <a:gd name="connsiteY7" fmla="*/ 20130 h 26719"/>
                      <a:gd name="connsiteX8" fmla="*/ 1214 w 40751"/>
                      <a:gd name="connsiteY8" fmla="*/ 14804 h 26719"/>
                      <a:gd name="connsiteX9" fmla="*/ 1846 w 40751"/>
                      <a:gd name="connsiteY9" fmla="*/ 8846 h 26719"/>
                      <a:gd name="connsiteX10" fmla="*/ 1846 w 40751"/>
                      <a:gd name="connsiteY10" fmla="*/ 8846 h 26719"/>
                      <a:gd name="connsiteX11" fmla="*/ 21705 w 40751"/>
                      <a:gd name="connsiteY11" fmla="*/ 4333 h 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751" h="26719">
                        <a:moveTo>
                          <a:pt x="40751" y="0"/>
                        </a:moveTo>
                        <a:cubicBezTo>
                          <a:pt x="27301" y="2076"/>
                          <a:pt x="14213" y="5777"/>
                          <a:pt x="943" y="8395"/>
                        </a:cubicBezTo>
                        <a:lnTo>
                          <a:pt x="943" y="8395"/>
                        </a:lnTo>
                        <a:lnTo>
                          <a:pt x="943" y="8395"/>
                        </a:lnTo>
                        <a:cubicBezTo>
                          <a:pt x="-88" y="10470"/>
                          <a:pt x="-282" y="12861"/>
                          <a:pt x="402" y="15075"/>
                        </a:cubicBezTo>
                        <a:cubicBezTo>
                          <a:pt x="1159" y="17193"/>
                          <a:pt x="2394" y="19108"/>
                          <a:pt x="4012" y="20671"/>
                        </a:cubicBezTo>
                        <a:cubicBezTo>
                          <a:pt x="7147" y="23783"/>
                          <a:pt x="11139" y="25888"/>
                          <a:pt x="15476" y="26719"/>
                        </a:cubicBezTo>
                        <a:cubicBezTo>
                          <a:pt x="11306" y="25552"/>
                          <a:pt x="7531" y="23274"/>
                          <a:pt x="4554" y="20130"/>
                        </a:cubicBezTo>
                        <a:cubicBezTo>
                          <a:pt x="3030" y="18648"/>
                          <a:pt x="1885" y="16821"/>
                          <a:pt x="1214" y="14804"/>
                        </a:cubicBezTo>
                        <a:cubicBezTo>
                          <a:pt x="649" y="12811"/>
                          <a:pt x="875" y="10676"/>
                          <a:pt x="1846" y="8846"/>
                        </a:cubicBezTo>
                        <a:lnTo>
                          <a:pt x="1846" y="8846"/>
                        </a:lnTo>
                        <a:cubicBezTo>
                          <a:pt x="8616" y="7853"/>
                          <a:pt x="15115" y="5958"/>
                          <a:pt x="21705" y="4333"/>
                        </a:cubicBezTo>
                        <a:close/>
                      </a:path>
                    </a:pathLst>
                  </a:custGeom>
                  <a:solidFill>
                    <a:srgbClr val="AF6152"/>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sp>
              <p:nvSpPr>
                <p:cNvPr id="214" name="Freeform: Shape 213">
                  <a:extLst>
                    <a:ext uri="{FF2B5EF4-FFF2-40B4-BE49-F238E27FC236}">
                      <a16:creationId xmlns:a16="http://schemas.microsoft.com/office/drawing/2014/main" id="{2D2BCD98-5A72-4EE2-B073-8D3FFED271D6}"/>
                    </a:ext>
                  </a:extLst>
                </p:cNvPr>
                <p:cNvSpPr/>
                <p:nvPr/>
              </p:nvSpPr>
              <p:spPr>
                <a:xfrm>
                  <a:off x="9698719" y="2923581"/>
                  <a:ext cx="309814" cy="479751"/>
                </a:xfrm>
                <a:custGeom>
                  <a:avLst/>
                  <a:gdLst>
                    <a:gd name="connsiteX0" fmla="*/ 11570 w 309814"/>
                    <a:gd name="connsiteY0" fmla="*/ 111938 h 479751"/>
                    <a:gd name="connsiteX1" fmla="*/ 100032 w 309814"/>
                    <a:gd name="connsiteY1" fmla="*/ 5692 h 479751"/>
                    <a:gd name="connsiteX2" fmla="*/ 189307 w 309814"/>
                    <a:gd name="connsiteY2" fmla="*/ 1450 h 479751"/>
                    <a:gd name="connsiteX3" fmla="*/ 293025 w 309814"/>
                    <a:gd name="connsiteY3" fmla="*/ 22934 h 479751"/>
                    <a:gd name="connsiteX4" fmla="*/ 309815 w 309814"/>
                    <a:gd name="connsiteY4" fmla="*/ 230550 h 479751"/>
                    <a:gd name="connsiteX5" fmla="*/ 309815 w 309814"/>
                    <a:gd name="connsiteY5" fmla="*/ 459108 h 479751"/>
                    <a:gd name="connsiteX6" fmla="*/ 467 w 309814"/>
                    <a:gd name="connsiteY6" fmla="*/ 434645 h 479751"/>
                    <a:gd name="connsiteX7" fmla="*/ 11570 w 309814"/>
                    <a:gd name="connsiteY7" fmla="*/ 111938 h 47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814" h="479751">
                      <a:moveTo>
                        <a:pt x="11570" y="111938"/>
                      </a:moveTo>
                      <a:cubicBezTo>
                        <a:pt x="18701" y="13456"/>
                        <a:pt x="43435" y="15080"/>
                        <a:pt x="100032" y="5692"/>
                      </a:cubicBezTo>
                      <a:cubicBezTo>
                        <a:pt x="129432" y="-8"/>
                        <a:pt x="159500" y="-1437"/>
                        <a:pt x="189307" y="1450"/>
                      </a:cubicBezTo>
                      <a:cubicBezTo>
                        <a:pt x="224436" y="5601"/>
                        <a:pt x="259138" y="12789"/>
                        <a:pt x="293025" y="22934"/>
                      </a:cubicBezTo>
                      <a:lnTo>
                        <a:pt x="309815" y="230550"/>
                      </a:lnTo>
                      <a:lnTo>
                        <a:pt x="309815" y="459108"/>
                      </a:lnTo>
                      <a:cubicBezTo>
                        <a:pt x="246628" y="499367"/>
                        <a:pt x="67536" y="475085"/>
                        <a:pt x="467" y="434645"/>
                      </a:cubicBezTo>
                      <a:cubicBezTo>
                        <a:pt x="-2060" y="373444"/>
                        <a:pt x="6244" y="185416"/>
                        <a:pt x="11570" y="111938"/>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nvGrpSpPr>
                <p:cNvPr id="215" name="Graphic 13">
                  <a:extLst>
                    <a:ext uri="{FF2B5EF4-FFF2-40B4-BE49-F238E27FC236}">
                      <a16:creationId xmlns:a16="http://schemas.microsoft.com/office/drawing/2014/main" id="{9CEC35C2-02A0-481B-8A3F-D93F83F6343A}"/>
                    </a:ext>
                  </a:extLst>
                </p:cNvPr>
                <p:cNvGrpSpPr/>
                <p:nvPr/>
              </p:nvGrpSpPr>
              <p:grpSpPr>
                <a:xfrm>
                  <a:off x="9717330" y="2645823"/>
                  <a:ext cx="252913" cy="335398"/>
                  <a:chOff x="9717330" y="2645823"/>
                  <a:chExt cx="252913" cy="335398"/>
                </a:xfrm>
              </p:grpSpPr>
              <p:sp>
                <p:nvSpPr>
                  <p:cNvPr id="219" name="Freeform: Shape 218">
                    <a:extLst>
                      <a:ext uri="{FF2B5EF4-FFF2-40B4-BE49-F238E27FC236}">
                        <a16:creationId xmlns:a16="http://schemas.microsoft.com/office/drawing/2014/main" id="{D679DDC3-E99E-4105-AA1E-25C9A50D93B5}"/>
                      </a:ext>
                    </a:extLst>
                  </p:cNvPr>
                  <p:cNvSpPr/>
                  <p:nvPr/>
                </p:nvSpPr>
                <p:spPr>
                  <a:xfrm>
                    <a:off x="9889380" y="2700025"/>
                    <a:ext cx="80004" cy="183667"/>
                  </a:xfrm>
                  <a:custGeom>
                    <a:avLst/>
                    <a:gdLst>
                      <a:gd name="connsiteX0" fmla="*/ 19769 w 80004"/>
                      <a:gd name="connsiteY0" fmla="*/ 142230 h 183667"/>
                      <a:gd name="connsiteX1" fmla="*/ 21484 w 80004"/>
                      <a:gd name="connsiteY1" fmla="*/ 112532 h 183667"/>
                      <a:gd name="connsiteX2" fmla="*/ 632 w 80004"/>
                      <a:gd name="connsiteY2" fmla="*/ 64961 h 183667"/>
                      <a:gd name="connsiteX3" fmla="*/ 3972 w 80004"/>
                      <a:gd name="connsiteY3" fmla="*/ 26236 h 183667"/>
                      <a:gd name="connsiteX4" fmla="*/ 47300 w 80004"/>
                      <a:gd name="connsiteY4" fmla="*/ 58 h 183667"/>
                      <a:gd name="connsiteX5" fmla="*/ 77631 w 80004"/>
                      <a:gd name="connsiteY5" fmla="*/ 33728 h 183667"/>
                      <a:gd name="connsiteX6" fmla="*/ 76818 w 80004"/>
                      <a:gd name="connsiteY6" fmla="*/ 96916 h 183667"/>
                      <a:gd name="connsiteX7" fmla="*/ 59667 w 80004"/>
                      <a:gd name="connsiteY7" fmla="*/ 140425 h 183667"/>
                      <a:gd name="connsiteX8" fmla="*/ 27171 w 80004"/>
                      <a:gd name="connsiteY8" fmla="*/ 181406 h 183667"/>
                      <a:gd name="connsiteX9" fmla="*/ 23741 w 80004"/>
                      <a:gd name="connsiteY9" fmla="*/ 183663 h 183667"/>
                      <a:gd name="connsiteX10" fmla="*/ 20672 w 80004"/>
                      <a:gd name="connsiteY10" fmla="*/ 179962 h 183667"/>
                      <a:gd name="connsiteX11" fmla="*/ 19769 w 80004"/>
                      <a:gd name="connsiteY11" fmla="*/ 142230 h 18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04" h="183667">
                        <a:moveTo>
                          <a:pt x="19769" y="142230"/>
                        </a:moveTo>
                        <a:lnTo>
                          <a:pt x="21484" y="112532"/>
                        </a:lnTo>
                        <a:cubicBezTo>
                          <a:pt x="21484" y="112532"/>
                          <a:pt x="2528" y="86354"/>
                          <a:pt x="632" y="64961"/>
                        </a:cubicBezTo>
                        <a:cubicBezTo>
                          <a:pt x="-1895" y="37880"/>
                          <a:pt x="3972" y="26236"/>
                          <a:pt x="3972" y="26236"/>
                        </a:cubicBezTo>
                        <a:cubicBezTo>
                          <a:pt x="13540" y="19014"/>
                          <a:pt x="35024" y="1141"/>
                          <a:pt x="47300" y="58"/>
                        </a:cubicBezTo>
                        <a:cubicBezTo>
                          <a:pt x="64903" y="-1386"/>
                          <a:pt x="75284" y="24431"/>
                          <a:pt x="77631" y="33728"/>
                        </a:cubicBezTo>
                        <a:cubicBezTo>
                          <a:pt x="81049" y="54677"/>
                          <a:pt x="80774" y="76062"/>
                          <a:pt x="76818" y="96916"/>
                        </a:cubicBezTo>
                        <a:cubicBezTo>
                          <a:pt x="74446" y="112524"/>
                          <a:pt x="68583" y="127396"/>
                          <a:pt x="59667" y="140425"/>
                        </a:cubicBezTo>
                        <a:cubicBezTo>
                          <a:pt x="49918" y="154868"/>
                          <a:pt x="38003" y="167505"/>
                          <a:pt x="27171" y="181406"/>
                        </a:cubicBezTo>
                        <a:cubicBezTo>
                          <a:pt x="26268" y="182580"/>
                          <a:pt x="25185" y="183753"/>
                          <a:pt x="23741" y="183663"/>
                        </a:cubicBezTo>
                        <a:cubicBezTo>
                          <a:pt x="22296" y="183573"/>
                          <a:pt x="21123" y="181677"/>
                          <a:pt x="20672" y="179962"/>
                        </a:cubicBezTo>
                        <a:cubicBezTo>
                          <a:pt x="18630" y="167487"/>
                          <a:pt x="18326" y="154789"/>
                          <a:pt x="19769" y="142230"/>
                        </a:cubicBezTo>
                        <a:close/>
                      </a:path>
                    </a:pathLst>
                  </a:custGeom>
                  <a:solidFill>
                    <a:srgbClr val="00000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20" name="Freeform: Shape 219">
                    <a:extLst>
                      <a:ext uri="{FF2B5EF4-FFF2-40B4-BE49-F238E27FC236}">
                        <a16:creationId xmlns:a16="http://schemas.microsoft.com/office/drawing/2014/main" id="{195EB9E5-CBC8-45B7-BA58-D39C699F4580}"/>
                      </a:ext>
                    </a:extLst>
                  </p:cNvPr>
                  <p:cNvSpPr/>
                  <p:nvPr/>
                </p:nvSpPr>
                <p:spPr>
                  <a:xfrm>
                    <a:off x="9741066" y="2645823"/>
                    <a:ext cx="196110" cy="184699"/>
                  </a:xfrm>
                  <a:custGeom>
                    <a:avLst/>
                    <a:gdLst>
                      <a:gd name="connsiteX0" fmla="*/ 195254 w 196110"/>
                      <a:gd name="connsiteY0" fmla="*/ 52365 h 184699"/>
                      <a:gd name="connsiteX1" fmla="*/ 73573 w 196110"/>
                      <a:gd name="connsiteY1" fmla="*/ 184698 h 184699"/>
                      <a:gd name="connsiteX2" fmla="*/ 5 w 196110"/>
                      <a:gd name="connsiteY2" fmla="*/ 82153 h 184699"/>
                      <a:gd name="connsiteX3" fmla="*/ 85579 w 196110"/>
                      <a:gd name="connsiteY3" fmla="*/ 1815 h 184699"/>
                      <a:gd name="connsiteX4" fmla="*/ 195254 w 196110"/>
                      <a:gd name="connsiteY4" fmla="*/ 52365 h 18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0" h="184699">
                        <a:moveTo>
                          <a:pt x="195254" y="52365"/>
                        </a:moveTo>
                        <a:cubicBezTo>
                          <a:pt x="205725" y="95152"/>
                          <a:pt x="117534" y="185149"/>
                          <a:pt x="73573" y="184698"/>
                        </a:cubicBezTo>
                        <a:cubicBezTo>
                          <a:pt x="29613" y="184246"/>
                          <a:pt x="-446" y="126114"/>
                          <a:pt x="5" y="82153"/>
                        </a:cubicBezTo>
                        <a:cubicBezTo>
                          <a:pt x="456" y="38193"/>
                          <a:pt x="18691" y="14272"/>
                          <a:pt x="85579" y="1815"/>
                        </a:cubicBezTo>
                        <a:cubicBezTo>
                          <a:pt x="128817" y="-6219"/>
                          <a:pt x="185505" y="12737"/>
                          <a:pt x="195254" y="52365"/>
                        </a:cubicBezTo>
                        <a:close/>
                      </a:path>
                    </a:pathLst>
                  </a:custGeom>
                  <a:solidFill>
                    <a:srgbClr val="00000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21" name="Freeform: Shape 220">
                    <a:extLst>
                      <a:ext uri="{FF2B5EF4-FFF2-40B4-BE49-F238E27FC236}">
                        <a16:creationId xmlns:a16="http://schemas.microsoft.com/office/drawing/2014/main" id="{518C60E0-6CF0-4166-B758-773EB7A4FEA8}"/>
                      </a:ext>
                    </a:extLst>
                  </p:cNvPr>
                  <p:cNvSpPr/>
                  <p:nvPr/>
                </p:nvSpPr>
                <p:spPr>
                  <a:xfrm>
                    <a:off x="9741134" y="2703552"/>
                    <a:ext cx="229109" cy="277668"/>
                  </a:xfrm>
                  <a:custGeom>
                    <a:avLst/>
                    <a:gdLst>
                      <a:gd name="connsiteX0" fmla="*/ 204574 w 229109"/>
                      <a:gd name="connsiteY0" fmla="*/ 150708 h 277668"/>
                      <a:gd name="connsiteX1" fmla="*/ 177494 w 229109"/>
                      <a:gd name="connsiteY1" fmla="*/ 146014 h 277668"/>
                      <a:gd name="connsiteX2" fmla="*/ 174244 w 229109"/>
                      <a:gd name="connsiteY2" fmla="*/ 236824 h 277668"/>
                      <a:gd name="connsiteX3" fmla="*/ 142199 w 229109"/>
                      <a:gd name="connsiteY3" fmla="*/ 267425 h 277668"/>
                      <a:gd name="connsiteX4" fmla="*/ 74227 w 229109"/>
                      <a:gd name="connsiteY4" fmla="*/ 274375 h 277668"/>
                      <a:gd name="connsiteX5" fmla="*/ 72783 w 229109"/>
                      <a:gd name="connsiteY5" fmla="*/ 230685 h 277668"/>
                      <a:gd name="connsiteX6" fmla="*/ 73776 w 229109"/>
                      <a:gd name="connsiteY6" fmla="*/ 203605 h 277668"/>
                      <a:gd name="connsiteX7" fmla="*/ 42814 w 229109"/>
                      <a:gd name="connsiteY7" fmla="*/ 203605 h 277668"/>
                      <a:gd name="connsiteX8" fmla="*/ 5353 w 229109"/>
                      <a:gd name="connsiteY8" fmla="*/ 163617 h 277668"/>
                      <a:gd name="connsiteX9" fmla="*/ 12304 w 229109"/>
                      <a:gd name="connsiteY9" fmla="*/ 12237 h 277668"/>
                      <a:gd name="connsiteX10" fmla="*/ 152219 w 229109"/>
                      <a:gd name="connsiteY10" fmla="*/ 22708 h 277668"/>
                      <a:gd name="connsiteX11" fmla="*/ 157003 w 229109"/>
                      <a:gd name="connsiteY11" fmla="*/ 81021 h 277668"/>
                      <a:gd name="connsiteX12" fmla="*/ 170814 w 229109"/>
                      <a:gd name="connsiteY12" fmla="*/ 103137 h 277668"/>
                      <a:gd name="connsiteX13" fmla="*/ 187784 w 229109"/>
                      <a:gd name="connsiteY13" fmla="*/ 88243 h 277668"/>
                      <a:gd name="connsiteX14" fmla="*/ 223449 w 229109"/>
                      <a:gd name="connsiteY14" fmla="*/ 94008 h 277668"/>
                      <a:gd name="connsiteX15" fmla="*/ 226329 w 229109"/>
                      <a:gd name="connsiteY15" fmla="*/ 99165 h 277668"/>
                      <a:gd name="connsiteX16" fmla="*/ 204574 w 229109"/>
                      <a:gd name="connsiteY16" fmla="*/ 150708 h 27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109" h="277668">
                        <a:moveTo>
                          <a:pt x="204574" y="150708"/>
                        </a:moveTo>
                        <a:cubicBezTo>
                          <a:pt x="195488" y="155204"/>
                          <a:pt x="184537" y="153306"/>
                          <a:pt x="177494" y="146014"/>
                        </a:cubicBezTo>
                        <a:lnTo>
                          <a:pt x="174244" y="236824"/>
                        </a:lnTo>
                        <a:cubicBezTo>
                          <a:pt x="167176" y="250239"/>
                          <a:pt x="155926" y="260982"/>
                          <a:pt x="142199" y="267425"/>
                        </a:cubicBezTo>
                        <a:cubicBezTo>
                          <a:pt x="120264" y="276451"/>
                          <a:pt x="92552" y="281326"/>
                          <a:pt x="74227" y="274375"/>
                        </a:cubicBezTo>
                        <a:cubicBezTo>
                          <a:pt x="55903" y="267425"/>
                          <a:pt x="46334" y="253072"/>
                          <a:pt x="72783" y="230685"/>
                        </a:cubicBezTo>
                        <a:lnTo>
                          <a:pt x="73776" y="203605"/>
                        </a:lnTo>
                        <a:cubicBezTo>
                          <a:pt x="63480" y="204611"/>
                          <a:pt x="53110" y="204611"/>
                          <a:pt x="42814" y="203605"/>
                        </a:cubicBezTo>
                        <a:cubicBezTo>
                          <a:pt x="23316" y="200446"/>
                          <a:pt x="11130" y="184829"/>
                          <a:pt x="5353" y="163617"/>
                        </a:cubicBezTo>
                        <a:cubicBezTo>
                          <a:pt x="-3674" y="129495"/>
                          <a:pt x="-1237" y="78313"/>
                          <a:pt x="12304" y="12237"/>
                        </a:cubicBezTo>
                        <a:cubicBezTo>
                          <a:pt x="34329" y="-4552"/>
                          <a:pt x="106363" y="-6719"/>
                          <a:pt x="152219" y="22708"/>
                        </a:cubicBezTo>
                        <a:cubicBezTo>
                          <a:pt x="149818" y="42269"/>
                          <a:pt x="151447" y="62114"/>
                          <a:pt x="157003" y="81021"/>
                        </a:cubicBezTo>
                        <a:cubicBezTo>
                          <a:pt x="158357" y="86889"/>
                          <a:pt x="166030" y="102325"/>
                          <a:pt x="170814" y="103137"/>
                        </a:cubicBezTo>
                        <a:cubicBezTo>
                          <a:pt x="179841" y="104581"/>
                          <a:pt x="181736" y="94110"/>
                          <a:pt x="187784" y="88243"/>
                        </a:cubicBezTo>
                        <a:cubicBezTo>
                          <a:pt x="199224" y="79986"/>
                          <a:pt x="215192" y="82567"/>
                          <a:pt x="223449" y="94008"/>
                        </a:cubicBezTo>
                        <a:cubicBezTo>
                          <a:pt x="224605" y="95610"/>
                          <a:pt x="225572" y="97340"/>
                          <a:pt x="226329" y="99165"/>
                        </a:cubicBezTo>
                        <a:cubicBezTo>
                          <a:pt x="236078" y="120288"/>
                          <a:pt x="218114" y="145563"/>
                          <a:pt x="204574" y="150708"/>
                        </a:cubicBezTo>
                        <a:close/>
                      </a:path>
                    </a:pathLst>
                  </a:custGeom>
                  <a:solidFill>
                    <a:srgbClr val="C8856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22" name="Freeform: Shape 221">
                    <a:extLst>
                      <a:ext uri="{FF2B5EF4-FFF2-40B4-BE49-F238E27FC236}">
                        <a16:creationId xmlns:a16="http://schemas.microsoft.com/office/drawing/2014/main" id="{A94D7CD2-F9DD-4C3D-92CD-99920930F969}"/>
                      </a:ext>
                    </a:extLst>
                  </p:cNvPr>
                  <p:cNvSpPr/>
                  <p:nvPr/>
                </p:nvSpPr>
                <p:spPr>
                  <a:xfrm>
                    <a:off x="9814368" y="2850108"/>
                    <a:ext cx="94510" cy="73116"/>
                  </a:xfrm>
                  <a:custGeom>
                    <a:avLst/>
                    <a:gdLst>
                      <a:gd name="connsiteX0" fmla="*/ 542 w 94510"/>
                      <a:gd name="connsiteY0" fmla="*/ 57410 h 73116"/>
                      <a:gd name="connsiteX1" fmla="*/ 80699 w 94510"/>
                      <a:gd name="connsiteY1" fmla="*/ 26087 h 73116"/>
                      <a:gd name="connsiteX2" fmla="*/ 94510 w 94510"/>
                      <a:gd name="connsiteY2" fmla="*/ 0 h 73116"/>
                      <a:gd name="connsiteX3" fmla="*/ 85484 w 94510"/>
                      <a:gd name="connsiteY3" fmla="*/ 37010 h 73116"/>
                      <a:gd name="connsiteX4" fmla="*/ 0 w 94510"/>
                      <a:gd name="connsiteY4" fmla="*/ 73117 h 73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10" h="73116">
                        <a:moveTo>
                          <a:pt x="542" y="57410"/>
                        </a:moveTo>
                        <a:cubicBezTo>
                          <a:pt x="31774" y="54522"/>
                          <a:pt x="70590" y="40350"/>
                          <a:pt x="80699" y="26087"/>
                        </a:cubicBezTo>
                        <a:cubicBezTo>
                          <a:pt x="86523" y="18095"/>
                          <a:pt x="91174" y="9310"/>
                          <a:pt x="94510" y="0"/>
                        </a:cubicBezTo>
                        <a:cubicBezTo>
                          <a:pt x="93891" y="12800"/>
                          <a:pt x="90827" y="25363"/>
                          <a:pt x="85484" y="37010"/>
                        </a:cubicBezTo>
                        <a:cubicBezTo>
                          <a:pt x="77811" y="49467"/>
                          <a:pt x="48925" y="70499"/>
                          <a:pt x="0" y="73117"/>
                        </a:cubicBezTo>
                        <a:close/>
                      </a:path>
                    </a:pathLst>
                  </a:custGeom>
                  <a:solidFill>
                    <a:srgbClr val="AF6152"/>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23" name="Freeform: Shape 222">
                    <a:extLst>
                      <a:ext uri="{FF2B5EF4-FFF2-40B4-BE49-F238E27FC236}">
                        <a16:creationId xmlns:a16="http://schemas.microsoft.com/office/drawing/2014/main" id="{D699521A-7F5A-4B37-8E6B-995B0EB9E331}"/>
                      </a:ext>
                    </a:extLst>
                  </p:cNvPr>
                  <p:cNvSpPr/>
                  <p:nvPr/>
                </p:nvSpPr>
                <p:spPr>
                  <a:xfrm>
                    <a:off x="9833595" y="2782407"/>
                    <a:ext cx="18053" cy="18053"/>
                  </a:xfrm>
                  <a:custGeom>
                    <a:avLst/>
                    <a:gdLst>
                      <a:gd name="connsiteX0" fmla="*/ 0 w 18053"/>
                      <a:gd name="connsiteY0" fmla="*/ 9027 h 18053"/>
                      <a:gd name="connsiteX1" fmla="*/ 9027 w 18053"/>
                      <a:gd name="connsiteY1" fmla="*/ 18054 h 18053"/>
                      <a:gd name="connsiteX2" fmla="*/ 18054 w 18053"/>
                      <a:gd name="connsiteY2" fmla="*/ 9027 h 18053"/>
                      <a:gd name="connsiteX3" fmla="*/ 9027 w 18053"/>
                      <a:gd name="connsiteY3" fmla="*/ 0 h 18053"/>
                      <a:gd name="connsiteX4" fmla="*/ 0 w 18053"/>
                      <a:gd name="connsiteY4" fmla="*/ 9027 h 1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3" h="18053">
                        <a:moveTo>
                          <a:pt x="0" y="9027"/>
                        </a:moveTo>
                        <a:cubicBezTo>
                          <a:pt x="0" y="14012"/>
                          <a:pt x="4042" y="18054"/>
                          <a:pt x="9027" y="18054"/>
                        </a:cubicBezTo>
                        <a:cubicBezTo>
                          <a:pt x="14012" y="18054"/>
                          <a:pt x="18054" y="14012"/>
                          <a:pt x="18054" y="9027"/>
                        </a:cubicBezTo>
                        <a:cubicBezTo>
                          <a:pt x="18054" y="4041"/>
                          <a:pt x="14012" y="0"/>
                          <a:pt x="9027" y="0"/>
                        </a:cubicBezTo>
                        <a:cubicBezTo>
                          <a:pt x="4042" y="0"/>
                          <a:pt x="0" y="4041"/>
                          <a:pt x="0" y="9027"/>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24" name="Freeform: Shape 223">
                    <a:extLst>
                      <a:ext uri="{FF2B5EF4-FFF2-40B4-BE49-F238E27FC236}">
                        <a16:creationId xmlns:a16="http://schemas.microsoft.com/office/drawing/2014/main" id="{1C6523F4-52F9-46F5-B101-CE6D2F4A4E69}"/>
                      </a:ext>
                    </a:extLst>
                  </p:cNvPr>
                  <p:cNvSpPr/>
                  <p:nvPr/>
                </p:nvSpPr>
                <p:spPr>
                  <a:xfrm>
                    <a:off x="9835220" y="2749083"/>
                    <a:ext cx="20435" cy="15361"/>
                  </a:xfrm>
                  <a:custGeom>
                    <a:avLst/>
                    <a:gdLst>
                      <a:gd name="connsiteX0" fmla="*/ 0 w 20435"/>
                      <a:gd name="connsiteY0" fmla="*/ 6335 h 15361"/>
                      <a:gd name="connsiteX1" fmla="*/ 19588 w 20435"/>
                      <a:gd name="connsiteY1" fmla="*/ 15361 h 15361"/>
                      <a:gd name="connsiteX2" fmla="*/ 13901 w 20435"/>
                      <a:gd name="connsiteY2" fmla="*/ 919 h 15361"/>
                      <a:gd name="connsiteX3" fmla="*/ 63 w 20435"/>
                      <a:gd name="connsiteY3" fmla="*/ 6191 h 15361"/>
                      <a:gd name="connsiteX4" fmla="*/ 0 w 20435"/>
                      <a:gd name="connsiteY4" fmla="*/ 6335 h 15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5" h="15361">
                        <a:moveTo>
                          <a:pt x="0" y="6335"/>
                        </a:moveTo>
                        <a:lnTo>
                          <a:pt x="19588" y="15361"/>
                        </a:lnTo>
                        <a:cubicBezTo>
                          <a:pt x="21881" y="9801"/>
                          <a:pt x="19369" y="3423"/>
                          <a:pt x="13901" y="919"/>
                        </a:cubicBezTo>
                        <a:cubicBezTo>
                          <a:pt x="8624" y="-1447"/>
                          <a:pt x="2429" y="914"/>
                          <a:pt x="63" y="6191"/>
                        </a:cubicBezTo>
                        <a:cubicBezTo>
                          <a:pt x="42" y="6239"/>
                          <a:pt x="21" y="6287"/>
                          <a:pt x="0" y="6335"/>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25" name="Freeform: Shape 224">
                    <a:extLst>
                      <a:ext uri="{FF2B5EF4-FFF2-40B4-BE49-F238E27FC236}">
                        <a16:creationId xmlns:a16="http://schemas.microsoft.com/office/drawing/2014/main" id="{49A1E412-102A-4A72-A7B9-E38D85862161}"/>
                      </a:ext>
                    </a:extLst>
                  </p:cNvPr>
                  <p:cNvSpPr/>
                  <p:nvPr/>
                </p:nvSpPr>
                <p:spPr>
                  <a:xfrm>
                    <a:off x="9757251" y="2748689"/>
                    <a:ext cx="21190" cy="13588"/>
                  </a:xfrm>
                  <a:custGeom>
                    <a:avLst/>
                    <a:gdLst>
                      <a:gd name="connsiteX0" fmla="*/ 248 w 21190"/>
                      <a:gd name="connsiteY0" fmla="*/ 13589 h 13588"/>
                      <a:gd name="connsiteX1" fmla="*/ 21190 w 21190"/>
                      <a:gd name="connsiteY1" fmla="*/ 8353 h 13588"/>
                      <a:gd name="connsiteX2" fmla="*/ 8980 w 21190"/>
                      <a:gd name="connsiteY2" fmla="*/ 202 h 13588"/>
                      <a:gd name="connsiteX3" fmla="*/ 8463 w 21190"/>
                      <a:gd name="connsiteY3" fmla="*/ 319 h 13588"/>
                      <a:gd name="connsiteX4" fmla="*/ 248 w 21190"/>
                      <a:gd name="connsiteY4" fmla="*/ 13589 h 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 h="13588">
                        <a:moveTo>
                          <a:pt x="248" y="13589"/>
                        </a:moveTo>
                        <a:lnTo>
                          <a:pt x="21190" y="8353"/>
                        </a:lnTo>
                        <a:cubicBezTo>
                          <a:pt x="20069" y="2731"/>
                          <a:pt x="14603" y="-919"/>
                          <a:pt x="8980" y="202"/>
                        </a:cubicBezTo>
                        <a:cubicBezTo>
                          <a:pt x="8807" y="237"/>
                          <a:pt x="8634" y="276"/>
                          <a:pt x="8463" y="319"/>
                        </a:cubicBezTo>
                        <a:cubicBezTo>
                          <a:pt x="2614" y="1831"/>
                          <a:pt x="-1007" y="7680"/>
                          <a:pt x="248" y="13589"/>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26" name="Freeform: Shape 225">
                    <a:extLst>
                      <a:ext uri="{FF2B5EF4-FFF2-40B4-BE49-F238E27FC236}">
                        <a16:creationId xmlns:a16="http://schemas.microsoft.com/office/drawing/2014/main" id="{71245536-F008-4696-AD51-4DA3BFF76070}"/>
                      </a:ext>
                    </a:extLst>
                  </p:cNvPr>
                  <p:cNvSpPr/>
                  <p:nvPr/>
                </p:nvSpPr>
                <p:spPr>
                  <a:xfrm>
                    <a:off x="9756506" y="2778586"/>
                    <a:ext cx="18326" cy="20250"/>
                  </a:xfrm>
                  <a:custGeom>
                    <a:avLst/>
                    <a:gdLst>
                      <a:gd name="connsiteX0" fmla="*/ 0 w 18326"/>
                      <a:gd name="connsiteY0" fmla="*/ 11223 h 20250"/>
                      <a:gd name="connsiteX1" fmla="*/ 9027 w 18326"/>
                      <a:gd name="connsiteY1" fmla="*/ 20250 h 20250"/>
                      <a:gd name="connsiteX2" fmla="*/ 18054 w 18326"/>
                      <a:gd name="connsiteY2" fmla="*/ 11223 h 20250"/>
                      <a:gd name="connsiteX3" fmla="*/ 11492 w 18326"/>
                      <a:gd name="connsiteY3" fmla="*/ 273 h 20250"/>
                      <a:gd name="connsiteX4" fmla="*/ 542 w 18326"/>
                      <a:gd name="connsiteY4" fmla="*/ 6834 h 20250"/>
                      <a:gd name="connsiteX5" fmla="*/ 542 w 18326"/>
                      <a:gd name="connsiteY5" fmla="*/ 11223 h 2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26" h="20250">
                        <a:moveTo>
                          <a:pt x="0" y="11223"/>
                        </a:moveTo>
                        <a:cubicBezTo>
                          <a:pt x="0" y="16209"/>
                          <a:pt x="4042" y="20250"/>
                          <a:pt x="9027" y="20250"/>
                        </a:cubicBezTo>
                        <a:cubicBezTo>
                          <a:pt x="14012" y="20250"/>
                          <a:pt x="18054" y="16209"/>
                          <a:pt x="18054" y="11223"/>
                        </a:cubicBezTo>
                        <a:cubicBezTo>
                          <a:pt x="19266" y="6388"/>
                          <a:pt x="16328" y="1485"/>
                          <a:pt x="11492" y="273"/>
                        </a:cubicBezTo>
                        <a:cubicBezTo>
                          <a:pt x="6656" y="-939"/>
                          <a:pt x="1754" y="1999"/>
                          <a:pt x="542" y="6834"/>
                        </a:cubicBezTo>
                        <a:cubicBezTo>
                          <a:pt x="180" y="8275"/>
                          <a:pt x="180" y="9783"/>
                          <a:pt x="542" y="11223"/>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27" name="Freeform: Shape 226">
                    <a:extLst>
                      <a:ext uri="{FF2B5EF4-FFF2-40B4-BE49-F238E27FC236}">
                        <a16:creationId xmlns:a16="http://schemas.microsoft.com/office/drawing/2014/main" id="{0820FEAD-8BA1-48BC-82E1-DDC552C8D867}"/>
                      </a:ext>
                    </a:extLst>
                  </p:cNvPr>
                  <p:cNvSpPr/>
                  <p:nvPr/>
                </p:nvSpPr>
                <p:spPr>
                  <a:xfrm>
                    <a:off x="9877375" y="2762910"/>
                    <a:ext cx="67520" cy="33038"/>
                  </a:xfrm>
                  <a:custGeom>
                    <a:avLst/>
                    <a:gdLst>
                      <a:gd name="connsiteX0" fmla="*/ 0 w 67520"/>
                      <a:gd name="connsiteY0" fmla="*/ 0 h 33038"/>
                      <a:gd name="connsiteX1" fmla="*/ 67520 w 67520"/>
                      <a:gd name="connsiteY1" fmla="*/ 24011 h 33038"/>
                      <a:gd name="connsiteX2" fmla="*/ 48113 w 67520"/>
                      <a:gd name="connsiteY2" fmla="*/ 33038 h 33038"/>
                      <a:gd name="connsiteX3" fmla="*/ 271 w 67520"/>
                      <a:gd name="connsiteY3" fmla="*/ 14984 h 33038"/>
                    </a:gdLst>
                    <a:ahLst/>
                    <a:cxnLst>
                      <a:cxn ang="0">
                        <a:pos x="connsiteX0" y="connsiteY0"/>
                      </a:cxn>
                      <a:cxn ang="0">
                        <a:pos x="connsiteX1" y="connsiteY1"/>
                      </a:cxn>
                      <a:cxn ang="0">
                        <a:pos x="connsiteX2" y="connsiteY2"/>
                      </a:cxn>
                      <a:cxn ang="0">
                        <a:pos x="connsiteX3" y="connsiteY3"/>
                      </a:cxn>
                    </a:cxnLst>
                    <a:rect l="l" t="t" r="r" b="b"/>
                    <a:pathLst>
                      <a:path w="67520" h="33038">
                        <a:moveTo>
                          <a:pt x="0" y="0"/>
                        </a:moveTo>
                        <a:lnTo>
                          <a:pt x="67520" y="24011"/>
                        </a:lnTo>
                        <a:cubicBezTo>
                          <a:pt x="59922" y="23445"/>
                          <a:pt x="52575" y="26863"/>
                          <a:pt x="48113" y="33038"/>
                        </a:cubicBezTo>
                        <a:lnTo>
                          <a:pt x="271" y="14984"/>
                        </a:ln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28" name="Freeform: Shape 227">
                    <a:extLst>
                      <a:ext uri="{FF2B5EF4-FFF2-40B4-BE49-F238E27FC236}">
                        <a16:creationId xmlns:a16="http://schemas.microsoft.com/office/drawing/2014/main" id="{0A28B785-04FF-4669-A7DA-F2CD6EEF4287}"/>
                      </a:ext>
                    </a:extLst>
                  </p:cNvPr>
                  <p:cNvSpPr/>
                  <p:nvPr/>
                </p:nvSpPr>
                <p:spPr>
                  <a:xfrm>
                    <a:off x="9717330" y="2759786"/>
                    <a:ext cx="166376" cy="66494"/>
                  </a:xfrm>
                  <a:custGeom>
                    <a:avLst/>
                    <a:gdLst>
                      <a:gd name="connsiteX0" fmla="*/ 0 w 166376"/>
                      <a:gd name="connsiteY0" fmla="*/ 7998 h 66494"/>
                      <a:gd name="connsiteX1" fmla="*/ 4243 w 166376"/>
                      <a:gd name="connsiteY1" fmla="*/ 17025 h 66494"/>
                      <a:gd name="connsiteX2" fmla="*/ 5958 w 166376"/>
                      <a:gd name="connsiteY2" fmla="*/ 20455 h 66494"/>
                      <a:gd name="connsiteX3" fmla="*/ 11915 w 166376"/>
                      <a:gd name="connsiteY3" fmla="*/ 46181 h 66494"/>
                      <a:gd name="connsiteX4" fmla="*/ 39537 w 166376"/>
                      <a:gd name="connsiteY4" fmla="*/ 64235 h 66494"/>
                      <a:gd name="connsiteX5" fmla="*/ 49015 w 166376"/>
                      <a:gd name="connsiteY5" fmla="*/ 63422 h 66494"/>
                      <a:gd name="connsiteX6" fmla="*/ 49738 w 166376"/>
                      <a:gd name="connsiteY6" fmla="*/ 63422 h 66494"/>
                      <a:gd name="connsiteX7" fmla="*/ 57320 w 166376"/>
                      <a:gd name="connsiteY7" fmla="*/ 60444 h 66494"/>
                      <a:gd name="connsiteX8" fmla="*/ 57862 w 166376"/>
                      <a:gd name="connsiteY8" fmla="*/ 60444 h 66494"/>
                      <a:gd name="connsiteX9" fmla="*/ 58494 w 166376"/>
                      <a:gd name="connsiteY9" fmla="*/ 59992 h 66494"/>
                      <a:gd name="connsiteX10" fmla="*/ 59306 w 166376"/>
                      <a:gd name="connsiteY10" fmla="*/ 59451 h 66494"/>
                      <a:gd name="connsiteX11" fmla="*/ 60028 w 166376"/>
                      <a:gd name="connsiteY11" fmla="*/ 58819 h 66494"/>
                      <a:gd name="connsiteX12" fmla="*/ 60840 w 166376"/>
                      <a:gd name="connsiteY12" fmla="*/ 58187 h 66494"/>
                      <a:gd name="connsiteX13" fmla="*/ 61653 w 166376"/>
                      <a:gd name="connsiteY13" fmla="*/ 57465 h 66494"/>
                      <a:gd name="connsiteX14" fmla="*/ 63187 w 166376"/>
                      <a:gd name="connsiteY14" fmla="*/ 56020 h 66494"/>
                      <a:gd name="connsiteX15" fmla="*/ 69326 w 166376"/>
                      <a:gd name="connsiteY15" fmla="*/ 46181 h 66494"/>
                      <a:gd name="connsiteX16" fmla="*/ 78804 w 166376"/>
                      <a:gd name="connsiteY16" fmla="*/ 23163 h 66494"/>
                      <a:gd name="connsiteX17" fmla="*/ 80519 w 166376"/>
                      <a:gd name="connsiteY17" fmla="*/ 23163 h 66494"/>
                      <a:gd name="connsiteX18" fmla="*/ 93337 w 166376"/>
                      <a:gd name="connsiteY18" fmla="*/ 46723 h 66494"/>
                      <a:gd name="connsiteX19" fmla="*/ 126375 w 166376"/>
                      <a:gd name="connsiteY19" fmla="*/ 66401 h 66494"/>
                      <a:gd name="connsiteX20" fmla="*/ 130888 w 166376"/>
                      <a:gd name="connsiteY20" fmla="*/ 66401 h 66494"/>
                      <a:gd name="connsiteX21" fmla="*/ 135492 w 166376"/>
                      <a:gd name="connsiteY21" fmla="*/ 65679 h 66494"/>
                      <a:gd name="connsiteX22" fmla="*/ 137026 w 166376"/>
                      <a:gd name="connsiteY22" fmla="*/ 65679 h 66494"/>
                      <a:gd name="connsiteX23" fmla="*/ 138380 w 166376"/>
                      <a:gd name="connsiteY23" fmla="*/ 65679 h 66494"/>
                      <a:gd name="connsiteX24" fmla="*/ 139283 w 166376"/>
                      <a:gd name="connsiteY24" fmla="*/ 65679 h 66494"/>
                      <a:gd name="connsiteX25" fmla="*/ 144519 w 166376"/>
                      <a:gd name="connsiteY25" fmla="*/ 63242 h 66494"/>
                      <a:gd name="connsiteX26" fmla="*/ 146324 w 166376"/>
                      <a:gd name="connsiteY26" fmla="*/ 61978 h 66494"/>
                      <a:gd name="connsiteX27" fmla="*/ 149393 w 166376"/>
                      <a:gd name="connsiteY27" fmla="*/ 59360 h 66494"/>
                      <a:gd name="connsiteX28" fmla="*/ 155170 w 166376"/>
                      <a:gd name="connsiteY28" fmla="*/ 50334 h 66494"/>
                      <a:gd name="connsiteX29" fmla="*/ 160496 w 166376"/>
                      <a:gd name="connsiteY29" fmla="*/ 24878 h 66494"/>
                      <a:gd name="connsiteX30" fmla="*/ 161940 w 166376"/>
                      <a:gd name="connsiteY30" fmla="*/ 21177 h 66494"/>
                      <a:gd name="connsiteX31" fmla="*/ 166364 w 166376"/>
                      <a:gd name="connsiteY31" fmla="*/ 12150 h 66494"/>
                      <a:gd name="connsiteX32" fmla="*/ 160947 w 166376"/>
                      <a:gd name="connsiteY32" fmla="*/ 4026 h 66494"/>
                      <a:gd name="connsiteX33" fmla="*/ 156163 w 166376"/>
                      <a:gd name="connsiteY33" fmla="*/ 3394 h 66494"/>
                      <a:gd name="connsiteX34" fmla="*/ 109043 w 166376"/>
                      <a:gd name="connsiteY34" fmla="*/ 4026 h 66494"/>
                      <a:gd name="connsiteX35" fmla="*/ 80609 w 166376"/>
                      <a:gd name="connsiteY35" fmla="*/ 13053 h 66494"/>
                      <a:gd name="connsiteX36" fmla="*/ 53529 w 166376"/>
                      <a:gd name="connsiteY36" fmla="*/ 3214 h 66494"/>
                      <a:gd name="connsiteX37" fmla="*/ 9388 w 166376"/>
                      <a:gd name="connsiteY37" fmla="*/ 957 h 66494"/>
                      <a:gd name="connsiteX38" fmla="*/ 4965 w 166376"/>
                      <a:gd name="connsiteY38" fmla="*/ 957 h 66494"/>
                      <a:gd name="connsiteX39" fmla="*/ 0 w 166376"/>
                      <a:gd name="connsiteY39" fmla="*/ 7998 h 66494"/>
                      <a:gd name="connsiteX40" fmla="*/ 98211 w 166376"/>
                      <a:gd name="connsiteY40" fmla="*/ 17025 h 66494"/>
                      <a:gd name="connsiteX41" fmla="*/ 102454 w 166376"/>
                      <a:gd name="connsiteY41" fmla="*/ 13504 h 66494"/>
                      <a:gd name="connsiteX42" fmla="*/ 103266 w 166376"/>
                      <a:gd name="connsiteY42" fmla="*/ 13053 h 66494"/>
                      <a:gd name="connsiteX43" fmla="*/ 103266 w 166376"/>
                      <a:gd name="connsiteY43" fmla="*/ 13053 h 66494"/>
                      <a:gd name="connsiteX44" fmla="*/ 105433 w 166376"/>
                      <a:gd name="connsiteY44" fmla="*/ 12060 h 66494"/>
                      <a:gd name="connsiteX45" fmla="*/ 107329 w 166376"/>
                      <a:gd name="connsiteY45" fmla="*/ 11248 h 66494"/>
                      <a:gd name="connsiteX46" fmla="*/ 113738 w 166376"/>
                      <a:gd name="connsiteY46" fmla="*/ 9262 h 66494"/>
                      <a:gd name="connsiteX47" fmla="*/ 116265 w 166376"/>
                      <a:gd name="connsiteY47" fmla="*/ 8630 h 66494"/>
                      <a:gd name="connsiteX48" fmla="*/ 122854 w 166376"/>
                      <a:gd name="connsiteY48" fmla="*/ 7547 h 66494"/>
                      <a:gd name="connsiteX49" fmla="*/ 124299 w 166376"/>
                      <a:gd name="connsiteY49" fmla="*/ 7547 h 66494"/>
                      <a:gd name="connsiteX50" fmla="*/ 150928 w 166376"/>
                      <a:gd name="connsiteY50" fmla="*/ 12692 h 66494"/>
                      <a:gd name="connsiteX51" fmla="*/ 151469 w 166376"/>
                      <a:gd name="connsiteY51" fmla="*/ 35800 h 66494"/>
                      <a:gd name="connsiteX52" fmla="*/ 151469 w 166376"/>
                      <a:gd name="connsiteY52" fmla="*/ 36342 h 66494"/>
                      <a:gd name="connsiteX53" fmla="*/ 151469 w 166376"/>
                      <a:gd name="connsiteY53" fmla="*/ 36884 h 66494"/>
                      <a:gd name="connsiteX54" fmla="*/ 150837 w 166376"/>
                      <a:gd name="connsiteY54" fmla="*/ 39592 h 66494"/>
                      <a:gd name="connsiteX55" fmla="*/ 150386 w 166376"/>
                      <a:gd name="connsiteY55" fmla="*/ 41307 h 66494"/>
                      <a:gd name="connsiteX56" fmla="*/ 150386 w 166376"/>
                      <a:gd name="connsiteY56" fmla="*/ 41307 h 66494"/>
                      <a:gd name="connsiteX57" fmla="*/ 149483 w 166376"/>
                      <a:gd name="connsiteY57" fmla="*/ 44195 h 66494"/>
                      <a:gd name="connsiteX58" fmla="*/ 149032 w 166376"/>
                      <a:gd name="connsiteY58" fmla="*/ 45098 h 66494"/>
                      <a:gd name="connsiteX59" fmla="*/ 149032 w 166376"/>
                      <a:gd name="connsiteY59" fmla="*/ 45730 h 66494"/>
                      <a:gd name="connsiteX60" fmla="*/ 149032 w 166376"/>
                      <a:gd name="connsiteY60" fmla="*/ 46362 h 66494"/>
                      <a:gd name="connsiteX61" fmla="*/ 149032 w 166376"/>
                      <a:gd name="connsiteY61" fmla="*/ 47174 h 66494"/>
                      <a:gd name="connsiteX62" fmla="*/ 148491 w 166376"/>
                      <a:gd name="connsiteY62" fmla="*/ 48077 h 66494"/>
                      <a:gd name="connsiteX63" fmla="*/ 147949 w 166376"/>
                      <a:gd name="connsiteY63" fmla="*/ 48979 h 66494"/>
                      <a:gd name="connsiteX64" fmla="*/ 147317 w 166376"/>
                      <a:gd name="connsiteY64" fmla="*/ 49972 h 66494"/>
                      <a:gd name="connsiteX65" fmla="*/ 126375 w 166376"/>
                      <a:gd name="connsiteY65" fmla="*/ 59541 h 66494"/>
                      <a:gd name="connsiteX66" fmla="*/ 105162 w 166376"/>
                      <a:gd name="connsiteY66" fmla="*/ 51417 h 66494"/>
                      <a:gd name="connsiteX67" fmla="*/ 98211 w 166376"/>
                      <a:gd name="connsiteY67" fmla="*/ 37786 h 66494"/>
                      <a:gd name="connsiteX68" fmla="*/ 98302 w 166376"/>
                      <a:gd name="connsiteY68" fmla="*/ 17386 h 66494"/>
                      <a:gd name="connsiteX69" fmla="*/ 13631 w 166376"/>
                      <a:gd name="connsiteY69" fmla="*/ 9894 h 66494"/>
                      <a:gd name="connsiteX70" fmla="*/ 17151 w 166376"/>
                      <a:gd name="connsiteY70" fmla="*/ 7727 h 66494"/>
                      <a:gd name="connsiteX71" fmla="*/ 17151 w 166376"/>
                      <a:gd name="connsiteY71" fmla="*/ 7727 h 66494"/>
                      <a:gd name="connsiteX72" fmla="*/ 18686 w 166376"/>
                      <a:gd name="connsiteY72" fmla="*/ 7095 h 66494"/>
                      <a:gd name="connsiteX73" fmla="*/ 19678 w 166376"/>
                      <a:gd name="connsiteY73" fmla="*/ 7095 h 66494"/>
                      <a:gd name="connsiteX74" fmla="*/ 20491 w 166376"/>
                      <a:gd name="connsiteY74" fmla="*/ 7095 h 66494"/>
                      <a:gd name="connsiteX75" fmla="*/ 21032 w 166376"/>
                      <a:gd name="connsiteY75" fmla="*/ 7095 h 66494"/>
                      <a:gd name="connsiteX76" fmla="*/ 21032 w 166376"/>
                      <a:gd name="connsiteY76" fmla="*/ 7095 h 66494"/>
                      <a:gd name="connsiteX77" fmla="*/ 21845 w 166376"/>
                      <a:gd name="connsiteY77" fmla="*/ 7095 h 66494"/>
                      <a:gd name="connsiteX78" fmla="*/ 25094 w 166376"/>
                      <a:gd name="connsiteY78" fmla="*/ 6463 h 66494"/>
                      <a:gd name="connsiteX79" fmla="*/ 32767 w 166376"/>
                      <a:gd name="connsiteY79" fmla="*/ 6463 h 66494"/>
                      <a:gd name="connsiteX80" fmla="*/ 39357 w 166376"/>
                      <a:gd name="connsiteY80" fmla="*/ 7095 h 66494"/>
                      <a:gd name="connsiteX81" fmla="*/ 63097 w 166376"/>
                      <a:gd name="connsiteY81" fmla="*/ 17566 h 66494"/>
                      <a:gd name="connsiteX82" fmla="*/ 64000 w 166376"/>
                      <a:gd name="connsiteY82" fmla="*/ 37967 h 66494"/>
                      <a:gd name="connsiteX83" fmla="*/ 62646 w 166376"/>
                      <a:gd name="connsiteY83" fmla="*/ 43022 h 66494"/>
                      <a:gd name="connsiteX84" fmla="*/ 62646 w 166376"/>
                      <a:gd name="connsiteY84" fmla="*/ 43022 h 66494"/>
                      <a:gd name="connsiteX85" fmla="*/ 62646 w 166376"/>
                      <a:gd name="connsiteY85" fmla="*/ 43563 h 66494"/>
                      <a:gd name="connsiteX86" fmla="*/ 62646 w 166376"/>
                      <a:gd name="connsiteY86" fmla="*/ 43563 h 66494"/>
                      <a:gd name="connsiteX87" fmla="*/ 62646 w 166376"/>
                      <a:gd name="connsiteY87" fmla="*/ 44105 h 66494"/>
                      <a:gd name="connsiteX88" fmla="*/ 62104 w 166376"/>
                      <a:gd name="connsiteY88" fmla="*/ 45369 h 66494"/>
                      <a:gd name="connsiteX89" fmla="*/ 61563 w 166376"/>
                      <a:gd name="connsiteY89" fmla="*/ 46452 h 66494"/>
                      <a:gd name="connsiteX90" fmla="*/ 61563 w 166376"/>
                      <a:gd name="connsiteY90" fmla="*/ 47174 h 66494"/>
                      <a:gd name="connsiteX91" fmla="*/ 61563 w 166376"/>
                      <a:gd name="connsiteY91" fmla="*/ 47716 h 66494"/>
                      <a:gd name="connsiteX92" fmla="*/ 61563 w 166376"/>
                      <a:gd name="connsiteY92" fmla="*/ 47716 h 66494"/>
                      <a:gd name="connsiteX93" fmla="*/ 40260 w 166376"/>
                      <a:gd name="connsiteY93" fmla="*/ 57465 h 66494"/>
                      <a:gd name="connsiteX94" fmla="*/ 29518 w 166376"/>
                      <a:gd name="connsiteY94" fmla="*/ 54847 h 66494"/>
                      <a:gd name="connsiteX95" fmla="*/ 15436 w 166376"/>
                      <a:gd name="connsiteY95" fmla="*/ 32912 h 66494"/>
                      <a:gd name="connsiteX96" fmla="*/ 13721 w 166376"/>
                      <a:gd name="connsiteY96" fmla="*/ 10255 h 6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66376" h="66494">
                        <a:moveTo>
                          <a:pt x="0" y="7998"/>
                        </a:moveTo>
                        <a:cubicBezTo>
                          <a:pt x="539" y="11346"/>
                          <a:pt x="2009" y="14474"/>
                          <a:pt x="4243" y="17025"/>
                        </a:cubicBezTo>
                        <a:cubicBezTo>
                          <a:pt x="5080" y="18015"/>
                          <a:pt x="5668" y="19191"/>
                          <a:pt x="5958" y="20455"/>
                        </a:cubicBezTo>
                        <a:cubicBezTo>
                          <a:pt x="7305" y="29166"/>
                          <a:pt x="9296" y="37765"/>
                          <a:pt x="11915" y="46181"/>
                        </a:cubicBezTo>
                        <a:cubicBezTo>
                          <a:pt x="16376" y="57437"/>
                          <a:pt x="27438" y="64666"/>
                          <a:pt x="39537" y="64235"/>
                        </a:cubicBezTo>
                        <a:cubicBezTo>
                          <a:pt x="42716" y="64269"/>
                          <a:pt x="45890" y="63997"/>
                          <a:pt x="49015" y="63422"/>
                        </a:cubicBezTo>
                        <a:lnTo>
                          <a:pt x="49738" y="63422"/>
                        </a:lnTo>
                        <a:cubicBezTo>
                          <a:pt x="52393" y="62793"/>
                          <a:pt x="54946" y="61790"/>
                          <a:pt x="57320" y="60444"/>
                        </a:cubicBezTo>
                        <a:lnTo>
                          <a:pt x="57862" y="60444"/>
                        </a:lnTo>
                        <a:lnTo>
                          <a:pt x="58494" y="59992"/>
                        </a:lnTo>
                        <a:lnTo>
                          <a:pt x="59306" y="59451"/>
                        </a:lnTo>
                        <a:lnTo>
                          <a:pt x="60028" y="58819"/>
                        </a:lnTo>
                        <a:lnTo>
                          <a:pt x="60840" y="58187"/>
                        </a:lnTo>
                        <a:cubicBezTo>
                          <a:pt x="61131" y="57969"/>
                          <a:pt x="61402" y="57727"/>
                          <a:pt x="61653" y="57465"/>
                        </a:cubicBezTo>
                        <a:lnTo>
                          <a:pt x="63187" y="56020"/>
                        </a:lnTo>
                        <a:cubicBezTo>
                          <a:pt x="65683" y="53043"/>
                          <a:pt x="67749" y="49731"/>
                          <a:pt x="69326" y="46181"/>
                        </a:cubicBezTo>
                        <a:cubicBezTo>
                          <a:pt x="73297" y="37154"/>
                          <a:pt x="72305" y="24697"/>
                          <a:pt x="78804" y="23163"/>
                        </a:cubicBezTo>
                        <a:lnTo>
                          <a:pt x="80519" y="23163"/>
                        </a:lnTo>
                        <a:cubicBezTo>
                          <a:pt x="89546" y="23163"/>
                          <a:pt x="88372" y="36974"/>
                          <a:pt x="93337" y="46723"/>
                        </a:cubicBezTo>
                        <a:cubicBezTo>
                          <a:pt x="99111" y="59581"/>
                          <a:pt x="112318" y="67448"/>
                          <a:pt x="126375" y="66401"/>
                        </a:cubicBezTo>
                        <a:lnTo>
                          <a:pt x="130888" y="66401"/>
                        </a:lnTo>
                        <a:cubicBezTo>
                          <a:pt x="132438" y="66270"/>
                          <a:pt x="133976" y="66028"/>
                          <a:pt x="135492" y="65679"/>
                        </a:cubicBezTo>
                        <a:lnTo>
                          <a:pt x="137026" y="65679"/>
                        </a:lnTo>
                        <a:lnTo>
                          <a:pt x="138380" y="65679"/>
                        </a:lnTo>
                        <a:lnTo>
                          <a:pt x="139283" y="65679"/>
                        </a:lnTo>
                        <a:cubicBezTo>
                          <a:pt x="141099" y="65029"/>
                          <a:pt x="142852" y="64213"/>
                          <a:pt x="144519" y="63242"/>
                        </a:cubicBezTo>
                        <a:lnTo>
                          <a:pt x="146324" y="61978"/>
                        </a:lnTo>
                        <a:cubicBezTo>
                          <a:pt x="147430" y="61208"/>
                          <a:pt x="148458" y="60331"/>
                          <a:pt x="149393" y="59360"/>
                        </a:cubicBezTo>
                        <a:cubicBezTo>
                          <a:pt x="151836" y="56716"/>
                          <a:pt x="153792" y="53660"/>
                          <a:pt x="155170" y="50334"/>
                        </a:cubicBezTo>
                        <a:cubicBezTo>
                          <a:pt x="157599" y="41998"/>
                          <a:pt x="159380" y="33488"/>
                          <a:pt x="160496" y="24878"/>
                        </a:cubicBezTo>
                        <a:cubicBezTo>
                          <a:pt x="160755" y="23569"/>
                          <a:pt x="161244" y="22316"/>
                          <a:pt x="161940" y="21177"/>
                        </a:cubicBezTo>
                        <a:cubicBezTo>
                          <a:pt x="164240" y="18648"/>
                          <a:pt x="165773" y="15517"/>
                          <a:pt x="166364" y="12150"/>
                        </a:cubicBezTo>
                        <a:cubicBezTo>
                          <a:pt x="166568" y="8538"/>
                          <a:pt x="164360" y="5226"/>
                          <a:pt x="160947" y="4026"/>
                        </a:cubicBezTo>
                        <a:lnTo>
                          <a:pt x="156163" y="3394"/>
                        </a:lnTo>
                        <a:cubicBezTo>
                          <a:pt x="140526" y="1048"/>
                          <a:pt x="124612" y="1262"/>
                          <a:pt x="109043" y="4026"/>
                        </a:cubicBezTo>
                        <a:cubicBezTo>
                          <a:pt x="94149" y="8088"/>
                          <a:pt x="88914" y="13053"/>
                          <a:pt x="80609" y="13053"/>
                        </a:cubicBezTo>
                        <a:cubicBezTo>
                          <a:pt x="72305" y="13053"/>
                          <a:pt x="67791" y="7908"/>
                          <a:pt x="53529" y="3214"/>
                        </a:cubicBezTo>
                        <a:cubicBezTo>
                          <a:pt x="39057" y="-91"/>
                          <a:pt x="24121" y="-854"/>
                          <a:pt x="9388" y="957"/>
                        </a:cubicBezTo>
                        <a:lnTo>
                          <a:pt x="4965" y="957"/>
                        </a:lnTo>
                        <a:cubicBezTo>
                          <a:pt x="2008" y="2045"/>
                          <a:pt x="31" y="4847"/>
                          <a:pt x="0" y="7998"/>
                        </a:cubicBezTo>
                        <a:close/>
                        <a:moveTo>
                          <a:pt x="98211" y="17025"/>
                        </a:moveTo>
                        <a:cubicBezTo>
                          <a:pt x="99318" y="15524"/>
                          <a:pt x="100774" y="14315"/>
                          <a:pt x="102454" y="13504"/>
                        </a:cubicBezTo>
                        <a:lnTo>
                          <a:pt x="103266" y="13053"/>
                        </a:lnTo>
                        <a:lnTo>
                          <a:pt x="103266" y="13053"/>
                        </a:lnTo>
                        <a:cubicBezTo>
                          <a:pt x="103963" y="12668"/>
                          <a:pt x="104687" y="12336"/>
                          <a:pt x="105433" y="12060"/>
                        </a:cubicBezTo>
                        <a:lnTo>
                          <a:pt x="107329" y="11248"/>
                        </a:lnTo>
                        <a:cubicBezTo>
                          <a:pt x="109412" y="10425"/>
                          <a:pt x="111554" y="9761"/>
                          <a:pt x="113738" y="9262"/>
                        </a:cubicBezTo>
                        <a:lnTo>
                          <a:pt x="116265" y="8630"/>
                        </a:lnTo>
                        <a:cubicBezTo>
                          <a:pt x="118431" y="8630"/>
                          <a:pt x="120598" y="7817"/>
                          <a:pt x="122854" y="7547"/>
                        </a:cubicBezTo>
                        <a:lnTo>
                          <a:pt x="124299" y="7547"/>
                        </a:lnTo>
                        <a:cubicBezTo>
                          <a:pt x="133506" y="5954"/>
                          <a:pt x="142977" y="7784"/>
                          <a:pt x="150928" y="12692"/>
                        </a:cubicBezTo>
                        <a:cubicBezTo>
                          <a:pt x="154358" y="15851"/>
                          <a:pt x="152823" y="29030"/>
                          <a:pt x="151469" y="35800"/>
                        </a:cubicBezTo>
                        <a:cubicBezTo>
                          <a:pt x="151427" y="35978"/>
                          <a:pt x="151427" y="36164"/>
                          <a:pt x="151469" y="36342"/>
                        </a:cubicBezTo>
                        <a:cubicBezTo>
                          <a:pt x="151469" y="36342"/>
                          <a:pt x="151469" y="36342"/>
                          <a:pt x="151469" y="36884"/>
                        </a:cubicBezTo>
                        <a:cubicBezTo>
                          <a:pt x="151369" y="37808"/>
                          <a:pt x="151156" y="38718"/>
                          <a:pt x="150837" y="39592"/>
                        </a:cubicBezTo>
                        <a:cubicBezTo>
                          <a:pt x="150718" y="40171"/>
                          <a:pt x="150568" y="40744"/>
                          <a:pt x="150386" y="41307"/>
                        </a:cubicBezTo>
                        <a:lnTo>
                          <a:pt x="150386" y="41307"/>
                        </a:lnTo>
                        <a:cubicBezTo>
                          <a:pt x="150386" y="42300"/>
                          <a:pt x="149845" y="43202"/>
                          <a:pt x="149483" y="44195"/>
                        </a:cubicBezTo>
                        <a:cubicBezTo>
                          <a:pt x="149122" y="45188"/>
                          <a:pt x="149483" y="44827"/>
                          <a:pt x="149032" y="45098"/>
                        </a:cubicBezTo>
                        <a:cubicBezTo>
                          <a:pt x="148993" y="45307"/>
                          <a:pt x="148993" y="45521"/>
                          <a:pt x="149032" y="45730"/>
                        </a:cubicBezTo>
                        <a:cubicBezTo>
                          <a:pt x="148986" y="45938"/>
                          <a:pt x="148986" y="46154"/>
                          <a:pt x="149032" y="46362"/>
                        </a:cubicBezTo>
                        <a:cubicBezTo>
                          <a:pt x="148998" y="46631"/>
                          <a:pt x="148998" y="46904"/>
                          <a:pt x="149032" y="47174"/>
                        </a:cubicBezTo>
                        <a:lnTo>
                          <a:pt x="148491" y="48077"/>
                        </a:lnTo>
                        <a:lnTo>
                          <a:pt x="147949" y="48979"/>
                        </a:lnTo>
                        <a:lnTo>
                          <a:pt x="147317" y="49972"/>
                        </a:lnTo>
                        <a:cubicBezTo>
                          <a:pt x="142585" y="56720"/>
                          <a:pt x="134574" y="60381"/>
                          <a:pt x="126375" y="59541"/>
                        </a:cubicBezTo>
                        <a:cubicBezTo>
                          <a:pt x="118466" y="60000"/>
                          <a:pt x="110741" y="57041"/>
                          <a:pt x="105162" y="51417"/>
                        </a:cubicBezTo>
                        <a:cubicBezTo>
                          <a:pt x="101694" y="47558"/>
                          <a:pt x="99298" y="42859"/>
                          <a:pt x="98211" y="37786"/>
                        </a:cubicBezTo>
                        <a:cubicBezTo>
                          <a:pt x="95900" y="31177"/>
                          <a:pt x="95932" y="23974"/>
                          <a:pt x="98302" y="17386"/>
                        </a:cubicBezTo>
                        <a:close/>
                        <a:moveTo>
                          <a:pt x="13631" y="9894"/>
                        </a:moveTo>
                        <a:cubicBezTo>
                          <a:pt x="14675" y="8980"/>
                          <a:pt x="15865" y="8248"/>
                          <a:pt x="17151" y="7727"/>
                        </a:cubicBezTo>
                        <a:lnTo>
                          <a:pt x="17151" y="7727"/>
                        </a:lnTo>
                        <a:lnTo>
                          <a:pt x="18686" y="7095"/>
                        </a:lnTo>
                        <a:cubicBezTo>
                          <a:pt x="19015" y="7136"/>
                          <a:pt x="19349" y="7136"/>
                          <a:pt x="19678" y="7095"/>
                        </a:cubicBezTo>
                        <a:lnTo>
                          <a:pt x="20491" y="7095"/>
                        </a:lnTo>
                        <a:lnTo>
                          <a:pt x="21032" y="7095"/>
                        </a:lnTo>
                        <a:lnTo>
                          <a:pt x="21032" y="7095"/>
                        </a:lnTo>
                        <a:lnTo>
                          <a:pt x="21845" y="7095"/>
                        </a:lnTo>
                        <a:lnTo>
                          <a:pt x="25094" y="6463"/>
                        </a:lnTo>
                        <a:lnTo>
                          <a:pt x="32767" y="6463"/>
                        </a:lnTo>
                        <a:cubicBezTo>
                          <a:pt x="34974" y="6557"/>
                          <a:pt x="37173" y="6767"/>
                          <a:pt x="39357" y="7095"/>
                        </a:cubicBezTo>
                        <a:cubicBezTo>
                          <a:pt x="48216" y="7843"/>
                          <a:pt x="56572" y="11528"/>
                          <a:pt x="63097" y="17566"/>
                        </a:cubicBezTo>
                        <a:cubicBezTo>
                          <a:pt x="65521" y="24105"/>
                          <a:pt x="65836" y="31239"/>
                          <a:pt x="64000" y="37967"/>
                        </a:cubicBezTo>
                        <a:cubicBezTo>
                          <a:pt x="64000" y="39411"/>
                          <a:pt x="63278" y="41216"/>
                          <a:pt x="62646" y="43022"/>
                        </a:cubicBezTo>
                        <a:lnTo>
                          <a:pt x="62646" y="43022"/>
                        </a:lnTo>
                        <a:lnTo>
                          <a:pt x="62646" y="43563"/>
                        </a:lnTo>
                        <a:lnTo>
                          <a:pt x="62646" y="43563"/>
                        </a:lnTo>
                        <a:cubicBezTo>
                          <a:pt x="62646" y="43563"/>
                          <a:pt x="62646" y="43563"/>
                          <a:pt x="62646" y="44105"/>
                        </a:cubicBezTo>
                        <a:cubicBezTo>
                          <a:pt x="62521" y="44548"/>
                          <a:pt x="62339" y="44973"/>
                          <a:pt x="62104" y="45369"/>
                        </a:cubicBezTo>
                        <a:cubicBezTo>
                          <a:pt x="61961" y="45747"/>
                          <a:pt x="61779" y="46110"/>
                          <a:pt x="61563" y="46452"/>
                        </a:cubicBezTo>
                        <a:cubicBezTo>
                          <a:pt x="61546" y="46692"/>
                          <a:pt x="61546" y="46934"/>
                          <a:pt x="61563" y="47174"/>
                        </a:cubicBezTo>
                        <a:cubicBezTo>
                          <a:pt x="61563" y="47174"/>
                          <a:pt x="61563" y="47174"/>
                          <a:pt x="61563" y="47716"/>
                        </a:cubicBezTo>
                        <a:lnTo>
                          <a:pt x="61563" y="47716"/>
                        </a:lnTo>
                        <a:cubicBezTo>
                          <a:pt x="56823" y="54669"/>
                          <a:pt x="48620" y="58423"/>
                          <a:pt x="40260" y="57465"/>
                        </a:cubicBezTo>
                        <a:cubicBezTo>
                          <a:pt x="36522" y="57456"/>
                          <a:pt x="32840" y="56559"/>
                          <a:pt x="29518" y="54847"/>
                        </a:cubicBezTo>
                        <a:cubicBezTo>
                          <a:pt x="21798" y="49991"/>
                          <a:pt x="16638" y="41953"/>
                          <a:pt x="15436" y="32912"/>
                        </a:cubicBezTo>
                        <a:cubicBezTo>
                          <a:pt x="12728" y="26593"/>
                          <a:pt x="10742" y="13233"/>
                          <a:pt x="13721" y="10255"/>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29" name="Freeform: Shape 228">
                    <a:extLst>
                      <a:ext uri="{FF2B5EF4-FFF2-40B4-BE49-F238E27FC236}">
                        <a16:creationId xmlns:a16="http://schemas.microsoft.com/office/drawing/2014/main" id="{8BF218AA-7223-4872-A193-7A445CA73FCC}"/>
                      </a:ext>
                    </a:extLst>
                  </p:cNvPr>
                  <p:cNvSpPr/>
                  <p:nvPr/>
                </p:nvSpPr>
                <p:spPr>
                  <a:xfrm>
                    <a:off x="9765262" y="2783037"/>
                    <a:ext cx="36739" cy="50913"/>
                  </a:xfrm>
                  <a:custGeom>
                    <a:avLst/>
                    <a:gdLst>
                      <a:gd name="connsiteX0" fmla="*/ 0 w 36739"/>
                      <a:gd name="connsiteY0" fmla="*/ 42879 h 50913"/>
                      <a:gd name="connsiteX1" fmla="*/ 31594 w 36739"/>
                      <a:gd name="connsiteY1" fmla="*/ 50913 h 50913"/>
                      <a:gd name="connsiteX2" fmla="*/ 36739 w 36739"/>
                      <a:gd name="connsiteY2" fmla="*/ 1446 h 50913"/>
                      <a:gd name="connsiteX3" fmla="*/ 32587 w 36739"/>
                      <a:gd name="connsiteY3" fmla="*/ 2 h 50913"/>
                      <a:gd name="connsiteX4" fmla="*/ 30962 w 36739"/>
                      <a:gd name="connsiteY4" fmla="*/ 2 h 50913"/>
                      <a:gd name="connsiteX5" fmla="*/ 29156 w 36739"/>
                      <a:gd name="connsiteY5" fmla="*/ 815 h 50913"/>
                      <a:gd name="connsiteX6" fmla="*/ 0 w 36739"/>
                      <a:gd name="connsiteY6" fmla="*/ 42879 h 5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39" h="50913">
                        <a:moveTo>
                          <a:pt x="0" y="42879"/>
                        </a:moveTo>
                        <a:lnTo>
                          <a:pt x="31594" y="50913"/>
                        </a:lnTo>
                        <a:lnTo>
                          <a:pt x="36739" y="1446"/>
                        </a:lnTo>
                        <a:cubicBezTo>
                          <a:pt x="35577" y="476"/>
                          <a:pt x="34100" y="-37"/>
                          <a:pt x="32587" y="2"/>
                        </a:cubicBezTo>
                        <a:lnTo>
                          <a:pt x="30962" y="2"/>
                        </a:lnTo>
                        <a:cubicBezTo>
                          <a:pt x="30316" y="162"/>
                          <a:pt x="29704" y="437"/>
                          <a:pt x="29156" y="815"/>
                        </a:cubicBezTo>
                        <a:cubicBezTo>
                          <a:pt x="28705" y="1266"/>
                          <a:pt x="0" y="42879"/>
                          <a:pt x="0" y="42879"/>
                        </a:cubicBezTo>
                        <a:close/>
                      </a:path>
                    </a:pathLst>
                  </a:custGeom>
                  <a:solidFill>
                    <a:srgbClr val="AF6152"/>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30" name="Freeform: Shape 229">
                    <a:extLst>
                      <a:ext uri="{FF2B5EF4-FFF2-40B4-BE49-F238E27FC236}">
                        <a16:creationId xmlns:a16="http://schemas.microsoft.com/office/drawing/2014/main" id="{CC8FCB7E-47EC-4DB2-B069-27E684281B10}"/>
                      </a:ext>
                    </a:extLst>
                  </p:cNvPr>
                  <p:cNvSpPr/>
                  <p:nvPr/>
                </p:nvSpPr>
                <p:spPr>
                  <a:xfrm>
                    <a:off x="9794509" y="2846407"/>
                    <a:ext cx="37042" cy="23346"/>
                  </a:xfrm>
                  <a:custGeom>
                    <a:avLst/>
                    <a:gdLst>
                      <a:gd name="connsiteX0" fmla="*/ 36649 w 37042"/>
                      <a:gd name="connsiteY0" fmla="*/ 0 h 23346"/>
                      <a:gd name="connsiteX1" fmla="*/ 0 w 37042"/>
                      <a:gd name="connsiteY1" fmla="*/ 7853 h 23346"/>
                      <a:gd name="connsiteX2" fmla="*/ 20434 w 37042"/>
                      <a:gd name="connsiteY2" fmla="*/ 23161 h 23346"/>
                      <a:gd name="connsiteX3" fmla="*/ 22116 w 37042"/>
                      <a:gd name="connsiteY3" fmla="*/ 22838 h 23346"/>
                      <a:gd name="connsiteX4" fmla="*/ 36649 w 37042"/>
                      <a:gd name="connsiteY4" fmla="*/ 0 h 23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42" h="23346">
                        <a:moveTo>
                          <a:pt x="36649" y="0"/>
                        </a:moveTo>
                        <a:lnTo>
                          <a:pt x="0" y="7853"/>
                        </a:lnTo>
                        <a:cubicBezTo>
                          <a:pt x="1415" y="17723"/>
                          <a:pt x="10564" y="24577"/>
                          <a:pt x="20434" y="23161"/>
                        </a:cubicBezTo>
                        <a:cubicBezTo>
                          <a:pt x="20999" y="23080"/>
                          <a:pt x="21560" y="22972"/>
                          <a:pt x="22116" y="22838"/>
                        </a:cubicBezTo>
                        <a:cubicBezTo>
                          <a:pt x="32316" y="20376"/>
                          <a:pt x="38739" y="10283"/>
                          <a:pt x="36649" y="0"/>
                        </a:cubicBezTo>
                        <a:close/>
                      </a:path>
                    </a:pathLst>
                  </a:custGeom>
                  <a:solidFill>
                    <a:srgbClr val="AF6152"/>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31" name="Freeform: Shape 230">
                    <a:extLst>
                      <a:ext uri="{FF2B5EF4-FFF2-40B4-BE49-F238E27FC236}">
                        <a16:creationId xmlns:a16="http://schemas.microsoft.com/office/drawing/2014/main" id="{4241FB0A-8CBD-4FB0-B7AE-D7BDA511C780}"/>
                      </a:ext>
                    </a:extLst>
                  </p:cNvPr>
                  <p:cNvSpPr/>
                  <p:nvPr/>
                </p:nvSpPr>
                <p:spPr>
                  <a:xfrm>
                    <a:off x="9810667" y="2852229"/>
                    <a:ext cx="20581" cy="17286"/>
                  </a:xfrm>
                  <a:custGeom>
                    <a:avLst/>
                    <a:gdLst>
                      <a:gd name="connsiteX0" fmla="*/ 16068 w 20581"/>
                      <a:gd name="connsiteY0" fmla="*/ 136 h 17286"/>
                      <a:gd name="connsiteX1" fmla="*/ 20581 w 20581"/>
                      <a:gd name="connsiteY1" fmla="*/ 136 h 17286"/>
                      <a:gd name="connsiteX2" fmla="*/ 5958 w 20581"/>
                      <a:gd name="connsiteY2" fmla="*/ 17016 h 17286"/>
                      <a:gd name="connsiteX3" fmla="*/ 0 w 20581"/>
                      <a:gd name="connsiteY3" fmla="*/ 17016 h 17286"/>
                      <a:gd name="connsiteX4" fmla="*/ 16068 w 20581"/>
                      <a:gd name="connsiteY4" fmla="*/ 136 h 17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1" h="17286">
                        <a:moveTo>
                          <a:pt x="16068" y="136"/>
                        </a:moveTo>
                        <a:cubicBezTo>
                          <a:pt x="17567" y="-45"/>
                          <a:pt x="19082" y="-45"/>
                          <a:pt x="20581" y="136"/>
                        </a:cubicBezTo>
                        <a:cubicBezTo>
                          <a:pt x="19836" y="8319"/>
                          <a:pt x="13950" y="15112"/>
                          <a:pt x="5958" y="17016"/>
                        </a:cubicBezTo>
                        <a:cubicBezTo>
                          <a:pt x="3988" y="17377"/>
                          <a:pt x="1970" y="17377"/>
                          <a:pt x="0" y="17016"/>
                        </a:cubicBezTo>
                        <a:cubicBezTo>
                          <a:pt x="167" y="8074"/>
                          <a:pt x="7144" y="743"/>
                          <a:pt x="16068" y="136"/>
                        </a:cubicBezTo>
                        <a:close/>
                      </a:path>
                    </a:pathLst>
                  </a:custGeom>
                  <a:solidFill>
                    <a:srgbClr val="FFA8A7"/>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sp>
              <p:nvSpPr>
                <p:cNvPr id="216" name="Freeform: Shape 215">
                  <a:extLst>
                    <a:ext uri="{FF2B5EF4-FFF2-40B4-BE49-F238E27FC236}">
                      <a16:creationId xmlns:a16="http://schemas.microsoft.com/office/drawing/2014/main" id="{D8543577-0090-49D7-A8CB-17CFDFCD5230}"/>
                    </a:ext>
                  </a:extLst>
                </p:cNvPr>
                <p:cNvSpPr/>
                <p:nvPr/>
              </p:nvSpPr>
              <p:spPr>
                <a:xfrm>
                  <a:off x="10041170" y="3357843"/>
                  <a:ext cx="60059" cy="95423"/>
                </a:xfrm>
                <a:custGeom>
                  <a:avLst/>
                  <a:gdLst>
                    <a:gd name="connsiteX0" fmla="*/ 14213 w 60059"/>
                    <a:gd name="connsiteY0" fmla="*/ 94713 h 95423"/>
                    <a:gd name="connsiteX1" fmla="*/ 57903 w 60059"/>
                    <a:gd name="connsiteY1" fmla="*/ 71694 h 95423"/>
                    <a:gd name="connsiteX2" fmla="*/ 52667 w 60059"/>
                    <a:gd name="connsiteY2" fmla="*/ 33060 h 95423"/>
                    <a:gd name="connsiteX3" fmla="*/ 34613 w 60059"/>
                    <a:gd name="connsiteY3" fmla="*/ 1195 h 95423"/>
                    <a:gd name="connsiteX4" fmla="*/ 14213 w 60059"/>
                    <a:gd name="connsiteY4" fmla="*/ 94713 h 95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59" h="95423">
                      <a:moveTo>
                        <a:pt x="14213" y="94713"/>
                      </a:moveTo>
                      <a:cubicBezTo>
                        <a:pt x="30822" y="99497"/>
                        <a:pt x="52035" y="78826"/>
                        <a:pt x="57903" y="71694"/>
                      </a:cubicBezTo>
                      <a:cubicBezTo>
                        <a:pt x="63770" y="64563"/>
                        <a:pt x="56188" y="47503"/>
                        <a:pt x="52667" y="33060"/>
                      </a:cubicBezTo>
                      <a:cubicBezTo>
                        <a:pt x="49147" y="18617"/>
                        <a:pt x="52667" y="-5665"/>
                        <a:pt x="34613" y="1195"/>
                      </a:cubicBezTo>
                      <a:cubicBezTo>
                        <a:pt x="16560" y="8056"/>
                        <a:pt x="-20269" y="56078"/>
                        <a:pt x="14213" y="94713"/>
                      </a:cubicBezTo>
                      <a:close/>
                    </a:path>
                  </a:pathLst>
                </a:custGeom>
                <a:solidFill>
                  <a:srgbClr val="AF6152"/>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17" name="Freeform: Shape 216">
                  <a:extLst>
                    <a:ext uri="{FF2B5EF4-FFF2-40B4-BE49-F238E27FC236}">
                      <a16:creationId xmlns:a16="http://schemas.microsoft.com/office/drawing/2014/main" id="{13F26192-2AF4-4800-BB4D-9FB8E7F35281}"/>
                    </a:ext>
                  </a:extLst>
                </p:cNvPr>
                <p:cNvSpPr/>
                <p:nvPr/>
              </p:nvSpPr>
              <p:spPr>
                <a:xfrm>
                  <a:off x="9973691" y="2956173"/>
                  <a:ext cx="203614" cy="508855"/>
                </a:xfrm>
                <a:custGeom>
                  <a:avLst/>
                  <a:gdLst>
                    <a:gd name="connsiteX0" fmla="*/ 18866 w 203614"/>
                    <a:gd name="connsiteY0" fmla="*/ 0 h 508855"/>
                    <a:gd name="connsiteX1" fmla="*/ 99475 w 203614"/>
                    <a:gd name="connsiteY1" fmla="*/ 67701 h 508855"/>
                    <a:gd name="connsiteX2" fmla="*/ 192812 w 203614"/>
                    <a:gd name="connsiteY2" fmla="*/ 240925 h 508855"/>
                    <a:gd name="connsiteX3" fmla="*/ 185139 w 203614"/>
                    <a:gd name="connsiteY3" fmla="*/ 315035 h 508855"/>
                    <a:gd name="connsiteX4" fmla="*/ 73839 w 203614"/>
                    <a:gd name="connsiteY4" fmla="*/ 448541 h 508855"/>
                    <a:gd name="connsiteX5" fmla="*/ 108773 w 203614"/>
                    <a:gd name="connsiteY5" fmla="*/ 488439 h 508855"/>
                    <a:gd name="connsiteX6" fmla="*/ 68965 w 203614"/>
                    <a:gd name="connsiteY6" fmla="*/ 508659 h 508855"/>
                    <a:gd name="connsiteX7" fmla="*/ 20040 w 203614"/>
                    <a:gd name="connsiteY7" fmla="*/ 458922 h 508855"/>
                    <a:gd name="connsiteX8" fmla="*/ 35114 w 203614"/>
                    <a:gd name="connsiteY8" fmla="*/ 391311 h 508855"/>
                    <a:gd name="connsiteX9" fmla="*/ 98843 w 203614"/>
                    <a:gd name="connsiteY9" fmla="*/ 273963 h 508855"/>
                    <a:gd name="connsiteX10" fmla="*/ 13811 w 203614"/>
                    <a:gd name="connsiteY10" fmla="*/ 133416 h 508855"/>
                    <a:gd name="connsiteX11" fmla="*/ 18866 w 203614"/>
                    <a:gd name="connsiteY11" fmla="*/ 0 h 50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614" h="508855">
                      <a:moveTo>
                        <a:pt x="18866" y="0"/>
                      </a:moveTo>
                      <a:cubicBezTo>
                        <a:pt x="66527" y="9027"/>
                        <a:pt x="68784" y="13360"/>
                        <a:pt x="99475" y="67701"/>
                      </a:cubicBezTo>
                      <a:cubicBezTo>
                        <a:pt x="132062" y="125563"/>
                        <a:pt x="182251" y="218268"/>
                        <a:pt x="192812" y="240925"/>
                      </a:cubicBezTo>
                      <a:cubicBezTo>
                        <a:pt x="203373" y="263582"/>
                        <a:pt x="213574" y="280101"/>
                        <a:pt x="185139" y="315035"/>
                      </a:cubicBezTo>
                      <a:cubicBezTo>
                        <a:pt x="159774" y="346087"/>
                        <a:pt x="84942" y="435723"/>
                        <a:pt x="73839" y="448541"/>
                      </a:cubicBezTo>
                      <a:cubicBezTo>
                        <a:pt x="64000" y="459915"/>
                        <a:pt x="75013" y="493675"/>
                        <a:pt x="108773" y="488439"/>
                      </a:cubicBezTo>
                      <a:cubicBezTo>
                        <a:pt x="108773" y="488439"/>
                        <a:pt x="83137" y="511187"/>
                        <a:pt x="68965" y="508659"/>
                      </a:cubicBezTo>
                      <a:cubicBezTo>
                        <a:pt x="56779" y="506493"/>
                        <a:pt x="37642" y="495841"/>
                        <a:pt x="20040" y="458922"/>
                      </a:cubicBezTo>
                      <a:cubicBezTo>
                        <a:pt x="8937" y="435542"/>
                        <a:pt x="18234" y="417308"/>
                        <a:pt x="35114" y="391311"/>
                      </a:cubicBezTo>
                      <a:cubicBezTo>
                        <a:pt x="55244" y="360349"/>
                        <a:pt x="98843" y="273963"/>
                        <a:pt x="98843" y="273963"/>
                      </a:cubicBezTo>
                      <a:lnTo>
                        <a:pt x="13811" y="133416"/>
                      </a:lnTo>
                      <a:cubicBezTo>
                        <a:pt x="13811" y="133416"/>
                        <a:pt x="-20400" y="40982"/>
                        <a:pt x="18866" y="0"/>
                      </a:cubicBezTo>
                      <a:close/>
                    </a:path>
                  </a:pathLst>
                </a:custGeom>
                <a:solidFill>
                  <a:srgbClr val="C8856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18" name="Freeform: Shape 217">
                  <a:extLst>
                    <a:ext uri="{FF2B5EF4-FFF2-40B4-BE49-F238E27FC236}">
                      <a16:creationId xmlns:a16="http://schemas.microsoft.com/office/drawing/2014/main" id="{6A4F2846-E37D-4C11-AA03-673F6AAC95C3}"/>
                    </a:ext>
                  </a:extLst>
                </p:cNvPr>
                <p:cNvSpPr/>
                <p:nvPr/>
              </p:nvSpPr>
              <p:spPr>
                <a:xfrm>
                  <a:off x="9965422" y="2946514"/>
                  <a:ext cx="166147" cy="235869"/>
                </a:xfrm>
                <a:custGeom>
                  <a:avLst/>
                  <a:gdLst>
                    <a:gd name="connsiteX0" fmla="*/ 26322 w 166147"/>
                    <a:gd name="connsiteY0" fmla="*/ 0 h 235869"/>
                    <a:gd name="connsiteX1" fmla="*/ 82108 w 166147"/>
                    <a:gd name="connsiteY1" fmla="*/ 27080 h 235869"/>
                    <a:gd name="connsiteX2" fmla="*/ 166147 w 166147"/>
                    <a:gd name="connsiteY2" fmla="*/ 177015 h 235869"/>
                    <a:gd name="connsiteX3" fmla="*/ 74345 w 166147"/>
                    <a:gd name="connsiteY3" fmla="*/ 235870 h 235869"/>
                    <a:gd name="connsiteX4" fmla="*/ 17476 w 166147"/>
                    <a:gd name="connsiteY4" fmla="*/ 148852 h 235869"/>
                    <a:gd name="connsiteX5" fmla="*/ 26322 w 166147"/>
                    <a:gd name="connsiteY5" fmla="*/ 0 h 23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47" h="235869">
                      <a:moveTo>
                        <a:pt x="26322" y="0"/>
                      </a:moveTo>
                      <a:cubicBezTo>
                        <a:pt x="53403" y="7221"/>
                        <a:pt x="69922" y="10110"/>
                        <a:pt x="82108" y="27080"/>
                      </a:cubicBezTo>
                      <a:cubicBezTo>
                        <a:pt x="94294" y="44051"/>
                        <a:pt x="166147" y="177015"/>
                        <a:pt x="166147" y="177015"/>
                      </a:cubicBezTo>
                      <a:cubicBezTo>
                        <a:pt x="148686" y="212011"/>
                        <a:pt x="113435" y="234610"/>
                        <a:pt x="74345" y="235870"/>
                      </a:cubicBezTo>
                      <a:lnTo>
                        <a:pt x="17476" y="148852"/>
                      </a:lnTo>
                      <a:cubicBezTo>
                        <a:pt x="17476" y="148852"/>
                        <a:pt x="-27206" y="41162"/>
                        <a:pt x="26322" y="0"/>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grpSp>
      <p:grpSp>
        <p:nvGrpSpPr>
          <p:cNvPr id="267" name="Group 266">
            <a:extLst>
              <a:ext uri="{FF2B5EF4-FFF2-40B4-BE49-F238E27FC236}">
                <a16:creationId xmlns:a16="http://schemas.microsoft.com/office/drawing/2014/main" id="{DD71A413-CBAB-425A-B0B9-DAF00DC74684}"/>
              </a:ext>
            </a:extLst>
          </p:cNvPr>
          <p:cNvGrpSpPr/>
          <p:nvPr/>
        </p:nvGrpSpPr>
        <p:grpSpPr>
          <a:xfrm>
            <a:off x="6362813" y="2343134"/>
            <a:ext cx="1353950" cy="1192372"/>
            <a:chOff x="8702269" y="5026963"/>
            <a:chExt cx="1805266" cy="1589829"/>
          </a:xfrm>
        </p:grpSpPr>
        <p:sp>
          <p:nvSpPr>
            <p:cNvPr id="268" name="Freeform: Shape 267">
              <a:extLst>
                <a:ext uri="{FF2B5EF4-FFF2-40B4-BE49-F238E27FC236}">
                  <a16:creationId xmlns:a16="http://schemas.microsoft.com/office/drawing/2014/main" id="{81649275-F5DA-48CB-AEBF-A761B4B90CE3}"/>
                </a:ext>
              </a:extLst>
            </p:cNvPr>
            <p:cNvSpPr/>
            <p:nvPr/>
          </p:nvSpPr>
          <p:spPr>
            <a:xfrm>
              <a:off x="8702269" y="5179018"/>
              <a:ext cx="1805266" cy="1042593"/>
            </a:xfrm>
            <a:custGeom>
              <a:avLst/>
              <a:gdLst>
                <a:gd name="connsiteX0" fmla="*/ 675474 w 1805266"/>
                <a:gd name="connsiteY0" fmla="*/ 922266 h 1042593"/>
                <a:gd name="connsiteX1" fmla="*/ 545398 w 1805266"/>
                <a:gd name="connsiteY1" fmla="*/ 865036 h 1042593"/>
                <a:gd name="connsiteX2" fmla="*/ 477697 w 1805266"/>
                <a:gd name="connsiteY2" fmla="*/ 957200 h 1042593"/>
                <a:gd name="connsiteX3" fmla="*/ 206442 w 1805266"/>
                <a:gd name="connsiteY3" fmla="*/ 957200 h 1042593"/>
                <a:gd name="connsiteX4" fmla="*/ 133145 w 1805266"/>
                <a:gd name="connsiteY4" fmla="*/ 845087 h 1042593"/>
                <a:gd name="connsiteX5" fmla="*/ 206442 w 1805266"/>
                <a:gd name="connsiteY5" fmla="*/ 733065 h 1042593"/>
                <a:gd name="connsiteX6" fmla="*/ 297703 w 1805266"/>
                <a:gd name="connsiteY6" fmla="*/ 704901 h 1042593"/>
                <a:gd name="connsiteX7" fmla="*/ 266922 w 1805266"/>
                <a:gd name="connsiteY7" fmla="*/ 686848 h 1042593"/>
                <a:gd name="connsiteX8" fmla="*/ 0 w 1805266"/>
                <a:gd name="connsiteY8" fmla="*/ 532580 h 1042593"/>
                <a:gd name="connsiteX9" fmla="*/ 285607 w 1805266"/>
                <a:gd name="connsiteY9" fmla="*/ 367661 h 1042593"/>
                <a:gd name="connsiteX10" fmla="*/ 316479 w 1805266"/>
                <a:gd name="connsiteY10" fmla="*/ 349066 h 1042593"/>
                <a:gd name="connsiteX11" fmla="*/ 225218 w 1805266"/>
                <a:gd name="connsiteY11" fmla="*/ 320993 h 1042593"/>
                <a:gd name="connsiteX12" fmla="*/ 151830 w 1805266"/>
                <a:gd name="connsiteY12" fmla="*/ 208880 h 1042593"/>
                <a:gd name="connsiteX13" fmla="*/ 225218 w 1805266"/>
                <a:gd name="connsiteY13" fmla="*/ 96857 h 1042593"/>
                <a:gd name="connsiteX14" fmla="*/ 496022 w 1805266"/>
                <a:gd name="connsiteY14" fmla="*/ 96857 h 1042593"/>
                <a:gd name="connsiteX15" fmla="*/ 563723 w 1805266"/>
                <a:gd name="connsiteY15" fmla="*/ 188931 h 1042593"/>
                <a:gd name="connsiteX16" fmla="*/ 693889 w 1805266"/>
                <a:gd name="connsiteY16" fmla="*/ 131701 h 1042593"/>
                <a:gd name="connsiteX17" fmla="*/ 921364 w 1805266"/>
                <a:gd name="connsiteY17" fmla="*/ 0 h 1042593"/>
                <a:gd name="connsiteX18" fmla="*/ 1129792 w 1805266"/>
                <a:gd name="connsiteY18" fmla="*/ 120327 h 1042593"/>
                <a:gd name="connsiteX19" fmla="*/ 1271874 w 1805266"/>
                <a:gd name="connsiteY19" fmla="*/ 286691 h 1042593"/>
                <a:gd name="connsiteX20" fmla="*/ 1166711 w 1805266"/>
                <a:gd name="connsiteY20" fmla="*/ 352496 h 1042593"/>
                <a:gd name="connsiteX21" fmla="*/ 1069313 w 1805266"/>
                <a:gd name="connsiteY21" fmla="*/ 369556 h 1042593"/>
                <a:gd name="connsiteX22" fmla="*/ 1055592 w 1805266"/>
                <a:gd name="connsiteY22" fmla="*/ 380298 h 1042593"/>
                <a:gd name="connsiteX23" fmla="*/ 1069313 w 1805266"/>
                <a:gd name="connsiteY23" fmla="*/ 391131 h 1042593"/>
                <a:gd name="connsiteX24" fmla="*/ 1223580 w 1805266"/>
                <a:gd name="connsiteY24" fmla="*/ 391131 h 1042593"/>
                <a:gd name="connsiteX25" fmla="*/ 1238204 w 1805266"/>
                <a:gd name="connsiteY25" fmla="*/ 360710 h 1042593"/>
                <a:gd name="connsiteX26" fmla="*/ 1338401 w 1805266"/>
                <a:gd name="connsiteY26" fmla="*/ 281997 h 1042593"/>
                <a:gd name="connsiteX27" fmla="*/ 1538344 w 1805266"/>
                <a:gd name="connsiteY27" fmla="*/ 356197 h 1042593"/>
                <a:gd name="connsiteX28" fmla="*/ 1805266 w 1805266"/>
                <a:gd name="connsiteY28" fmla="*/ 510284 h 1042593"/>
                <a:gd name="connsiteX29" fmla="*/ 1519659 w 1805266"/>
                <a:gd name="connsiteY29" fmla="*/ 675564 h 1042593"/>
                <a:gd name="connsiteX30" fmla="*/ 1319625 w 1805266"/>
                <a:gd name="connsiteY30" fmla="*/ 749674 h 1042593"/>
                <a:gd name="connsiteX31" fmla="*/ 1219518 w 1805266"/>
                <a:gd name="connsiteY31" fmla="*/ 670961 h 1042593"/>
                <a:gd name="connsiteX32" fmla="*/ 1204895 w 1805266"/>
                <a:gd name="connsiteY32" fmla="*/ 640631 h 1042593"/>
                <a:gd name="connsiteX33" fmla="*/ 1050627 w 1805266"/>
                <a:gd name="connsiteY33" fmla="*/ 640631 h 1042593"/>
                <a:gd name="connsiteX34" fmla="*/ 1036907 w 1805266"/>
                <a:gd name="connsiteY34" fmla="*/ 651373 h 1042593"/>
                <a:gd name="connsiteX35" fmla="*/ 1050627 w 1805266"/>
                <a:gd name="connsiteY35" fmla="*/ 662205 h 1042593"/>
                <a:gd name="connsiteX36" fmla="*/ 1147936 w 1805266"/>
                <a:gd name="connsiteY36" fmla="*/ 679265 h 1042593"/>
                <a:gd name="connsiteX37" fmla="*/ 1253188 w 1805266"/>
                <a:gd name="connsiteY37" fmla="*/ 745071 h 1042593"/>
                <a:gd name="connsiteX38" fmla="*/ 1111016 w 1805266"/>
                <a:gd name="connsiteY38" fmla="*/ 911434 h 1042593"/>
                <a:gd name="connsiteX39" fmla="*/ 883903 w 1805266"/>
                <a:gd name="connsiteY39" fmla="*/ 1042593 h 104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5266" h="1042593">
                  <a:moveTo>
                    <a:pt x="675474" y="922266"/>
                  </a:moveTo>
                  <a:cubicBezTo>
                    <a:pt x="603260" y="880472"/>
                    <a:pt x="563903" y="868106"/>
                    <a:pt x="545398" y="865036"/>
                  </a:cubicBezTo>
                  <a:cubicBezTo>
                    <a:pt x="538079" y="904480"/>
                    <a:pt x="513147" y="938421"/>
                    <a:pt x="477697" y="957200"/>
                  </a:cubicBezTo>
                  <a:cubicBezTo>
                    <a:pt x="392704" y="1001495"/>
                    <a:pt x="291436" y="1001495"/>
                    <a:pt x="206442" y="957200"/>
                  </a:cubicBezTo>
                  <a:cubicBezTo>
                    <a:pt x="159864" y="930120"/>
                    <a:pt x="133145" y="889409"/>
                    <a:pt x="133145" y="845087"/>
                  </a:cubicBezTo>
                  <a:cubicBezTo>
                    <a:pt x="133145" y="800766"/>
                    <a:pt x="160225" y="759965"/>
                    <a:pt x="206442" y="733065"/>
                  </a:cubicBezTo>
                  <a:cubicBezTo>
                    <a:pt x="234574" y="717434"/>
                    <a:pt x="265656" y="707842"/>
                    <a:pt x="297703" y="704901"/>
                  </a:cubicBezTo>
                  <a:cubicBezTo>
                    <a:pt x="288676" y="699305"/>
                    <a:pt x="278657" y="693167"/>
                    <a:pt x="266922" y="686848"/>
                  </a:cubicBezTo>
                  <a:lnTo>
                    <a:pt x="0" y="532580"/>
                  </a:lnTo>
                  <a:lnTo>
                    <a:pt x="285607" y="367661"/>
                  </a:lnTo>
                  <a:cubicBezTo>
                    <a:pt x="297342" y="360891"/>
                    <a:pt x="307542" y="354662"/>
                    <a:pt x="316479" y="349066"/>
                  </a:cubicBezTo>
                  <a:cubicBezTo>
                    <a:pt x="284443" y="346127"/>
                    <a:pt x="253367" y="336567"/>
                    <a:pt x="225218" y="320993"/>
                  </a:cubicBezTo>
                  <a:cubicBezTo>
                    <a:pt x="178550" y="293912"/>
                    <a:pt x="151830" y="253201"/>
                    <a:pt x="151830" y="208880"/>
                  </a:cubicBezTo>
                  <a:cubicBezTo>
                    <a:pt x="151830" y="164558"/>
                    <a:pt x="178911" y="123757"/>
                    <a:pt x="225218" y="96857"/>
                  </a:cubicBezTo>
                  <a:cubicBezTo>
                    <a:pt x="310053" y="52565"/>
                    <a:pt x="411187" y="52565"/>
                    <a:pt x="496022" y="96857"/>
                  </a:cubicBezTo>
                  <a:cubicBezTo>
                    <a:pt x="531503" y="115555"/>
                    <a:pt x="556454" y="149488"/>
                    <a:pt x="563723" y="188931"/>
                  </a:cubicBezTo>
                  <a:cubicBezTo>
                    <a:pt x="582318" y="185591"/>
                    <a:pt x="621494" y="173495"/>
                    <a:pt x="693889" y="131701"/>
                  </a:cubicBezTo>
                  <a:lnTo>
                    <a:pt x="921364" y="0"/>
                  </a:lnTo>
                  <a:lnTo>
                    <a:pt x="1129792" y="120327"/>
                  </a:lnTo>
                  <a:cubicBezTo>
                    <a:pt x="1225656" y="175661"/>
                    <a:pt x="1286497" y="225128"/>
                    <a:pt x="1271874" y="286691"/>
                  </a:cubicBezTo>
                  <a:cubicBezTo>
                    <a:pt x="1265284" y="314313"/>
                    <a:pt x="1241724" y="348163"/>
                    <a:pt x="1166711" y="352496"/>
                  </a:cubicBezTo>
                  <a:cubicBezTo>
                    <a:pt x="1117335" y="355294"/>
                    <a:pt x="1090616" y="357280"/>
                    <a:pt x="1069313" y="369556"/>
                  </a:cubicBezTo>
                  <a:cubicBezTo>
                    <a:pt x="1064150" y="372313"/>
                    <a:pt x="1059507" y="375948"/>
                    <a:pt x="1055592" y="380298"/>
                  </a:cubicBezTo>
                  <a:cubicBezTo>
                    <a:pt x="1059496" y="384685"/>
                    <a:pt x="1064140" y="388352"/>
                    <a:pt x="1069313" y="391131"/>
                  </a:cubicBezTo>
                  <a:cubicBezTo>
                    <a:pt x="1118058" y="414597"/>
                    <a:pt x="1174835" y="414597"/>
                    <a:pt x="1223580" y="391131"/>
                  </a:cubicBezTo>
                  <a:cubicBezTo>
                    <a:pt x="1234051" y="384992"/>
                    <a:pt x="1234051" y="384992"/>
                    <a:pt x="1238204" y="360710"/>
                  </a:cubicBezTo>
                  <a:cubicBezTo>
                    <a:pt x="1244703" y="322707"/>
                    <a:pt x="1274311" y="281997"/>
                    <a:pt x="1338401" y="281997"/>
                  </a:cubicBezTo>
                  <a:cubicBezTo>
                    <a:pt x="1386514" y="281997"/>
                    <a:pt x="1451958" y="306279"/>
                    <a:pt x="1538344" y="356197"/>
                  </a:cubicBezTo>
                  <a:lnTo>
                    <a:pt x="1805266" y="510284"/>
                  </a:lnTo>
                  <a:lnTo>
                    <a:pt x="1519659" y="675564"/>
                  </a:lnTo>
                  <a:cubicBezTo>
                    <a:pt x="1433182" y="725482"/>
                    <a:pt x="1367828" y="749674"/>
                    <a:pt x="1319625" y="749674"/>
                  </a:cubicBezTo>
                  <a:cubicBezTo>
                    <a:pt x="1255716" y="749674"/>
                    <a:pt x="1225927" y="709054"/>
                    <a:pt x="1219518" y="670961"/>
                  </a:cubicBezTo>
                  <a:cubicBezTo>
                    <a:pt x="1215366" y="646679"/>
                    <a:pt x="1215366" y="646679"/>
                    <a:pt x="1204895" y="640631"/>
                  </a:cubicBezTo>
                  <a:cubicBezTo>
                    <a:pt x="1156149" y="617165"/>
                    <a:pt x="1099373" y="617165"/>
                    <a:pt x="1050627" y="640631"/>
                  </a:cubicBezTo>
                  <a:cubicBezTo>
                    <a:pt x="1045448" y="643362"/>
                    <a:pt x="1040800" y="647000"/>
                    <a:pt x="1036907" y="651373"/>
                  </a:cubicBezTo>
                  <a:cubicBezTo>
                    <a:pt x="1040763" y="655809"/>
                    <a:pt x="1045417" y="659483"/>
                    <a:pt x="1050627" y="662205"/>
                  </a:cubicBezTo>
                  <a:cubicBezTo>
                    <a:pt x="1071840" y="674481"/>
                    <a:pt x="1098559" y="676467"/>
                    <a:pt x="1147936" y="679265"/>
                  </a:cubicBezTo>
                  <a:cubicBezTo>
                    <a:pt x="1223039" y="683508"/>
                    <a:pt x="1246599" y="717358"/>
                    <a:pt x="1253188" y="745071"/>
                  </a:cubicBezTo>
                  <a:cubicBezTo>
                    <a:pt x="1267812" y="806633"/>
                    <a:pt x="1206971" y="856100"/>
                    <a:pt x="1111016" y="911434"/>
                  </a:cubicBezTo>
                  <a:lnTo>
                    <a:pt x="883903" y="1042593"/>
                  </a:ln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69" name="Freeform: Shape 268">
              <a:extLst>
                <a:ext uri="{FF2B5EF4-FFF2-40B4-BE49-F238E27FC236}">
                  <a16:creationId xmlns:a16="http://schemas.microsoft.com/office/drawing/2014/main" id="{2AC048CB-D2AE-4405-9973-61C134B6C5E5}"/>
                </a:ext>
              </a:extLst>
            </p:cNvPr>
            <p:cNvSpPr/>
            <p:nvPr/>
          </p:nvSpPr>
          <p:spPr>
            <a:xfrm>
              <a:off x="9764022" y="5539818"/>
              <a:ext cx="293969" cy="232259"/>
            </a:xfrm>
            <a:custGeom>
              <a:avLst/>
              <a:gdLst>
                <a:gd name="connsiteX0" fmla="*/ 175932 w 293969"/>
                <a:gd name="connsiteY0" fmla="*/ 232259 h 232259"/>
                <a:gd name="connsiteX1" fmla="*/ 0 w 293969"/>
                <a:gd name="connsiteY1" fmla="*/ 130708 h 232259"/>
                <a:gd name="connsiteX2" fmla="*/ 0 w 293969"/>
                <a:gd name="connsiteY2" fmla="*/ 0 h 232259"/>
                <a:gd name="connsiteX3" fmla="*/ 0 w 293969"/>
                <a:gd name="connsiteY3" fmla="*/ 0 h 232259"/>
                <a:gd name="connsiteX4" fmla="*/ 179091 w 293969"/>
                <a:gd name="connsiteY4" fmla="*/ 103357 h 232259"/>
                <a:gd name="connsiteX5" fmla="*/ 242279 w 293969"/>
                <a:gd name="connsiteY5" fmla="*/ 226482 h 232259"/>
                <a:gd name="connsiteX6" fmla="*/ 175932 w 293969"/>
                <a:gd name="connsiteY6" fmla="*/ 232259 h 23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969" h="232259">
                  <a:moveTo>
                    <a:pt x="175932" y="232259"/>
                  </a:moveTo>
                  <a:lnTo>
                    <a:pt x="0" y="130708"/>
                  </a:lnTo>
                  <a:lnTo>
                    <a:pt x="0" y="0"/>
                  </a:lnTo>
                  <a:lnTo>
                    <a:pt x="0" y="0"/>
                  </a:lnTo>
                  <a:lnTo>
                    <a:pt x="179091" y="103357"/>
                  </a:lnTo>
                  <a:cubicBezTo>
                    <a:pt x="318104" y="183695"/>
                    <a:pt x="320360" y="222059"/>
                    <a:pt x="242279" y="226482"/>
                  </a:cubicBezTo>
                  <a:cubicBezTo>
                    <a:pt x="216643" y="227926"/>
                    <a:pt x="195069" y="229190"/>
                    <a:pt x="175932" y="232259"/>
                  </a:cubicBez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nvGrpSpPr>
            <p:cNvPr id="270" name="Group 269">
              <a:extLst>
                <a:ext uri="{FF2B5EF4-FFF2-40B4-BE49-F238E27FC236}">
                  <a16:creationId xmlns:a16="http://schemas.microsoft.com/office/drawing/2014/main" id="{FC3FD782-D312-436B-88D8-BAC3B4A1B595}"/>
                </a:ext>
              </a:extLst>
            </p:cNvPr>
            <p:cNvGrpSpPr/>
            <p:nvPr/>
          </p:nvGrpSpPr>
          <p:grpSpPr>
            <a:xfrm>
              <a:off x="8799688" y="5026963"/>
              <a:ext cx="1606946" cy="1589829"/>
              <a:chOff x="8531596" y="5638174"/>
              <a:chExt cx="1606946" cy="1589829"/>
            </a:xfrm>
          </p:grpSpPr>
          <p:sp>
            <p:nvSpPr>
              <p:cNvPr id="271" name="Freeform: Shape 270">
                <a:extLst>
                  <a:ext uri="{FF2B5EF4-FFF2-40B4-BE49-F238E27FC236}">
                    <a16:creationId xmlns:a16="http://schemas.microsoft.com/office/drawing/2014/main" id="{DAC0C887-FE9C-4C85-85D1-72D7B795CFA4}"/>
                  </a:ext>
                </a:extLst>
              </p:cNvPr>
              <p:cNvSpPr/>
              <p:nvPr/>
            </p:nvSpPr>
            <p:spPr>
              <a:xfrm>
                <a:off x="9838583" y="5842847"/>
                <a:ext cx="299959" cy="227384"/>
              </a:xfrm>
              <a:custGeom>
                <a:avLst/>
                <a:gdLst>
                  <a:gd name="connsiteX0" fmla="*/ 256902 w 299959"/>
                  <a:gd name="connsiteY0" fmla="*/ 71131 h 227384"/>
                  <a:gd name="connsiteX1" fmla="*/ 44141 w 299959"/>
                  <a:gd name="connsiteY1" fmla="*/ 71131 h 227384"/>
                  <a:gd name="connsiteX2" fmla="*/ 0 w 299959"/>
                  <a:gd name="connsiteY2" fmla="*/ 9839 h 227384"/>
                  <a:gd name="connsiteX3" fmla="*/ 0 w 299959"/>
                  <a:gd name="connsiteY3" fmla="*/ 140457 h 227384"/>
                  <a:gd name="connsiteX4" fmla="*/ 44141 w 299959"/>
                  <a:gd name="connsiteY4" fmla="*/ 201929 h 227384"/>
                  <a:gd name="connsiteX5" fmla="*/ 256902 w 299959"/>
                  <a:gd name="connsiteY5" fmla="*/ 201929 h 227384"/>
                  <a:gd name="connsiteX6" fmla="*/ 299960 w 299959"/>
                  <a:gd name="connsiteY6" fmla="*/ 130708 h 227384"/>
                  <a:gd name="connsiteX7" fmla="*/ 299960 w 299959"/>
                  <a:gd name="connsiteY7" fmla="*/ 0 h 227384"/>
                  <a:gd name="connsiteX8" fmla="*/ 256902 w 299959"/>
                  <a:gd name="connsiteY8" fmla="*/ 71131 h 22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959" h="227384">
                    <a:moveTo>
                      <a:pt x="256902" y="71131"/>
                    </a:moveTo>
                    <a:cubicBezTo>
                      <a:pt x="198138" y="105072"/>
                      <a:pt x="102905" y="105072"/>
                      <a:pt x="44141" y="71131"/>
                    </a:cubicBezTo>
                    <a:cubicBezTo>
                      <a:pt x="14894" y="54251"/>
                      <a:pt x="90" y="31955"/>
                      <a:pt x="0" y="9839"/>
                    </a:cubicBezTo>
                    <a:cubicBezTo>
                      <a:pt x="0" y="32045"/>
                      <a:pt x="0" y="118161"/>
                      <a:pt x="0" y="140457"/>
                    </a:cubicBezTo>
                    <a:cubicBezTo>
                      <a:pt x="0" y="162753"/>
                      <a:pt x="14714" y="184959"/>
                      <a:pt x="44141" y="201929"/>
                    </a:cubicBezTo>
                    <a:cubicBezTo>
                      <a:pt x="102905" y="235870"/>
                      <a:pt x="198138" y="235870"/>
                      <a:pt x="256902" y="201929"/>
                    </a:cubicBezTo>
                    <a:cubicBezTo>
                      <a:pt x="290572" y="182431"/>
                      <a:pt x="294634" y="161670"/>
                      <a:pt x="299960" y="130708"/>
                    </a:cubicBezTo>
                    <a:lnTo>
                      <a:pt x="299960" y="0"/>
                    </a:lnTo>
                    <a:cubicBezTo>
                      <a:pt x="294634" y="30962"/>
                      <a:pt x="290572" y="51724"/>
                      <a:pt x="256902" y="71131"/>
                    </a:cubicBez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72" name="Freeform: Shape 271">
                <a:extLst>
                  <a:ext uri="{FF2B5EF4-FFF2-40B4-BE49-F238E27FC236}">
                    <a16:creationId xmlns:a16="http://schemas.microsoft.com/office/drawing/2014/main" id="{BE44FC37-B49C-42D3-A0CB-6185D5690B93}"/>
                  </a:ext>
                </a:extLst>
              </p:cNvPr>
              <p:cNvSpPr/>
              <p:nvPr/>
            </p:nvSpPr>
            <p:spPr>
              <a:xfrm>
                <a:off x="8531957" y="5781555"/>
                <a:ext cx="1571291" cy="1037628"/>
              </a:xfrm>
              <a:custGeom>
                <a:avLst/>
                <a:gdLst>
                  <a:gd name="connsiteX0" fmla="*/ 1571292 w 1571291"/>
                  <a:gd name="connsiteY0" fmla="*/ 442764 h 1037628"/>
                  <a:gd name="connsiteX1" fmla="*/ 1392111 w 1571291"/>
                  <a:gd name="connsiteY1" fmla="*/ 339317 h 1037628"/>
                  <a:gd name="connsiteX2" fmla="*/ 1178898 w 1571291"/>
                  <a:gd name="connsiteY2" fmla="*/ 303210 h 1037628"/>
                  <a:gd name="connsiteX3" fmla="*/ 1135840 w 1571291"/>
                  <a:gd name="connsiteY3" fmla="*/ 374341 h 1037628"/>
                  <a:gd name="connsiteX4" fmla="*/ 930481 w 1571291"/>
                  <a:gd name="connsiteY4" fmla="*/ 378222 h 1037628"/>
                  <a:gd name="connsiteX5" fmla="*/ 1046385 w 1571291"/>
                  <a:gd name="connsiteY5" fmla="*/ 357371 h 1037628"/>
                  <a:gd name="connsiteX6" fmla="*/ 1098379 w 1571291"/>
                  <a:gd name="connsiteY6" fmla="*/ 332818 h 1037628"/>
                  <a:gd name="connsiteX7" fmla="*/ 1098379 w 1571291"/>
                  <a:gd name="connsiteY7" fmla="*/ 202019 h 1037628"/>
                  <a:gd name="connsiteX8" fmla="*/ 983558 w 1571291"/>
                  <a:gd name="connsiteY8" fmla="*/ 103357 h 1037628"/>
                  <a:gd name="connsiteX9" fmla="*/ 804377 w 1571291"/>
                  <a:gd name="connsiteY9" fmla="*/ 0 h 1037628"/>
                  <a:gd name="connsiteX10" fmla="*/ 606510 w 1571291"/>
                  <a:gd name="connsiteY10" fmla="*/ 114189 h 1037628"/>
                  <a:gd name="connsiteX11" fmla="*/ 393207 w 1571291"/>
                  <a:gd name="connsiteY11" fmla="*/ 150296 h 1037628"/>
                  <a:gd name="connsiteX12" fmla="*/ 350149 w 1571291"/>
                  <a:gd name="connsiteY12" fmla="*/ 79165 h 1037628"/>
                  <a:gd name="connsiteX13" fmla="*/ 137478 w 1571291"/>
                  <a:gd name="connsiteY13" fmla="*/ 79165 h 1037628"/>
                  <a:gd name="connsiteX14" fmla="*/ 93337 w 1571291"/>
                  <a:gd name="connsiteY14" fmla="*/ 140547 h 1037628"/>
                  <a:gd name="connsiteX15" fmla="*/ 93337 w 1571291"/>
                  <a:gd name="connsiteY15" fmla="*/ 271165 h 1037628"/>
                  <a:gd name="connsiteX16" fmla="*/ 137478 w 1571291"/>
                  <a:gd name="connsiteY16" fmla="*/ 332637 h 1037628"/>
                  <a:gd name="connsiteX17" fmla="*/ 194888 w 1571291"/>
                  <a:gd name="connsiteY17" fmla="*/ 351593 h 1037628"/>
                  <a:gd name="connsiteX18" fmla="*/ 0 w 1571291"/>
                  <a:gd name="connsiteY18" fmla="*/ 464067 h 1037628"/>
                  <a:gd name="connsiteX19" fmla="*/ 0 w 1571291"/>
                  <a:gd name="connsiteY19" fmla="*/ 595316 h 1037628"/>
                  <a:gd name="connsiteX20" fmla="*/ 175932 w 1571291"/>
                  <a:gd name="connsiteY20" fmla="*/ 696687 h 1037628"/>
                  <a:gd name="connsiteX21" fmla="*/ 118522 w 1571291"/>
                  <a:gd name="connsiteY21" fmla="*/ 715824 h 1037628"/>
                  <a:gd name="connsiteX22" fmla="*/ 74471 w 1571291"/>
                  <a:gd name="connsiteY22" fmla="*/ 777206 h 1037628"/>
                  <a:gd name="connsiteX23" fmla="*/ 74471 w 1571291"/>
                  <a:gd name="connsiteY23" fmla="*/ 907824 h 1037628"/>
                  <a:gd name="connsiteX24" fmla="*/ 118522 w 1571291"/>
                  <a:gd name="connsiteY24" fmla="*/ 969296 h 1037628"/>
                  <a:gd name="connsiteX25" fmla="*/ 331283 w 1571291"/>
                  <a:gd name="connsiteY25" fmla="*/ 969296 h 1037628"/>
                  <a:gd name="connsiteX26" fmla="*/ 374341 w 1571291"/>
                  <a:gd name="connsiteY26" fmla="*/ 898165 h 1037628"/>
                  <a:gd name="connsiteX27" fmla="*/ 587553 w 1571291"/>
                  <a:gd name="connsiteY27" fmla="*/ 934272 h 1037628"/>
                  <a:gd name="connsiteX28" fmla="*/ 766915 w 1571291"/>
                  <a:gd name="connsiteY28" fmla="*/ 1037629 h 1037628"/>
                  <a:gd name="connsiteX29" fmla="*/ 964783 w 1571291"/>
                  <a:gd name="connsiteY29" fmla="*/ 923350 h 1037628"/>
                  <a:gd name="connsiteX30" fmla="*/ 1079693 w 1571291"/>
                  <a:gd name="connsiteY30" fmla="*/ 824777 h 1037628"/>
                  <a:gd name="connsiteX31" fmla="*/ 1079693 w 1571291"/>
                  <a:gd name="connsiteY31" fmla="*/ 694160 h 1037628"/>
                  <a:gd name="connsiteX32" fmla="*/ 1027609 w 1571291"/>
                  <a:gd name="connsiteY32" fmla="*/ 669607 h 1037628"/>
                  <a:gd name="connsiteX33" fmla="*/ 911795 w 1571291"/>
                  <a:gd name="connsiteY33" fmla="*/ 648665 h 1037628"/>
                  <a:gd name="connsiteX34" fmla="*/ 1117155 w 1571291"/>
                  <a:gd name="connsiteY34" fmla="*/ 652546 h 1037628"/>
                  <a:gd name="connsiteX35" fmla="*/ 1160122 w 1571291"/>
                  <a:gd name="connsiteY35" fmla="*/ 723768 h 1037628"/>
                  <a:gd name="connsiteX36" fmla="*/ 1373425 w 1571291"/>
                  <a:gd name="connsiteY36" fmla="*/ 687660 h 1037628"/>
                  <a:gd name="connsiteX37" fmla="*/ 1571292 w 1571291"/>
                  <a:gd name="connsiteY37" fmla="*/ 573381 h 103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71291" h="1037628">
                    <a:moveTo>
                      <a:pt x="1571292" y="442764"/>
                    </a:moveTo>
                    <a:lnTo>
                      <a:pt x="1392111" y="339317"/>
                    </a:lnTo>
                    <a:cubicBezTo>
                      <a:pt x="1252917" y="258978"/>
                      <a:pt x="1186571" y="258076"/>
                      <a:pt x="1178898" y="303210"/>
                    </a:cubicBezTo>
                    <a:cubicBezTo>
                      <a:pt x="1173572" y="334172"/>
                      <a:pt x="1169871" y="354933"/>
                      <a:pt x="1135840" y="374341"/>
                    </a:cubicBezTo>
                    <a:cubicBezTo>
                      <a:pt x="1079423" y="406928"/>
                      <a:pt x="989606" y="408191"/>
                      <a:pt x="930481" y="378222"/>
                    </a:cubicBezTo>
                    <a:cubicBezTo>
                      <a:pt x="962074" y="362426"/>
                      <a:pt x="996557" y="360169"/>
                      <a:pt x="1046385" y="357371"/>
                    </a:cubicBezTo>
                    <a:cubicBezTo>
                      <a:pt x="1079603" y="355475"/>
                      <a:pt x="1098379" y="347441"/>
                      <a:pt x="1098379" y="332818"/>
                    </a:cubicBezTo>
                    <a:lnTo>
                      <a:pt x="1098379" y="202019"/>
                    </a:lnTo>
                    <a:cubicBezTo>
                      <a:pt x="1098379" y="182070"/>
                      <a:pt x="1063716" y="149664"/>
                      <a:pt x="983558" y="103357"/>
                    </a:cubicBezTo>
                    <a:lnTo>
                      <a:pt x="804377" y="0"/>
                    </a:lnTo>
                    <a:lnTo>
                      <a:pt x="606510" y="114189"/>
                    </a:lnTo>
                    <a:cubicBezTo>
                      <a:pt x="467407" y="194527"/>
                      <a:pt x="400970" y="195430"/>
                      <a:pt x="393207" y="150296"/>
                    </a:cubicBezTo>
                    <a:cubicBezTo>
                      <a:pt x="387971" y="119334"/>
                      <a:pt x="384180" y="98573"/>
                      <a:pt x="350149" y="79165"/>
                    </a:cubicBezTo>
                    <a:cubicBezTo>
                      <a:pt x="291385" y="45224"/>
                      <a:pt x="196242" y="45224"/>
                      <a:pt x="137478" y="79165"/>
                    </a:cubicBezTo>
                    <a:cubicBezTo>
                      <a:pt x="108051" y="96135"/>
                      <a:pt x="93337" y="118341"/>
                      <a:pt x="93337" y="140547"/>
                    </a:cubicBezTo>
                    <a:lnTo>
                      <a:pt x="93337" y="271165"/>
                    </a:lnTo>
                    <a:cubicBezTo>
                      <a:pt x="93337" y="293370"/>
                      <a:pt x="108051" y="315667"/>
                      <a:pt x="137478" y="332637"/>
                    </a:cubicBezTo>
                    <a:cubicBezTo>
                      <a:pt x="155245" y="342528"/>
                      <a:pt x="174725" y="348960"/>
                      <a:pt x="194888" y="351593"/>
                    </a:cubicBezTo>
                    <a:lnTo>
                      <a:pt x="0" y="464067"/>
                    </a:lnTo>
                    <a:lnTo>
                      <a:pt x="0" y="595316"/>
                    </a:lnTo>
                    <a:lnTo>
                      <a:pt x="175932" y="696687"/>
                    </a:lnTo>
                    <a:cubicBezTo>
                      <a:pt x="155754" y="699366"/>
                      <a:pt x="136271" y="705860"/>
                      <a:pt x="118522" y="715824"/>
                    </a:cubicBezTo>
                    <a:cubicBezTo>
                      <a:pt x="89185" y="732794"/>
                      <a:pt x="74471" y="755000"/>
                      <a:pt x="74471" y="777206"/>
                    </a:cubicBezTo>
                    <a:lnTo>
                      <a:pt x="74471" y="907824"/>
                    </a:lnTo>
                    <a:cubicBezTo>
                      <a:pt x="74471" y="930029"/>
                      <a:pt x="89185" y="952326"/>
                      <a:pt x="118522" y="969296"/>
                    </a:cubicBezTo>
                    <a:cubicBezTo>
                      <a:pt x="177286" y="1003146"/>
                      <a:pt x="272519" y="1003146"/>
                      <a:pt x="331283" y="969296"/>
                    </a:cubicBezTo>
                    <a:cubicBezTo>
                      <a:pt x="364953" y="949888"/>
                      <a:pt x="369015" y="929127"/>
                      <a:pt x="374341" y="898165"/>
                    </a:cubicBezTo>
                    <a:cubicBezTo>
                      <a:pt x="382013" y="853031"/>
                      <a:pt x="448360" y="854114"/>
                      <a:pt x="587553" y="934272"/>
                    </a:cubicBezTo>
                    <a:lnTo>
                      <a:pt x="766915" y="1037629"/>
                    </a:lnTo>
                    <a:lnTo>
                      <a:pt x="964783" y="923350"/>
                    </a:lnTo>
                    <a:cubicBezTo>
                      <a:pt x="1045031" y="877042"/>
                      <a:pt x="1079693" y="844726"/>
                      <a:pt x="1079693" y="824777"/>
                    </a:cubicBezTo>
                    <a:cubicBezTo>
                      <a:pt x="1079693" y="810064"/>
                      <a:pt x="1079693" y="714199"/>
                      <a:pt x="1079693" y="694160"/>
                    </a:cubicBezTo>
                    <a:cubicBezTo>
                      <a:pt x="1079693" y="679446"/>
                      <a:pt x="1060918" y="671502"/>
                      <a:pt x="1027609" y="669607"/>
                    </a:cubicBezTo>
                    <a:cubicBezTo>
                      <a:pt x="977871" y="666809"/>
                      <a:pt x="943389" y="664552"/>
                      <a:pt x="911795" y="648665"/>
                    </a:cubicBezTo>
                    <a:cubicBezTo>
                      <a:pt x="970830" y="618786"/>
                      <a:pt x="1060737" y="619960"/>
                      <a:pt x="1117155" y="652546"/>
                    </a:cubicBezTo>
                    <a:cubicBezTo>
                      <a:pt x="1150825" y="672044"/>
                      <a:pt x="1154887" y="692715"/>
                      <a:pt x="1160122" y="723768"/>
                    </a:cubicBezTo>
                    <a:cubicBezTo>
                      <a:pt x="1167885" y="768902"/>
                      <a:pt x="1234322" y="767728"/>
                      <a:pt x="1373425" y="687660"/>
                    </a:cubicBezTo>
                    <a:lnTo>
                      <a:pt x="1571292" y="573381"/>
                    </a:ln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73" name="Freeform: Shape 272">
                <a:extLst>
                  <a:ext uri="{FF2B5EF4-FFF2-40B4-BE49-F238E27FC236}">
                    <a16:creationId xmlns:a16="http://schemas.microsoft.com/office/drawing/2014/main" id="{67FEC525-51CD-44BA-A82A-56FE8DD4D1E1}"/>
                  </a:ext>
                </a:extLst>
              </p:cNvPr>
              <p:cNvSpPr/>
              <p:nvPr/>
            </p:nvSpPr>
            <p:spPr>
              <a:xfrm>
                <a:off x="9692079" y="6224319"/>
                <a:ext cx="411169" cy="311045"/>
              </a:xfrm>
              <a:custGeom>
                <a:avLst/>
                <a:gdLst>
                  <a:gd name="connsiteX0" fmla="*/ 213303 w 411169"/>
                  <a:gd name="connsiteY0" fmla="*/ 114279 h 311045"/>
                  <a:gd name="connsiteX1" fmla="*/ 0 w 411169"/>
                  <a:gd name="connsiteY1" fmla="*/ 150386 h 311045"/>
                  <a:gd name="connsiteX2" fmla="*/ 0 w 411169"/>
                  <a:gd name="connsiteY2" fmla="*/ 281094 h 311045"/>
                  <a:gd name="connsiteX3" fmla="*/ 213303 w 411169"/>
                  <a:gd name="connsiteY3" fmla="*/ 244987 h 311045"/>
                  <a:gd name="connsiteX4" fmla="*/ 411170 w 411169"/>
                  <a:gd name="connsiteY4" fmla="*/ 130708 h 311045"/>
                  <a:gd name="connsiteX5" fmla="*/ 411170 w 411169"/>
                  <a:gd name="connsiteY5" fmla="*/ 0 h 31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169" h="311045">
                    <a:moveTo>
                      <a:pt x="213303" y="114279"/>
                    </a:moveTo>
                    <a:cubicBezTo>
                      <a:pt x="74200" y="194527"/>
                      <a:pt x="7763" y="195520"/>
                      <a:pt x="0" y="150386"/>
                    </a:cubicBezTo>
                    <a:lnTo>
                      <a:pt x="0" y="281094"/>
                    </a:lnTo>
                    <a:cubicBezTo>
                      <a:pt x="7763" y="326228"/>
                      <a:pt x="74200" y="325054"/>
                      <a:pt x="213303" y="244987"/>
                    </a:cubicBezTo>
                    <a:lnTo>
                      <a:pt x="411170" y="130708"/>
                    </a:lnTo>
                    <a:lnTo>
                      <a:pt x="411170" y="0"/>
                    </a:ln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74" name="Freeform: Shape 273">
                <a:extLst>
                  <a:ext uri="{FF2B5EF4-FFF2-40B4-BE49-F238E27FC236}">
                    <a16:creationId xmlns:a16="http://schemas.microsoft.com/office/drawing/2014/main" id="{1A8A4BD5-2161-45C1-B5F5-8A091205D6C0}"/>
                  </a:ext>
                </a:extLst>
              </p:cNvPr>
              <p:cNvSpPr/>
              <p:nvPr/>
            </p:nvSpPr>
            <p:spPr>
              <a:xfrm>
                <a:off x="9410985" y="5983574"/>
                <a:ext cx="219350" cy="176112"/>
              </a:xfrm>
              <a:custGeom>
                <a:avLst/>
                <a:gdLst>
                  <a:gd name="connsiteX0" fmla="*/ 44141 w 219350"/>
                  <a:gd name="connsiteY0" fmla="*/ 172141 h 176112"/>
                  <a:gd name="connsiteX1" fmla="*/ 51453 w 219350"/>
                  <a:gd name="connsiteY1" fmla="*/ 176113 h 176112"/>
                  <a:gd name="connsiteX2" fmla="*/ 167357 w 219350"/>
                  <a:gd name="connsiteY2" fmla="*/ 155170 h 176112"/>
                  <a:gd name="connsiteX3" fmla="*/ 219351 w 219350"/>
                  <a:gd name="connsiteY3" fmla="*/ 130618 h 176112"/>
                  <a:gd name="connsiteX4" fmla="*/ 219351 w 219350"/>
                  <a:gd name="connsiteY4" fmla="*/ 0 h 176112"/>
                  <a:gd name="connsiteX5" fmla="*/ 167357 w 219350"/>
                  <a:gd name="connsiteY5" fmla="*/ 24463 h 176112"/>
                  <a:gd name="connsiteX6" fmla="*/ 44141 w 219350"/>
                  <a:gd name="connsiteY6" fmla="*/ 49377 h 176112"/>
                  <a:gd name="connsiteX7" fmla="*/ 44141 w 219350"/>
                  <a:gd name="connsiteY7" fmla="*/ 172141 h 17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350" h="176112">
                    <a:moveTo>
                      <a:pt x="44141" y="172141"/>
                    </a:moveTo>
                    <a:cubicBezTo>
                      <a:pt x="46488" y="173585"/>
                      <a:pt x="49016" y="174849"/>
                      <a:pt x="51453" y="176113"/>
                    </a:cubicBezTo>
                    <a:cubicBezTo>
                      <a:pt x="83046" y="160225"/>
                      <a:pt x="117529" y="158059"/>
                      <a:pt x="167357" y="155170"/>
                    </a:cubicBezTo>
                    <a:cubicBezTo>
                      <a:pt x="200665" y="153275"/>
                      <a:pt x="219351" y="145331"/>
                      <a:pt x="219351" y="130618"/>
                    </a:cubicBezTo>
                    <a:lnTo>
                      <a:pt x="219351" y="0"/>
                    </a:lnTo>
                    <a:cubicBezTo>
                      <a:pt x="219351" y="14623"/>
                      <a:pt x="200665" y="22567"/>
                      <a:pt x="167357" y="24463"/>
                    </a:cubicBezTo>
                    <a:cubicBezTo>
                      <a:pt x="113647" y="27532"/>
                      <a:pt x="77811" y="29879"/>
                      <a:pt x="44141" y="49377"/>
                    </a:cubicBezTo>
                    <a:cubicBezTo>
                      <a:pt x="-14714" y="83227"/>
                      <a:pt x="-14714" y="138290"/>
                      <a:pt x="44141" y="172141"/>
                    </a:cubicBez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75" name="Freeform: Shape 274">
                <a:extLst>
                  <a:ext uri="{FF2B5EF4-FFF2-40B4-BE49-F238E27FC236}">
                    <a16:creationId xmlns:a16="http://schemas.microsoft.com/office/drawing/2014/main" id="{B3E8AD4D-D75E-499E-860D-F0C1E6316A3A}"/>
                  </a:ext>
                </a:extLst>
              </p:cNvPr>
              <p:cNvSpPr/>
              <p:nvPr/>
            </p:nvSpPr>
            <p:spPr>
              <a:xfrm>
                <a:off x="9298872" y="6476166"/>
                <a:ext cx="312777" cy="343017"/>
              </a:xfrm>
              <a:custGeom>
                <a:avLst/>
                <a:gdLst>
                  <a:gd name="connsiteX0" fmla="*/ 312778 w 312777"/>
                  <a:gd name="connsiteY0" fmla="*/ 0 h 343017"/>
                  <a:gd name="connsiteX1" fmla="*/ 197957 w 312777"/>
                  <a:gd name="connsiteY1" fmla="*/ 98482 h 343017"/>
                  <a:gd name="connsiteX2" fmla="*/ 0 w 312777"/>
                  <a:gd name="connsiteY2" fmla="*/ 212761 h 343017"/>
                  <a:gd name="connsiteX3" fmla="*/ 0 w 312777"/>
                  <a:gd name="connsiteY3" fmla="*/ 343018 h 343017"/>
                  <a:gd name="connsiteX4" fmla="*/ 197957 w 312777"/>
                  <a:gd name="connsiteY4" fmla="*/ 228739 h 343017"/>
                  <a:gd name="connsiteX5" fmla="*/ 312778 w 312777"/>
                  <a:gd name="connsiteY5" fmla="*/ 130166 h 34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777" h="343017">
                    <a:moveTo>
                      <a:pt x="312778" y="0"/>
                    </a:moveTo>
                    <a:cubicBezTo>
                      <a:pt x="312778" y="19859"/>
                      <a:pt x="278025" y="52265"/>
                      <a:pt x="197957" y="98482"/>
                    </a:cubicBezTo>
                    <a:lnTo>
                      <a:pt x="0" y="212761"/>
                    </a:lnTo>
                    <a:lnTo>
                      <a:pt x="0" y="343018"/>
                    </a:lnTo>
                    <a:lnTo>
                      <a:pt x="197957" y="228739"/>
                    </a:lnTo>
                    <a:cubicBezTo>
                      <a:pt x="278115" y="182431"/>
                      <a:pt x="312778" y="150115"/>
                      <a:pt x="312778" y="130166"/>
                    </a:cubicBez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76" name="Freeform: Shape 275">
                <a:extLst>
                  <a:ext uri="{FF2B5EF4-FFF2-40B4-BE49-F238E27FC236}">
                    <a16:creationId xmlns:a16="http://schemas.microsoft.com/office/drawing/2014/main" id="{2C6D67D6-AA4D-4BBF-B3B3-A8971B124A21}"/>
                  </a:ext>
                </a:extLst>
              </p:cNvPr>
              <p:cNvSpPr/>
              <p:nvPr/>
            </p:nvSpPr>
            <p:spPr>
              <a:xfrm>
                <a:off x="8606608" y="6549012"/>
                <a:ext cx="299779" cy="227723"/>
              </a:xfrm>
              <a:custGeom>
                <a:avLst/>
                <a:gdLst>
                  <a:gd name="connsiteX0" fmla="*/ 256812 w 299779"/>
                  <a:gd name="connsiteY0" fmla="*/ 71582 h 227723"/>
                  <a:gd name="connsiteX1" fmla="*/ 44051 w 299779"/>
                  <a:gd name="connsiteY1" fmla="*/ 71582 h 227723"/>
                  <a:gd name="connsiteX2" fmla="*/ 0 w 299779"/>
                  <a:gd name="connsiteY2" fmla="*/ 10200 h 227723"/>
                  <a:gd name="connsiteX3" fmla="*/ 0 w 299779"/>
                  <a:gd name="connsiteY3" fmla="*/ 140818 h 227723"/>
                  <a:gd name="connsiteX4" fmla="*/ 44051 w 299779"/>
                  <a:gd name="connsiteY4" fmla="*/ 202200 h 227723"/>
                  <a:gd name="connsiteX5" fmla="*/ 256812 w 299779"/>
                  <a:gd name="connsiteY5" fmla="*/ 202200 h 227723"/>
                  <a:gd name="connsiteX6" fmla="*/ 299780 w 299779"/>
                  <a:gd name="connsiteY6" fmla="*/ 131069 h 227723"/>
                  <a:gd name="connsiteX7" fmla="*/ 299780 w 299779"/>
                  <a:gd name="connsiteY7" fmla="*/ 0 h 227723"/>
                  <a:gd name="connsiteX8" fmla="*/ 256812 w 299779"/>
                  <a:gd name="connsiteY8" fmla="*/ 71582 h 2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779" h="227723">
                    <a:moveTo>
                      <a:pt x="256812" y="71582"/>
                    </a:moveTo>
                    <a:cubicBezTo>
                      <a:pt x="198048" y="105523"/>
                      <a:pt x="102815" y="105523"/>
                      <a:pt x="44051" y="71582"/>
                    </a:cubicBezTo>
                    <a:cubicBezTo>
                      <a:pt x="14714" y="54702"/>
                      <a:pt x="0" y="32406"/>
                      <a:pt x="0" y="10200"/>
                    </a:cubicBezTo>
                    <a:lnTo>
                      <a:pt x="0" y="140818"/>
                    </a:lnTo>
                    <a:cubicBezTo>
                      <a:pt x="0" y="163024"/>
                      <a:pt x="14714" y="185320"/>
                      <a:pt x="44051" y="202200"/>
                    </a:cubicBezTo>
                    <a:cubicBezTo>
                      <a:pt x="102815" y="236231"/>
                      <a:pt x="198048" y="236231"/>
                      <a:pt x="256812" y="202200"/>
                    </a:cubicBezTo>
                    <a:cubicBezTo>
                      <a:pt x="290482" y="182792"/>
                      <a:pt x="294544" y="162031"/>
                      <a:pt x="299780" y="131069"/>
                    </a:cubicBezTo>
                    <a:lnTo>
                      <a:pt x="299780" y="0"/>
                    </a:lnTo>
                    <a:cubicBezTo>
                      <a:pt x="294544" y="30962"/>
                      <a:pt x="290843" y="51723"/>
                      <a:pt x="256812" y="71582"/>
                    </a:cubicBez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77" name="Freeform: Shape 276">
                <a:extLst>
                  <a:ext uri="{FF2B5EF4-FFF2-40B4-BE49-F238E27FC236}">
                    <a16:creationId xmlns:a16="http://schemas.microsoft.com/office/drawing/2014/main" id="{EE7CCC15-4BCC-4E6C-9265-20FCB6CBBC35}"/>
                  </a:ext>
                </a:extLst>
              </p:cNvPr>
              <p:cNvSpPr/>
              <p:nvPr/>
            </p:nvSpPr>
            <p:spPr>
              <a:xfrm>
                <a:off x="9392277" y="6278209"/>
                <a:ext cx="299801" cy="227294"/>
              </a:xfrm>
              <a:custGeom>
                <a:avLst/>
                <a:gdLst>
                  <a:gd name="connsiteX0" fmla="*/ 256834 w 299801"/>
                  <a:gd name="connsiteY0" fmla="*/ 25456 h 227294"/>
                  <a:gd name="connsiteX1" fmla="*/ 44073 w 299801"/>
                  <a:gd name="connsiteY1" fmla="*/ 25456 h 227294"/>
                  <a:gd name="connsiteX2" fmla="*/ 44073 w 299801"/>
                  <a:gd name="connsiteY2" fmla="*/ 148220 h 227294"/>
                  <a:gd name="connsiteX3" fmla="*/ 51475 w 299801"/>
                  <a:gd name="connsiteY3" fmla="*/ 152191 h 227294"/>
                  <a:gd name="connsiteX4" fmla="*/ 256834 w 299801"/>
                  <a:gd name="connsiteY4" fmla="*/ 156073 h 227294"/>
                  <a:gd name="connsiteX5" fmla="*/ 299802 w 299801"/>
                  <a:gd name="connsiteY5" fmla="*/ 227294 h 227294"/>
                  <a:gd name="connsiteX6" fmla="*/ 299802 w 299801"/>
                  <a:gd name="connsiteY6" fmla="*/ 96586 h 227294"/>
                  <a:gd name="connsiteX7" fmla="*/ 256834 w 299801"/>
                  <a:gd name="connsiteY7" fmla="*/ 25456 h 2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801" h="227294">
                    <a:moveTo>
                      <a:pt x="256834" y="25456"/>
                    </a:moveTo>
                    <a:cubicBezTo>
                      <a:pt x="197980" y="-8485"/>
                      <a:pt x="102837" y="-8485"/>
                      <a:pt x="44073" y="25456"/>
                    </a:cubicBezTo>
                    <a:cubicBezTo>
                      <a:pt x="-14691" y="59396"/>
                      <a:pt x="-14691" y="114369"/>
                      <a:pt x="44073" y="148220"/>
                    </a:cubicBezTo>
                    <a:cubicBezTo>
                      <a:pt x="46510" y="149664"/>
                      <a:pt x="49038" y="150928"/>
                      <a:pt x="51475" y="152191"/>
                    </a:cubicBezTo>
                    <a:cubicBezTo>
                      <a:pt x="110601" y="122313"/>
                      <a:pt x="200417" y="123577"/>
                      <a:pt x="256834" y="156073"/>
                    </a:cubicBezTo>
                    <a:cubicBezTo>
                      <a:pt x="290504" y="175571"/>
                      <a:pt x="294567" y="196333"/>
                      <a:pt x="299802" y="227294"/>
                    </a:cubicBezTo>
                    <a:lnTo>
                      <a:pt x="299802" y="96586"/>
                    </a:lnTo>
                    <a:cubicBezTo>
                      <a:pt x="294567" y="65625"/>
                      <a:pt x="290504" y="44953"/>
                      <a:pt x="256834" y="25456"/>
                    </a:cubicBez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78" name="Freeform: Shape 277">
                <a:extLst>
                  <a:ext uri="{FF2B5EF4-FFF2-40B4-BE49-F238E27FC236}">
                    <a16:creationId xmlns:a16="http://schemas.microsoft.com/office/drawing/2014/main" id="{9F012EE7-DC3D-4CA4-A10D-DD873BA90177}"/>
                  </a:ext>
                </a:extLst>
              </p:cNvPr>
              <p:cNvSpPr/>
              <p:nvPr/>
            </p:nvSpPr>
            <p:spPr>
              <a:xfrm>
                <a:off x="8906388" y="6519157"/>
                <a:ext cx="392484" cy="300026"/>
              </a:xfrm>
              <a:custGeom>
                <a:avLst/>
                <a:gdLst>
                  <a:gd name="connsiteX0" fmla="*/ 213303 w 392484"/>
                  <a:gd name="connsiteY0" fmla="*/ 66143 h 300026"/>
                  <a:gd name="connsiteX1" fmla="*/ 0 w 392484"/>
                  <a:gd name="connsiteY1" fmla="*/ 30036 h 300026"/>
                  <a:gd name="connsiteX2" fmla="*/ 0 w 392484"/>
                  <a:gd name="connsiteY2" fmla="*/ 160653 h 300026"/>
                  <a:gd name="connsiteX3" fmla="*/ 213303 w 392484"/>
                  <a:gd name="connsiteY3" fmla="*/ 196760 h 300026"/>
                  <a:gd name="connsiteX4" fmla="*/ 392484 w 392484"/>
                  <a:gd name="connsiteY4" fmla="*/ 300027 h 300026"/>
                  <a:gd name="connsiteX5" fmla="*/ 392484 w 392484"/>
                  <a:gd name="connsiteY5" fmla="*/ 169590 h 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484" h="300026">
                    <a:moveTo>
                      <a:pt x="213303" y="66143"/>
                    </a:moveTo>
                    <a:cubicBezTo>
                      <a:pt x="74110" y="-14195"/>
                      <a:pt x="7853" y="-15098"/>
                      <a:pt x="0" y="30036"/>
                    </a:cubicBezTo>
                    <a:lnTo>
                      <a:pt x="0" y="160653"/>
                    </a:lnTo>
                    <a:cubicBezTo>
                      <a:pt x="7853" y="115519"/>
                      <a:pt x="74110" y="116603"/>
                      <a:pt x="213303" y="196760"/>
                    </a:cubicBezTo>
                    <a:lnTo>
                      <a:pt x="392484" y="300027"/>
                    </a:lnTo>
                    <a:lnTo>
                      <a:pt x="392484" y="169590"/>
                    </a:ln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79" name="Freeform: Shape 278">
                <a:extLst>
                  <a:ext uri="{FF2B5EF4-FFF2-40B4-BE49-F238E27FC236}">
                    <a16:creationId xmlns:a16="http://schemas.microsoft.com/office/drawing/2014/main" id="{6EB81487-7D9E-4F77-BA6A-A758B3DE9422}"/>
                  </a:ext>
                </a:extLst>
              </p:cNvPr>
              <p:cNvSpPr/>
              <p:nvPr/>
            </p:nvSpPr>
            <p:spPr>
              <a:xfrm>
                <a:off x="8531957" y="6245892"/>
                <a:ext cx="294001" cy="232349"/>
              </a:xfrm>
              <a:custGeom>
                <a:avLst/>
                <a:gdLst>
                  <a:gd name="connsiteX0" fmla="*/ 241918 w 294001"/>
                  <a:gd name="connsiteY0" fmla="*/ 226572 h 232349"/>
                  <a:gd name="connsiteX1" fmla="*/ 179182 w 294001"/>
                  <a:gd name="connsiteY1" fmla="*/ 103447 h 232349"/>
                  <a:gd name="connsiteX2" fmla="*/ 0 w 294001"/>
                  <a:gd name="connsiteY2" fmla="*/ 0 h 232349"/>
                  <a:gd name="connsiteX3" fmla="*/ 0 w 294001"/>
                  <a:gd name="connsiteY3" fmla="*/ 130979 h 232349"/>
                  <a:gd name="connsiteX4" fmla="*/ 175932 w 294001"/>
                  <a:gd name="connsiteY4" fmla="*/ 232350 h 232349"/>
                  <a:gd name="connsiteX5" fmla="*/ 241918 w 294001"/>
                  <a:gd name="connsiteY5" fmla="*/ 226572 h 2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001" h="232349">
                    <a:moveTo>
                      <a:pt x="241918" y="226572"/>
                    </a:moveTo>
                    <a:cubicBezTo>
                      <a:pt x="320451" y="222149"/>
                      <a:pt x="318284" y="183785"/>
                      <a:pt x="179182" y="103447"/>
                    </a:cubicBezTo>
                    <a:lnTo>
                      <a:pt x="0" y="0"/>
                    </a:lnTo>
                    <a:lnTo>
                      <a:pt x="0" y="130979"/>
                    </a:lnTo>
                    <a:lnTo>
                      <a:pt x="175932" y="232350"/>
                    </a:lnTo>
                    <a:cubicBezTo>
                      <a:pt x="195159" y="229371"/>
                      <a:pt x="216643" y="228017"/>
                      <a:pt x="241918" y="226572"/>
                    </a:cubicBez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80" name="Freeform: Shape 279">
                <a:extLst>
                  <a:ext uri="{FF2B5EF4-FFF2-40B4-BE49-F238E27FC236}">
                    <a16:creationId xmlns:a16="http://schemas.microsoft.com/office/drawing/2014/main" id="{97391932-882A-4547-AE32-2B7A84EA7578}"/>
                  </a:ext>
                </a:extLst>
              </p:cNvPr>
              <p:cNvSpPr/>
              <p:nvPr/>
            </p:nvSpPr>
            <p:spPr>
              <a:xfrm>
                <a:off x="8531596" y="5781555"/>
                <a:ext cx="1572375" cy="907462"/>
              </a:xfrm>
              <a:custGeom>
                <a:avLst/>
                <a:gdLst>
                  <a:gd name="connsiteX0" fmla="*/ 923440 w 1572375"/>
                  <a:gd name="connsiteY0" fmla="*/ 251396 h 907462"/>
                  <a:gd name="connsiteX1" fmla="*/ 1046746 w 1572375"/>
                  <a:gd name="connsiteY1" fmla="*/ 226572 h 907462"/>
                  <a:gd name="connsiteX2" fmla="*/ 983558 w 1572375"/>
                  <a:gd name="connsiteY2" fmla="*/ 103447 h 907462"/>
                  <a:gd name="connsiteX3" fmla="*/ 804377 w 1572375"/>
                  <a:gd name="connsiteY3" fmla="*/ 0 h 907462"/>
                  <a:gd name="connsiteX4" fmla="*/ 606871 w 1572375"/>
                  <a:gd name="connsiteY4" fmla="*/ 114189 h 907462"/>
                  <a:gd name="connsiteX5" fmla="*/ 393568 w 1572375"/>
                  <a:gd name="connsiteY5" fmla="*/ 150296 h 907462"/>
                  <a:gd name="connsiteX6" fmla="*/ 350510 w 1572375"/>
                  <a:gd name="connsiteY6" fmla="*/ 79165 h 907462"/>
                  <a:gd name="connsiteX7" fmla="*/ 137839 w 1572375"/>
                  <a:gd name="connsiteY7" fmla="*/ 79165 h 907462"/>
                  <a:gd name="connsiteX8" fmla="*/ 137839 w 1572375"/>
                  <a:gd name="connsiteY8" fmla="*/ 201929 h 907462"/>
                  <a:gd name="connsiteX9" fmla="*/ 261055 w 1572375"/>
                  <a:gd name="connsiteY9" fmla="*/ 226843 h 907462"/>
                  <a:gd name="connsiteX10" fmla="*/ 197867 w 1572375"/>
                  <a:gd name="connsiteY10" fmla="*/ 349969 h 907462"/>
                  <a:gd name="connsiteX11" fmla="*/ 0 w 1572375"/>
                  <a:gd name="connsiteY11" fmla="*/ 464157 h 907462"/>
                  <a:gd name="connsiteX12" fmla="*/ 179543 w 1572375"/>
                  <a:gd name="connsiteY12" fmla="*/ 568236 h 907462"/>
                  <a:gd name="connsiteX13" fmla="*/ 242730 w 1572375"/>
                  <a:gd name="connsiteY13" fmla="*/ 691362 h 907462"/>
                  <a:gd name="connsiteX14" fmla="*/ 119424 w 1572375"/>
                  <a:gd name="connsiteY14" fmla="*/ 716275 h 907462"/>
                  <a:gd name="connsiteX15" fmla="*/ 119424 w 1572375"/>
                  <a:gd name="connsiteY15" fmla="*/ 839040 h 907462"/>
                  <a:gd name="connsiteX16" fmla="*/ 332186 w 1572375"/>
                  <a:gd name="connsiteY16" fmla="*/ 839040 h 907462"/>
                  <a:gd name="connsiteX17" fmla="*/ 375243 w 1572375"/>
                  <a:gd name="connsiteY17" fmla="*/ 767908 h 907462"/>
                  <a:gd name="connsiteX18" fmla="*/ 588456 w 1572375"/>
                  <a:gd name="connsiteY18" fmla="*/ 804016 h 907462"/>
                  <a:gd name="connsiteX19" fmla="*/ 767638 w 1572375"/>
                  <a:gd name="connsiteY19" fmla="*/ 907462 h 907462"/>
                  <a:gd name="connsiteX20" fmla="*/ 965505 w 1572375"/>
                  <a:gd name="connsiteY20" fmla="*/ 793184 h 907462"/>
                  <a:gd name="connsiteX21" fmla="*/ 1028692 w 1572375"/>
                  <a:gd name="connsiteY21" fmla="*/ 670058 h 907462"/>
                  <a:gd name="connsiteX22" fmla="*/ 905477 w 1572375"/>
                  <a:gd name="connsiteY22" fmla="*/ 645235 h 907462"/>
                  <a:gd name="connsiteX23" fmla="*/ 905477 w 1572375"/>
                  <a:gd name="connsiteY23" fmla="*/ 522380 h 907462"/>
                  <a:gd name="connsiteX24" fmla="*/ 1118238 w 1572375"/>
                  <a:gd name="connsiteY24" fmla="*/ 522380 h 907462"/>
                  <a:gd name="connsiteX25" fmla="*/ 1161205 w 1572375"/>
                  <a:gd name="connsiteY25" fmla="*/ 593511 h 907462"/>
                  <a:gd name="connsiteX26" fmla="*/ 1374508 w 1572375"/>
                  <a:gd name="connsiteY26" fmla="*/ 557404 h 907462"/>
                  <a:gd name="connsiteX27" fmla="*/ 1572375 w 1572375"/>
                  <a:gd name="connsiteY27" fmla="*/ 443125 h 907462"/>
                  <a:gd name="connsiteX28" fmla="*/ 1393194 w 1572375"/>
                  <a:gd name="connsiteY28" fmla="*/ 339678 h 907462"/>
                  <a:gd name="connsiteX29" fmla="*/ 1179981 w 1572375"/>
                  <a:gd name="connsiteY29" fmla="*/ 303571 h 907462"/>
                  <a:gd name="connsiteX30" fmla="*/ 1136923 w 1572375"/>
                  <a:gd name="connsiteY30" fmla="*/ 374702 h 907462"/>
                  <a:gd name="connsiteX31" fmla="*/ 924162 w 1572375"/>
                  <a:gd name="connsiteY31" fmla="*/ 374702 h 907462"/>
                  <a:gd name="connsiteX32" fmla="*/ 923440 w 1572375"/>
                  <a:gd name="connsiteY32" fmla="*/ 251396 h 9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2375" h="907462">
                    <a:moveTo>
                      <a:pt x="923440" y="251396"/>
                    </a:moveTo>
                    <a:cubicBezTo>
                      <a:pt x="957200" y="231898"/>
                      <a:pt x="993036" y="229551"/>
                      <a:pt x="1046746" y="226572"/>
                    </a:cubicBezTo>
                    <a:cubicBezTo>
                      <a:pt x="1125188" y="222059"/>
                      <a:pt x="1123022" y="183695"/>
                      <a:pt x="983558" y="103447"/>
                    </a:cubicBezTo>
                    <a:lnTo>
                      <a:pt x="804377" y="0"/>
                    </a:lnTo>
                    <a:lnTo>
                      <a:pt x="606871" y="114189"/>
                    </a:lnTo>
                    <a:cubicBezTo>
                      <a:pt x="467768" y="194527"/>
                      <a:pt x="401331" y="195430"/>
                      <a:pt x="393568" y="150296"/>
                    </a:cubicBezTo>
                    <a:cubicBezTo>
                      <a:pt x="388332" y="119334"/>
                      <a:pt x="384541" y="98573"/>
                      <a:pt x="350510" y="79165"/>
                    </a:cubicBezTo>
                    <a:cubicBezTo>
                      <a:pt x="291746" y="45224"/>
                      <a:pt x="196603" y="45224"/>
                      <a:pt x="137839" y="79165"/>
                    </a:cubicBezTo>
                    <a:cubicBezTo>
                      <a:pt x="79075" y="113106"/>
                      <a:pt x="78984" y="167989"/>
                      <a:pt x="137839" y="201929"/>
                    </a:cubicBezTo>
                    <a:cubicBezTo>
                      <a:pt x="171509" y="221427"/>
                      <a:pt x="207435" y="223774"/>
                      <a:pt x="261055" y="226843"/>
                    </a:cubicBezTo>
                    <a:cubicBezTo>
                      <a:pt x="339588" y="231266"/>
                      <a:pt x="337421" y="269540"/>
                      <a:pt x="197867" y="349969"/>
                    </a:cubicBezTo>
                    <a:lnTo>
                      <a:pt x="0" y="464157"/>
                    </a:lnTo>
                    <a:lnTo>
                      <a:pt x="179543" y="568236"/>
                    </a:lnTo>
                    <a:cubicBezTo>
                      <a:pt x="318645" y="648574"/>
                      <a:pt x="320812" y="686938"/>
                      <a:pt x="242730" y="691362"/>
                    </a:cubicBezTo>
                    <a:cubicBezTo>
                      <a:pt x="189021" y="694431"/>
                      <a:pt x="153094" y="696777"/>
                      <a:pt x="119424" y="716275"/>
                    </a:cubicBezTo>
                    <a:cubicBezTo>
                      <a:pt x="60660" y="750126"/>
                      <a:pt x="60660" y="805099"/>
                      <a:pt x="119424" y="839040"/>
                    </a:cubicBezTo>
                    <a:cubicBezTo>
                      <a:pt x="178189" y="872980"/>
                      <a:pt x="273421" y="872980"/>
                      <a:pt x="332186" y="839040"/>
                    </a:cubicBezTo>
                    <a:cubicBezTo>
                      <a:pt x="365855" y="819632"/>
                      <a:pt x="369918" y="798870"/>
                      <a:pt x="375243" y="767908"/>
                    </a:cubicBezTo>
                    <a:cubicBezTo>
                      <a:pt x="382916" y="722775"/>
                      <a:pt x="449263" y="723768"/>
                      <a:pt x="588456" y="804016"/>
                    </a:cubicBezTo>
                    <a:lnTo>
                      <a:pt x="767638" y="907462"/>
                    </a:lnTo>
                    <a:lnTo>
                      <a:pt x="965505" y="793184"/>
                    </a:lnTo>
                    <a:cubicBezTo>
                      <a:pt x="1104698" y="712845"/>
                      <a:pt x="1106864" y="674481"/>
                      <a:pt x="1028692" y="670058"/>
                    </a:cubicBezTo>
                    <a:cubicBezTo>
                      <a:pt x="975073" y="666989"/>
                      <a:pt x="939147" y="664642"/>
                      <a:pt x="905477" y="645235"/>
                    </a:cubicBezTo>
                    <a:cubicBezTo>
                      <a:pt x="846712" y="611294"/>
                      <a:pt x="846712" y="556321"/>
                      <a:pt x="905477" y="522380"/>
                    </a:cubicBezTo>
                    <a:cubicBezTo>
                      <a:pt x="964241" y="488439"/>
                      <a:pt x="1059473" y="488439"/>
                      <a:pt x="1118238" y="522380"/>
                    </a:cubicBezTo>
                    <a:cubicBezTo>
                      <a:pt x="1151908" y="541788"/>
                      <a:pt x="1155970" y="562549"/>
                      <a:pt x="1161205" y="593511"/>
                    </a:cubicBezTo>
                    <a:cubicBezTo>
                      <a:pt x="1168968" y="638645"/>
                      <a:pt x="1235405" y="637562"/>
                      <a:pt x="1374508" y="557404"/>
                    </a:cubicBezTo>
                    <a:lnTo>
                      <a:pt x="1572375" y="443125"/>
                    </a:lnTo>
                    <a:lnTo>
                      <a:pt x="1393194" y="339678"/>
                    </a:lnTo>
                    <a:cubicBezTo>
                      <a:pt x="1254001" y="259340"/>
                      <a:pt x="1187654" y="258437"/>
                      <a:pt x="1179981" y="303571"/>
                    </a:cubicBezTo>
                    <a:cubicBezTo>
                      <a:pt x="1174655" y="334533"/>
                      <a:pt x="1170954" y="355294"/>
                      <a:pt x="1136923" y="374702"/>
                    </a:cubicBezTo>
                    <a:cubicBezTo>
                      <a:pt x="1078159" y="408643"/>
                      <a:pt x="982926" y="408643"/>
                      <a:pt x="924162" y="374702"/>
                    </a:cubicBezTo>
                    <a:cubicBezTo>
                      <a:pt x="865398" y="340761"/>
                      <a:pt x="864675" y="285337"/>
                      <a:pt x="923440" y="251396"/>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81" name="Freeform: Shape 280">
                <a:extLst>
                  <a:ext uri="{FF2B5EF4-FFF2-40B4-BE49-F238E27FC236}">
                    <a16:creationId xmlns:a16="http://schemas.microsoft.com/office/drawing/2014/main" id="{29DEFFE6-AE49-4B5E-A894-77E7D85EC0F6}"/>
                  </a:ext>
                </a:extLst>
              </p:cNvPr>
              <p:cNvSpPr/>
              <p:nvPr/>
            </p:nvSpPr>
            <p:spPr>
              <a:xfrm>
                <a:off x="8531596" y="5781555"/>
                <a:ext cx="1572375" cy="907462"/>
              </a:xfrm>
              <a:custGeom>
                <a:avLst/>
                <a:gdLst>
                  <a:gd name="connsiteX0" fmla="*/ 923440 w 1572375"/>
                  <a:gd name="connsiteY0" fmla="*/ 251396 h 907462"/>
                  <a:gd name="connsiteX1" fmla="*/ 1046746 w 1572375"/>
                  <a:gd name="connsiteY1" fmla="*/ 226572 h 907462"/>
                  <a:gd name="connsiteX2" fmla="*/ 983558 w 1572375"/>
                  <a:gd name="connsiteY2" fmla="*/ 103447 h 907462"/>
                  <a:gd name="connsiteX3" fmla="*/ 804377 w 1572375"/>
                  <a:gd name="connsiteY3" fmla="*/ 0 h 907462"/>
                  <a:gd name="connsiteX4" fmla="*/ 606871 w 1572375"/>
                  <a:gd name="connsiteY4" fmla="*/ 114189 h 907462"/>
                  <a:gd name="connsiteX5" fmla="*/ 393568 w 1572375"/>
                  <a:gd name="connsiteY5" fmla="*/ 150296 h 907462"/>
                  <a:gd name="connsiteX6" fmla="*/ 350510 w 1572375"/>
                  <a:gd name="connsiteY6" fmla="*/ 79165 h 907462"/>
                  <a:gd name="connsiteX7" fmla="*/ 137839 w 1572375"/>
                  <a:gd name="connsiteY7" fmla="*/ 79165 h 907462"/>
                  <a:gd name="connsiteX8" fmla="*/ 137839 w 1572375"/>
                  <a:gd name="connsiteY8" fmla="*/ 201929 h 907462"/>
                  <a:gd name="connsiteX9" fmla="*/ 261055 w 1572375"/>
                  <a:gd name="connsiteY9" fmla="*/ 226843 h 907462"/>
                  <a:gd name="connsiteX10" fmla="*/ 197867 w 1572375"/>
                  <a:gd name="connsiteY10" fmla="*/ 349969 h 907462"/>
                  <a:gd name="connsiteX11" fmla="*/ 0 w 1572375"/>
                  <a:gd name="connsiteY11" fmla="*/ 464157 h 907462"/>
                  <a:gd name="connsiteX12" fmla="*/ 179543 w 1572375"/>
                  <a:gd name="connsiteY12" fmla="*/ 568236 h 907462"/>
                  <a:gd name="connsiteX13" fmla="*/ 242730 w 1572375"/>
                  <a:gd name="connsiteY13" fmla="*/ 691362 h 907462"/>
                  <a:gd name="connsiteX14" fmla="*/ 119424 w 1572375"/>
                  <a:gd name="connsiteY14" fmla="*/ 716275 h 907462"/>
                  <a:gd name="connsiteX15" fmla="*/ 119424 w 1572375"/>
                  <a:gd name="connsiteY15" fmla="*/ 839040 h 907462"/>
                  <a:gd name="connsiteX16" fmla="*/ 332186 w 1572375"/>
                  <a:gd name="connsiteY16" fmla="*/ 839040 h 907462"/>
                  <a:gd name="connsiteX17" fmla="*/ 375243 w 1572375"/>
                  <a:gd name="connsiteY17" fmla="*/ 767908 h 907462"/>
                  <a:gd name="connsiteX18" fmla="*/ 588456 w 1572375"/>
                  <a:gd name="connsiteY18" fmla="*/ 804016 h 907462"/>
                  <a:gd name="connsiteX19" fmla="*/ 767638 w 1572375"/>
                  <a:gd name="connsiteY19" fmla="*/ 907462 h 907462"/>
                  <a:gd name="connsiteX20" fmla="*/ 965505 w 1572375"/>
                  <a:gd name="connsiteY20" fmla="*/ 793184 h 907462"/>
                  <a:gd name="connsiteX21" fmla="*/ 1028692 w 1572375"/>
                  <a:gd name="connsiteY21" fmla="*/ 670058 h 907462"/>
                  <a:gd name="connsiteX22" fmla="*/ 905477 w 1572375"/>
                  <a:gd name="connsiteY22" fmla="*/ 645235 h 907462"/>
                  <a:gd name="connsiteX23" fmla="*/ 905477 w 1572375"/>
                  <a:gd name="connsiteY23" fmla="*/ 522380 h 907462"/>
                  <a:gd name="connsiteX24" fmla="*/ 1118238 w 1572375"/>
                  <a:gd name="connsiteY24" fmla="*/ 522380 h 907462"/>
                  <a:gd name="connsiteX25" fmla="*/ 1161205 w 1572375"/>
                  <a:gd name="connsiteY25" fmla="*/ 593511 h 907462"/>
                  <a:gd name="connsiteX26" fmla="*/ 1374508 w 1572375"/>
                  <a:gd name="connsiteY26" fmla="*/ 557404 h 907462"/>
                  <a:gd name="connsiteX27" fmla="*/ 1572375 w 1572375"/>
                  <a:gd name="connsiteY27" fmla="*/ 443125 h 907462"/>
                  <a:gd name="connsiteX28" fmla="*/ 1393194 w 1572375"/>
                  <a:gd name="connsiteY28" fmla="*/ 339678 h 907462"/>
                  <a:gd name="connsiteX29" fmla="*/ 1179981 w 1572375"/>
                  <a:gd name="connsiteY29" fmla="*/ 303571 h 907462"/>
                  <a:gd name="connsiteX30" fmla="*/ 1136923 w 1572375"/>
                  <a:gd name="connsiteY30" fmla="*/ 374702 h 907462"/>
                  <a:gd name="connsiteX31" fmla="*/ 924162 w 1572375"/>
                  <a:gd name="connsiteY31" fmla="*/ 374702 h 907462"/>
                  <a:gd name="connsiteX32" fmla="*/ 923440 w 1572375"/>
                  <a:gd name="connsiteY32" fmla="*/ 251396 h 9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2375" h="907462">
                    <a:moveTo>
                      <a:pt x="923440" y="251396"/>
                    </a:moveTo>
                    <a:cubicBezTo>
                      <a:pt x="957200" y="231898"/>
                      <a:pt x="993036" y="229551"/>
                      <a:pt x="1046746" y="226572"/>
                    </a:cubicBezTo>
                    <a:cubicBezTo>
                      <a:pt x="1125188" y="222059"/>
                      <a:pt x="1123022" y="183695"/>
                      <a:pt x="983558" y="103447"/>
                    </a:cubicBezTo>
                    <a:lnTo>
                      <a:pt x="804377" y="0"/>
                    </a:lnTo>
                    <a:lnTo>
                      <a:pt x="606871" y="114189"/>
                    </a:lnTo>
                    <a:cubicBezTo>
                      <a:pt x="467768" y="194527"/>
                      <a:pt x="401331" y="195430"/>
                      <a:pt x="393568" y="150296"/>
                    </a:cubicBezTo>
                    <a:cubicBezTo>
                      <a:pt x="388332" y="119334"/>
                      <a:pt x="384541" y="98573"/>
                      <a:pt x="350510" y="79165"/>
                    </a:cubicBezTo>
                    <a:cubicBezTo>
                      <a:pt x="291746" y="45224"/>
                      <a:pt x="196603" y="45224"/>
                      <a:pt x="137839" y="79165"/>
                    </a:cubicBezTo>
                    <a:cubicBezTo>
                      <a:pt x="79075" y="113106"/>
                      <a:pt x="78984" y="167989"/>
                      <a:pt x="137839" y="201929"/>
                    </a:cubicBezTo>
                    <a:cubicBezTo>
                      <a:pt x="171509" y="221427"/>
                      <a:pt x="207435" y="223774"/>
                      <a:pt x="261055" y="226843"/>
                    </a:cubicBezTo>
                    <a:cubicBezTo>
                      <a:pt x="339588" y="231266"/>
                      <a:pt x="337421" y="269540"/>
                      <a:pt x="197867" y="349969"/>
                    </a:cubicBezTo>
                    <a:lnTo>
                      <a:pt x="0" y="464157"/>
                    </a:lnTo>
                    <a:lnTo>
                      <a:pt x="179543" y="568236"/>
                    </a:lnTo>
                    <a:cubicBezTo>
                      <a:pt x="318645" y="648574"/>
                      <a:pt x="320812" y="686938"/>
                      <a:pt x="242730" y="691362"/>
                    </a:cubicBezTo>
                    <a:cubicBezTo>
                      <a:pt x="189021" y="694431"/>
                      <a:pt x="153094" y="696777"/>
                      <a:pt x="119424" y="716275"/>
                    </a:cubicBezTo>
                    <a:cubicBezTo>
                      <a:pt x="60660" y="750126"/>
                      <a:pt x="60660" y="805099"/>
                      <a:pt x="119424" y="839040"/>
                    </a:cubicBezTo>
                    <a:cubicBezTo>
                      <a:pt x="178189" y="872980"/>
                      <a:pt x="273421" y="872980"/>
                      <a:pt x="332186" y="839040"/>
                    </a:cubicBezTo>
                    <a:cubicBezTo>
                      <a:pt x="365855" y="819632"/>
                      <a:pt x="369918" y="798870"/>
                      <a:pt x="375243" y="767908"/>
                    </a:cubicBezTo>
                    <a:cubicBezTo>
                      <a:pt x="382916" y="722775"/>
                      <a:pt x="449263" y="723768"/>
                      <a:pt x="588456" y="804016"/>
                    </a:cubicBezTo>
                    <a:lnTo>
                      <a:pt x="767638" y="907462"/>
                    </a:lnTo>
                    <a:lnTo>
                      <a:pt x="965505" y="793184"/>
                    </a:lnTo>
                    <a:cubicBezTo>
                      <a:pt x="1104698" y="712845"/>
                      <a:pt x="1106864" y="674481"/>
                      <a:pt x="1028692" y="670058"/>
                    </a:cubicBezTo>
                    <a:cubicBezTo>
                      <a:pt x="975073" y="666989"/>
                      <a:pt x="939147" y="664642"/>
                      <a:pt x="905477" y="645235"/>
                    </a:cubicBezTo>
                    <a:cubicBezTo>
                      <a:pt x="846712" y="611294"/>
                      <a:pt x="846712" y="556321"/>
                      <a:pt x="905477" y="522380"/>
                    </a:cubicBezTo>
                    <a:cubicBezTo>
                      <a:pt x="964241" y="488439"/>
                      <a:pt x="1059473" y="488439"/>
                      <a:pt x="1118238" y="522380"/>
                    </a:cubicBezTo>
                    <a:cubicBezTo>
                      <a:pt x="1151908" y="541788"/>
                      <a:pt x="1155970" y="562549"/>
                      <a:pt x="1161205" y="593511"/>
                    </a:cubicBezTo>
                    <a:cubicBezTo>
                      <a:pt x="1168968" y="638645"/>
                      <a:pt x="1235405" y="637562"/>
                      <a:pt x="1374508" y="557404"/>
                    </a:cubicBezTo>
                    <a:lnTo>
                      <a:pt x="1572375" y="443125"/>
                    </a:lnTo>
                    <a:lnTo>
                      <a:pt x="1393194" y="339678"/>
                    </a:lnTo>
                    <a:cubicBezTo>
                      <a:pt x="1254001" y="259340"/>
                      <a:pt x="1187654" y="258437"/>
                      <a:pt x="1179981" y="303571"/>
                    </a:cubicBezTo>
                    <a:cubicBezTo>
                      <a:pt x="1174655" y="334533"/>
                      <a:pt x="1170954" y="355294"/>
                      <a:pt x="1136923" y="374702"/>
                    </a:cubicBezTo>
                    <a:cubicBezTo>
                      <a:pt x="1078159" y="408643"/>
                      <a:pt x="982926" y="408643"/>
                      <a:pt x="924162" y="374702"/>
                    </a:cubicBezTo>
                    <a:cubicBezTo>
                      <a:pt x="865398" y="340761"/>
                      <a:pt x="864675" y="285337"/>
                      <a:pt x="923440" y="251396"/>
                    </a:cubicBezTo>
                    <a:close/>
                  </a:path>
                </a:pathLst>
              </a:custGeom>
              <a:solidFill>
                <a:srgbClr val="FFFFFF">
                  <a:alpha val="7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82" name="Freeform: Shape 281">
                <a:extLst>
                  <a:ext uri="{FF2B5EF4-FFF2-40B4-BE49-F238E27FC236}">
                    <a16:creationId xmlns:a16="http://schemas.microsoft.com/office/drawing/2014/main" id="{0ED3C8C3-1023-4D2B-9EEC-541FB65E224C}"/>
                  </a:ext>
                </a:extLst>
              </p:cNvPr>
              <p:cNvSpPr/>
              <p:nvPr/>
            </p:nvSpPr>
            <p:spPr>
              <a:xfrm>
                <a:off x="8531596" y="5781555"/>
                <a:ext cx="1572375" cy="907643"/>
              </a:xfrm>
              <a:custGeom>
                <a:avLst/>
                <a:gdLst>
                  <a:gd name="connsiteX0" fmla="*/ 804738 w 1572375"/>
                  <a:gd name="connsiteY0" fmla="*/ 19588 h 907643"/>
                  <a:gd name="connsiteX1" fmla="*/ 975434 w 1572375"/>
                  <a:gd name="connsiteY1" fmla="*/ 118161 h 907643"/>
                  <a:gd name="connsiteX2" fmla="*/ 1081679 w 1572375"/>
                  <a:gd name="connsiteY2" fmla="*/ 201478 h 907643"/>
                  <a:gd name="connsiteX3" fmla="*/ 1045572 w 1572375"/>
                  <a:gd name="connsiteY3" fmla="*/ 209602 h 907643"/>
                  <a:gd name="connsiteX4" fmla="*/ 914774 w 1572375"/>
                  <a:gd name="connsiteY4" fmla="*/ 236682 h 907643"/>
                  <a:gd name="connsiteX5" fmla="*/ 862238 w 1572375"/>
                  <a:gd name="connsiteY5" fmla="*/ 312778 h 907643"/>
                  <a:gd name="connsiteX6" fmla="*/ 914774 w 1572375"/>
                  <a:gd name="connsiteY6" fmla="*/ 388964 h 907643"/>
                  <a:gd name="connsiteX7" fmla="*/ 1144506 w 1572375"/>
                  <a:gd name="connsiteY7" fmla="*/ 388964 h 907643"/>
                  <a:gd name="connsiteX8" fmla="*/ 1195778 w 1572375"/>
                  <a:gd name="connsiteY8" fmla="*/ 305918 h 907643"/>
                  <a:gd name="connsiteX9" fmla="*/ 1221594 w 1572375"/>
                  <a:gd name="connsiteY9" fmla="*/ 289940 h 907643"/>
                  <a:gd name="connsiteX10" fmla="*/ 1384076 w 1572375"/>
                  <a:gd name="connsiteY10" fmla="*/ 354030 h 907643"/>
                  <a:gd name="connsiteX11" fmla="*/ 1537532 w 1572375"/>
                  <a:gd name="connsiteY11" fmla="*/ 442764 h 907643"/>
                  <a:gd name="connsiteX12" fmla="*/ 1365120 w 1572375"/>
                  <a:gd name="connsiteY12" fmla="*/ 542058 h 907643"/>
                  <a:gd name="connsiteX13" fmla="*/ 1202638 w 1572375"/>
                  <a:gd name="connsiteY13" fmla="*/ 606149 h 907643"/>
                  <a:gd name="connsiteX14" fmla="*/ 1176912 w 1572375"/>
                  <a:gd name="connsiteY14" fmla="*/ 590261 h 907643"/>
                  <a:gd name="connsiteX15" fmla="*/ 1125640 w 1572375"/>
                  <a:gd name="connsiteY15" fmla="*/ 507215 h 907643"/>
                  <a:gd name="connsiteX16" fmla="*/ 895908 w 1572375"/>
                  <a:gd name="connsiteY16" fmla="*/ 507215 h 907643"/>
                  <a:gd name="connsiteX17" fmla="*/ 843282 w 1572375"/>
                  <a:gd name="connsiteY17" fmla="*/ 583311 h 907643"/>
                  <a:gd name="connsiteX18" fmla="*/ 895908 w 1572375"/>
                  <a:gd name="connsiteY18" fmla="*/ 659497 h 907643"/>
                  <a:gd name="connsiteX19" fmla="*/ 1026706 w 1572375"/>
                  <a:gd name="connsiteY19" fmla="*/ 686577 h 907643"/>
                  <a:gd name="connsiteX20" fmla="*/ 1062813 w 1572375"/>
                  <a:gd name="connsiteY20" fmla="*/ 694701 h 907643"/>
                  <a:gd name="connsiteX21" fmla="*/ 956478 w 1572375"/>
                  <a:gd name="connsiteY21" fmla="*/ 778018 h 907643"/>
                  <a:gd name="connsiteX22" fmla="*/ 766915 w 1572375"/>
                  <a:gd name="connsiteY22" fmla="*/ 887333 h 907643"/>
                  <a:gd name="connsiteX23" fmla="*/ 596219 w 1572375"/>
                  <a:gd name="connsiteY23" fmla="*/ 788851 h 907643"/>
                  <a:gd name="connsiteX24" fmla="*/ 417037 w 1572375"/>
                  <a:gd name="connsiteY24" fmla="*/ 720247 h 907643"/>
                  <a:gd name="connsiteX25" fmla="*/ 357731 w 1572375"/>
                  <a:gd name="connsiteY25" fmla="*/ 764388 h 907643"/>
                  <a:gd name="connsiteX26" fmla="*/ 322978 w 1572375"/>
                  <a:gd name="connsiteY26" fmla="*/ 823694 h 907643"/>
                  <a:gd name="connsiteX27" fmla="*/ 127187 w 1572375"/>
                  <a:gd name="connsiteY27" fmla="*/ 823694 h 907643"/>
                  <a:gd name="connsiteX28" fmla="*/ 91622 w 1572375"/>
                  <a:gd name="connsiteY28" fmla="*/ 777026 h 907643"/>
                  <a:gd name="connsiteX29" fmla="*/ 127187 w 1572375"/>
                  <a:gd name="connsiteY29" fmla="*/ 730357 h 907643"/>
                  <a:gd name="connsiteX30" fmla="*/ 242911 w 1572375"/>
                  <a:gd name="connsiteY30" fmla="*/ 707700 h 907643"/>
                  <a:gd name="connsiteX31" fmla="*/ 310160 w 1572375"/>
                  <a:gd name="connsiteY31" fmla="*/ 673759 h 907643"/>
                  <a:gd name="connsiteX32" fmla="*/ 187667 w 1572375"/>
                  <a:gd name="connsiteY32" fmla="*/ 552890 h 907643"/>
                  <a:gd name="connsiteX33" fmla="*/ 34211 w 1572375"/>
                  <a:gd name="connsiteY33" fmla="*/ 464157 h 907643"/>
                  <a:gd name="connsiteX34" fmla="*/ 206533 w 1572375"/>
                  <a:gd name="connsiteY34" fmla="*/ 364863 h 907643"/>
                  <a:gd name="connsiteX35" fmla="*/ 329026 w 1572375"/>
                  <a:gd name="connsiteY35" fmla="*/ 243904 h 907643"/>
                  <a:gd name="connsiteX36" fmla="*/ 261867 w 1572375"/>
                  <a:gd name="connsiteY36" fmla="*/ 210053 h 907643"/>
                  <a:gd name="connsiteX37" fmla="*/ 146144 w 1572375"/>
                  <a:gd name="connsiteY37" fmla="*/ 187396 h 907643"/>
                  <a:gd name="connsiteX38" fmla="*/ 110578 w 1572375"/>
                  <a:gd name="connsiteY38" fmla="*/ 140728 h 907643"/>
                  <a:gd name="connsiteX39" fmla="*/ 146144 w 1572375"/>
                  <a:gd name="connsiteY39" fmla="*/ 94059 h 907643"/>
                  <a:gd name="connsiteX40" fmla="*/ 341844 w 1572375"/>
                  <a:gd name="connsiteY40" fmla="*/ 94059 h 907643"/>
                  <a:gd name="connsiteX41" fmla="*/ 376597 w 1572375"/>
                  <a:gd name="connsiteY41" fmla="*/ 153365 h 907643"/>
                  <a:gd name="connsiteX42" fmla="*/ 435903 w 1572375"/>
                  <a:gd name="connsiteY42" fmla="*/ 197506 h 907643"/>
                  <a:gd name="connsiteX43" fmla="*/ 615175 w 1572375"/>
                  <a:gd name="connsiteY43" fmla="*/ 128902 h 907643"/>
                  <a:gd name="connsiteX44" fmla="*/ 804738 w 1572375"/>
                  <a:gd name="connsiteY44" fmla="*/ 19588 h 907643"/>
                  <a:gd name="connsiteX45" fmla="*/ 804738 w 1572375"/>
                  <a:gd name="connsiteY45" fmla="*/ 0 h 907643"/>
                  <a:gd name="connsiteX46" fmla="*/ 606871 w 1572375"/>
                  <a:gd name="connsiteY46" fmla="*/ 114189 h 907643"/>
                  <a:gd name="connsiteX47" fmla="*/ 436084 w 1572375"/>
                  <a:gd name="connsiteY47" fmla="*/ 180536 h 907643"/>
                  <a:gd name="connsiteX48" fmla="*/ 393568 w 1572375"/>
                  <a:gd name="connsiteY48" fmla="*/ 150477 h 907643"/>
                  <a:gd name="connsiteX49" fmla="*/ 350510 w 1572375"/>
                  <a:gd name="connsiteY49" fmla="*/ 79345 h 907643"/>
                  <a:gd name="connsiteX50" fmla="*/ 137839 w 1572375"/>
                  <a:gd name="connsiteY50" fmla="*/ 79345 h 907643"/>
                  <a:gd name="connsiteX51" fmla="*/ 137839 w 1572375"/>
                  <a:gd name="connsiteY51" fmla="*/ 202110 h 907643"/>
                  <a:gd name="connsiteX52" fmla="*/ 261055 w 1572375"/>
                  <a:gd name="connsiteY52" fmla="*/ 227024 h 907643"/>
                  <a:gd name="connsiteX53" fmla="*/ 197867 w 1572375"/>
                  <a:gd name="connsiteY53" fmla="*/ 350149 h 907643"/>
                  <a:gd name="connsiteX54" fmla="*/ 0 w 1572375"/>
                  <a:gd name="connsiteY54" fmla="*/ 464338 h 907643"/>
                  <a:gd name="connsiteX55" fmla="*/ 179543 w 1572375"/>
                  <a:gd name="connsiteY55" fmla="*/ 568236 h 907643"/>
                  <a:gd name="connsiteX56" fmla="*/ 242730 w 1572375"/>
                  <a:gd name="connsiteY56" fmla="*/ 691362 h 907643"/>
                  <a:gd name="connsiteX57" fmla="*/ 119424 w 1572375"/>
                  <a:gd name="connsiteY57" fmla="*/ 716275 h 907643"/>
                  <a:gd name="connsiteX58" fmla="*/ 119424 w 1572375"/>
                  <a:gd name="connsiteY58" fmla="*/ 839040 h 907643"/>
                  <a:gd name="connsiteX59" fmla="*/ 332186 w 1572375"/>
                  <a:gd name="connsiteY59" fmla="*/ 839040 h 907643"/>
                  <a:gd name="connsiteX60" fmla="*/ 375243 w 1572375"/>
                  <a:gd name="connsiteY60" fmla="*/ 767908 h 907643"/>
                  <a:gd name="connsiteX61" fmla="*/ 417759 w 1572375"/>
                  <a:gd name="connsiteY61" fmla="*/ 737849 h 907643"/>
                  <a:gd name="connsiteX62" fmla="*/ 588456 w 1572375"/>
                  <a:gd name="connsiteY62" fmla="*/ 804196 h 907643"/>
                  <a:gd name="connsiteX63" fmla="*/ 767638 w 1572375"/>
                  <a:gd name="connsiteY63" fmla="*/ 907643 h 907643"/>
                  <a:gd name="connsiteX64" fmla="*/ 965505 w 1572375"/>
                  <a:gd name="connsiteY64" fmla="*/ 793364 h 907643"/>
                  <a:gd name="connsiteX65" fmla="*/ 1028692 w 1572375"/>
                  <a:gd name="connsiteY65" fmla="*/ 670239 h 907643"/>
                  <a:gd name="connsiteX66" fmla="*/ 905477 w 1572375"/>
                  <a:gd name="connsiteY66" fmla="*/ 645415 h 907643"/>
                  <a:gd name="connsiteX67" fmla="*/ 905477 w 1572375"/>
                  <a:gd name="connsiteY67" fmla="*/ 522561 h 907643"/>
                  <a:gd name="connsiteX68" fmla="*/ 1118238 w 1572375"/>
                  <a:gd name="connsiteY68" fmla="*/ 522561 h 907643"/>
                  <a:gd name="connsiteX69" fmla="*/ 1161205 w 1572375"/>
                  <a:gd name="connsiteY69" fmla="*/ 593692 h 907643"/>
                  <a:gd name="connsiteX70" fmla="*/ 1203721 w 1572375"/>
                  <a:gd name="connsiteY70" fmla="*/ 623751 h 907643"/>
                  <a:gd name="connsiteX71" fmla="*/ 1374508 w 1572375"/>
                  <a:gd name="connsiteY71" fmla="*/ 557494 h 907643"/>
                  <a:gd name="connsiteX72" fmla="*/ 1572375 w 1572375"/>
                  <a:gd name="connsiteY72" fmla="*/ 443215 h 907643"/>
                  <a:gd name="connsiteX73" fmla="*/ 1393194 w 1572375"/>
                  <a:gd name="connsiteY73" fmla="*/ 339768 h 907643"/>
                  <a:gd name="connsiteX74" fmla="*/ 1222497 w 1572375"/>
                  <a:gd name="connsiteY74" fmla="*/ 273421 h 907643"/>
                  <a:gd name="connsiteX75" fmla="*/ 1179981 w 1572375"/>
                  <a:gd name="connsiteY75" fmla="*/ 303481 h 907643"/>
                  <a:gd name="connsiteX76" fmla="*/ 1136923 w 1572375"/>
                  <a:gd name="connsiteY76" fmla="*/ 374611 h 907643"/>
                  <a:gd name="connsiteX77" fmla="*/ 924162 w 1572375"/>
                  <a:gd name="connsiteY77" fmla="*/ 374611 h 907643"/>
                  <a:gd name="connsiteX78" fmla="*/ 924162 w 1572375"/>
                  <a:gd name="connsiteY78" fmla="*/ 251847 h 907643"/>
                  <a:gd name="connsiteX79" fmla="*/ 1047468 w 1572375"/>
                  <a:gd name="connsiteY79" fmla="*/ 227024 h 907643"/>
                  <a:gd name="connsiteX80" fmla="*/ 984280 w 1572375"/>
                  <a:gd name="connsiteY80" fmla="*/ 103808 h 907643"/>
                  <a:gd name="connsiteX81" fmla="*/ 805099 w 1572375"/>
                  <a:gd name="connsiteY81" fmla="*/ 452 h 90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72375" h="907643">
                    <a:moveTo>
                      <a:pt x="804738" y="19588"/>
                    </a:moveTo>
                    <a:lnTo>
                      <a:pt x="975434" y="118161"/>
                    </a:lnTo>
                    <a:cubicBezTo>
                      <a:pt x="1072111" y="173946"/>
                      <a:pt x="1080867" y="197687"/>
                      <a:pt x="1081679" y="201478"/>
                    </a:cubicBezTo>
                    <a:cubicBezTo>
                      <a:pt x="1080054" y="202832"/>
                      <a:pt x="1072201" y="208067"/>
                      <a:pt x="1045572" y="209602"/>
                    </a:cubicBezTo>
                    <a:cubicBezTo>
                      <a:pt x="991411" y="212671"/>
                      <a:pt x="952506" y="214838"/>
                      <a:pt x="914774" y="236682"/>
                    </a:cubicBezTo>
                    <a:cubicBezTo>
                      <a:pt x="880833" y="256270"/>
                      <a:pt x="862238" y="283260"/>
                      <a:pt x="862238" y="312778"/>
                    </a:cubicBezTo>
                    <a:cubicBezTo>
                      <a:pt x="862238" y="342296"/>
                      <a:pt x="880833" y="369376"/>
                      <a:pt x="914774" y="388964"/>
                    </a:cubicBezTo>
                    <a:cubicBezTo>
                      <a:pt x="986895" y="425910"/>
                      <a:pt x="1072385" y="425910"/>
                      <a:pt x="1144506" y="388964"/>
                    </a:cubicBezTo>
                    <a:cubicBezTo>
                      <a:pt x="1185668" y="365133"/>
                      <a:pt x="1190633" y="336338"/>
                      <a:pt x="1195778" y="305918"/>
                    </a:cubicBezTo>
                    <a:cubicBezTo>
                      <a:pt x="1196771" y="300321"/>
                      <a:pt x="1198486" y="289940"/>
                      <a:pt x="1221594" y="289940"/>
                    </a:cubicBezTo>
                    <a:cubicBezTo>
                      <a:pt x="1244703" y="289940"/>
                      <a:pt x="1292093" y="301134"/>
                      <a:pt x="1384076" y="354030"/>
                    </a:cubicBezTo>
                    <a:lnTo>
                      <a:pt x="1537532" y="442764"/>
                    </a:lnTo>
                    <a:lnTo>
                      <a:pt x="1365120" y="542058"/>
                    </a:lnTo>
                    <a:cubicBezTo>
                      <a:pt x="1273408" y="595046"/>
                      <a:pt x="1226288" y="606149"/>
                      <a:pt x="1202638" y="606149"/>
                    </a:cubicBezTo>
                    <a:cubicBezTo>
                      <a:pt x="1178988" y="606149"/>
                      <a:pt x="1177815" y="595768"/>
                      <a:pt x="1176912" y="590261"/>
                    </a:cubicBezTo>
                    <a:cubicBezTo>
                      <a:pt x="1171676" y="559751"/>
                      <a:pt x="1166802" y="530955"/>
                      <a:pt x="1125640" y="507215"/>
                    </a:cubicBezTo>
                    <a:cubicBezTo>
                      <a:pt x="1053519" y="470269"/>
                      <a:pt x="968029" y="470269"/>
                      <a:pt x="895908" y="507215"/>
                    </a:cubicBezTo>
                    <a:cubicBezTo>
                      <a:pt x="861967" y="526803"/>
                      <a:pt x="843282" y="553793"/>
                      <a:pt x="843282" y="583311"/>
                    </a:cubicBezTo>
                    <a:cubicBezTo>
                      <a:pt x="843282" y="612828"/>
                      <a:pt x="861967" y="639909"/>
                      <a:pt x="895908" y="659497"/>
                    </a:cubicBezTo>
                    <a:cubicBezTo>
                      <a:pt x="933640" y="681251"/>
                      <a:pt x="972636" y="683508"/>
                      <a:pt x="1026706" y="686577"/>
                    </a:cubicBezTo>
                    <a:cubicBezTo>
                      <a:pt x="1053245" y="688112"/>
                      <a:pt x="1061008" y="693347"/>
                      <a:pt x="1062813" y="694701"/>
                    </a:cubicBezTo>
                    <a:cubicBezTo>
                      <a:pt x="1062182" y="698492"/>
                      <a:pt x="1053787" y="721782"/>
                      <a:pt x="956478" y="778018"/>
                    </a:cubicBezTo>
                    <a:lnTo>
                      <a:pt x="766915" y="887333"/>
                    </a:lnTo>
                    <a:lnTo>
                      <a:pt x="596219" y="788851"/>
                    </a:lnTo>
                    <a:cubicBezTo>
                      <a:pt x="517415" y="743717"/>
                      <a:pt x="457116" y="720247"/>
                      <a:pt x="417037" y="720247"/>
                    </a:cubicBezTo>
                    <a:cubicBezTo>
                      <a:pt x="384090" y="720247"/>
                      <a:pt x="362877" y="736315"/>
                      <a:pt x="357731" y="764388"/>
                    </a:cubicBezTo>
                    <a:cubicBezTo>
                      <a:pt x="352586" y="792461"/>
                      <a:pt x="350329" y="807897"/>
                      <a:pt x="322978" y="823694"/>
                    </a:cubicBezTo>
                    <a:cubicBezTo>
                      <a:pt x="261379" y="854622"/>
                      <a:pt x="188787" y="854622"/>
                      <a:pt x="127187" y="823694"/>
                    </a:cubicBezTo>
                    <a:cubicBezTo>
                      <a:pt x="104259" y="810425"/>
                      <a:pt x="91622" y="793906"/>
                      <a:pt x="91622" y="777026"/>
                    </a:cubicBezTo>
                    <a:cubicBezTo>
                      <a:pt x="91622" y="760146"/>
                      <a:pt x="104259" y="743536"/>
                      <a:pt x="127187" y="730357"/>
                    </a:cubicBezTo>
                    <a:cubicBezTo>
                      <a:pt x="156615" y="713387"/>
                      <a:pt x="187125" y="710949"/>
                      <a:pt x="242911" y="707700"/>
                    </a:cubicBezTo>
                    <a:cubicBezTo>
                      <a:pt x="257805" y="706887"/>
                      <a:pt x="302849" y="704360"/>
                      <a:pt x="310160" y="673759"/>
                    </a:cubicBezTo>
                    <a:cubicBezTo>
                      <a:pt x="315305" y="652005"/>
                      <a:pt x="304834" y="620591"/>
                      <a:pt x="187667" y="552890"/>
                    </a:cubicBezTo>
                    <a:lnTo>
                      <a:pt x="34211" y="464157"/>
                    </a:lnTo>
                    <a:lnTo>
                      <a:pt x="206533" y="364863"/>
                    </a:lnTo>
                    <a:cubicBezTo>
                      <a:pt x="323881" y="297162"/>
                      <a:pt x="334262" y="265568"/>
                      <a:pt x="329026" y="243904"/>
                    </a:cubicBezTo>
                    <a:cubicBezTo>
                      <a:pt x="321805" y="213393"/>
                      <a:pt x="276671" y="210866"/>
                      <a:pt x="261867" y="210053"/>
                    </a:cubicBezTo>
                    <a:cubicBezTo>
                      <a:pt x="205991" y="206804"/>
                      <a:pt x="175481" y="204366"/>
                      <a:pt x="146144" y="187396"/>
                    </a:cubicBezTo>
                    <a:cubicBezTo>
                      <a:pt x="123216" y="174217"/>
                      <a:pt x="110578" y="157608"/>
                      <a:pt x="110578" y="140728"/>
                    </a:cubicBezTo>
                    <a:cubicBezTo>
                      <a:pt x="110578" y="123847"/>
                      <a:pt x="123216" y="107238"/>
                      <a:pt x="146144" y="94059"/>
                    </a:cubicBezTo>
                    <a:cubicBezTo>
                      <a:pt x="207712" y="63133"/>
                      <a:pt x="280276" y="63133"/>
                      <a:pt x="341844" y="94059"/>
                    </a:cubicBezTo>
                    <a:cubicBezTo>
                      <a:pt x="368925" y="109856"/>
                      <a:pt x="371723" y="124389"/>
                      <a:pt x="376597" y="153365"/>
                    </a:cubicBezTo>
                    <a:cubicBezTo>
                      <a:pt x="381472" y="182341"/>
                      <a:pt x="403046" y="197506"/>
                      <a:pt x="435903" y="197506"/>
                    </a:cubicBezTo>
                    <a:cubicBezTo>
                      <a:pt x="476073" y="197506"/>
                      <a:pt x="536371" y="174488"/>
                      <a:pt x="615175" y="128902"/>
                    </a:cubicBezTo>
                    <a:lnTo>
                      <a:pt x="804738" y="19588"/>
                    </a:lnTo>
                    <a:moveTo>
                      <a:pt x="804738" y="0"/>
                    </a:moveTo>
                    <a:lnTo>
                      <a:pt x="606871" y="114189"/>
                    </a:lnTo>
                    <a:cubicBezTo>
                      <a:pt x="526713" y="160496"/>
                      <a:pt x="470656" y="180536"/>
                      <a:pt x="436084" y="180536"/>
                    </a:cubicBezTo>
                    <a:cubicBezTo>
                      <a:pt x="410628" y="180536"/>
                      <a:pt x="396817" y="169704"/>
                      <a:pt x="393568" y="150477"/>
                    </a:cubicBezTo>
                    <a:cubicBezTo>
                      <a:pt x="388332" y="119515"/>
                      <a:pt x="384541" y="98753"/>
                      <a:pt x="350510" y="79345"/>
                    </a:cubicBezTo>
                    <a:cubicBezTo>
                      <a:pt x="283687" y="45384"/>
                      <a:pt x="204662" y="45384"/>
                      <a:pt x="137839" y="79345"/>
                    </a:cubicBezTo>
                    <a:cubicBezTo>
                      <a:pt x="78984" y="113286"/>
                      <a:pt x="78984" y="168169"/>
                      <a:pt x="137839" y="202110"/>
                    </a:cubicBezTo>
                    <a:cubicBezTo>
                      <a:pt x="171509" y="221608"/>
                      <a:pt x="207435" y="223954"/>
                      <a:pt x="261055" y="227024"/>
                    </a:cubicBezTo>
                    <a:cubicBezTo>
                      <a:pt x="339588" y="231447"/>
                      <a:pt x="337421" y="269720"/>
                      <a:pt x="197867" y="350149"/>
                    </a:cubicBezTo>
                    <a:lnTo>
                      <a:pt x="0" y="464338"/>
                    </a:lnTo>
                    <a:lnTo>
                      <a:pt x="179543" y="568236"/>
                    </a:lnTo>
                    <a:cubicBezTo>
                      <a:pt x="318645" y="648574"/>
                      <a:pt x="320812" y="686938"/>
                      <a:pt x="242730" y="691362"/>
                    </a:cubicBezTo>
                    <a:cubicBezTo>
                      <a:pt x="189021" y="694431"/>
                      <a:pt x="153094" y="696777"/>
                      <a:pt x="119424" y="716275"/>
                    </a:cubicBezTo>
                    <a:cubicBezTo>
                      <a:pt x="60660" y="750126"/>
                      <a:pt x="60660" y="805099"/>
                      <a:pt x="119424" y="839040"/>
                    </a:cubicBezTo>
                    <a:cubicBezTo>
                      <a:pt x="186272" y="873032"/>
                      <a:pt x="265338" y="873032"/>
                      <a:pt x="332186" y="839040"/>
                    </a:cubicBezTo>
                    <a:cubicBezTo>
                      <a:pt x="365855" y="819632"/>
                      <a:pt x="369918" y="798870"/>
                      <a:pt x="375243" y="767908"/>
                    </a:cubicBezTo>
                    <a:cubicBezTo>
                      <a:pt x="378493" y="748681"/>
                      <a:pt x="392304" y="737849"/>
                      <a:pt x="417759" y="737849"/>
                    </a:cubicBezTo>
                    <a:cubicBezTo>
                      <a:pt x="452242" y="737849"/>
                      <a:pt x="508027" y="757889"/>
                      <a:pt x="588456" y="804196"/>
                    </a:cubicBezTo>
                    <a:lnTo>
                      <a:pt x="767638" y="907643"/>
                    </a:lnTo>
                    <a:lnTo>
                      <a:pt x="965505" y="793364"/>
                    </a:lnTo>
                    <a:cubicBezTo>
                      <a:pt x="1104698" y="713026"/>
                      <a:pt x="1106864" y="674662"/>
                      <a:pt x="1028692" y="670239"/>
                    </a:cubicBezTo>
                    <a:cubicBezTo>
                      <a:pt x="975073" y="667170"/>
                      <a:pt x="939147" y="664823"/>
                      <a:pt x="905477" y="645415"/>
                    </a:cubicBezTo>
                    <a:cubicBezTo>
                      <a:pt x="846712" y="611474"/>
                      <a:pt x="846712" y="556501"/>
                      <a:pt x="905477" y="522561"/>
                    </a:cubicBezTo>
                    <a:cubicBezTo>
                      <a:pt x="972324" y="488568"/>
                      <a:pt x="1051390" y="488568"/>
                      <a:pt x="1118238" y="522561"/>
                    </a:cubicBezTo>
                    <a:cubicBezTo>
                      <a:pt x="1151908" y="541968"/>
                      <a:pt x="1155970" y="562730"/>
                      <a:pt x="1161205" y="593692"/>
                    </a:cubicBezTo>
                    <a:cubicBezTo>
                      <a:pt x="1164545" y="612919"/>
                      <a:pt x="1178356" y="623751"/>
                      <a:pt x="1203721" y="623751"/>
                    </a:cubicBezTo>
                    <a:cubicBezTo>
                      <a:pt x="1238294" y="623751"/>
                      <a:pt x="1293989" y="603711"/>
                      <a:pt x="1374508" y="557494"/>
                    </a:cubicBezTo>
                    <a:lnTo>
                      <a:pt x="1572375" y="443215"/>
                    </a:lnTo>
                    <a:lnTo>
                      <a:pt x="1393194" y="339768"/>
                    </a:lnTo>
                    <a:cubicBezTo>
                      <a:pt x="1313036" y="293461"/>
                      <a:pt x="1257070" y="273421"/>
                      <a:pt x="1222497" y="273421"/>
                    </a:cubicBezTo>
                    <a:cubicBezTo>
                      <a:pt x="1197041" y="273421"/>
                      <a:pt x="1183231" y="284254"/>
                      <a:pt x="1179981" y="303481"/>
                    </a:cubicBezTo>
                    <a:cubicBezTo>
                      <a:pt x="1174655" y="334442"/>
                      <a:pt x="1170954" y="355204"/>
                      <a:pt x="1136923" y="374611"/>
                    </a:cubicBezTo>
                    <a:cubicBezTo>
                      <a:pt x="1070076" y="408604"/>
                      <a:pt x="991009" y="408604"/>
                      <a:pt x="924162" y="374611"/>
                    </a:cubicBezTo>
                    <a:cubicBezTo>
                      <a:pt x="865398" y="340761"/>
                      <a:pt x="865398" y="285788"/>
                      <a:pt x="924162" y="251847"/>
                    </a:cubicBezTo>
                    <a:cubicBezTo>
                      <a:pt x="957922" y="232350"/>
                      <a:pt x="993758" y="230003"/>
                      <a:pt x="1047468" y="227024"/>
                    </a:cubicBezTo>
                    <a:cubicBezTo>
                      <a:pt x="1125911" y="222510"/>
                      <a:pt x="1123744" y="184147"/>
                      <a:pt x="984280" y="103808"/>
                    </a:cubicBezTo>
                    <a:lnTo>
                      <a:pt x="805099" y="452"/>
                    </a:lnTo>
                    <a:close/>
                  </a:path>
                </a:pathLst>
              </a:custGeom>
              <a:solidFill>
                <a:srgbClr val="FFFF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nvGrpSpPr>
              <p:cNvPr id="283" name="Graphic 13">
                <a:extLst>
                  <a:ext uri="{FF2B5EF4-FFF2-40B4-BE49-F238E27FC236}">
                    <a16:creationId xmlns:a16="http://schemas.microsoft.com/office/drawing/2014/main" id="{875D47F8-22AB-4277-BE5C-EF2F11049B0C}"/>
                  </a:ext>
                </a:extLst>
              </p:cNvPr>
              <p:cNvGrpSpPr/>
              <p:nvPr/>
            </p:nvGrpSpPr>
            <p:grpSpPr>
              <a:xfrm>
                <a:off x="8793167" y="5638174"/>
                <a:ext cx="795306" cy="1589829"/>
                <a:chOff x="9080466" y="4972901"/>
                <a:chExt cx="795306" cy="1589829"/>
              </a:xfrm>
            </p:grpSpPr>
            <p:sp>
              <p:nvSpPr>
                <p:cNvPr id="284" name="Freeform: Shape 283">
                  <a:extLst>
                    <a:ext uri="{FF2B5EF4-FFF2-40B4-BE49-F238E27FC236}">
                      <a16:creationId xmlns:a16="http://schemas.microsoft.com/office/drawing/2014/main" id="{A9559451-C9C8-4FB9-A995-E9E04D064595}"/>
                    </a:ext>
                  </a:extLst>
                </p:cNvPr>
                <p:cNvSpPr/>
                <p:nvPr/>
              </p:nvSpPr>
              <p:spPr>
                <a:xfrm>
                  <a:off x="9248840" y="5751697"/>
                  <a:ext cx="482205" cy="337491"/>
                </a:xfrm>
                <a:custGeom>
                  <a:avLst/>
                  <a:gdLst>
                    <a:gd name="connsiteX0" fmla="*/ 354030 w 482205"/>
                    <a:gd name="connsiteY0" fmla="*/ 21645 h 337491"/>
                    <a:gd name="connsiteX1" fmla="*/ 458831 w 482205"/>
                    <a:gd name="connsiteY1" fmla="*/ 153797 h 337491"/>
                    <a:gd name="connsiteX2" fmla="*/ 245167 w 482205"/>
                    <a:gd name="connsiteY2" fmla="*/ 269249 h 337491"/>
                    <a:gd name="connsiteX3" fmla="*/ 224767 w 482205"/>
                    <a:gd name="connsiteY3" fmla="*/ 337492 h 337491"/>
                    <a:gd name="connsiteX4" fmla="*/ 0 w 482205"/>
                    <a:gd name="connsiteY4" fmla="*/ 207597 h 337491"/>
                    <a:gd name="connsiteX5" fmla="*/ 0 w 482205"/>
                    <a:gd name="connsiteY5" fmla="*/ 130327 h 337491"/>
                    <a:gd name="connsiteX6" fmla="*/ 192902 w 482205"/>
                    <a:gd name="connsiteY6" fmla="*/ 16229 h 337491"/>
                    <a:gd name="connsiteX7" fmla="*/ 354030 w 482205"/>
                    <a:gd name="connsiteY7" fmla="*/ 21645 h 33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205" h="337491">
                      <a:moveTo>
                        <a:pt x="354030" y="21645"/>
                      </a:moveTo>
                      <a:cubicBezTo>
                        <a:pt x="463977" y="76437"/>
                        <a:pt x="515790" y="113447"/>
                        <a:pt x="458831" y="153797"/>
                      </a:cubicBezTo>
                      <a:cubicBezTo>
                        <a:pt x="401872" y="194147"/>
                        <a:pt x="245167" y="269249"/>
                        <a:pt x="245167" y="269249"/>
                      </a:cubicBezTo>
                      <a:lnTo>
                        <a:pt x="224767" y="337492"/>
                      </a:lnTo>
                      <a:lnTo>
                        <a:pt x="0" y="207597"/>
                      </a:lnTo>
                      <a:lnTo>
                        <a:pt x="0" y="130327"/>
                      </a:lnTo>
                      <a:cubicBezTo>
                        <a:pt x="0" y="130327"/>
                        <a:pt x="138742" y="34643"/>
                        <a:pt x="192902" y="16229"/>
                      </a:cubicBezTo>
                      <a:cubicBezTo>
                        <a:pt x="247063" y="-2186"/>
                        <a:pt x="289579" y="-10400"/>
                        <a:pt x="354030" y="21645"/>
                      </a:cubicBezTo>
                      <a:close/>
                    </a:path>
                  </a:pathLst>
                </a:custGeom>
                <a:solidFill>
                  <a:srgbClr val="000000">
                    <a:alpha val="15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85" name="Freeform: Shape 284">
                  <a:extLst>
                    <a:ext uri="{FF2B5EF4-FFF2-40B4-BE49-F238E27FC236}">
                      <a16:creationId xmlns:a16="http://schemas.microsoft.com/office/drawing/2014/main" id="{A9929290-CB93-4539-AE8A-C28C1A25B072}"/>
                    </a:ext>
                  </a:extLst>
                </p:cNvPr>
                <p:cNvSpPr/>
                <p:nvPr/>
              </p:nvSpPr>
              <p:spPr>
                <a:xfrm>
                  <a:off x="9293072" y="6101916"/>
                  <a:ext cx="123240" cy="262008"/>
                </a:xfrm>
                <a:custGeom>
                  <a:avLst/>
                  <a:gdLst>
                    <a:gd name="connsiteX0" fmla="*/ 0 w 123240"/>
                    <a:gd name="connsiteY0" fmla="*/ 19769 h 262008"/>
                    <a:gd name="connsiteX1" fmla="*/ 35656 w 123240"/>
                    <a:gd name="connsiteY1" fmla="*/ 135853 h 262008"/>
                    <a:gd name="connsiteX2" fmla="*/ 39989 w 123240"/>
                    <a:gd name="connsiteY2" fmla="*/ 218719 h 262008"/>
                    <a:gd name="connsiteX3" fmla="*/ 33399 w 123240"/>
                    <a:gd name="connsiteY3" fmla="*/ 249591 h 262008"/>
                    <a:gd name="connsiteX4" fmla="*/ 40390 w 123240"/>
                    <a:gd name="connsiteY4" fmla="*/ 261474 h 262008"/>
                    <a:gd name="connsiteX5" fmla="*/ 42426 w 123240"/>
                    <a:gd name="connsiteY5" fmla="*/ 261777 h 262008"/>
                    <a:gd name="connsiteX6" fmla="*/ 93698 w 123240"/>
                    <a:gd name="connsiteY6" fmla="*/ 206623 h 262008"/>
                    <a:gd name="connsiteX7" fmla="*/ 123125 w 123240"/>
                    <a:gd name="connsiteY7" fmla="*/ 99566 h 262008"/>
                    <a:gd name="connsiteX8" fmla="*/ 118431 w 123240"/>
                    <a:gd name="connsiteY8" fmla="*/ 75554 h 262008"/>
                    <a:gd name="connsiteX9" fmla="*/ 111571 w 123240"/>
                    <a:gd name="connsiteY9" fmla="*/ 63188 h 262008"/>
                    <a:gd name="connsiteX10" fmla="*/ 100197 w 123240"/>
                    <a:gd name="connsiteY10" fmla="*/ 0 h 26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40" h="262008">
                      <a:moveTo>
                        <a:pt x="0" y="19769"/>
                      </a:moveTo>
                      <a:cubicBezTo>
                        <a:pt x="0" y="19769"/>
                        <a:pt x="33941" y="103086"/>
                        <a:pt x="35656" y="135853"/>
                      </a:cubicBezTo>
                      <a:cubicBezTo>
                        <a:pt x="37461" y="170155"/>
                        <a:pt x="45766" y="180987"/>
                        <a:pt x="39989" y="218719"/>
                      </a:cubicBezTo>
                      <a:cubicBezTo>
                        <a:pt x="38725" y="226753"/>
                        <a:pt x="34482" y="243001"/>
                        <a:pt x="33399" y="249591"/>
                      </a:cubicBezTo>
                      <a:cubicBezTo>
                        <a:pt x="32048" y="254803"/>
                        <a:pt x="35178" y="260123"/>
                        <a:pt x="40390" y="261474"/>
                      </a:cubicBezTo>
                      <a:cubicBezTo>
                        <a:pt x="41056" y="261646"/>
                        <a:pt x="41739" y="261748"/>
                        <a:pt x="42426" y="261777"/>
                      </a:cubicBezTo>
                      <a:cubicBezTo>
                        <a:pt x="57320" y="264846"/>
                        <a:pt x="81963" y="236953"/>
                        <a:pt x="93698" y="206623"/>
                      </a:cubicBezTo>
                      <a:cubicBezTo>
                        <a:pt x="105670" y="171568"/>
                        <a:pt x="115498" y="135816"/>
                        <a:pt x="123125" y="99566"/>
                      </a:cubicBezTo>
                      <a:cubicBezTo>
                        <a:pt x="123706" y="91288"/>
                        <a:pt x="122087" y="83004"/>
                        <a:pt x="118431" y="75554"/>
                      </a:cubicBezTo>
                      <a:cubicBezTo>
                        <a:pt x="116572" y="71209"/>
                        <a:pt x="114273" y="67065"/>
                        <a:pt x="111571" y="63188"/>
                      </a:cubicBezTo>
                      <a:cubicBezTo>
                        <a:pt x="106697" y="48293"/>
                        <a:pt x="104350" y="19949"/>
                        <a:pt x="100197" y="0"/>
                      </a:cubicBezTo>
                      <a:close/>
                    </a:path>
                  </a:pathLst>
                </a:custGeom>
                <a:solidFill>
                  <a:srgbClr val="FFA8A7"/>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86" name="Freeform: Shape 285">
                  <a:extLst>
                    <a:ext uri="{FF2B5EF4-FFF2-40B4-BE49-F238E27FC236}">
                      <a16:creationId xmlns:a16="http://schemas.microsoft.com/office/drawing/2014/main" id="{40E4AEB9-8BBE-464B-BDD7-DFEF9FBEC48F}"/>
                    </a:ext>
                  </a:extLst>
                </p:cNvPr>
                <p:cNvSpPr/>
                <p:nvPr/>
              </p:nvSpPr>
              <p:spPr>
                <a:xfrm>
                  <a:off x="9263414" y="6232624"/>
                  <a:ext cx="185189" cy="201025"/>
                </a:xfrm>
                <a:custGeom>
                  <a:avLst/>
                  <a:gdLst>
                    <a:gd name="connsiteX0" fmla="*/ 181218 w 185189"/>
                    <a:gd name="connsiteY0" fmla="*/ 0 h 201025"/>
                    <a:gd name="connsiteX1" fmla="*/ 185189 w 185189"/>
                    <a:gd name="connsiteY1" fmla="*/ 11283 h 201025"/>
                    <a:gd name="connsiteX2" fmla="*/ 164067 w 185189"/>
                    <a:gd name="connsiteY2" fmla="*/ 48745 h 201025"/>
                    <a:gd name="connsiteX3" fmla="*/ 152873 w 185189"/>
                    <a:gd name="connsiteY3" fmla="*/ 87650 h 201025"/>
                    <a:gd name="connsiteX4" fmla="*/ 130036 w 185189"/>
                    <a:gd name="connsiteY4" fmla="*/ 148581 h 201025"/>
                    <a:gd name="connsiteX5" fmla="*/ 55384 w 185189"/>
                    <a:gd name="connsiteY5" fmla="*/ 197416 h 201025"/>
                    <a:gd name="connsiteX6" fmla="*/ 6640 w 185189"/>
                    <a:gd name="connsiteY6" fmla="*/ 190465 h 201025"/>
                    <a:gd name="connsiteX7" fmla="*/ 2126 w 185189"/>
                    <a:gd name="connsiteY7" fmla="*/ 165912 h 201025"/>
                    <a:gd name="connsiteX8" fmla="*/ 181218 w 185189"/>
                    <a:gd name="connsiteY8" fmla="*/ 0 h 20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89" h="201025">
                      <a:moveTo>
                        <a:pt x="181218" y="0"/>
                      </a:moveTo>
                      <a:cubicBezTo>
                        <a:pt x="183149" y="3519"/>
                        <a:pt x="184491" y="7331"/>
                        <a:pt x="185189" y="11283"/>
                      </a:cubicBezTo>
                      <a:cubicBezTo>
                        <a:pt x="185189" y="18054"/>
                        <a:pt x="170115" y="40530"/>
                        <a:pt x="164067" y="48745"/>
                      </a:cubicBezTo>
                      <a:cubicBezTo>
                        <a:pt x="155522" y="59817"/>
                        <a:pt x="151520" y="73730"/>
                        <a:pt x="152873" y="87650"/>
                      </a:cubicBezTo>
                      <a:cubicBezTo>
                        <a:pt x="152697" y="110020"/>
                        <a:pt x="144607" y="131606"/>
                        <a:pt x="130036" y="148581"/>
                      </a:cubicBezTo>
                      <a:cubicBezTo>
                        <a:pt x="110679" y="172052"/>
                        <a:pt x="84644" y="189083"/>
                        <a:pt x="55384" y="197416"/>
                      </a:cubicBezTo>
                      <a:cubicBezTo>
                        <a:pt x="19277" y="208519"/>
                        <a:pt x="6640" y="190465"/>
                        <a:pt x="6640" y="190465"/>
                      </a:cubicBezTo>
                      <a:cubicBezTo>
                        <a:pt x="6640" y="190465"/>
                        <a:pt x="-4553" y="173044"/>
                        <a:pt x="2126" y="165912"/>
                      </a:cubicBezTo>
                      <a:cubicBezTo>
                        <a:pt x="8806" y="158781"/>
                        <a:pt x="181218" y="0"/>
                        <a:pt x="181218" y="0"/>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87" name="Freeform: Shape 286">
                  <a:extLst>
                    <a:ext uri="{FF2B5EF4-FFF2-40B4-BE49-F238E27FC236}">
                      <a16:creationId xmlns:a16="http://schemas.microsoft.com/office/drawing/2014/main" id="{70AF74FF-F3BC-4CD8-98F6-FF0DE81F965E}"/>
                    </a:ext>
                  </a:extLst>
                </p:cNvPr>
                <p:cNvSpPr/>
                <p:nvPr/>
              </p:nvSpPr>
              <p:spPr>
                <a:xfrm>
                  <a:off x="9261929" y="6165104"/>
                  <a:ext cx="182702" cy="253339"/>
                </a:xfrm>
                <a:custGeom>
                  <a:avLst/>
                  <a:gdLst>
                    <a:gd name="connsiteX0" fmla="*/ 142082 w 182702"/>
                    <a:gd name="connsiteY0" fmla="*/ 0 h 253339"/>
                    <a:gd name="connsiteX1" fmla="*/ 147950 w 182702"/>
                    <a:gd name="connsiteY1" fmla="*/ 3069 h 253339"/>
                    <a:gd name="connsiteX2" fmla="*/ 161038 w 182702"/>
                    <a:gd name="connsiteY2" fmla="*/ 29066 h 253339"/>
                    <a:gd name="connsiteX3" fmla="*/ 182703 w 182702"/>
                    <a:gd name="connsiteY3" fmla="*/ 67520 h 253339"/>
                    <a:gd name="connsiteX4" fmla="*/ 145512 w 182702"/>
                    <a:gd name="connsiteY4" fmla="*/ 138110 h 253339"/>
                    <a:gd name="connsiteX5" fmla="*/ 102545 w 182702"/>
                    <a:gd name="connsiteY5" fmla="*/ 223503 h 253339"/>
                    <a:gd name="connsiteX6" fmla="*/ 9569 w 182702"/>
                    <a:gd name="connsiteY6" fmla="*/ 249410 h 253339"/>
                    <a:gd name="connsiteX7" fmla="*/ 16520 w 182702"/>
                    <a:gd name="connsiteY7" fmla="*/ 196694 h 253339"/>
                    <a:gd name="connsiteX8" fmla="*/ 51995 w 182702"/>
                    <a:gd name="connsiteY8" fmla="*/ 98302 h 253339"/>
                    <a:gd name="connsiteX9" fmla="*/ 55696 w 182702"/>
                    <a:gd name="connsiteY9" fmla="*/ 69777 h 253339"/>
                    <a:gd name="connsiteX10" fmla="*/ 53078 w 182702"/>
                    <a:gd name="connsiteY10" fmla="*/ 41433 h 253339"/>
                    <a:gd name="connsiteX11" fmla="*/ 54883 w 182702"/>
                    <a:gd name="connsiteY11" fmla="*/ 28615 h 253339"/>
                    <a:gd name="connsiteX12" fmla="*/ 65535 w 182702"/>
                    <a:gd name="connsiteY12" fmla="*/ 21213 h 253339"/>
                    <a:gd name="connsiteX13" fmla="*/ 85484 w 182702"/>
                    <a:gd name="connsiteY13" fmla="*/ 14443 h 253339"/>
                    <a:gd name="connsiteX14" fmla="*/ 105975 w 182702"/>
                    <a:gd name="connsiteY14" fmla="*/ 16970 h 253339"/>
                    <a:gd name="connsiteX15" fmla="*/ 118793 w 182702"/>
                    <a:gd name="connsiteY15" fmla="*/ 25185 h 253339"/>
                    <a:gd name="connsiteX16" fmla="*/ 137840 w 182702"/>
                    <a:gd name="connsiteY16" fmla="*/ 21755 h 253339"/>
                    <a:gd name="connsiteX17" fmla="*/ 142985 w 182702"/>
                    <a:gd name="connsiteY17" fmla="*/ 4243 h 253339"/>
                    <a:gd name="connsiteX18" fmla="*/ 142082 w 182702"/>
                    <a:gd name="connsiteY18" fmla="*/ 0 h 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702" h="253339">
                      <a:moveTo>
                        <a:pt x="142082" y="0"/>
                      </a:moveTo>
                      <a:cubicBezTo>
                        <a:pt x="143165" y="0"/>
                        <a:pt x="145151" y="0"/>
                        <a:pt x="147950" y="3069"/>
                      </a:cubicBezTo>
                      <a:cubicBezTo>
                        <a:pt x="149033" y="4333"/>
                        <a:pt x="155622" y="20581"/>
                        <a:pt x="161038" y="29066"/>
                      </a:cubicBezTo>
                      <a:cubicBezTo>
                        <a:pt x="166454" y="37551"/>
                        <a:pt x="180807" y="53709"/>
                        <a:pt x="182703" y="67520"/>
                      </a:cubicBezTo>
                      <a:cubicBezTo>
                        <a:pt x="174308" y="94601"/>
                        <a:pt x="149213" y="112654"/>
                        <a:pt x="145512" y="138110"/>
                      </a:cubicBezTo>
                      <a:cubicBezTo>
                        <a:pt x="141811" y="163565"/>
                        <a:pt x="141270" y="192271"/>
                        <a:pt x="102545" y="223503"/>
                      </a:cubicBezTo>
                      <a:cubicBezTo>
                        <a:pt x="63820" y="254736"/>
                        <a:pt x="23831" y="257624"/>
                        <a:pt x="9569" y="249410"/>
                      </a:cubicBezTo>
                      <a:cubicBezTo>
                        <a:pt x="-4693" y="241196"/>
                        <a:pt x="-3520" y="225850"/>
                        <a:pt x="16520" y="196694"/>
                      </a:cubicBezTo>
                      <a:cubicBezTo>
                        <a:pt x="37642" y="165642"/>
                        <a:pt x="51995" y="98392"/>
                        <a:pt x="51995" y="98302"/>
                      </a:cubicBezTo>
                      <a:cubicBezTo>
                        <a:pt x="53859" y="88886"/>
                        <a:pt x="55095" y="79357"/>
                        <a:pt x="55696" y="69777"/>
                      </a:cubicBezTo>
                      <a:cubicBezTo>
                        <a:pt x="55541" y="60277"/>
                        <a:pt x="54666" y="50801"/>
                        <a:pt x="53078" y="41433"/>
                      </a:cubicBezTo>
                      <a:cubicBezTo>
                        <a:pt x="52286" y="37077"/>
                        <a:pt x="52919" y="32582"/>
                        <a:pt x="54883" y="28615"/>
                      </a:cubicBezTo>
                      <a:cubicBezTo>
                        <a:pt x="57591" y="25113"/>
                        <a:pt x="61309" y="22529"/>
                        <a:pt x="65535" y="21213"/>
                      </a:cubicBezTo>
                      <a:cubicBezTo>
                        <a:pt x="71922" y="18247"/>
                        <a:pt x="78611" y="15977"/>
                        <a:pt x="85484" y="14443"/>
                      </a:cubicBezTo>
                      <a:cubicBezTo>
                        <a:pt x="92406" y="13002"/>
                        <a:pt x="99611" y="13890"/>
                        <a:pt x="105975" y="16970"/>
                      </a:cubicBezTo>
                      <a:cubicBezTo>
                        <a:pt x="110488" y="19408"/>
                        <a:pt x="114099" y="23199"/>
                        <a:pt x="118793" y="25185"/>
                      </a:cubicBezTo>
                      <a:cubicBezTo>
                        <a:pt x="125284" y="27695"/>
                        <a:pt x="132633" y="26372"/>
                        <a:pt x="137840" y="21755"/>
                      </a:cubicBezTo>
                      <a:cubicBezTo>
                        <a:pt x="143142" y="17631"/>
                        <a:pt x="145215" y="10579"/>
                        <a:pt x="142985" y="4243"/>
                      </a:cubicBezTo>
                      <a:cubicBezTo>
                        <a:pt x="142780" y="2810"/>
                        <a:pt x="142478" y="1392"/>
                        <a:pt x="142082" y="0"/>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88" name="Freeform: Shape 287">
                  <a:extLst>
                    <a:ext uri="{FF2B5EF4-FFF2-40B4-BE49-F238E27FC236}">
                      <a16:creationId xmlns:a16="http://schemas.microsoft.com/office/drawing/2014/main" id="{7E1F199E-F3CC-441A-A9C1-D907455879D7}"/>
                    </a:ext>
                  </a:extLst>
                </p:cNvPr>
                <p:cNvSpPr/>
                <p:nvPr/>
              </p:nvSpPr>
              <p:spPr>
                <a:xfrm>
                  <a:off x="9260790" y="6333388"/>
                  <a:ext cx="126340" cy="86986"/>
                </a:xfrm>
                <a:custGeom>
                  <a:avLst/>
                  <a:gdLst>
                    <a:gd name="connsiteX0" fmla="*/ 126340 w 126340"/>
                    <a:gd name="connsiteY0" fmla="*/ 30485 h 86986"/>
                    <a:gd name="connsiteX1" fmla="*/ 70104 w 126340"/>
                    <a:gd name="connsiteY1" fmla="*/ 65 h 86986"/>
                    <a:gd name="connsiteX2" fmla="*/ 8451 w 126340"/>
                    <a:gd name="connsiteY2" fmla="*/ 33554 h 86986"/>
                    <a:gd name="connsiteX3" fmla="*/ 10166 w 126340"/>
                    <a:gd name="connsiteY3" fmla="*/ 82389 h 86986"/>
                    <a:gd name="connsiteX4" fmla="*/ 83283 w 126340"/>
                    <a:gd name="connsiteY4" fmla="*/ 71377 h 86986"/>
                    <a:gd name="connsiteX5" fmla="*/ 126340 w 126340"/>
                    <a:gd name="connsiteY5" fmla="*/ 30485 h 8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40" h="86986">
                      <a:moveTo>
                        <a:pt x="126340" y="30485"/>
                      </a:moveTo>
                      <a:cubicBezTo>
                        <a:pt x="114670" y="10719"/>
                        <a:pt x="93035" y="-985"/>
                        <a:pt x="70104" y="65"/>
                      </a:cubicBezTo>
                      <a:cubicBezTo>
                        <a:pt x="28942" y="65"/>
                        <a:pt x="14679" y="21188"/>
                        <a:pt x="8451" y="33554"/>
                      </a:cubicBezTo>
                      <a:cubicBezTo>
                        <a:pt x="958" y="48178"/>
                        <a:pt x="-6805" y="74807"/>
                        <a:pt x="10166" y="82389"/>
                      </a:cubicBezTo>
                      <a:cubicBezTo>
                        <a:pt x="28219" y="90694"/>
                        <a:pt x="49793" y="88166"/>
                        <a:pt x="83283" y="71377"/>
                      </a:cubicBezTo>
                      <a:cubicBezTo>
                        <a:pt x="101872" y="63046"/>
                        <a:pt x="117062" y="48621"/>
                        <a:pt x="126340" y="30485"/>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89" name="Freeform: Shape 288">
                  <a:extLst>
                    <a:ext uri="{FF2B5EF4-FFF2-40B4-BE49-F238E27FC236}">
                      <a16:creationId xmlns:a16="http://schemas.microsoft.com/office/drawing/2014/main" id="{4E268C10-1FA1-4C8E-B58E-4CB2D13234B2}"/>
                    </a:ext>
                  </a:extLst>
                </p:cNvPr>
                <p:cNvSpPr/>
                <p:nvPr/>
              </p:nvSpPr>
              <p:spPr>
                <a:xfrm>
                  <a:off x="9314610" y="6227695"/>
                  <a:ext cx="67451" cy="20003"/>
                </a:xfrm>
                <a:custGeom>
                  <a:avLst/>
                  <a:gdLst>
                    <a:gd name="connsiteX0" fmla="*/ 65028 w 67451"/>
                    <a:gd name="connsiteY0" fmla="*/ 12150 h 20003"/>
                    <a:gd name="connsiteX1" fmla="*/ 61237 w 67451"/>
                    <a:gd name="connsiteY1" fmla="*/ 12150 h 20003"/>
                    <a:gd name="connsiteX2" fmla="*/ 1660 w 67451"/>
                    <a:gd name="connsiteY2" fmla="*/ 20003 h 20003"/>
                    <a:gd name="connsiteX3" fmla="*/ 2834 w 67451"/>
                    <a:gd name="connsiteY3" fmla="*/ 8991 h 20003"/>
                    <a:gd name="connsiteX4" fmla="*/ 65299 w 67451"/>
                    <a:gd name="connsiteY4" fmla="*/ 4838 h 20003"/>
                    <a:gd name="connsiteX5" fmla="*/ 67009 w 67451"/>
                    <a:gd name="connsiteY5" fmla="*/ 10189 h 20003"/>
                    <a:gd name="connsiteX6" fmla="*/ 66924 w 67451"/>
                    <a:gd name="connsiteY6" fmla="*/ 10345 h 20003"/>
                    <a:gd name="connsiteX7" fmla="*/ 65028 w 67451"/>
                    <a:gd name="connsiteY7" fmla="*/ 12150 h 2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51" h="20003">
                      <a:moveTo>
                        <a:pt x="65028" y="12150"/>
                      </a:moveTo>
                      <a:cubicBezTo>
                        <a:pt x="63823" y="12695"/>
                        <a:pt x="62442" y="12695"/>
                        <a:pt x="61237" y="12150"/>
                      </a:cubicBezTo>
                      <a:cubicBezTo>
                        <a:pt x="54918" y="8900"/>
                        <a:pt x="21249" y="1859"/>
                        <a:pt x="1660" y="20003"/>
                      </a:cubicBezTo>
                      <a:cubicBezTo>
                        <a:pt x="-957" y="18018"/>
                        <a:pt x="-416" y="14226"/>
                        <a:pt x="2834" y="8991"/>
                      </a:cubicBezTo>
                      <a:cubicBezTo>
                        <a:pt x="22086" y="-1326"/>
                        <a:pt x="44851" y="-2839"/>
                        <a:pt x="65299" y="4838"/>
                      </a:cubicBezTo>
                      <a:cubicBezTo>
                        <a:pt x="67249" y="5844"/>
                        <a:pt x="68014" y="8239"/>
                        <a:pt x="67009" y="10189"/>
                      </a:cubicBezTo>
                      <a:cubicBezTo>
                        <a:pt x="66982" y="10242"/>
                        <a:pt x="66954" y="10294"/>
                        <a:pt x="66924" y="10345"/>
                      </a:cubicBezTo>
                      <a:cubicBezTo>
                        <a:pt x="66484" y="11121"/>
                        <a:pt x="65825" y="11749"/>
                        <a:pt x="65028" y="12150"/>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90" name="Freeform: Shape 289">
                  <a:extLst>
                    <a:ext uri="{FF2B5EF4-FFF2-40B4-BE49-F238E27FC236}">
                      <a16:creationId xmlns:a16="http://schemas.microsoft.com/office/drawing/2014/main" id="{854ED81A-51DF-48E1-A861-0BF2860EA79D}"/>
                    </a:ext>
                  </a:extLst>
                </p:cNvPr>
                <p:cNvSpPr/>
                <p:nvPr/>
              </p:nvSpPr>
              <p:spPr>
                <a:xfrm>
                  <a:off x="9311575" y="6253165"/>
                  <a:ext cx="64494" cy="18544"/>
                </a:xfrm>
                <a:custGeom>
                  <a:avLst/>
                  <a:gdLst>
                    <a:gd name="connsiteX0" fmla="*/ 453 w 64494"/>
                    <a:gd name="connsiteY0" fmla="*/ 18545 h 18544"/>
                    <a:gd name="connsiteX1" fmla="*/ 2800 w 64494"/>
                    <a:gd name="connsiteY1" fmla="*/ 7261 h 18544"/>
                    <a:gd name="connsiteX2" fmla="*/ 62376 w 64494"/>
                    <a:gd name="connsiteY2" fmla="*/ 4824 h 18544"/>
                    <a:gd name="connsiteX3" fmla="*/ 64001 w 64494"/>
                    <a:gd name="connsiteY3" fmla="*/ 10330 h 18544"/>
                    <a:gd name="connsiteX4" fmla="*/ 62105 w 64494"/>
                    <a:gd name="connsiteY4" fmla="*/ 12136 h 18544"/>
                    <a:gd name="connsiteX5" fmla="*/ 58314 w 64494"/>
                    <a:gd name="connsiteY5" fmla="*/ 12136 h 18544"/>
                    <a:gd name="connsiteX6" fmla="*/ 453 w 64494"/>
                    <a:gd name="connsiteY6" fmla="*/ 18545 h 1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94" h="18544">
                      <a:moveTo>
                        <a:pt x="453" y="18545"/>
                      </a:moveTo>
                      <a:cubicBezTo>
                        <a:pt x="-625" y="14625"/>
                        <a:pt x="248" y="10426"/>
                        <a:pt x="2800" y="7261"/>
                      </a:cubicBezTo>
                      <a:cubicBezTo>
                        <a:pt x="21533" y="-1489"/>
                        <a:pt x="42991" y="-2367"/>
                        <a:pt x="62376" y="4824"/>
                      </a:cubicBezTo>
                      <a:cubicBezTo>
                        <a:pt x="64344" y="5897"/>
                        <a:pt x="65071" y="8361"/>
                        <a:pt x="64001" y="10330"/>
                      </a:cubicBezTo>
                      <a:cubicBezTo>
                        <a:pt x="63561" y="11106"/>
                        <a:pt x="62902" y="11735"/>
                        <a:pt x="62105" y="12136"/>
                      </a:cubicBezTo>
                      <a:cubicBezTo>
                        <a:pt x="60900" y="12680"/>
                        <a:pt x="59519" y="12680"/>
                        <a:pt x="58314" y="12136"/>
                      </a:cubicBezTo>
                      <a:cubicBezTo>
                        <a:pt x="52086" y="9067"/>
                        <a:pt x="20221" y="2297"/>
                        <a:pt x="453" y="18545"/>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91" name="Freeform: Shape 290">
                  <a:extLst>
                    <a:ext uri="{FF2B5EF4-FFF2-40B4-BE49-F238E27FC236}">
                      <a16:creationId xmlns:a16="http://schemas.microsoft.com/office/drawing/2014/main" id="{528FF841-2F9F-4F42-A2B0-B0E77D313A59}"/>
                    </a:ext>
                  </a:extLst>
                </p:cNvPr>
                <p:cNvSpPr/>
                <p:nvPr/>
              </p:nvSpPr>
              <p:spPr>
                <a:xfrm>
                  <a:off x="9295238" y="6304038"/>
                  <a:ext cx="68918" cy="23367"/>
                </a:xfrm>
                <a:custGeom>
                  <a:avLst/>
                  <a:gdLst>
                    <a:gd name="connsiteX0" fmla="*/ 0 w 68918"/>
                    <a:gd name="connsiteY0" fmla="*/ 23368 h 23367"/>
                    <a:gd name="connsiteX1" fmla="*/ 5236 w 68918"/>
                    <a:gd name="connsiteY1" fmla="*/ 8383 h 23367"/>
                    <a:gd name="connsiteX2" fmla="*/ 66799 w 68918"/>
                    <a:gd name="connsiteY2" fmla="*/ 4862 h 23367"/>
                    <a:gd name="connsiteX3" fmla="*/ 68494 w 68918"/>
                    <a:gd name="connsiteY3" fmla="*/ 10083 h 23367"/>
                    <a:gd name="connsiteX4" fmla="*/ 68333 w 68918"/>
                    <a:gd name="connsiteY4" fmla="*/ 10369 h 23367"/>
                    <a:gd name="connsiteX5" fmla="*/ 66437 w 68918"/>
                    <a:gd name="connsiteY5" fmla="*/ 12174 h 23367"/>
                    <a:gd name="connsiteX6" fmla="*/ 62736 w 68918"/>
                    <a:gd name="connsiteY6" fmla="*/ 12174 h 23367"/>
                    <a:gd name="connsiteX7" fmla="*/ 0 w 68918"/>
                    <a:gd name="connsiteY7" fmla="*/ 23368 h 2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918" h="23367">
                      <a:moveTo>
                        <a:pt x="0" y="23368"/>
                      </a:moveTo>
                      <a:cubicBezTo>
                        <a:pt x="-25" y="17920"/>
                        <a:pt x="1823" y="12629"/>
                        <a:pt x="5236" y="8383"/>
                      </a:cubicBezTo>
                      <a:cubicBezTo>
                        <a:pt x="24347" y="-1403"/>
                        <a:pt x="46697" y="-2681"/>
                        <a:pt x="66799" y="4862"/>
                      </a:cubicBezTo>
                      <a:cubicBezTo>
                        <a:pt x="68708" y="5836"/>
                        <a:pt x="69468" y="8173"/>
                        <a:pt x="68494" y="10083"/>
                      </a:cubicBezTo>
                      <a:cubicBezTo>
                        <a:pt x="68445" y="10181"/>
                        <a:pt x="68391" y="10276"/>
                        <a:pt x="68333" y="10369"/>
                      </a:cubicBezTo>
                      <a:cubicBezTo>
                        <a:pt x="67889" y="11141"/>
                        <a:pt x="67231" y="11768"/>
                        <a:pt x="66437" y="12174"/>
                      </a:cubicBezTo>
                      <a:cubicBezTo>
                        <a:pt x="65272" y="12754"/>
                        <a:pt x="63902" y="12754"/>
                        <a:pt x="62736" y="12174"/>
                      </a:cubicBezTo>
                      <a:cubicBezTo>
                        <a:pt x="55966" y="8654"/>
                        <a:pt x="18866" y="1071"/>
                        <a:pt x="0" y="23368"/>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92" name="Freeform: Shape 291">
                  <a:extLst>
                    <a:ext uri="{FF2B5EF4-FFF2-40B4-BE49-F238E27FC236}">
                      <a16:creationId xmlns:a16="http://schemas.microsoft.com/office/drawing/2014/main" id="{253627E3-57EB-4F94-B37B-8F2F03964500}"/>
                    </a:ext>
                  </a:extLst>
                </p:cNvPr>
                <p:cNvSpPr/>
                <p:nvPr/>
              </p:nvSpPr>
              <p:spPr>
                <a:xfrm>
                  <a:off x="9304749" y="6278711"/>
                  <a:ext cx="65363" cy="19447"/>
                </a:xfrm>
                <a:custGeom>
                  <a:avLst/>
                  <a:gdLst>
                    <a:gd name="connsiteX0" fmla="*/ 62884 w 65363"/>
                    <a:gd name="connsiteY0" fmla="*/ 12046 h 19447"/>
                    <a:gd name="connsiteX1" fmla="*/ 59183 w 65363"/>
                    <a:gd name="connsiteY1" fmla="*/ 12046 h 19447"/>
                    <a:gd name="connsiteX2" fmla="*/ 238 w 65363"/>
                    <a:gd name="connsiteY2" fmla="*/ 19448 h 19447"/>
                    <a:gd name="connsiteX3" fmla="*/ 3668 w 65363"/>
                    <a:gd name="connsiteY3" fmla="*/ 7261 h 19447"/>
                    <a:gd name="connsiteX4" fmla="*/ 63245 w 65363"/>
                    <a:gd name="connsiteY4" fmla="*/ 4824 h 19447"/>
                    <a:gd name="connsiteX5" fmla="*/ 64870 w 65363"/>
                    <a:gd name="connsiteY5" fmla="*/ 10330 h 19447"/>
                    <a:gd name="connsiteX6" fmla="*/ 62884 w 65363"/>
                    <a:gd name="connsiteY6" fmla="*/ 12046 h 1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63" h="19447">
                      <a:moveTo>
                        <a:pt x="62884" y="12046"/>
                      </a:moveTo>
                      <a:cubicBezTo>
                        <a:pt x="61718" y="12626"/>
                        <a:pt x="60348" y="12626"/>
                        <a:pt x="59183" y="12046"/>
                      </a:cubicBezTo>
                      <a:cubicBezTo>
                        <a:pt x="52864" y="8886"/>
                        <a:pt x="19916" y="2026"/>
                        <a:pt x="238" y="19448"/>
                      </a:cubicBezTo>
                      <a:cubicBezTo>
                        <a:pt x="-568" y="15074"/>
                        <a:pt x="698" y="10573"/>
                        <a:pt x="3668" y="7261"/>
                      </a:cubicBezTo>
                      <a:cubicBezTo>
                        <a:pt x="22401" y="-1489"/>
                        <a:pt x="43860" y="-2367"/>
                        <a:pt x="63245" y="4824"/>
                      </a:cubicBezTo>
                      <a:cubicBezTo>
                        <a:pt x="65213" y="5897"/>
                        <a:pt x="65940" y="8361"/>
                        <a:pt x="64870" y="10330"/>
                      </a:cubicBezTo>
                      <a:cubicBezTo>
                        <a:pt x="64381" y="11076"/>
                        <a:pt x="63693" y="11670"/>
                        <a:pt x="62884" y="12046"/>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93" name="Freeform: Shape 292">
                  <a:extLst>
                    <a:ext uri="{FF2B5EF4-FFF2-40B4-BE49-F238E27FC236}">
                      <a16:creationId xmlns:a16="http://schemas.microsoft.com/office/drawing/2014/main" id="{ADB08967-86EA-42B8-A861-EE428B0184F7}"/>
                    </a:ext>
                  </a:extLst>
                </p:cNvPr>
                <p:cNvSpPr/>
                <p:nvPr/>
              </p:nvSpPr>
              <p:spPr>
                <a:xfrm>
                  <a:off x="9140494" y="6223958"/>
                  <a:ext cx="200690" cy="277074"/>
                </a:xfrm>
                <a:custGeom>
                  <a:avLst/>
                  <a:gdLst>
                    <a:gd name="connsiteX0" fmla="*/ 115568 w 200690"/>
                    <a:gd name="connsiteY0" fmla="*/ 0 h 277074"/>
                    <a:gd name="connsiteX1" fmla="*/ 80363 w 200690"/>
                    <a:gd name="connsiteY1" fmla="*/ 140998 h 277074"/>
                    <a:gd name="connsiteX2" fmla="*/ 26203 w 200690"/>
                    <a:gd name="connsiteY2" fmla="*/ 229190 h 277074"/>
                    <a:gd name="connsiteX3" fmla="*/ 3184 w 200690"/>
                    <a:gd name="connsiteY3" fmla="*/ 253021 h 277074"/>
                    <a:gd name="connsiteX4" fmla="*/ 2745 w 200690"/>
                    <a:gd name="connsiteY4" fmla="*/ 267312 h 277074"/>
                    <a:gd name="connsiteX5" fmla="*/ 4268 w 200690"/>
                    <a:gd name="connsiteY5" fmla="*/ 268637 h 277074"/>
                    <a:gd name="connsiteX6" fmla="*/ 91647 w 200690"/>
                    <a:gd name="connsiteY6" fmla="*/ 261777 h 277074"/>
                    <a:gd name="connsiteX7" fmla="*/ 159889 w 200690"/>
                    <a:gd name="connsiteY7" fmla="*/ 181438 h 277074"/>
                    <a:gd name="connsiteX8" fmla="*/ 177221 w 200690"/>
                    <a:gd name="connsiteY8" fmla="*/ 162211 h 277074"/>
                    <a:gd name="connsiteX9" fmla="*/ 181554 w 200690"/>
                    <a:gd name="connsiteY9" fmla="*/ 142352 h 277074"/>
                    <a:gd name="connsiteX10" fmla="*/ 181554 w 200690"/>
                    <a:gd name="connsiteY10" fmla="*/ 129354 h 277074"/>
                    <a:gd name="connsiteX11" fmla="*/ 200690 w 200690"/>
                    <a:gd name="connsiteY11" fmla="*/ 68694 h 27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690" h="277074">
                      <a:moveTo>
                        <a:pt x="115568" y="0"/>
                      </a:moveTo>
                      <a:cubicBezTo>
                        <a:pt x="115568" y="0"/>
                        <a:pt x="98417" y="101461"/>
                        <a:pt x="80363" y="140998"/>
                      </a:cubicBezTo>
                      <a:cubicBezTo>
                        <a:pt x="62310" y="180536"/>
                        <a:pt x="52019" y="199402"/>
                        <a:pt x="26203" y="229190"/>
                      </a:cubicBezTo>
                      <a:cubicBezTo>
                        <a:pt x="20606" y="235689"/>
                        <a:pt x="8149" y="247785"/>
                        <a:pt x="3184" y="253021"/>
                      </a:cubicBezTo>
                      <a:cubicBezTo>
                        <a:pt x="-883" y="256846"/>
                        <a:pt x="-1080" y="263244"/>
                        <a:pt x="2745" y="267312"/>
                      </a:cubicBezTo>
                      <a:cubicBezTo>
                        <a:pt x="3207" y="267803"/>
                        <a:pt x="3717" y="268247"/>
                        <a:pt x="4268" y="268637"/>
                      </a:cubicBezTo>
                      <a:cubicBezTo>
                        <a:pt x="15732" y="279650"/>
                        <a:pt x="64386" y="282267"/>
                        <a:pt x="91647" y="261777"/>
                      </a:cubicBezTo>
                      <a:cubicBezTo>
                        <a:pt x="118908" y="241286"/>
                        <a:pt x="143641" y="197867"/>
                        <a:pt x="159889" y="181438"/>
                      </a:cubicBezTo>
                      <a:cubicBezTo>
                        <a:pt x="166028" y="175210"/>
                        <a:pt x="171805" y="168891"/>
                        <a:pt x="177221" y="162211"/>
                      </a:cubicBezTo>
                      <a:cubicBezTo>
                        <a:pt x="182637" y="155531"/>
                        <a:pt x="181102" y="149664"/>
                        <a:pt x="181554" y="142352"/>
                      </a:cubicBezTo>
                      <a:cubicBezTo>
                        <a:pt x="181554" y="138922"/>
                        <a:pt x="181554" y="129354"/>
                        <a:pt x="181554" y="129354"/>
                      </a:cubicBezTo>
                      <a:cubicBezTo>
                        <a:pt x="185255" y="112203"/>
                        <a:pt x="195365" y="85393"/>
                        <a:pt x="200690" y="68694"/>
                      </a:cubicBezTo>
                      <a:close/>
                    </a:path>
                  </a:pathLst>
                </a:custGeom>
                <a:solidFill>
                  <a:srgbClr val="FFA8A7"/>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94" name="Freeform: Shape 293">
                  <a:extLst>
                    <a:ext uri="{FF2B5EF4-FFF2-40B4-BE49-F238E27FC236}">
                      <a16:creationId xmlns:a16="http://schemas.microsoft.com/office/drawing/2014/main" id="{199343D5-DB08-419A-8E3D-72B10A0611BA}"/>
                    </a:ext>
                  </a:extLst>
                </p:cNvPr>
                <p:cNvSpPr/>
                <p:nvPr/>
              </p:nvSpPr>
              <p:spPr>
                <a:xfrm>
                  <a:off x="9080466" y="6430040"/>
                  <a:ext cx="250706" cy="132690"/>
                </a:xfrm>
                <a:custGeom>
                  <a:avLst/>
                  <a:gdLst>
                    <a:gd name="connsiteX0" fmla="*/ 250608 w 250706"/>
                    <a:gd name="connsiteY0" fmla="*/ 0 h 132690"/>
                    <a:gd name="connsiteX1" fmla="*/ 249344 w 250706"/>
                    <a:gd name="connsiteY1" fmla="*/ 12367 h 132690"/>
                    <a:gd name="connsiteX2" fmla="*/ 212605 w 250706"/>
                    <a:gd name="connsiteY2" fmla="*/ 38454 h 132690"/>
                    <a:gd name="connsiteX3" fmla="*/ 184713 w 250706"/>
                    <a:gd name="connsiteY3" fmla="*/ 70319 h 132690"/>
                    <a:gd name="connsiteX4" fmla="*/ 135878 w 250706"/>
                    <a:gd name="connsiteY4" fmla="*/ 117709 h 132690"/>
                    <a:gd name="connsiteX5" fmla="*/ 43443 w 250706"/>
                    <a:gd name="connsiteY5" fmla="*/ 130618 h 132690"/>
                    <a:gd name="connsiteX6" fmla="*/ 386 w 250706"/>
                    <a:gd name="connsiteY6" fmla="*/ 102183 h 132690"/>
                    <a:gd name="connsiteX7" fmla="*/ 7065 w 250706"/>
                    <a:gd name="connsiteY7" fmla="*/ 76998 h 132690"/>
                    <a:gd name="connsiteX8" fmla="*/ 250608 w 250706"/>
                    <a:gd name="connsiteY8" fmla="*/ 0 h 13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706" h="132690">
                      <a:moveTo>
                        <a:pt x="250608" y="0"/>
                      </a:moveTo>
                      <a:cubicBezTo>
                        <a:pt x="250920" y="4165"/>
                        <a:pt x="250492" y="8351"/>
                        <a:pt x="249344" y="12367"/>
                      </a:cubicBezTo>
                      <a:cubicBezTo>
                        <a:pt x="246636" y="18956"/>
                        <a:pt x="222264" y="33399"/>
                        <a:pt x="212605" y="38454"/>
                      </a:cubicBezTo>
                      <a:cubicBezTo>
                        <a:pt x="199610" y="45162"/>
                        <a:pt x="189642" y="56550"/>
                        <a:pt x="184713" y="70319"/>
                      </a:cubicBezTo>
                      <a:cubicBezTo>
                        <a:pt x="174524" y="91375"/>
                        <a:pt x="157230" y="108158"/>
                        <a:pt x="135878" y="117709"/>
                      </a:cubicBezTo>
                      <a:cubicBezTo>
                        <a:pt x="107083" y="131267"/>
                        <a:pt x="74851" y="135769"/>
                        <a:pt x="43443" y="130618"/>
                      </a:cubicBezTo>
                      <a:cubicBezTo>
                        <a:pt x="4357" y="125021"/>
                        <a:pt x="386" y="102183"/>
                        <a:pt x="386" y="102183"/>
                      </a:cubicBezTo>
                      <a:cubicBezTo>
                        <a:pt x="386" y="102183"/>
                        <a:pt x="-2413" y="80790"/>
                        <a:pt x="7065" y="76998"/>
                      </a:cubicBezTo>
                      <a:cubicBezTo>
                        <a:pt x="16544" y="73207"/>
                        <a:pt x="250608" y="0"/>
                        <a:pt x="250608" y="0"/>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95" name="Freeform: Shape 294">
                  <a:extLst>
                    <a:ext uri="{FF2B5EF4-FFF2-40B4-BE49-F238E27FC236}">
                      <a16:creationId xmlns:a16="http://schemas.microsoft.com/office/drawing/2014/main" id="{FDA99E2B-748E-45FD-810F-09BBB45A34FA}"/>
                    </a:ext>
                  </a:extLst>
                </p:cNvPr>
                <p:cNvSpPr/>
                <p:nvPr/>
              </p:nvSpPr>
              <p:spPr>
                <a:xfrm>
                  <a:off x="9082401" y="6333598"/>
                  <a:ext cx="250222" cy="212551"/>
                </a:xfrm>
                <a:custGeom>
                  <a:avLst/>
                  <a:gdLst>
                    <a:gd name="connsiteX0" fmla="*/ 240459 w 250222"/>
                    <a:gd name="connsiteY0" fmla="*/ 14388 h 212551"/>
                    <a:gd name="connsiteX1" fmla="*/ 244702 w 250222"/>
                    <a:gd name="connsiteY1" fmla="*/ 19895 h 212551"/>
                    <a:gd name="connsiteX2" fmla="*/ 245424 w 250222"/>
                    <a:gd name="connsiteY2" fmla="*/ 50315 h 212551"/>
                    <a:gd name="connsiteX3" fmla="*/ 248673 w 250222"/>
                    <a:gd name="connsiteY3" fmla="*/ 96442 h 212551"/>
                    <a:gd name="connsiteX4" fmla="*/ 181965 w 250222"/>
                    <a:gd name="connsiteY4" fmla="*/ 146541 h 212551"/>
                    <a:gd name="connsiteX5" fmla="*/ 103162 w 250222"/>
                    <a:gd name="connsiteY5" fmla="*/ 208193 h 212551"/>
                    <a:gd name="connsiteX6" fmla="*/ 3867 w 250222"/>
                    <a:gd name="connsiteY6" fmla="*/ 191223 h 212551"/>
                    <a:gd name="connsiteX7" fmla="*/ 34016 w 250222"/>
                    <a:gd name="connsiteY7" fmla="*/ 144374 h 212551"/>
                    <a:gd name="connsiteX8" fmla="*/ 111557 w 250222"/>
                    <a:gd name="connsiteY8" fmla="*/ 67195 h 212551"/>
                    <a:gd name="connsiteX9" fmla="*/ 127895 w 250222"/>
                    <a:gd name="connsiteY9" fmla="*/ 41740 h 212551"/>
                    <a:gd name="connsiteX10" fmla="*/ 138005 w 250222"/>
                    <a:gd name="connsiteY10" fmla="*/ 13756 h 212551"/>
                    <a:gd name="connsiteX11" fmla="*/ 145407 w 250222"/>
                    <a:gd name="connsiteY11" fmla="*/ 2473 h 212551"/>
                    <a:gd name="connsiteX12" fmla="*/ 158767 w 250222"/>
                    <a:gd name="connsiteY12" fmla="*/ 216 h 212551"/>
                    <a:gd name="connsiteX13" fmla="*/ 180702 w 250222"/>
                    <a:gd name="connsiteY13" fmla="*/ 2744 h 212551"/>
                    <a:gd name="connsiteX14" fmla="*/ 198755 w 250222"/>
                    <a:gd name="connsiteY14" fmla="*/ 14298 h 212551"/>
                    <a:gd name="connsiteX15" fmla="*/ 207150 w 250222"/>
                    <a:gd name="connsiteY15" fmla="*/ 27748 h 212551"/>
                    <a:gd name="connsiteX16" fmla="*/ 226738 w 250222"/>
                    <a:gd name="connsiteY16" fmla="*/ 33074 h 212551"/>
                    <a:gd name="connsiteX17" fmla="*/ 239466 w 250222"/>
                    <a:gd name="connsiteY17" fmla="*/ 18812 h 212551"/>
                    <a:gd name="connsiteX18" fmla="*/ 240459 w 250222"/>
                    <a:gd name="connsiteY18" fmla="*/ 14389 h 21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222" h="212551">
                      <a:moveTo>
                        <a:pt x="240459" y="14388"/>
                      </a:moveTo>
                      <a:cubicBezTo>
                        <a:pt x="241542" y="14840"/>
                        <a:pt x="243528" y="15381"/>
                        <a:pt x="244702" y="19895"/>
                      </a:cubicBezTo>
                      <a:cubicBezTo>
                        <a:pt x="244702" y="21610"/>
                        <a:pt x="244070" y="39844"/>
                        <a:pt x="245424" y="50315"/>
                      </a:cubicBezTo>
                      <a:cubicBezTo>
                        <a:pt x="246778" y="60786"/>
                        <a:pt x="253096" y="82541"/>
                        <a:pt x="248673" y="96442"/>
                      </a:cubicBezTo>
                      <a:cubicBezTo>
                        <a:pt x="228814" y="118016"/>
                        <a:pt x="196860" y="124425"/>
                        <a:pt x="181965" y="146541"/>
                      </a:cubicBezTo>
                      <a:cubicBezTo>
                        <a:pt x="167071" y="168656"/>
                        <a:pt x="153621" y="196278"/>
                        <a:pt x="103162" y="208193"/>
                      </a:cubicBezTo>
                      <a:cubicBezTo>
                        <a:pt x="52702" y="220109"/>
                        <a:pt x="13526" y="205305"/>
                        <a:pt x="3867" y="191223"/>
                      </a:cubicBezTo>
                      <a:cubicBezTo>
                        <a:pt x="-5792" y="177141"/>
                        <a:pt x="2062" y="163060"/>
                        <a:pt x="34016" y="144374"/>
                      </a:cubicBezTo>
                      <a:cubicBezTo>
                        <a:pt x="67957" y="124425"/>
                        <a:pt x="111557" y="67195"/>
                        <a:pt x="111557" y="67195"/>
                      </a:cubicBezTo>
                      <a:cubicBezTo>
                        <a:pt x="117544" y="59070"/>
                        <a:pt x="123002" y="50567"/>
                        <a:pt x="127895" y="41740"/>
                      </a:cubicBezTo>
                      <a:cubicBezTo>
                        <a:pt x="131935" y="32668"/>
                        <a:pt x="135314" y="23315"/>
                        <a:pt x="138005" y="13756"/>
                      </a:cubicBezTo>
                      <a:cubicBezTo>
                        <a:pt x="139231" y="9314"/>
                        <a:pt x="141820" y="5367"/>
                        <a:pt x="145407" y="2473"/>
                      </a:cubicBezTo>
                      <a:cubicBezTo>
                        <a:pt x="149522" y="365"/>
                        <a:pt x="154187" y="-424"/>
                        <a:pt x="158767" y="216"/>
                      </a:cubicBezTo>
                      <a:cubicBezTo>
                        <a:pt x="166147" y="284"/>
                        <a:pt x="173499" y="1131"/>
                        <a:pt x="180702" y="2744"/>
                      </a:cubicBezTo>
                      <a:cubicBezTo>
                        <a:pt x="187815" y="4532"/>
                        <a:pt x="194152" y="8588"/>
                        <a:pt x="198755" y="14298"/>
                      </a:cubicBezTo>
                      <a:cubicBezTo>
                        <a:pt x="201915" y="18541"/>
                        <a:pt x="203630" y="23866"/>
                        <a:pt x="207150" y="27748"/>
                      </a:cubicBezTo>
                      <a:cubicBezTo>
                        <a:pt x="212157" y="33069"/>
                        <a:pt x="219727" y="35127"/>
                        <a:pt x="226738" y="33074"/>
                      </a:cubicBezTo>
                      <a:cubicBezTo>
                        <a:pt x="233566" y="31482"/>
                        <a:pt x="238658" y="25775"/>
                        <a:pt x="239466" y="18812"/>
                      </a:cubicBezTo>
                      <a:cubicBezTo>
                        <a:pt x="239873" y="17356"/>
                        <a:pt x="240205" y="15879"/>
                        <a:pt x="240459" y="14389"/>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96" name="Freeform: Shape 295">
                  <a:extLst>
                    <a:ext uri="{FF2B5EF4-FFF2-40B4-BE49-F238E27FC236}">
                      <a16:creationId xmlns:a16="http://schemas.microsoft.com/office/drawing/2014/main" id="{861E0A99-BEC0-4C6F-8CB2-00FBA9D6BDC4}"/>
                    </a:ext>
                  </a:extLst>
                </p:cNvPr>
                <p:cNvSpPr/>
                <p:nvPr/>
              </p:nvSpPr>
              <p:spPr>
                <a:xfrm>
                  <a:off x="9080836" y="6465373"/>
                  <a:ext cx="137222" cy="82352"/>
                </a:xfrm>
                <a:custGeom>
                  <a:avLst/>
                  <a:gdLst>
                    <a:gd name="connsiteX0" fmla="*/ 137223 w 137222"/>
                    <a:gd name="connsiteY0" fmla="*/ 63149 h 82352"/>
                    <a:gd name="connsiteX1" fmla="*/ 97595 w 137222"/>
                    <a:gd name="connsiteY1" fmla="*/ 8988 h 82352"/>
                    <a:gd name="connsiteX2" fmla="*/ 24298 w 137222"/>
                    <a:gd name="connsiteY2" fmla="*/ 13050 h 82352"/>
                    <a:gd name="connsiteX3" fmla="*/ 4168 w 137222"/>
                    <a:gd name="connsiteY3" fmla="*/ 60170 h 82352"/>
                    <a:gd name="connsiteX4" fmla="*/ 78187 w 137222"/>
                    <a:gd name="connsiteY4" fmla="*/ 82285 h 82352"/>
                    <a:gd name="connsiteX5" fmla="*/ 137223 w 137222"/>
                    <a:gd name="connsiteY5" fmla="*/ 63149 h 8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222" h="82352">
                      <a:moveTo>
                        <a:pt x="137223" y="63149"/>
                      </a:moveTo>
                      <a:cubicBezTo>
                        <a:pt x="135176" y="39107"/>
                        <a:pt x="119890" y="18215"/>
                        <a:pt x="97595" y="8988"/>
                      </a:cubicBezTo>
                      <a:cubicBezTo>
                        <a:pt x="58599" y="-9066"/>
                        <a:pt x="35762" y="4204"/>
                        <a:pt x="24298" y="13050"/>
                      </a:cubicBezTo>
                      <a:cubicBezTo>
                        <a:pt x="10667" y="23611"/>
                        <a:pt x="-8560" y="45366"/>
                        <a:pt x="4168" y="60170"/>
                      </a:cubicBezTo>
                      <a:cubicBezTo>
                        <a:pt x="16896" y="74974"/>
                        <a:pt x="39102" y="83188"/>
                        <a:pt x="78187" y="82285"/>
                      </a:cubicBezTo>
                      <a:cubicBezTo>
                        <a:pt x="99475" y="82841"/>
                        <a:pt x="120310" y="76087"/>
                        <a:pt x="137223" y="63149"/>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97" name="Freeform: Shape 296">
                  <a:extLst>
                    <a:ext uri="{FF2B5EF4-FFF2-40B4-BE49-F238E27FC236}">
                      <a16:creationId xmlns:a16="http://schemas.microsoft.com/office/drawing/2014/main" id="{BE7F62C9-785B-48A5-9793-9CCEA56F7965}"/>
                    </a:ext>
                  </a:extLst>
                </p:cNvPr>
                <p:cNvSpPr/>
                <p:nvPr/>
              </p:nvSpPr>
              <p:spPr>
                <a:xfrm>
                  <a:off x="9202052" y="6376945"/>
                  <a:ext cx="68389" cy="30799"/>
                </a:xfrm>
                <a:custGeom>
                  <a:avLst/>
                  <a:gdLst>
                    <a:gd name="connsiteX0" fmla="*/ 63940 w 68389"/>
                    <a:gd name="connsiteY0" fmla="*/ 30799 h 30799"/>
                    <a:gd name="connsiteX1" fmla="*/ 60419 w 68389"/>
                    <a:gd name="connsiteY1" fmla="*/ 29174 h 30799"/>
                    <a:gd name="connsiteX2" fmla="*/ 481 w 68389"/>
                    <a:gd name="connsiteY2" fmla="*/ 10037 h 30799"/>
                    <a:gd name="connsiteX3" fmla="*/ 6529 w 68389"/>
                    <a:gd name="connsiteY3" fmla="*/ 108 h 30799"/>
                    <a:gd name="connsiteX4" fmla="*/ 67550 w 68389"/>
                    <a:gd name="connsiteY4" fmla="*/ 24119 h 30799"/>
                    <a:gd name="connsiteX5" fmla="*/ 66799 w 68389"/>
                    <a:gd name="connsiteY5" fmla="*/ 29814 h 30799"/>
                    <a:gd name="connsiteX6" fmla="*/ 66557 w 68389"/>
                    <a:gd name="connsiteY6" fmla="*/ 29987 h 30799"/>
                    <a:gd name="connsiteX7" fmla="*/ 63940 w 68389"/>
                    <a:gd name="connsiteY7" fmla="*/ 30799 h 3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89" h="30799">
                      <a:moveTo>
                        <a:pt x="63940" y="30799"/>
                      </a:moveTo>
                      <a:cubicBezTo>
                        <a:pt x="62581" y="30814"/>
                        <a:pt x="61288" y="30218"/>
                        <a:pt x="60419" y="29174"/>
                      </a:cubicBezTo>
                      <a:cubicBezTo>
                        <a:pt x="55816" y="23216"/>
                        <a:pt x="27201" y="1552"/>
                        <a:pt x="481" y="10037"/>
                      </a:cubicBezTo>
                      <a:cubicBezTo>
                        <a:pt x="-1053" y="6968"/>
                        <a:pt x="1113" y="3628"/>
                        <a:pt x="6529" y="108"/>
                      </a:cubicBezTo>
                      <a:cubicBezTo>
                        <a:pt x="29384" y="-1085"/>
                        <a:pt x="51637" y="7671"/>
                        <a:pt x="67550" y="24119"/>
                      </a:cubicBezTo>
                      <a:cubicBezTo>
                        <a:pt x="68916" y="25899"/>
                        <a:pt x="68580" y="28449"/>
                        <a:pt x="66799" y="29814"/>
                      </a:cubicBezTo>
                      <a:cubicBezTo>
                        <a:pt x="66721" y="29875"/>
                        <a:pt x="66640" y="29932"/>
                        <a:pt x="66557" y="29987"/>
                      </a:cubicBezTo>
                      <a:cubicBezTo>
                        <a:pt x="65796" y="30533"/>
                        <a:pt x="64877" y="30819"/>
                        <a:pt x="63940" y="30799"/>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98" name="Freeform: Shape 297">
                  <a:extLst>
                    <a:ext uri="{FF2B5EF4-FFF2-40B4-BE49-F238E27FC236}">
                      <a16:creationId xmlns:a16="http://schemas.microsoft.com/office/drawing/2014/main" id="{1F009FCA-05DF-4D6C-9AC8-D83EA14967C8}"/>
                    </a:ext>
                  </a:extLst>
                </p:cNvPr>
                <p:cNvSpPr/>
                <p:nvPr/>
              </p:nvSpPr>
              <p:spPr>
                <a:xfrm>
                  <a:off x="9188180" y="6398085"/>
                  <a:ext cx="65592" cy="31142"/>
                </a:xfrm>
                <a:custGeom>
                  <a:avLst/>
                  <a:gdLst>
                    <a:gd name="connsiteX0" fmla="*/ 0 w 65592"/>
                    <a:gd name="connsiteY0" fmla="*/ 9659 h 31142"/>
                    <a:gd name="connsiteX1" fmla="*/ 7312 w 65592"/>
                    <a:gd name="connsiteY1" fmla="*/ 0 h 31142"/>
                    <a:gd name="connsiteX2" fmla="*/ 64722 w 65592"/>
                    <a:gd name="connsiteY2" fmla="*/ 24372 h 31142"/>
                    <a:gd name="connsiteX3" fmla="*/ 64042 w 65592"/>
                    <a:gd name="connsiteY3" fmla="*/ 30077 h 31142"/>
                    <a:gd name="connsiteX4" fmla="*/ 63819 w 65592"/>
                    <a:gd name="connsiteY4" fmla="*/ 30240 h 31142"/>
                    <a:gd name="connsiteX5" fmla="*/ 61202 w 65592"/>
                    <a:gd name="connsiteY5" fmla="*/ 31143 h 31142"/>
                    <a:gd name="connsiteX6" fmla="*/ 57681 w 65592"/>
                    <a:gd name="connsiteY6" fmla="*/ 29427 h 31142"/>
                    <a:gd name="connsiteX7" fmla="*/ 0 w 65592"/>
                    <a:gd name="connsiteY7" fmla="*/ 9659 h 3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92" h="31142">
                      <a:moveTo>
                        <a:pt x="0" y="9659"/>
                      </a:moveTo>
                      <a:cubicBezTo>
                        <a:pt x="740" y="5449"/>
                        <a:pt x="3461" y="1854"/>
                        <a:pt x="7312" y="0"/>
                      </a:cubicBezTo>
                      <a:cubicBezTo>
                        <a:pt x="28946" y="82"/>
                        <a:pt x="49637" y="8866"/>
                        <a:pt x="64722" y="24372"/>
                      </a:cubicBezTo>
                      <a:cubicBezTo>
                        <a:pt x="66109" y="26135"/>
                        <a:pt x="65805" y="28689"/>
                        <a:pt x="64042" y="30077"/>
                      </a:cubicBezTo>
                      <a:cubicBezTo>
                        <a:pt x="63970" y="30134"/>
                        <a:pt x="63895" y="30188"/>
                        <a:pt x="63819" y="30240"/>
                      </a:cubicBezTo>
                      <a:cubicBezTo>
                        <a:pt x="63076" y="30831"/>
                        <a:pt x="62152" y="31150"/>
                        <a:pt x="61202" y="31143"/>
                      </a:cubicBezTo>
                      <a:cubicBezTo>
                        <a:pt x="59825" y="31150"/>
                        <a:pt x="58524" y="30516"/>
                        <a:pt x="57681" y="29427"/>
                      </a:cubicBezTo>
                      <a:cubicBezTo>
                        <a:pt x="53168" y="23650"/>
                        <a:pt x="25997" y="3159"/>
                        <a:pt x="0" y="9659"/>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99" name="Freeform: Shape 298">
                  <a:extLst>
                    <a:ext uri="{FF2B5EF4-FFF2-40B4-BE49-F238E27FC236}">
                      <a16:creationId xmlns:a16="http://schemas.microsoft.com/office/drawing/2014/main" id="{8E595817-5A54-420E-9A0C-D8421C7F40FF}"/>
                    </a:ext>
                  </a:extLst>
                </p:cNvPr>
                <p:cNvSpPr/>
                <p:nvPr/>
              </p:nvSpPr>
              <p:spPr>
                <a:xfrm>
                  <a:off x="9147379" y="6441097"/>
                  <a:ext cx="72368" cy="30918"/>
                </a:xfrm>
                <a:custGeom>
                  <a:avLst/>
                  <a:gdLst>
                    <a:gd name="connsiteX0" fmla="*/ 0 w 72368"/>
                    <a:gd name="connsiteY0" fmla="*/ 11780 h 30918"/>
                    <a:gd name="connsiteX1" fmla="*/ 11644 w 72368"/>
                    <a:gd name="connsiteY1" fmla="*/ 46 h 30918"/>
                    <a:gd name="connsiteX2" fmla="*/ 71492 w 72368"/>
                    <a:gd name="connsiteY2" fmla="*/ 24147 h 30918"/>
                    <a:gd name="connsiteX3" fmla="*/ 70766 w 72368"/>
                    <a:gd name="connsiteY3" fmla="*/ 29974 h 30918"/>
                    <a:gd name="connsiteX4" fmla="*/ 70589 w 72368"/>
                    <a:gd name="connsiteY4" fmla="*/ 30105 h 30918"/>
                    <a:gd name="connsiteX5" fmla="*/ 67972 w 72368"/>
                    <a:gd name="connsiteY5" fmla="*/ 30917 h 30918"/>
                    <a:gd name="connsiteX6" fmla="*/ 64451 w 72368"/>
                    <a:gd name="connsiteY6" fmla="*/ 29202 h 30918"/>
                    <a:gd name="connsiteX7" fmla="*/ 0 w 72368"/>
                    <a:gd name="connsiteY7" fmla="*/ 11780 h 3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68" h="30918">
                      <a:moveTo>
                        <a:pt x="0" y="11780"/>
                      </a:moveTo>
                      <a:cubicBezTo>
                        <a:pt x="2450" y="6670"/>
                        <a:pt x="6553" y="2535"/>
                        <a:pt x="11644" y="46"/>
                      </a:cubicBezTo>
                      <a:cubicBezTo>
                        <a:pt x="34099" y="-714"/>
                        <a:pt x="55831" y="8038"/>
                        <a:pt x="71492" y="24147"/>
                      </a:cubicBezTo>
                      <a:cubicBezTo>
                        <a:pt x="72901" y="25957"/>
                        <a:pt x="72576" y="28566"/>
                        <a:pt x="70766" y="29974"/>
                      </a:cubicBezTo>
                      <a:cubicBezTo>
                        <a:pt x="70709" y="30019"/>
                        <a:pt x="70650" y="30063"/>
                        <a:pt x="70589" y="30105"/>
                      </a:cubicBezTo>
                      <a:cubicBezTo>
                        <a:pt x="69817" y="30630"/>
                        <a:pt x="68906" y="30913"/>
                        <a:pt x="67972" y="30917"/>
                      </a:cubicBezTo>
                      <a:cubicBezTo>
                        <a:pt x="66589" y="30953"/>
                        <a:pt x="65275" y="30314"/>
                        <a:pt x="64451" y="29202"/>
                      </a:cubicBezTo>
                      <a:cubicBezTo>
                        <a:pt x="59577" y="22974"/>
                        <a:pt x="28344" y="-857"/>
                        <a:pt x="0" y="11780"/>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00" name="Freeform: Shape 299">
                  <a:extLst>
                    <a:ext uri="{FF2B5EF4-FFF2-40B4-BE49-F238E27FC236}">
                      <a16:creationId xmlns:a16="http://schemas.microsoft.com/office/drawing/2014/main" id="{F98508C4-9EF0-4128-8EFD-C1C523B686C5}"/>
                    </a:ext>
                  </a:extLst>
                </p:cNvPr>
                <p:cNvSpPr/>
                <p:nvPr/>
              </p:nvSpPr>
              <p:spPr>
                <a:xfrm>
                  <a:off x="9169766" y="6419479"/>
                  <a:ext cx="67372" cy="31157"/>
                </a:xfrm>
                <a:custGeom>
                  <a:avLst/>
                  <a:gdLst>
                    <a:gd name="connsiteX0" fmla="*/ 62556 w 67372"/>
                    <a:gd name="connsiteY0" fmla="*/ 31142 h 31157"/>
                    <a:gd name="connsiteX1" fmla="*/ 59035 w 67372"/>
                    <a:gd name="connsiteY1" fmla="*/ 29427 h 31157"/>
                    <a:gd name="connsiteX2" fmla="*/ 0 w 67372"/>
                    <a:gd name="connsiteY2" fmla="*/ 10020 h 31157"/>
                    <a:gd name="connsiteX3" fmla="*/ 9027 w 67372"/>
                    <a:gd name="connsiteY3" fmla="*/ 0 h 31157"/>
                    <a:gd name="connsiteX4" fmla="*/ 66527 w 67372"/>
                    <a:gd name="connsiteY4" fmla="*/ 24372 h 31157"/>
                    <a:gd name="connsiteX5" fmla="*/ 65730 w 67372"/>
                    <a:gd name="connsiteY5" fmla="*/ 30190 h 31157"/>
                    <a:gd name="connsiteX6" fmla="*/ 65534 w 67372"/>
                    <a:gd name="connsiteY6" fmla="*/ 30330 h 31157"/>
                    <a:gd name="connsiteX7" fmla="*/ 62556 w 67372"/>
                    <a:gd name="connsiteY7" fmla="*/ 31142 h 3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72" h="31157">
                      <a:moveTo>
                        <a:pt x="62556" y="31142"/>
                      </a:moveTo>
                      <a:cubicBezTo>
                        <a:pt x="61185" y="31123"/>
                        <a:pt x="59895" y="30494"/>
                        <a:pt x="59035" y="29427"/>
                      </a:cubicBezTo>
                      <a:cubicBezTo>
                        <a:pt x="54522" y="23560"/>
                        <a:pt x="26358" y="2347"/>
                        <a:pt x="0" y="10020"/>
                      </a:cubicBezTo>
                      <a:cubicBezTo>
                        <a:pt x="1277" y="5452"/>
                        <a:pt x="4617" y="1745"/>
                        <a:pt x="9027" y="0"/>
                      </a:cubicBezTo>
                      <a:cubicBezTo>
                        <a:pt x="30675" y="138"/>
                        <a:pt x="51373" y="8911"/>
                        <a:pt x="66527" y="24372"/>
                      </a:cubicBezTo>
                      <a:cubicBezTo>
                        <a:pt x="67914" y="26199"/>
                        <a:pt x="67557" y="28804"/>
                        <a:pt x="65730" y="30190"/>
                      </a:cubicBezTo>
                      <a:cubicBezTo>
                        <a:pt x="65666" y="30239"/>
                        <a:pt x="65601" y="30285"/>
                        <a:pt x="65534" y="30330"/>
                      </a:cubicBezTo>
                      <a:cubicBezTo>
                        <a:pt x="64668" y="30943"/>
                        <a:pt x="63613" y="31230"/>
                        <a:pt x="62556" y="31142"/>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01" name="Freeform: Shape 300">
                  <a:extLst>
                    <a:ext uri="{FF2B5EF4-FFF2-40B4-BE49-F238E27FC236}">
                      <a16:creationId xmlns:a16="http://schemas.microsoft.com/office/drawing/2014/main" id="{D70B4B18-E388-4F72-9CB0-FE730AA109EE}"/>
                    </a:ext>
                  </a:extLst>
                </p:cNvPr>
                <p:cNvSpPr/>
                <p:nvPr/>
              </p:nvSpPr>
              <p:spPr>
                <a:xfrm>
                  <a:off x="9215071" y="5645612"/>
                  <a:ext cx="303580" cy="524067"/>
                </a:xfrm>
                <a:custGeom>
                  <a:avLst/>
                  <a:gdLst>
                    <a:gd name="connsiteX0" fmla="*/ 265126 w 303580"/>
                    <a:gd name="connsiteY0" fmla="*/ 0 h 524067"/>
                    <a:gd name="connsiteX1" fmla="*/ 19598 w 303580"/>
                    <a:gd name="connsiteY1" fmla="*/ 168711 h 524067"/>
                    <a:gd name="connsiteX2" fmla="*/ 1544 w 303580"/>
                    <a:gd name="connsiteY2" fmla="*/ 250403 h 524067"/>
                    <a:gd name="connsiteX3" fmla="*/ 55705 w 303580"/>
                    <a:gd name="connsiteY3" fmla="*/ 520665 h 524067"/>
                    <a:gd name="connsiteX4" fmla="*/ 73758 w 303580"/>
                    <a:gd name="connsiteY4" fmla="*/ 510013 h 524067"/>
                    <a:gd name="connsiteX5" fmla="*/ 303580 w 303580"/>
                    <a:gd name="connsiteY5" fmla="*/ 218268 h 52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580" h="524067">
                      <a:moveTo>
                        <a:pt x="265126" y="0"/>
                      </a:moveTo>
                      <a:cubicBezTo>
                        <a:pt x="223513" y="30511"/>
                        <a:pt x="78452" y="114189"/>
                        <a:pt x="19598" y="168711"/>
                      </a:cubicBezTo>
                      <a:cubicBezTo>
                        <a:pt x="2537" y="184417"/>
                        <a:pt x="-3060" y="204818"/>
                        <a:pt x="1544" y="250403"/>
                      </a:cubicBezTo>
                      <a:cubicBezTo>
                        <a:pt x="7231" y="311695"/>
                        <a:pt x="55705" y="520665"/>
                        <a:pt x="55705" y="520665"/>
                      </a:cubicBezTo>
                      <a:cubicBezTo>
                        <a:pt x="62385" y="532400"/>
                        <a:pt x="73758" y="510013"/>
                        <a:pt x="73758" y="510013"/>
                      </a:cubicBezTo>
                      <a:lnTo>
                        <a:pt x="303580" y="218268"/>
                      </a:ln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02" name="Freeform: Shape 301">
                  <a:extLst>
                    <a:ext uri="{FF2B5EF4-FFF2-40B4-BE49-F238E27FC236}">
                      <a16:creationId xmlns:a16="http://schemas.microsoft.com/office/drawing/2014/main" id="{92787336-8644-4218-BF6D-37ACF0E65679}"/>
                    </a:ext>
                  </a:extLst>
                </p:cNvPr>
                <p:cNvSpPr/>
                <p:nvPr/>
              </p:nvSpPr>
              <p:spPr>
                <a:xfrm>
                  <a:off x="9215071" y="5645612"/>
                  <a:ext cx="303580" cy="524067"/>
                </a:xfrm>
                <a:custGeom>
                  <a:avLst/>
                  <a:gdLst>
                    <a:gd name="connsiteX0" fmla="*/ 265126 w 303580"/>
                    <a:gd name="connsiteY0" fmla="*/ 0 h 524067"/>
                    <a:gd name="connsiteX1" fmla="*/ 19598 w 303580"/>
                    <a:gd name="connsiteY1" fmla="*/ 168711 h 524067"/>
                    <a:gd name="connsiteX2" fmla="*/ 1544 w 303580"/>
                    <a:gd name="connsiteY2" fmla="*/ 250403 h 524067"/>
                    <a:gd name="connsiteX3" fmla="*/ 55705 w 303580"/>
                    <a:gd name="connsiteY3" fmla="*/ 520665 h 524067"/>
                    <a:gd name="connsiteX4" fmla="*/ 73758 w 303580"/>
                    <a:gd name="connsiteY4" fmla="*/ 510013 h 524067"/>
                    <a:gd name="connsiteX5" fmla="*/ 303580 w 303580"/>
                    <a:gd name="connsiteY5" fmla="*/ 218268 h 52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580" h="524067">
                      <a:moveTo>
                        <a:pt x="265126" y="0"/>
                      </a:moveTo>
                      <a:cubicBezTo>
                        <a:pt x="223513" y="30511"/>
                        <a:pt x="78452" y="114189"/>
                        <a:pt x="19598" y="168711"/>
                      </a:cubicBezTo>
                      <a:cubicBezTo>
                        <a:pt x="2537" y="184417"/>
                        <a:pt x="-3060" y="204818"/>
                        <a:pt x="1544" y="250403"/>
                      </a:cubicBezTo>
                      <a:cubicBezTo>
                        <a:pt x="7231" y="311695"/>
                        <a:pt x="55705" y="520665"/>
                        <a:pt x="55705" y="520665"/>
                      </a:cubicBezTo>
                      <a:cubicBezTo>
                        <a:pt x="62385" y="532400"/>
                        <a:pt x="73758" y="510013"/>
                        <a:pt x="73758" y="510013"/>
                      </a:cubicBezTo>
                      <a:lnTo>
                        <a:pt x="303580" y="218268"/>
                      </a:lnTo>
                      <a:close/>
                    </a:path>
                  </a:pathLst>
                </a:custGeom>
                <a:solidFill>
                  <a:srgbClr val="000000">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03" name="Freeform: Shape 302">
                  <a:extLst>
                    <a:ext uri="{FF2B5EF4-FFF2-40B4-BE49-F238E27FC236}">
                      <a16:creationId xmlns:a16="http://schemas.microsoft.com/office/drawing/2014/main" id="{8CA5C851-6A39-4064-BAC4-9083C64307D5}"/>
                    </a:ext>
                  </a:extLst>
                </p:cNvPr>
                <p:cNvSpPr/>
                <p:nvPr/>
              </p:nvSpPr>
              <p:spPr>
                <a:xfrm>
                  <a:off x="9279987" y="5696975"/>
                  <a:ext cx="225033" cy="404219"/>
                </a:xfrm>
                <a:custGeom>
                  <a:avLst/>
                  <a:gdLst>
                    <a:gd name="connsiteX0" fmla="*/ 86 w 225033"/>
                    <a:gd name="connsiteY0" fmla="*/ 404219 h 404219"/>
                    <a:gd name="connsiteX1" fmla="*/ 225033 w 225033"/>
                    <a:gd name="connsiteY1" fmla="*/ 88282 h 404219"/>
                    <a:gd name="connsiteX2" fmla="*/ 225033 w 225033"/>
                    <a:gd name="connsiteY2" fmla="*/ 88282 h 404219"/>
                    <a:gd name="connsiteX3" fmla="*/ 189558 w 225033"/>
                    <a:gd name="connsiteY3" fmla="*/ 0 h 404219"/>
                    <a:gd name="connsiteX4" fmla="*/ 197231 w 225033"/>
                    <a:gd name="connsiteY4" fmla="*/ 81241 h 404219"/>
                    <a:gd name="connsiteX5" fmla="*/ 54247 w 225033"/>
                    <a:gd name="connsiteY5" fmla="*/ 197867 h 404219"/>
                    <a:gd name="connsiteX6" fmla="*/ 22743 w 225033"/>
                    <a:gd name="connsiteY6" fmla="*/ 245348 h 404219"/>
                    <a:gd name="connsiteX7" fmla="*/ 86 w 225033"/>
                    <a:gd name="connsiteY7" fmla="*/ 404219 h 4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033" h="404219">
                      <a:moveTo>
                        <a:pt x="86" y="404219"/>
                      </a:moveTo>
                      <a:cubicBezTo>
                        <a:pt x="53254" y="359807"/>
                        <a:pt x="225033" y="88282"/>
                        <a:pt x="225033" y="88282"/>
                      </a:cubicBezTo>
                      <a:lnTo>
                        <a:pt x="225033" y="88282"/>
                      </a:lnTo>
                      <a:cubicBezTo>
                        <a:pt x="201654" y="68604"/>
                        <a:pt x="189558" y="0"/>
                        <a:pt x="189558" y="0"/>
                      </a:cubicBezTo>
                      <a:cubicBezTo>
                        <a:pt x="180531" y="26448"/>
                        <a:pt x="190100" y="66347"/>
                        <a:pt x="197231" y="81241"/>
                      </a:cubicBezTo>
                      <a:cubicBezTo>
                        <a:pt x="183781" y="92976"/>
                        <a:pt x="106963" y="155802"/>
                        <a:pt x="54247" y="197867"/>
                      </a:cubicBezTo>
                      <a:cubicBezTo>
                        <a:pt x="37986" y="209010"/>
                        <a:pt x="26690" y="226034"/>
                        <a:pt x="22743" y="245348"/>
                      </a:cubicBezTo>
                      <a:cubicBezTo>
                        <a:pt x="11731" y="302848"/>
                        <a:pt x="-1178" y="392575"/>
                        <a:pt x="86" y="404219"/>
                      </a:cubicBezTo>
                      <a:close/>
                    </a:path>
                  </a:pathLst>
                </a:custGeom>
                <a:solidFill>
                  <a:srgbClr val="000000">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04" name="Freeform: Shape 303">
                  <a:extLst>
                    <a:ext uri="{FF2B5EF4-FFF2-40B4-BE49-F238E27FC236}">
                      <a16:creationId xmlns:a16="http://schemas.microsoft.com/office/drawing/2014/main" id="{0E2F8E35-475D-4A9E-B7C3-36B399081993}"/>
                    </a:ext>
                  </a:extLst>
                </p:cNvPr>
                <p:cNvSpPr/>
                <p:nvPr/>
              </p:nvSpPr>
              <p:spPr>
                <a:xfrm>
                  <a:off x="9245500" y="5645612"/>
                  <a:ext cx="530504" cy="662415"/>
                </a:xfrm>
                <a:custGeom>
                  <a:avLst/>
                  <a:gdLst>
                    <a:gd name="connsiteX0" fmla="*/ 234696 w 530504"/>
                    <a:gd name="connsiteY0" fmla="*/ 0 h 662415"/>
                    <a:gd name="connsiteX1" fmla="*/ 234696 w 530504"/>
                    <a:gd name="connsiteY1" fmla="*/ 0 h 662415"/>
                    <a:gd name="connsiteX2" fmla="*/ 530504 w 530504"/>
                    <a:gd name="connsiteY2" fmla="*/ 65444 h 662415"/>
                    <a:gd name="connsiteX3" fmla="*/ 496834 w 530504"/>
                    <a:gd name="connsiteY3" fmla="*/ 176383 h 662415"/>
                    <a:gd name="connsiteX4" fmla="*/ 388513 w 530504"/>
                    <a:gd name="connsiteY4" fmla="*/ 273511 h 662415"/>
                    <a:gd name="connsiteX5" fmla="*/ 205811 w 530504"/>
                    <a:gd name="connsiteY5" fmla="*/ 356197 h 662415"/>
                    <a:gd name="connsiteX6" fmla="*/ 179543 w 530504"/>
                    <a:gd name="connsiteY6" fmla="*/ 425342 h 662415"/>
                    <a:gd name="connsiteX7" fmla="*/ 135763 w 530504"/>
                    <a:gd name="connsiteY7" fmla="*/ 569319 h 662415"/>
                    <a:gd name="connsiteX8" fmla="*/ 92525 w 530504"/>
                    <a:gd name="connsiteY8" fmla="*/ 662024 h 662415"/>
                    <a:gd name="connsiteX9" fmla="*/ 0 w 530504"/>
                    <a:gd name="connsiteY9" fmla="*/ 634944 h 662415"/>
                    <a:gd name="connsiteX10" fmla="*/ 61111 w 530504"/>
                    <a:gd name="connsiteY10" fmla="*/ 326589 h 662415"/>
                    <a:gd name="connsiteX11" fmla="*/ 99836 w 530504"/>
                    <a:gd name="connsiteY11" fmla="*/ 257534 h 662415"/>
                    <a:gd name="connsiteX12" fmla="*/ 252750 w 530504"/>
                    <a:gd name="connsiteY12" fmla="*/ 138200 h 662415"/>
                    <a:gd name="connsiteX13" fmla="*/ 234696 w 530504"/>
                    <a:gd name="connsiteY13" fmla="*/ 0 h 66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504" h="662415">
                      <a:moveTo>
                        <a:pt x="234696" y="0"/>
                      </a:moveTo>
                      <a:lnTo>
                        <a:pt x="234696" y="0"/>
                      </a:lnTo>
                      <a:lnTo>
                        <a:pt x="530504" y="65444"/>
                      </a:lnTo>
                      <a:cubicBezTo>
                        <a:pt x="516061" y="119605"/>
                        <a:pt x="511909" y="147768"/>
                        <a:pt x="496834" y="176383"/>
                      </a:cubicBezTo>
                      <a:cubicBezTo>
                        <a:pt x="481759" y="204998"/>
                        <a:pt x="464970" y="235689"/>
                        <a:pt x="388513" y="273511"/>
                      </a:cubicBezTo>
                      <a:cubicBezTo>
                        <a:pt x="314403" y="309619"/>
                        <a:pt x="223954" y="347621"/>
                        <a:pt x="205811" y="356197"/>
                      </a:cubicBezTo>
                      <a:cubicBezTo>
                        <a:pt x="192180" y="362696"/>
                        <a:pt x="185681" y="389957"/>
                        <a:pt x="179543" y="425342"/>
                      </a:cubicBezTo>
                      <a:cubicBezTo>
                        <a:pt x="173043" y="462442"/>
                        <a:pt x="172502" y="491418"/>
                        <a:pt x="135763" y="569319"/>
                      </a:cubicBezTo>
                      <a:cubicBezTo>
                        <a:pt x="99656" y="645505"/>
                        <a:pt x="92525" y="662024"/>
                        <a:pt x="92525" y="662024"/>
                      </a:cubicBezTo>
                      <a:cubicBezTo>
                        <a:pt x="92525" y="662024"/>
                        <a:pt x="36920" y="667801"/>
                        <a:pt x="0" y="634944"/>
                      </a:cubicBezTo>
                      <a:cubicBezTo>
                        <a:pt x="0" y="634944"/>
                        <a:pt x="50369" y="373618"/>
                        <a:pt x="61111" y="326589"/>
                      </a:cubicBezTo>
                      <a:cubicBezTo>
                        <a:pt x="67069" y="300231"/>
                        <a:pt x="67250" y="286420"/>
                        <a:pt x="99836" y="257534"/>
                      </a:cubicBezTo>
                      <a:cubicBezTo>
                        <a:pt x="127819" y="232801"/>
                        <a:pt x="252750" y="138200"/>
                        <a:pt x="252750" y="138200"/>
                      </a:cubicBezTo>
                      <a:cubicBezTo>
                        <a:pt x="252750" y="138200"/>
                        <a:pt x="202651" y="71943"/>
                        <a:pt x="234696" y="0"/>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05" name="Freeform: Shape 304">
                  <a:extLst>
                    <a:ext uri="{FF2B5EF4-FFF2-40B4-BE49-F238E27FC236}">
                      <a16:creationId xmlns:a16="http://schemas.microsoft.com/office/drawing/2014/main" id="{10D625C0-14BF-4C00-8B2E-6A9DF5B986E1}"/>
                    </a:ext>
                  </a:extLst>
                </p:cNvPr>
                <p:cNvSpPr/>
                <p:nvPr/>
              </p:nvSpPr>
              <p:spPr>
                <a:xfrm>
                  <a:off x="9245500" y="5645612"/>
                  <a:ext cx="530504" cy="662415"/>
                </a:xfrm>
                <a:custGeom>
                  <a:avLst/>
                  <a:gdLst>
                    <a:gd name="connsiteX0" fmla="*/ 234696 w 530504"/>
                    <a:gd name="connsiteY0" fmla="*/ 0 h 662415"/>
                    <a:gd name="connsiteX1" fmla="*/ 234696 w 530504"/>
                    <a:gd name="connsiteY1" fmla="*/ 0 h 662415"/>
                    <a:gd name="connsiteX2" fmla="*/ 530504 w 530504"/>
                    <a:gd name="connsiteY2" fmla="*/ 65444 h 662415"/>
                    <a:gd name="connsiteX3" fmla="*/ 496834 w 530504"/>
                    <a:gd name="connsiteY3" fmla="*/ 176383 h 662415"/>
                    <a:gd name="connsiteX4" fmla="*/ 388513 w 530504"/>
                    <a:gd name="connsiteY4" fmla="*/ 273511 h 662415"/>
                    <a:gd name="connsiteX5" fmla="*/ 205811 w 530504"/>
                    <a:gd name="connsiteY5" fmla="*/ 356197 h 662415"/>
                    <a:gd name="connsiteX6" fmla="*/ 179543 w 530504"/>
                    <a:gd name="connsiteY6" fmla="*/ 425342 h 662415"/>
                    <a:gd name="connsiteX7" fmla="*/ 135763 w 530504"/>
                    <a:gd name="connsiteY7" fmla="*/ 569319 h 662415"/>
                    <a:gd name="connsiteX8" fmla="*/ 92525 w 530504"/>
                    <a:gd name="connsiteY8" fmla="*/ 662024 h 662415"/>
                    <a:gd name="connsiteX9" fmla="*/ 0 w 530504"/>
                    <a:gd name="connsiteY9" fmla="*/ 634944 h 662415"/>
                    <a:gd name="connsiteX10" fmla="*/ 61111 w 530504"/>
                    <a:gd name="connsiteY10" fmla="*/ 326589 h 662415"/>
                    <a:gd name="connsiteX11" fmla="*/ 99836 w 530504"/>
                    <a:gd name="connsiteY11" fmla="*/ 257534 h 662415"/>
                    <a:gd name="connsiteX12" fmla="*/ 252750 w 530504"/>
                    <a:gd name="connsiteY12" fmla="*/ 138200 h 662415"/>
                    <a:gd name="connsiteX13" fmla="*/ 234696 w 530504"/>
                    <a:gd name="connsiteY13" fmla="*/ 0 h 66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504" h="662415">
                      <a:moveTo>
                        <a:pt x="234696" y="0"/>
                      </a:moveTo>
                      <a:lnTo>
                        <a:pt x="234696" y="0"/>
                      </a:lnTo>
                      <a:lnTo>
                        <a:pt x="530504" y="65444"/>
                      </a:lnTo>
                      <a:cubicBezTo>
                        <a:pt x="516061" y="119605"/>
                        <a:pt x="511909" y="147768"/>
                        <a:pt x="496834" y="176383"/>
                      </a:cubicBezTo>
                      <a:cubicBezTo>
                        <a:pt x="481759" y="204998"/>
                        <a:pt x="464970" y="235689"/>
                        <a:pt x="388513" y="273511"/>
                      </a:cubicBezTo>
                      <a:cubicBezTo>
                        <a:pt x="314403" y="309619"/>
                        <a:pt x="223954" y="347621"/>
                        <a:pt x="205811" y="356197"/>
                      </a:cubicBezTo>
                      <a:cubicBezTo>
                        <a:pt x="192180" y="362696"/>
                        <a:pt x="185681" y="389957"/>
                        <a:pt x="179543" y="425342"/>
                      </a:cubicBezTo>
                      <a:cubicBezTo>
                        <a:pt x="173043" y="462442"/>
                        <a:pt x="172502" y="491418"/>
                        <a:pt x="135763" y="569319"/>
                      </a:cubicBezTo>
                      <a:cubicBezTo>
                        <a:pt x="99656" y="645505"/>
                        <a:pt x="92525" y="662024"/>
                        <a:pt x="92525" y="662024"/>
                      </a:cubicBezTo>
                      <a:cubicBezTo>
                        <a:pt x="92525" y="662024"/>
                        <a:pt x="36920" y="667801"/>
                        <a:pt x="0" y="634944"/>
                      </a:cubicBezTo>
                      <a:cubicBezTo>
                        <a:pt x="0" y="634944"/>
                        <a:pt x="50369" y="373618"/>
                        <a:pt x="61111" y="326589"/>
                      </a:cubicBezTo>
                      <a:cubicBezTo>
                        <a:pt x="67069" y="300231"/>
                        <a:pt x="67250" y="286420"/>
                        <a:pt x="99836" y="257534"/>
                      </a:cubicBezTo>
                      <a:cubicBezTo>
                        <a:pt x="127819" y="232801"/>
                        <a:pt x="252750" y="138200"/>
                        <a:pt x="252750" y="138200"/>
                      </a:cubicBezTo>
                      <a:cubicBezTo>
                        <a:pt x="252750" y="138200"/>
                        <a:pt x="202651" y="71943"/>
                        <a:pt x="234696" y="0"/>
                      </a:cubicBezTo>
                      <a:close/>
                    </a:path>
                  </a:pathLst>
                </a:custGeom>
                <a:solidFill>
                  <a:srgbClr val="000000">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nvGrpSpPr>
                <p:cNvPr id="306" name="Graphic 13">
                  <a:extLst>
                    <a:ext uri="{FF2B5EF4-FFF2-40B4-BE49-F238E27FC236}">
                      <a16:creationId xmlns:a16="http://schemas.microsoft.com/office/drawing/2014/main" id="{53AD8941-A1E4-42F3-BE66-78B6088F4F0E}"/>
                    </a:ext>
                  </a:extLst>
                </p:cNvPr>
                <p:cNvGrpSpPr/>
                <p:nvPr/>
              </p:nvGrpSpPr>
              <p:grpSpPr>
                <a:xfrm>
                  <a:off x="9124824" y="4972901"/>
                  <a:ext cx="675726" cy="783846"/>
                  <a:chOff x="9124824" y="4972901"/>
                  <a:chExt cx="675726" cy="783846"/>
                </a:xfrm>
              </p:grpSpPr>
              <p:sp>
                <p:nvSpPr>
                  <p:cNvPr id="325" name="Freeform: Shape 324">
                    <a:extLst>
                      <a:ext uri="{FF2B5EF4-FFF2-40B4-BE49-F238E27FC236}">
                        <a16:creationId xmlns:a16="http://schemas.microsoft.com/office/drawing/2014/main" id="{C05820B1-2856-4083-AD09-9C35F4A0587E}"/>
                      </a:ext>
                    </a:extLst>
                  </p:cNvPr>
                  <p:cNvSpPr/>
                  <p:nvPr/>
                </p:nvSpPr>
                <p:spPr>
                  <a:xfrm>
                    <a:off x="9124824" y="5255755"/>
                    <a:ext cx="414858" cy="362442"/>
                  </a:xfrm>
                  <a:custGeom>
                    <a:avLst/>
                    <a:gdLst>
                      <a:gd name="connsiteX0" fmla="*/ 325945 w 414858"/>
                      <a:gd name="connsiteY0" fmla="*/ 97570 h 362442"/>
                      <a:gd name="connsiteX1" fmla="*/ 224123 w 414858"/>
                      <a:gd name="connsiteY1" fmla="*/ 225480 h 362442"/>
                      <a:gd name="connsiteX2" fmla="*/ 169421 w 414858"/>
                      <a:gd name="connsiteY2" fmla="*/ 153266 h 362442"/>
                      <a:gd name="connsiteX3" fmla="*/ 126904 w 414858"/>
                      <a:gd name="connsiteY3" fmla="*/ 69858 h 362442"/>
                      <a:gd name="connsiteX4" fmla="*/ 112191 w 414858"/>
                      <a:gd name="connsiteY4" fmla="*/ 37633 h 362442"/>
                      <a:gd name="connsiteX5" fmla="*/ 101629 w 414858"/>
                      <a:gd name="connsiteY5" fmla="*/ 3241 h 362442"/>
                      <a:gd name="connsiteX6" fmla="*/ 82493 w 414858"/>
                      <a:gd name="connsiteY6" fmla="*/ 17052 h 362442"/>
                      <a:gd name="connsiteX7" fmla="*/ 84298 w 414858"/>
                      <a:gd name="connsiteY7" fmla="*/ 54603 h 362442"/>
                      <a:gd name="connsiteX8" fmla="*/ 50899 w 414858"/>
                      <a:gd name="connsiteY8" fmla="*/ 42778 h 362442"/>
                      <a:gd name="connsiteX9" fmla="*/ 5223 w 414858"/>
                      <a:gd name="connsiteY9" fmla="*/ 45666 h 362442"/>
                      <a:gd name="connsiteX10" fmla="*/ 5765 w 414858"/>
                      <a:gd name="connsiteY10" fmla="*/ 58575 h 362442"/>
                      <a:gd name="connsiteX11" fmla="*/ 2786 w 414858"/>
                      <a:gd name="connsiteY11" fmla="*/ 63991 h 362442"/>
                      <a:gd name="connsiteX12" fmla="*/ 3328 w 414858"/>
                      <a:gd name="connsiteY12" fmla="*/ 86106 h 362442"/>
                      <a:gd name="connsiteX13" fmla="*/ 5765 w 414858"/>
                      <a:gd name="connsiteY13" fmla="*/ 90800 h 362442"/>
                      <a:gd name="connsiteX14" fmla="*/ 3328 w 414858"/>
                      <a:gd name="connsiteY14" fmla="*/ 101001 h 362442"/>
                      <a:gd name="connsiteX15" fmla="*/ 5765 w 414858"/>
                      <a:gd name="connsiteY15" fmla="*/ 112826 h 362442"/>
                      <a:gd name="connsiteX16" fmla="*/ 14070 w 414858"/>
                      <a:gd name="connsiteY16" fmla="*/ 127991 h 362442"/>
                      <a:gd name="connsiteX17" fmla="*/ 18764 w 414858"/>
                      <a:gd name="connsiteY17" fmla="*/ 137739 h 362442"/>
                      <a:gd name="connsiteX18" fmla="*/ 36276 w 414858"/>
                      <a:gd name="connsiteY18" fmla="*/ 151912 h 362442"/>
                      <a:gd name="connsiteX19" fmla="*/ 71661 w 414858"/>
                      <a:gd name="connsiteY19" fmla="*/ 163556 h 362442"/>
                      <a:gd name="connsiteX20" fmla="*/ 103886 w 414858"/>
                      <a:gd name="connsiteY20" fmla="*/ 208690 h 362442"/>
                      <a:gd name="connsiteX21" fmla="*/ 172038 w 414858"/>
                      <a:gd name="connsiteY21" fmla="*/ 324684 h 362442"/>
                      <a:gd name="connsiteX22" fmla="*/ 181065 w 414858"/>
                      <a:gd name="connsiteY22" fmla="*/ 337231 h 362442"/>
                      <a:gd name="connsiteX23" fmla="*/ 278374 w 414858"/>
                      <a:gd name="connsiteY23" fmla="*/ 322247 h 362442"/>
                      <a:gd name="connsiteX24" fmla="*/ 391841 w 414858"/>
                      <a:gd name="connsiteY24" fmla="*/ 213926 h 362442"/>
                      <a:gd name="connsiteX25" fmla="*/ 414859 w 414858"/>
                      <a:gd name="connsiteY25" fmla="*/ 25537 h 362442"/>
                      <a:gd name="connsiteX26" fmla="*/ 325945 w 414858"/>
                      <a:gd name="connsiteY26" fmla="*/ 97570 h 36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4858" h="362442">
                        <a:moveTo>
                          <a:pt x="325945" y="97570"/>
                        </a:moveTo>
                        <a:cubicBezTo>
                          <a:pt x="308523" y="121130"/>
                          <a:pt x="224123" y="225480"/>
                          <a:pt x="224123" y="225480"/>
                        </a:cubicBezTo>
                        <a:cubicBezTo>
                          <a:pt x="206972" y="203635"/>
                          <a:pt x="186662" y="176826"/>
                          <a:pt x="169421" y="153266"/>
                        </a:cubicBezTo>
                        <a:cubicBezTo>
                          <a:pt x="151389" y="127606"/>
                          <a:pt x="137075" y="99525"/>
                          <a:pt x="126904" y="69858"/>
                        </a:cubicBezTo>
                        <a:cubicBezTo>
                          <a:pt x="122814" y="58763"/>
                          <a:pt x="117895" y="47991"/>
                          <a:pt x="112191" y="37633"/>
                        </a:cubicBezTo>
                        <a:cubicBezTo>
                          <a:pt x="106605" y="26907"/>
                          <a:pt x="103026" y="15252"/>
                          <a:pt x="101629" y="3241"/>
                        </a:cubicBezTo>
                        <a:cubicBezTo>
                          <a:pt x="101629" y="-2717"/>
                          <a:pt x="86194" y="-1724"/>
                          <a:pt x="82493" y="17052"/>
                        </a:cubicBezTo>
                        <a:cubicBezTo>
                          <a:pt x="81324" y="29591"/>
                          <a:pt x="81932" y="42233"/>
                          <a:pt x="84298" y="54603"/>
                        </a:cubicBezTo>
                        <a:cubicBezTo>
                          <a:pt x="77167" y="52346"/>
                          <a:pt x="66244" y="47291"/>
                          <a:pt x="50899" y="42778"/>
                        </a:cubicBezTo>
                        <a:cubicBezTo>
                          <a:pt x="35553" y="38264"/>
                          <a:pt x="5765" y="26439"/>
                          <a:pt x="5223" y="45666"/>
                        </a:cubicBezTo>
                        <a:cubicBezTo>
                          <a:pt x="5223" y="49999"/>
                          <a:pt x="7119" y="54693"/>
                          <a:pt x="5765" y="58575"/>
                        </a:cubicBezTo>
                        <a:cubicBezTo>
                          <a:pt x="4987" y="60490"/>
                          <a:pt x="3987" y="62308"/>
                          <a:pt x="2786" y="63991"/>
                        </a:cubicBezTo>
                        <a:cubicBezTo>
                          <a:pt x="-1114" y="70901"/>
                          <a:pt x="-906" y="79395"/>
                          <a:pt x="3328" y="86106"/>
                        </a:cubicBezTo>
                        <a:cubicBezTo>
                          <a:pt x="4453" y="87487"/>
                          <a:pt x="5283" y="89085"/>
                          <a:pt x="5765" y="90800"/>
                        </a:cubicBezTo>
                        <a:cubicBezTo>
                          <a:pt x="6307" y="94321"/>
                          <a:pt x="3779" y="97661"/>
                          <a:pt x="3328" y="101001"/>
                        </a:cubicBezTo>
                        <a:cubicBezTo>
                          <a:pt x="3069" y="105089"/>
                          <a:pt x="3911" y="109173"/>
                          <a:pt x="5765" y="112826"/>
                        </a:cubicBezTo>
                        <a:cubicBezTo>
                          <a:pt x="8112" y="118061"/>
                          <a:pt x="11723" y="122755"/>
                          <a:pt x="14070" y="127991"/>
                        </a:cubicBezTo>
                        <a:cubicBezTo>
                          <a:pt x="15396" y="131350"/>
                          <a:pt x="16965" y="134608"/>
                          <a:pt x="18764" y="137739"/>
                        </a:cubicBezTo>
                        <a:cubicBezTo>
                          <a:pt x="22498" y="144593"/>
                          <a:pt x="28794" y="149688"/>
                          <a:pt x="36276" y="151912"/>
                        </a:cubicBezTo>
                        <a:cubicBezTo>
                          <a:pt x="46476" y="155252"/>
                          <a:pt x="57037" y="158862"/>
                          <a:pt x="71661" y="163556"/>
                        </a:cubicBezTo>
                        <a:cubicBezTo>
                          <a:pt x="83305" y="167167"/>
                          <a:pt x="91700" y="182874"/>
                          <a:pt x="103886" y="208690"/>
                        </a:cubicBezTo>
                        <a:cubicBezTo>
                          <a:pt x="134938" y="269260"/>
                          <a:pt x="142069" y="276301"/>
                          <a:pt x="172038" y="324684"/>
                        </a:cubicBezTo>
                        <a:cubicBezTo>
                          <a:pt x="175017" y="329378"/>
                          <a:pt x="177996" y="333711"/>
                          <a:pt x="181065" y="337231"/>
                        </a:cubicBezTo>
                        <a:cubicBezTo>
                          <a:pt x="211124" y="378213"/>
                          <a:pt x="228185" y="366388"/>
                          <a:pt x="278374" y="322247"/>
                        </a:cubicBezTo>
                        <a:cubicBezTo>
                          <a:pt x="340207" y="268086"/>
                          <a:pt x="391841" y="213926"/>
                          <a:pt x="391841" y="213926"/>
                        </a:cubicBezTo>
                        <a:lnTo>
                          <a:pt x="414859" y="25537"/>
                        </a:lnTo>
                        <a:cubicBezTo>
                          <a:pt x="378571" y="36098"/>
                          <a:pt x="343367" y="73920"/>
                          <a:pt x="325945" y="97570"/>
                        </a:cubicBezTo>
                        <a:close/>
                      </a:path>
                    </a:pathLst>
                  </a:custGeom>
                  <a:solidFill>
                    <a:srgbClr val="FFA8A7"/>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26" name="Freeform: Shape 325">
                    <a:extLst>
                      <a:ext uri="{FF2B5EF4-FFF2-40B4-BE49-F238E27FC236}">
                        <a16:creationId xmlns:a16="http://schemas.microsoft.com/office/drawing/2014/main" id="{5862B22D-80DC-4C23-9967-776F47E514FC}"/>
                      </a:ext>
                    </a:extLst>
                  </p:cNvPr>
                  <p:cNvSpPr/>
                  <p:nvPr/>
                </p:nvSpPr>
                <p:spPr>
                  <a:xfrm>
                    <a:off x="9401105" y="5273890"/>
                    <a:ext cx="163492" cy="238036"/>
                  </a:xfrm>
                  <a:custGeom>
                    <a:avLst/>
                    <a:gdLst>
                      <a:gd name="connsiteX0" fmla="*/ 163492 w 163492"/>
                      <a:gd name="connsiteY0" fmla="*/ 0 h 238036"/>
                      <a:gd name="connsiteX1" fmla="*/ 82883 w 163492"/>
                      <a:gd name="connsiteY1" fmla="*/ 39718 h 238036"/>
                      <a:gd name="connsiteX2" fmla="*/ 17 w 163492"/>
                      <a:gd name="connsiteY2" fmla="*/ 140818 h 238036"/>
                      <a:gd name="connsiteX3" fmla="*/ 79182 w 163492"/>
                      <a:gd name="connsiteY3" fmla="*/ 238036 h 238036"/>
                      <a:gd name="connsiteX4" fmla="*/ 156452 w 163492"/>
                      <a:gd name="connsiteY4" fmla="*/ 171328 h 238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92" h="238036">
                        <a:moveTo>
                          <a:pt x="163492" y="0"/>
                        </a:moveTo>
                        <a:cubicBezTo>
                          <a:pt x="124406" y="3159"/>
                          <a:pt x="107256" y="15616"/>
                          <a:pt x="82883" y="39718"/>
                        </a:cubicBezTo>
                        <a:cubicBezTo>
                          <a:pt x="58511" y="63819"/>
                          <a:pt x="17" y="140818"/>
                          <a:pt x="17" y="140818"/>
                        </a:cubicBezTo>
                        <a:cubicBezTo>
                          <a:pt x="17" y="140818"/>
                          <a:pt x="-3232" y="187125"/>
                          <a:pt x="79182" y="238036"/>
                        </a:cubicBezTo>
                        <a:lnTo>
                          <a:pt x="156452" y="171328"/>
                        </a:ln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27" name="Freeform: Shape 326">
                    <a:extLst>
                      <a:ext uri="{FF2B5EF4-FFF2-40B4-BE49-F238E27FC236}">
                        <a16:creationId xmlns:a16="http://schemas.microsoft.com/office/drawing/2014/main" id="{8A7466C2-84B3-4D90-B7CC-52F77C5AB95A}"/>
                      </a:ext>
                    </a:extLst>
                  </p:cNvPr>
                  <p:cNvSpPr/>
                  <p:nvPr/>
                </p:nvSpPr>
                <p:spPr>
                  <a:xfrm>
                    <a:off x="9148824" y="5315593"/>
                    <a:ext cx="76547" cy="78196"/>
                  </a:xfrm>
                  <a:custGeom>
                    <a:avLst/>
                    <a:gdLst>
                      <a:gd name="connsiteX0" fmla="*/ 42787 w 76547"/>
                      <a:gd name="connsiteY0" fmla="*/ 0 h 78196"/>
                      <a:gd name="connsiteX1" fmla="*/ 59757 w 76547"/>
                      <a:gd name="connsiteY1" fmla="*/ 25456 h 78196"/>
                      <a:gd name="connsiteX2" fmla="*/ 76547 w 76547"/>
                      <a:gd name="connsiteY2" fmla="*/ 58313 h 78196"/>
                      <a:gd name="connsiteX3" fmla="*/ 62375 w 76547"/>
                      <a:gd name="connsiteY3" fmla="*/ 53890 h 78196"/>
                      <a:gd name="connsiteX4" fmla="*/ 53348 w 76547"/>
                      <a:gd name="connsiteY4" fmla="*/ 52175 h 78196"/>
                      <a:gd name="connsiteX5" fmla="*/ 46668 w 76547"/>
                      <a:gd name="connsiteY5" fmla="*/ 57139 h 78196"/>
                      <a:gd name="connsiteX6" fmla="*/ 49376 w 76547"/>
                      <a:gd name="connsiteY6" fmla="*/ 71763 h 78196"/>
                      <a:gd name="connsiteX7" fmla="*/ 0 w 76547"/>
                      <a:gd name="connsiteY7" fmla="*/ 72305 h 78196"/>
                      <a:gd name="connsiteX8" fmla="*/ 40259 w 76547"/>
                      <a:gd name="connsiteY8" fmla="*/ 71492 h 78196"/>
                      <a:gd name="connsiteX9" fmla="*/ 13179 w 76547"/>
                      <a:gd name="connsiteY9" fmla="*/ 45856 h 78196"/>
                      <a:gd name="connsiteX10" fmla="*/ 49286 w 76547"/>
                      <a:gd name="connsiteY10" fmla="*/ 43058 h 78196"/>
                      <a:gd name="connsiteX11" fmla="*/ 18956 w 76547"/>
                      <a:gd name="connsiteY11" fmla="*/ 21484 h 78196"/>
                      <a:gd name="connsiteX12" fmla="*/ 50008 w 76547"/>
                      <a:gd name="connsiteY12" fmla="*/ 18054 h 78196"/>
                      <a:gd name="connsiteX13" fmla="*/ 42787 w 76547"/>
                      <a:gd name="connsiteY13" fmla="*/ 0 h 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47" h="78196">
                        <a:moveTo>
                          <a:pt x="42787" y="0"/>
                        </a:moveTo>
                        <a:cubicBezTo>
                          <a:pt x="54341" y="2347"/>
                          <a:pt x="58223" y="9027"/>
                          <a:pt x="59757" y="25456"/>
                        </a:cubicBezTo>
                        <a:cubicBezTo>
                          <a:pt x="60570" y="35024"/>
                          <a:pt x="65354" y="52536"/>
                          <a:pt x="76547" y="58313"/>
                        </a:cubicBezTo>
                        <a:cubicBezTo>
                          <a:pt x="71483" y="58313"/>
                          <a:pt x="66540" y="56770"/>
                          <a:pt x="62375" y="53890"/>
                        </a:cubicBezTo>
                        <a:cubicBezTo>
                          <a:pt x="56869" y="49467"/>
                          <a:pt x="55515" y="49015"/>
                          <a:pt x="53348" y="52175"/>
                        </a:cubicBezTo>
                        <a:cubicBezTo>
                          <a:pt x="51515" y="54302"/>
                          <a:pt x="49234" y="55997"/>
                          <a:pt x="46668" y="57139"/>
                        </a:cubicBezTo>
                        <a:cubicBezTo>
                          <a:pt x="50701" y="60881"/>
                          <a:pt x="51802" y="66825"/>
                          <a:pt x="49376" y="71763"/>
                        </a:cubicBezTo>
                        <a:cubicBezTo>
                          <a:pt x="45314" y="80790"/>
                          <a:pt x="19317" y="79706"/>
                          <a:pt x="0" y="72305"/>
                        </a:cubicBezTo>
                        <a:cubicBezTo>
                          <a:pt x="0" y="72305"/>
                          <a:pt x="34392" y="81331"/>
                          <a:pt x="40259" y="71492"/>
                        </a:cubicBezTo>
                        <a:cubicBezTo>
                          <a:pt x="46127" y="61653"/>
                          <a:pt x="25365" y="47752"/>
                          <a:pt x="13179" y="45856"/>
                        </a:cubicBezTo>
                        <a:cubicBezTo>
                          <a:pt x="13179" y="45856"/>
                          <a:pt x="46307" y="52987"/>
                          <a:pt x="49286" y="43058"/>
                        </a:cubicBezTo>
                        <a:cubicBezTo>
                          <a:pt x="52265" y="33128"/>
                          <a:pt x="36378" y="23831"/>
                          <a:pt x="18956" y="21484"/>
                        </a:cubicBezTo>
                        <a:cubicBezTo>
                          <a:pt x="18956" y="21484"/>
                          <a:pt x="46849" y="26629"/>
                          <a:pt x="50008" y="18054"/>
                        </a:cubicBezTo>
                        <a:cubicBezTo>
                          <a:pt x="52445" y="11077"/>
                          <a:pt x="49363" y="3372"/>
                          <a:pt x="42787" y="0"/>
                        </a:cubicBezTo>
                        <a:close/>
                      </a:path>
                    </a:pathLst>
                  </a:custGeom>
                  <a:solidFill>
                    <a:srgbClr val="F28F8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28" name="Freeform: Shape 327">
                    <a:extLst>
                      <a:ext uri="{FF2B5EF4-FFF2-40B4-BE49-F238E27FC236}">
                        <a16:creationId xmlns:a16="http://schemas.microsoft.com/office/drawing/2014/main" id="{359F4EFC-169A-4216-AE13-B34DB8EE0AD3}"/>
                      </a:ext>
                    </a:extLst>
                  </p:cNvPr>
                  <p:cNvSpPr/>
                  <p:nvPr/>
                </p:nvSpPr>
                <p:spPr>
                  <a:xfrm>
                    <a:off x="9348947" y="5468597"/>
                    <a:ext cx="35712" cy="95774"/>
                  </a:xfrm>
                  <a:custGeom>
                    <a:avLst/>
                    <a:gdLst>
                      <a:gd name="connsiteX0" fmla="*/ 0 w 35712"/>
                      <a:gd name="connsiteY0" fmla="*/ 12638 h 95774"/>
                      <a:gd name="connsiteX1" fmla="*/ 34482 w 35712"/>
                      <a:gd name="connsiteY1" fmla="*/ 95774 h 95774"/>
                      <a:gd name="connsiteX2" fmla="*/ 10291 w 35712"/>
                      <a:gd name="connsiteY2" fmla="*/ 0 h 95774"/>
                    </a:gdLst>
                    <a:ahLst/>
                    <a:cxnLst>
                      <a:cxn ang="0">
                        <a:pos x="connsiteX0" y="connsiteY0"/>
                      </a:cxn>
                      <a:cxn ang="0">
                        <a:pos x="connsiteX1" y="connsiteY1"/>
                      </a:cxn>
                      <a:cxn ang="0">
                        <a:pos x="connsiteX2" y="connsiteY2"/>
                      </a:cxn>
                    </a:cxnLst>
                    <a:rect l="l" t="t" r="r" b="b"/>
                    <a:pathLst>
                      <a:path w="35712" h="95774">
                        <a:moveTo>
                          <a:pt x="0" y="12638"/>
                        </a:moveTo>
                        <a:cubicBezTo>
                          <a:pt x="19844" y="36100"/>
                          <a:pt x="31895" y="65155"/>
                          <a:pt x="34482" y="95774"/>
                        </a:cubicBezTo>
                        <a:cubicBezTo>
                          <a:pt x="34482" y="95774"/>
                          <a:pt x="43960" y="53348"/>
                          <a:pt x="10291" y="0"/>
                        </a:cubicBezTo>
                        <a:close/>
                      </a:path>
                    </a:pathLst>
                  </a:custGeom>
                  <a:solidFill>
                    <a:srgbClr val="F28F8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29" name="Freeform: Shape 328">
                    <a:extLst>
                      <a:ext uri="{FF2B5EF4-FFF2-40B4-BE49-F238E27FC236}">
                        <a16:creationId xmlns:a16="http://schemas.microsoft.com/office/drawing/2014/main" id="{30C6F62D-3D46-4DAF-AE26-B400E7CF9AC2}"/>
                      </a:ext>
                    </a:extLst>
                  </p:cNvPr>
                  <p:cNvSpPr/>
                  <p:nvPr/>
                </p:nvSpPr>
                <p:spPr>
                  <a:xfrm>
                    <a:off x="9465754" y="5267029"/>
                    <a:ext cx="334797" cy="489717"/>
                  </a:xfrm>
                  <a:custGeom>
                    <a:avLst/>
                    <a:gdLst>
                      <a:gd name="connsiteX0" fmla="*/ 30420 w 334797"/>
                      <a:gd name="connsiteY0" fmla="*/ 126465 h 489717"/>
                      <a:gd name="connsiteX1" fmla="*/ 108051 w 334797"/>
                      <a:gd name="connsiteY1" fmla="*/ 5687 h 489717"/>
                      <a:gd name="connsiteX2" fmla="*/ 185681 w 334797"/>
                      <a:gd name="connsiteY2" fmla="*/ 0 h 489717"/>
                      <a:gd name="connsiteX3" fmla="*/ 312868 w 334797"/>
                      <a:gd name="connsiteY3" fmla="*/ 46578 h 489717"/>
                      <a:gd name="connsiteX4" fmla="*/ 334533 w 334797"/>
                      <a:gd name="connsiteY4" fmla="*/ 147678 h 489717"/>
                      <a:gd name="connsiteX5" fmla="*/ 329658 w 334797"/>
                      <a:gd name="connsiteY5" fmla="*/ 295808 h 489717"/>
                      <a:gd name="connsiteX6" fmla="*/ 302036 w 334797"/>
                      <a:gd name="connsiteY6" fmla="*/ 483023 h 489717"/>
                      <a:gd name="connsiteX7" fmla="*/ 0 w 334797"/>
                      <a:gd name="connsiteY7" fmla="*/ 388603 h 489717"/>
                      <a:gd name="connsiteX8" fmla="*/ 24192 w 334797"/>
                      <a:gd name="connsiteY8" fmla="*/ 302848 h 489717"/>
                      <a:gd name="connsiteX9" fmla="*/ 30420 w 334797"/>
                      <a:gd name="connsiteY9" fmla="*/ 126465 h 48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797" h="489717">
                        <a:moveTo>
                          <a:pt x="30420" y="126465"/>
                        </a:moveTo>
                        <a:cubicBezTo>
                          <a:pt x="39447" y="34843"/>
                          <a:pt x="61202" y="10110"/>
                          <a:pt x="108051" y="5687"/>
                        </a:cubicBezTo>
                        <a:lnTo>
                          <a:pt x="185681" y="0"/>
                        </a:lnTo>
                        <a:cubicBezTo>
                          <a:pt x="208338" y="5687"/>
                          <a:pt x="290933" y="33218"/>
                          <a:pt x="312868" y="46578"/>
                        </a:cubicBezTo>
                        <a:cubicBezTo>
                          <a:pt x="328304" y="55605"/>
                          <a:pt x="333539" y="90900"/>
                          <a:pt x="334533" y="147678"/>
                        </a:cubicBezTo>
                        <a:cubicBezTo>
                          <a:pt x="335435" y="193805"/>
                          <a:pt x="334081" y="232349"/>
                          <a:pt x="329658" y="295808"/>
                        </a:cubicBezTo>
                        <a:cubicBezTo>
                          <a:pt x="326896" y="358995"/>
                          <a:pt x="317640" y="421730"/>
                          <a:pt x="302036" y="483023"/>
                        </a:cubicBezTo>
                        <a:cubicBezTo>
                          <a:pt x="237404" y="504146"/>
                          <a:pt x="69416" y="475982"/>
                          <a:pt x="0" y="388603"/>
                        </a:cubicBezTo>
                        <a:cubicBezTo>
                          <a:pt x="6770" y="363870"/>
                          <a:pt x="18685" y="340761"/>
                          <a:pt x="24192" y="302848"/>
                        </a:cubicBezTo>
                        <a:cubicBezTo>
                          <a:pt x="25907" y="222781"/>
                          <a:pt x="27622" y="155712"/>
                          <a:pt x="30420" y="126465"/>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30" name="Freeform: Shape 329">
                    <a:extLst>
                      <a:ext uri="{FF2B5EF4-FFF2-40B4-BE49-F238E27FC236}">
                        <a16:creationId xmlns:a16="http://schemas.microsoft.com/office/drawing/2014/main" id="{ADE74380-C650-4987-8A5C-B7014D97D98D}"/>
                      </a:ext>
                    </a:extLst>
                  </p:cNvPr>
                  <p:cNvSpPr/>
                  <p:nvPr/>
                </p:nvSpPr>
                <p:spPr>
                  <a:xfrm>
                    <a:off x="9501067" y="4972901"/>
                    <a:ext cx="257297" cy="260458"/>
                  </a:xfrm>
                  <a:custGeom>
                    <a:avLst/>
                    <a:gdLst>
                      <a:gd name="connsiteX0" fmla="*/ 7474 w 257297"/>
                      <a:gd name="connsiteY0" fmla="*/ 78479 h 260458"/>
                      <a:gd name="connsiteX1" fmla="*/ 15237 w 257297"/>
                      <a:gd name="connsiteY1" fmla="*/ 84798 h 260458"/>
                      <a:gd name="connsiteX2" fmla="*/ 3050 w 257297"/>
                      <a:gd name="connsiteY2" fmla="*/ 94727 h 260458"/>
                      <a:gd name="connsiteX3" fmla="*/ 4495 w 257297"/>
                      <a:gd name="connsiteY3" fmla="*/ 111246 h 260458"/>
                      <a:gd name="connsiteX4" fmla="*/ 17584 w 257297"/>
                      <a:gd name="connsiteY4" fmla="*/ 129841 h 260458"/>
                      <a:gd name="connsiteX5" fmla="*/ 38977 w 257297"/>
                      <a:gd name="connsiteY5" fmla="*/ 140763 h 260458"/>
                      <a:gd name="connsiteX6" fmla="*/ 52517 w 257297"/>
                      <a:gd name="connsiteY6" fmla="*/ 152137 h 260458"/>
                      <a:gd name="connsiteX7" fmla="*/ 72105 w 257297"/>
                      <a:gd name="connsiteY7" fmla="*/ 167032 h 260458"/>
                      <a:gd name="connsiteX8" fmla="*/ 113448 w 257297"/>
                      <a:gd name="connsiteY8" fmla="*/ 193661 h 260458"/>
                      <a:gd name="connsiteX9" fmla="*/ 156055 w 257297"/>
                      <a:gd name="connsiteY9" fmla="*/ 213429 h 260458"/>
                      <a:gd name="connsiteX10" fmla="*/ 201188 w 257297"/>
                      <a:gd name="connsiteY10" fmla="*/ 215325 h 260458"/>
                      <a:gd name="connsiteX11" fmla="*/ 199112 w 257297"/>
                      <a:gd name="connsiteY11" fmla="*/ 260459 h 260458"/>
                      <a:gd name="connsiteX12" fmla="*/ 210847 w 257297"/>
                      <a:gd name="connsiteY12" fmla="*/ 237531 h 260458"/>
                      <a:gd name="connsiteX13" fmla="*/ 238559 w 257297"/>
                      <a:gd name="connsiteY13" fmla="*/ 172357 h 260458"/>
                      <a:gd name="connsiteX14" fmla="*/ 257154 w 257297"/>
                      <a:gd name="connsiteY14" fmla="*/ 104657 h 260458"/>
                      <a:gd name="connsiteX15" fmla="*/ 237205 w 257297"/>
                      <a:gd name="connsiteY15" fmla="*/ 60335 h 260458"/>
                      <a:gd name="connsiteX16" fmla="*/ 215090 w 257297"/>
                      <a:gd name="connsiteY16" fmla="*/ 15201 h 260458"/>
                      <a:gd name="connsiteX17" fmla="*/ 176455 w 257297"/>
                      <a:gd name="connsiteY17" fmla="*/ 939 h 260458"/>
                      <a:gd name="connsiteX18" fmla="*/ 129696 w 257297"/>
                      <a:gd name="connsiteY18" fmla="*/ 2834 h 260458"/>
                      <a:gd name="connsiteX19" fmla="*/ 252 w 257297"/>
                      <a:gd name="connsiteY19" fmla="*/ 1480 h 260458"/>
                      <a:gd name="connsiteX20" fmla="*/ 3321 w 257297"/>
                      <a:gd name="connsiteY20" fmla="*/ 21068 h 260458"/>
                      <a:gd name="connsiteX21" fmla="*/ 28326 w 257297"/>
                      <a:gd name="connsiteY21" fmla="*/ 56634 h 260458"/>
                      <a:gd name="connsiteX22" fmla="*/ 4044 w 257297"/>
                      <a:gd name="connsiteY22" fmla="*/ 53655 h 260458"/>
                      <a:gd name="connsiteX23" fmla="*/ 1335 w 257297"/>
                      <a:gd name="connsiteY23" fmla="*/ 53655 h 260458"/>
                      <a:gd name="connsiteX24" fmla="*/ 343 w 257297"/>
                      <a:gd name="connsiteY24" fmla="*/ 56273 h 260458"/>
                      <a:gd name="connsiteX25" fmla="*/ 7474 w 257297"/>
                      <a:gd name="connsiteY25" fmla="*/ 78479 h 26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297" h="260458">
                        <a:moveTo>
                          <a:pt x="7474" y="78479"/>
                        </a:moveTo>
                        <a:cubicBezTo>
                          <a:pt x="9676" y="81018"/>
                          <a:pt x="12303" y="83156"/>
                          <a:pt x="15237" y="84798"/>
                        </a:cubicBezTo>
                        <a:cubicBezTo>
                          <a:pt x="9462" y="85142"/>
                          <a:pt x="4554" y="89141"/>
                          <a:pt x="3050" y="94727"/>
                        </a:cubicBezTo>
                        <a:cubicBezTo>
                          <a:pt x="1723" y="100244"/>
                          <a:pt x="2230" y="106043"/>
                          <a:pt x="4495" y="111246"/>
                        </a:cubicBezTo>
                        <a:cubicBezTo>
                          <a:pt x="7220" y="118449"/>
                          <a:pt x="11723" y="124845"/>
                          <a:pt x="17584" y="129841"/>
                        </a:cubicBezTo>
                        <a:cubicBezTo>
                          <a:pt x="24279" y="134279"/>
                          <a:pt x="31456" y="137943"/>
                          <a:pt x="38977" y="140763"/>
                        </a:cubicBezTo>
                        <a:cubicBezTo>
                          <a:pt x="43816" y="144149"/>
                          <a:pt x="48347" y="147955"/>
                          <a:pt x="52517" y="152137"/>
                        </a:cubicBezTo>
                        <a:cubicBezTo>
                          <a:pt x="59107" y="157102"/>
                          <a:pt x="65516" y="162157"/>
                          <a:pt x="72105" y="167032"/>
                        </a:cubicBezTo>
                        <a:cubicBezTo>
                          <a:pt x="85345" y="176721"/>
                          <a:pt x="99151" y="185613"/>
                          <a:pt x="113448" y="193661"/>
                        </a:cubicBezTo>
                        <a:cubicBezTo>
                          <a:pt x="127082" y="201412"/>
                          <a:pt x="141333" y="208024"/>
                          <a:pt x="156055" y="213429"/>
                        </a:cubicBezTo>
                        <a:cubicBezTo>
                          <a:pt x="171671" y="219116"/>
                          <a:pt x="184760" y="213971"/>
                          <a:pt x="201188" y="215325"/>
                        </a:cubicBezTo>
                        <a:lnTo>
                          <a:pt x="199112" y="260459"/>
                        </a:lnTo>
                        <a:cubicBezTo>
                          <a:pt x="199112" y="260459"/>
                          <a:pt x="204528" y="249988"/>
                          <a:pt x="210847" y="237531"/>
                        </a:cubicBezTo>
                        <a:cubicBezTo>
                          <a:pt x="216173" y="226789"/>
                          <a:pt x="238559" y="172357"/>
                          <a:pt x="238559" y="172357"/>
                        </a:cubicBezTo>
                        <a:cubicBezTo>
                          <a:pt x="247586" y="150874"/>
                          <a:pt x="258689" y="128487"/>
                          <a:pt x="257154" y="104657"/>
                        </a:cubicBezTo>
                        <a:cubicBezTo>
                          <a:pt x="255891" y="85339"/>
                          <a:pt x="251919" y="68549"/>
                          <a:pt x="237205" y="60335"/>
                        </a:cubicBezTo>
                        <a:cubicBezTo>
                          <a:pt x="235941" y="38129"/>
                          <a:pt x="230706" y="27297"/>
                          <a:pt x="215090" y="15201"/>
                        </a:cubicBezTo>
                        <a:cubicBezTo>
                          <a:pt x="203561" y="7379"/>
                          <a:pt x="190301" y="2484"/>
                          <a:pt x="176455" y="939"/>
                        </a:cubicBezTo>
                        <a:cubicBezTo>
                          <a:pt x="160862" y="-777"/>
                          <a:pt x="145099" y="-138"/>
                          <a:pt x="129696" y="2834"/>
                        </a:cubicBezTo>
                        <a:cubicBezTo>
                          <a:pt x="86278" y="10056"/>
                          <a:pt x="41866" y="22603"/>
                          <a:pt x="252" y="1480"/>
                        </a:cubicBezTo>
                        <a:cubicBezTo>
                          <a:pt x="-534" y="8167"/>
                          <a:pt x="527" y="14942"/>
                          <a:pt x="3321" y="21068"/>
                        </a:cubicBezTo>
                        <a:cubicBezTo>
                          <a:pt x="8764" y="34714"/>
                          <a:pt x="17328" y="46894"/>
                          <a:pt x="28326" y="56634"/>
                        </a:cubicBezTo>
                        <a:lnTo>
                          <a:pt x="4044" y="53655"/>
                        </a:lnTo>
                        <a:cubicBezTo>
                          <a:pt x="3169" y="53338"/>
                          <a:pt x="2210" y="53338"/>
                          <a:pt x="1335" y="53655"/>
                        </a:cubicBezTo>
                        <a:cubicBezTo>
                          <a:pt x="647" y="54347"/>
                          <a:pt x="286" y="55299"/>
                          <a:pt x="343" y="56273"/>
                        </a:cubicBezTo>
                        <a:cubicBezTo>
                          <a:pt x="-376" y="64334"/>
                          <a:pt x="2196" y="72343"/>
                          <a:pt x="7474" y="78479"/>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31" name="Freeform: Shape 330">
                    <a:extLst>
                      <a:ext uri="{FF2B5EF4-FFF2-40B4-BE49-F238E27FC236}">
                        <a16:creationId xmlns:a16="http://schemas.microsoft.com/office/drawing/2014/main" id="{1AED6AC5-D82D-43F4-8CCC-0BA12B2B93C5}"/>
                      </a:ext>
                    </a:extLst>
                  </p:cNvPr>
                  <p:cNvSpPr/>
                  <p:nvPr/>
                </p:nvSpPr>
                <p:spPr>
                  <a:xfrm>
                    <a:off x="9521886" y="5034590"/>
                    <a:ext cx="243004" cy="295622"/>
                  </a:xfrm>
                  <a:custGeom>
                    <a:avLst/>
                    <a:gdLst>
                      <a:gd name="connsiteX0" fmla="*/ 138936 w 243004"/>
                      <a:gd name="connsiteY0" fmla="*/ 9027 h 295622"/>
                      <a:gd name="connsiteX1" fmla="*/ 172787 w 243004"/>
                      <a:gd name="connsiteY1" fmla="*/ 65173 h 295622"/>
                      <a:gd name="connsiteX2" fmla="*/ 171974 w 243004"/>
                      <a:gd name="connsiteY2" fmla="*/ 112744 h 295622"/>
                      <a:gd name="connsiteX3" fmla="*/ 175585 w 243004"/>
                      <a:gd name="connsiteY3" fmla="*/ 122313 h 295622"/>
                      <a:gd name="connsiteX4" fmla="*/ 183980 w 243004"/>
                      <a:gd name="connsiteY4" fmla="*/ 127548 h 295622"/>
                      <a:gd name="connsiteX5" fmla="*/ 191833 w 243004"/>
                      <a:gd name="connsiteY5" fmla="*/ 121410 h 295622"/>
                      <a:gd name="connsiteX6" fmla="*/ 198784 w 243004"/>
                      <a:gd name="connsiteY6" fmla="*/ 108051 h 295622"/>
                      <a:gd name="connsiteX7" fmla="*/ 202756 w 243004"/>
                      <a:gd name="connsiteY7" fmla="*/ 102815 h 295622"/>
                      <a:gd name="connsiteX8" fmla="*/ 234662 w 243004"/>
                      <a:gd name="connsiteY8" fmla="*/ 102103 h 295622"/>
                      <a:gd name="connsiteX9" fmla="*/ 240126 w 243004"/>
                      <a:gd name="connsiteY9" fmla="*/ 110307 h 295622"/>
                      <a:gd name="connsiteX10" fmla="*/ 215393 w 243004"/>
                      <a:gd name="connsiteY10" fmla="*/ 168079 h 295622"/>
                      <a:gd name="connsiteX11" fmla="*/ 180369 w 243004"/>
                      <a:gd name="connsiteY11" fmla="*/ 156705 h 295622"/>
                      <a:gd name="connsiteX12" fmla="*/ 181543 w 243004"/>
                      <a:gd name="connsiteY12" fmla="*/ 251667 h 295622"/>
                      <a:gd name="connsiteX13" fmla="*/ 93261 w 243004"/>
                      <a:gd name="connsiteY13" fmla="*/ 295086 h 295622"/>
                      <a:gd name="connsiteX14" fmla="*/ 83151 w 243004"/>
                      <a:gd name="connsiteY14" fmla="*/ 254104 h 295622"/>
                      <a:gd name="connsiteX15" fmla="*/ 81075 w 243004"/>
                      <a:gd name="connsiteY15" fmla="*/ 221156 h 295622"/>
                      <a:gd name="connsiteX16" fmla="*/ 42801 w 243004"/>
                      <a:gd name="connsiteY16" fmla="*/ 219983 h 295622"/>
                      <a:gd name="connsiteX17" fmla="*/ 9131 w 243004"/>
                      <a:gd name="connsiteY17" fmla="*/ 180716 h 295622"/>
                      <a:gd name="connsiteX18" fmla="*/ 4076 w 243004"/>
                      <a:gd name="connsiteY18" fmla="*/ 48835 h 295622"/>
                      <a:gd name="connsiteX19" fmla="*/ 31698 w 243004"/>
                      <a:gd name="connsiteY19" fmla="*/ 0 h 295622"/>
                      <a:gd name="connsiteX20" fmla="*/ 65278 w 243004"/>
                      <a:gd name="connsiteY20" fmla="*/ 23650 h 295622"/>
                      <a:gd name="connsiteX21" fmla="*/ 138936 w 243004"/>
                      <a:gd name="connsiteY21" fmla="*/ 9027 h 29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3004" h="295622">
                        <a:moveTo>
                          <a:pt x="138936" y="9027"/>
                        </a:moveTo>
                        <a:cubicBezTo>
                          <a:pt x="138936" y="23109"/>
                          <a:pt x="152657" y="47932"/>
                          <a:pt x="172787" y="65173"/>
                        </a:cubicBezTo>
                        <a:cubicBezTo>
                          <a:pt x="169813" y="80869"/>
                          <a:pt x="169538" y="96957"/>
                          <a:pt x="171974" y="112744"/>
                        </a:cubicBezTo>
                        <a:cubicBezTo>
                          <a:pt x="172498" y="116151"/>
                          <a:pt x="173728" y="119410"/>
                          <a:pt x="175585" y="122313"/>
                        </a:cubicBezTo>
                        <a:cubicBezTo>
                          <a:pt x="177475" y="125210"/>
                          <a:pt x="180547" y="127126"/>
                          <a:pt x="183980" y="127548"/>
                        </a:cubicBezTo>
                        <a:cubicBezTo>
                          <a:pt x="188583" y="127548"/>
                          <a:pt x="190479" y="125021"/>
                          <a:pt x="191833" y="121410"/>
                        </a:cubicBezTo>
                        <a:cubicBezTo>
                          <a:pt x="193843" y="116804"/>
                          <a:pt x="196166" y="112341"/>
                          <a:pt x="198784" y="108051"/>
                        </a:cubicBezTo>
                        <a:cubicBezTo>
                          <a:pt x="199879" y="106143"/>
                          <a:pt x="201214" y="104384"/>
                          <a:pt x="202756" y="102815"/>
                        </a:cubicBezTo>
                        <a:cubicBezTo>
                          <a:pt x="211370" y="93808"/>
                          <a:pt x="225654" y="93489"/>
                          <a:pt x="234662" y="102103"/>
                        </a:cubicBezTo>
                        <a:cubicBezTo>
                          <a:pt x="237066" y="104401"/>
                          <a:pt x="238932" y="107203"/>
                          <a:pt x="240126" y="110307"/>
                        </a:cubicBezTo>
                        <a:cubicBezTo>
                          <a:pt x="250146" y="132965"/>
                          <a:pt x="232093" y="163294"/>
                          <a:pt x="215393" y="168079"/>
                        </a:cubicBezTo>
                        <a:cubicBezTo>
                          <a:pt x="186778" y="176203"/>
                          <a:pt x="180369" y="156705"/>
                          <a:pt x="180369" y="156705"/>
                        </a:cubicBezTo>
                        <a:lnTo>
                          <a:pt x="181543" y="251667"/>
                        </a:lnTo>
                        <a:cubicBezTo>
                          <a:pt x="173599" y="275858"/>
                          <a:pt x="129187" y="299509"/>
                          <a:pt x="93261" y="295086"/>
                        </a:cubicBezTo>
                        <a:cubicBezTo>
                          <a:pt x="57334" y="290663"/>
                          <a:pt x="68618" y="268908"/>
                          <a:pt x="83151" y="254104"/>
                        </a:cubicBezTo>
                        <a:lnTo>
                          <a:pt x="81075" y="221156"/>
                        </a:lnTo>
                        <a:cubicBezTo>
                          <a:pt x="68323" y="222526"/>
                          <a:pt x="55444" y="222131"/>
                          <a:pt x="42801" y="219983"/>
                        </a:cubicBezTo>
                        <a:cubicBezTo>
                          <a:pt x="27816" y="217184"/>
                          <a:pt x="15721" y="203283"/>
                          <a:pt x="9131" y="180716"/>
                        </a:cubicBezTo>
                        <a:cubicBezTo>
                          <a:pt x="-1005" y="137488"/>
                          <a:pt x="-2721" y="92712"/>
                          <a:pt x="4076" y="48835"/>
                        </a:cubicBezTo>
                        <a:cubicBezTo>
                          <a:pt x="9312" y="21755"/>
                          <a:pt x="23664" y="3701"/>
                          <a:pt x="31698" y="0"/>
                        </a:cubicBezTo>
                        <a:cubicBezTo>
                          <a:pt x="31698" y="5867"/>
                          <a:pt x="36302" y="19859"/>
                          <a:pt x="65278" y="23650"/>
                        </a:cubicBezTo>
                        <a:cubicBezTo>
                          <a:pt x="96149" y="27080"/>
                          <a:pt x="116911" y="18054"/>
                          <a:pt x="138936" y="9027"/>
                        </a:cubicBezTo>
                        <a:close/>
                      </a:path>
                    </a:pathLst>
                  </a:custGeom>
                  <a:solidFill>
                    <a:srgbClr val="FFA8A7"/>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32" name="Freeform: Shape 331">
                    <a:extLst>
                      <a:ext uri="{FF2B5EF4-FFF2-40B4-BE49-F238E27FC236}">
                        <a16:creationId xmlns:a16="http://schemas.microsoft.com/office/drawing/2014/main" id="{712F4342-C141-4446-87CA-4A85A31C4650}"/>
                      </a:ext>
                    </a:extLst>
                  </p:cNvPr>
                  <p:cNvSpPr/>
                  <p:nvPr/>
                </p:nvSpPr>
                <p:spPr>
                  <a:xfrm>
                    <a:off x="9602961" y="5203029"/>
                    <a:ext cx="85935" cy="65895"/>
                  </a:xfrm>
                  <a:custGeom>
                    <a:avLst/>
                    <a:gdLst>
                      <a:gd name="connsiteX0" fmla="*/ 0 w 85935"/>
                      <a:gd name="connsiteY0" fmla="*/ 52446 h 65895"/>
                      <a:gd name="connsiteX1" fmla="*/ 60660 w 85935"/>
                      <a:gd name="connsiteY1" fmla="*/ 35656 h 65895"/>
                      <a:gd name="connsiteX2" fmla="*/ 85935 w 85935"/>
                      <a:gd name="connsiteY2" fmla="*/ 0 h 65895"/>
                      <a:gd name="connsiteX3" fmla="*/ 70770 w 85935"/>
                      <a:gd name="connsiteY3" fmla="*/ 46127 h 65895"/>
                      <a:gd name="connsiteX4" fmla="*/ 812 w 85935"/>
                      <a:gd name="connsiteY4" fmla="*/ 65895 h 6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 h="65895">
                        <a:moveTo>
                          <a:pt x="0" y="52446"/>
                        </a:moveTo>
                        <a:cubicBezTo>
                          <a:pt x="21134" y="50929"/>
                          <a:pt x="41754" y="45221"/>
                          <a:pt x="60660" y="35656"/>
                        </a:cubicBezTo>
                        <a:cubicBezTo>
                          <a:pt x="71582" y="29879"/>
                          <a:pt x="83137" y="6319"/>
                          <a:pt x="85935" y="0"/>
                        </a:cubicBezTo>
                        <a:cubicBezTo>
                          <a:pt x="85935" y="0"/>
                          <a:pt x="85303" y="32406"/>
                          <a:pt x="70770" y="46127"/>
                        </a:cubicBezTo>
                        <a:cubicBezTo>
                          <a:pt x="50008" y="65625"/>
                          <a:pt x="812" y="65895"/>
                          <a:pt x="812" y="65895"/>
                        </a:cubicBezTo>
                        <a:close/>
                      </a:path>
                    </a:pathLst>
                  </a:custGeom>
                  <a:solidFill>
                    <a:srgbClr val="F28F8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33" name="Freeform: Shape 332">
                    <a:extLst>
                      <a:ext uri="{FF2B5EF4-FFF2-40B4-BE49-F238E27FC236}">
                        <a16:creationId xmlns:a16="http://schemas.microsoft.com/office/drawing/2014/main" id="{3893082E-6696-42D6-B573-3E52C0B3A44D}"/>
                      </a:ext>
                    </a:extLst>
                  </p:cNvPr>
                  <p:cNvSpPr/>
                  <p:nvPr/>
                </p:nvSpPr>
                <p:spPr>
                  <a:xfrm>
                    <a:off x="9629861" y="5088458"/>
                    <a:ext cx="24510" cy="19248"/>
                  </a:xfrm>
                  <a:custGeom>
                    <a:avLst/>
                    <a:gdLst>
                      <a:gd name="connsiteX0" fmla="*/ 0 w 24510"/>
                      <a:gd name="connsiteY0" fmla="*/ 8055 h 19248"/>
                      <a:gd name="connsiteX1" fmla="*/ 23109 w 24510"/>
                      <a:gd name="connsiteY1" fmla="*/ 19249 h 19248"/>
                      <a:gd name="connsiteX2" fmla="*/ 17031 w 24510"/>
                      <a:gd name="connsiteY2" fmla="*/ 1225 h 19248"/>
                      <a:gd name="connsiteX3" fmla="*/ 16970 w 24510"/>
                      <a:gd name="connsiteY3" fmla="*/ 1195 h 19248"/>
                      <a:gd name="connsiteX4" fmla="*/ 388 w 24510"/>
                      <a:gd name="connsiteY4" fmla="*/ 7142 h 19248"/>
                      <a:gd name="connsiteX5" fmla="*/ 0 w 24510"/>
                      <a:gd name="connsiteY5" fmla="*/ 8055 h 1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0" h="19248">
                        <a:moveTo>
                          <a:pt x="0" y="8055"/>
                        </a:moveTo>
                        <a:lnTo>
                          <a:pt x="23109" y="19249"/>
                        </a:lnTo>
                        <a:cubicBezTo>
                          <a:pt x="26407" y="12593"/>
                          <a:pt x="23686" y="4524"/>
                          <a:pt x="17031" y="1225"/>
                        </a:cubicBezTo>
                        <a:cubicBezTo>
                          <a:pt x="17011" y="1215"/>
                          <a:pt x="16991" y="1205"/>
                          <a:pt x="16970" y="1195"/>
                        </a:cubicBezTo>
                        <a:cubicBezTo>
                          <a:pt x="10749" y="-1742"/>
                          <a:pt x="3325" y="921"/>
                          <a:pt x="388" y="7142"/>
                        </a:cubicBezTo>
                        <a:cubicBezTo>
                          <a:pt x="246" y="7441"/>
                          <a:pt x="117" y="7746"/>
                          <a:pt x="0" y="8055"/>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34" name="Freeform: Shape 333">
                    <a:extLst>
                      <a:ext uri="{FF2B5EF4-FFF2-40B4-BE49-F238E27FC236}">
                        <a16:creationId xmlns:a16="http://schemas.microsoft.com/office/drawing/2014/main" id="{5A6EE5AA-A0C3-4E77-9A73-C0CD715AEF06}"/>
                      </a:ext>
                    </a:extLst>
                  </p:cNvPr>
                  <p:cNvSpPr/>
                  <p:nvPr/>
                </p:nvSpPr>
                <p:spPr>
                  <a:xfrm>
                    <a:off x="9590955" y="5189579"/>
                    <a:ext cx="38302" cy="27021"/>
                  </a:xfrm>
                  <a:custGeom>
                    <a:avLst/>
                    <a:gdLst>
                      <a:gd name="connsiteX0" fmla="*/ 37190 w 38302"/>
                      <a:gd name="connsiteY0" fmla="*/ 0 h 27021"/>
                      <a:gd name="connsiteX1" fmla="*/ 0 w 38302"/>
                      <a:gd name="connsiteY1" fmla="*/ 13360 h 27021"/>
                      <a:gd name="connsiteX2" fmla="*/ 24287 w 38302"/>
                      <a:gd name="connsiteY2" fmla="*/ 26145 h 27021"/>
                      <a:gd name="connsiteX3" fmla="*/ 25004 w 38302"/>
                      <a:gd name="connsiteY3" fmla="*/ 25907 h 27021"/>
                      <a:gd name="connsiteX4" fmla="*/ 37190 w 38302"/>
                      <a:gd name="connsiteY4" fmla="*/ 0 h 27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02" h="27021">
                        <a:moveTo>
                          <a:pt x="37190" y="0"/>
                        </a:moveTo>
                        <a:lnTo>
                          <a:pt x="0" y="13360"/>
                        </a:lnTo>
                        <a:cubicBezTo>
                          <a:pt x="3176" y="23597"/>
                          <a:pt x="14050" y="29321"/>
                          <a:pt x="24287" y="26145"/>
                        </a:cubicBezTo>
                        <a:cubicBezTo>
                          <a:pt x="24527" y="26070"/>
                          <a:pt x="24767" y="25991"/>
                          <a:pt x="25004" y="25907"/>
                        </a:cubicBezTo>
                        <a:cubicBezTo>
                          <a:pt x="35391" y="21974"/>
                          <a:pt x="40784" y="10509"/>
                          <a:pt x="37190" y="0"/>
                        </a:cubicBezTo>
                        <a:close/>
                      </a:path>
                    </a:pathLst>
                  </a:custGeom>
                  <a:solidFill>
                    <a:srgbClr val="B1666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35" name="Freeform: Shape 334">
                    <a:extLst>
                      <a:ext uri="{FF2B5EF4-FFF2-40B4-BE49-F238E27FC236}">
                        <a16:creationId xmlns:a16="http://schemas.microsoft.com/office/drawing/2014/main" id="{11DF171E-DC7D-47F8-A7CD-565CB12D3C0F}"/>
                      </a:ext>
                    </a:extLst>
                  </p:cNvPr>
                  <p:cNvSpPr/>
                  <p:nvPr/>
                </p:nvSpPr>
                <p:spPr>
                  <a:xfrm>
                    <a:off x="9605940" y="5199770"/>
                    <a:ext cx="22566" cy="16811"/>
                  </a:xfrm>
                  <a:custGeom>
                    <a:avLst/>
                    <a:gdLst>
                      <a:gd name="connsiteX0" fmla="*/ 0 w 22566"/>
                      <a:gd name="connsiteY0" fmla="*/ 16438 h 16811"/>
                      <a:gd name="connsiteX1" fmla="*/ 18054 w 22566"/>
                      <a:gd name="connsiteY1" fmla="*/ 10 h 16811"/>
                      <a:gd name="connsiteX2" fmla="*/ 22567 w 22566"/>
                      <a:gd name="connsiteY2" fmla="*/ 912 h 16811"/>
                      <a:gd name="connsiteX3" fmla="*/ 9839 w 22566"/>
                      <a:gd name="connsiteY3" fmla="*/ 15716 h 16811"/>
                      <a:gd name="connsiteX4" fmla="*/ 0 w 22566"/>
                      <a:gd name="connsiteY4" fmla="*/ 16438 h 16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 h="16811">
                        <a:moveTo>
                          <a:pt x="0" y="16438"/>
                        </a:moveTo>
                        <a:cubicBezTo>
                          <a:pt x="581" y="6979"/>
                          <a:pt x="8582" y="-301"/>
                          <a:pt x="18054" y="10"/>
                        </a:cubicBezTo>
                        <a:cubicBezTo>
                          <a:pt x="19590" y="117"/>
                          <a:pt x="21107" y="420"/>
                          <a:pt x="22567" y="912"/>
                        </a:cubicBezTo>
                        <a:cubicBezTo>
                          <a:pt x="21194" y="7728"/>
                          <a:pt x="16372" y="13337"/>
                          <a:pt x="9839" y="15716"/>
                        </a:cubicBezTo>
                        <a:cubicBezTo>
                          <a:pt x="6690" y="16866"/>
                          <a:pt x="3283" y="17116"/>
                          <a:pt x="0" y="16438"/>
                        </a:cubicBezTo>
                        <a:close/>
                      </a:path>
                    </a:pathLst>
                  </a:custGeom>
                  <a:solidFill>
                    <a:srgbClr val="F28F8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36" name="Freeform: Shape 335">
                    <a:extLst>
                      <a:ext uri="{FF2B5EF4-FFF2-40B4-BE49-F238E27FC236}">
                        <a16:creationId xmlns:a16="http://schemas.microsoft.com/office/drawing/2014/main" id="{B5CFA775-BC67-4540-B5C3-0A417C656D92}"/>
                      </a:ext>
                    </a:extLst>
                  </p:cNvPr>
                  <p:cNvSpPr/>
                  <p:nvPr/>
                </p:nvSpPr>
                <p:spPr>
                  <a:xfrm>
                    <a:off x="9535487" y="5085749"/>
                    <a:ext cx="23513" cy="18617"/>
                  </a:xfrm>
                  <a:custGeom>
                    <a:avLst/>
                    <a:gdLst>
                      <a:gd name="connsiteX0" fmla="*/ 1308 w 23513"/>
                      <a:gd name="connsiteY0" fmla="*/ 18617 h 18617"/>
                      <a:gd name="connsiteX1" fmla="*/ 23514 w 23513"/>
                      <a:gd name="connsiteY1" fmla="*/ 6612 h 18617"/>
                      <a:gd name="connsiteX2" fmla="*/ 7102 w 23513"/>
                      <a:gd name="connsiteY2" fmla="*/ 1354 h 18617"/>
                      <a:gd name="connsiteX3" fmla="*/ 6724 w 23513"/>
                      <a:gd name="connsiteY3" fmla="*/ 1557 h 18617"/>
                      <a:gd name="connsiteX4" fmla="*/ 1308 w 23513"/>
                      <a:gd name="connsiteY4" fmla="*/ 18617 h 1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3" h="18617">
                        <a:moveTo>
                          <a:pt x="1308" y="18617"/>
                        </a:moveTo>
                        <a:lnTo>
                          <a:pt x="23514" y="6612"/>
                        </a:lnTo>
                        <a:cubicBezTo>
                          <a:pt x="20434" y="628"/>
                          <a:pt x="13086" y="-1727"/>
                          <a:pt x="7102" y="1354"/>
                        </a:cubicBezTo>
                        <a:cubicBezTo>
                          <a:pt x="6975" y="1419"/>
                          <a:pt x="6849" y="1487"/>
                          <a:pt x="6724" y="1557"/>
                        </a:cubicBezTo>
                        <a:cubicBezTo>
                          <a:pt x="667" y="4897"/>
                          <a:pt x="-1713" y="12395"/>
                          <a:pt x="1308" y="18617"/>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37" name="Freeform: Shape 336">
                    <a:extLst>
                      <a:ext uri="{FF2B5EF4-FFF2-40B4-BE49-F238E27FC236}">
                        <a16:creationId xmlns:a16="http://schemas.microsoft.com/office/drawing/2014/main" id="{BE92AAB3-80C1-44B3-B1B4-85292DE19CEE}"/>
                      </a:ext>
                    </a:extLst>
                  </p:cNvPr>
                  <p:cNvSpPr/>
                  <p:nvPr/>
                </p:nvSpPr>
                <p:spPr>
                  <a:xfrm>
                    <a:off x="9560445" y="5104096"/>
                    <a:ext cx="39717" cy="74922"/>
                  </a:xfrm>
                  <a:custGeom>
                    <a:avLst/>
                    <a:gdLst>
                      <a:gd name="connsiteX0" fmla="*/ 34482 w 39717"/>
                      <a:gd name="connsiteY0" fmla="*/ 74922 h 74922"/>
                      <a:gd name="connsiteX1" fmla="*/ 0 w 39717"/>
                      <a:gd name="connsiteY1" fmla="*/ 63278 h 74922"/>
                      <a:gd name="connsiteX2" fmla="*/ 39718 w 39717"/>
                      <a:gd name="connsiteY2" fmla="*/ 0 h 74922"/>
                      <a:gd name="connsiteX3" fmla="*/ 34482 w 39717"/>
                      <a:gd name="connsiteY3" fmla="*/ 74922 h 74922"/>
                    </a:gdLst>
                    <a:ahLst/>
                    <a:cxnLst>
                      <a:cxn ang="0">
                        <a:pos x="connsiteX0" y="connsiteY0"/>
                      </a:cxn>
                      <a:cxn ang="0">
                        <a:pos x="connsiteX1" y="connsiteY1"/>
                      </a:cxn>
                      <a:cxn ang="0">
                        <a:pos x="connsiteX2" y="connsiteY2"/>
                      </a:cxn>
                      <a:cxn ang="0">
                        <a:pos x="connsiteX3" y="connsiteY3"/>
                      </a:cxn>
                    </a:cxnLst>
                    <a:rect l="l" t="t" r="r" b="b"/>
                    <a:pathLst>
                      <a:path w="39717" h="74922">
                        <a:moveTo>
                          <a:pt x="34482" y="74922"/>
                        </a:moveTo>
                        <a:lnTo>
                          <a:pt x="0" y="63278"/>
                        </a:lnTo>
                        <a:lnTo>
                          <a:pt x="39718" y="0"/>
                        </a:lnTo>
                        <a:lnTo>
                          <a:pt x="34482" y="74922"/>
                        </a:lnTo>
                        <a:close/>
                      </a:path>
                    </a:pathLst>
                  </a:custGeom>
                  <a:solidFill>
                    <a:srgbClr val="F28F8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38" name="Freeform: Shape 337">
                    <a:extLst>
                      <a:ext uri="{FF2B5EF4-FFF2-40B4-BE49-F238E27FC236}">
                        <a16:creationId xmlns:a16="http://schemas.microsoft.com/office/drawing/2014/main" id="{3E783C63-2115-4F0C-A033-10D682355A61}"/>
                      </a:ext>
                    </a:extLst>
                  </p:cNvPr>
                  <p:cNvSpPr/>
                  <p:nvPr/>
                </p:nvSpPr>
                <p:spPr>
                  <a:xfrm>
                    <a:off x="9541306" y="5116823"/>
                    <a:ext cx="20311" cy="20310"/>
                  </a:xfrm>
                  <a:custGeom>
                    <a:avLst/>
                    <a:gdLst>
                      <a:gd name="connsiteX0" fmla="*/ 20312 w 20311"/>
                      <a:gd name="connsiteY0" fmla="*/ 10291 h 20310"/>
                      <a:gd name="connsiteX1" fmla="*/ 10021 w 20311"/>
                      <a:gd name="connsiteY1" fmla="*/ 20310 h 20310"/>
                      <a:gd name="connsiteX2" fmla="*/ 0 w 20311"/>
                      <a:gd name="connsiteY2" fmla="*/ 10292 h 20310"/>
                      <a:gd name="connsiteX3" fmla="*/ 2 w 20311"/>
                      <a:gd name="connsiteY3" fmla="*/ 10110 h 20310"/>
                      <a:gd name="connsiteX4" fmla="*/ 10202 w 20311"/>
                      <a:gd name="connsiteY4" fmla="*/ 0 h 20310"/>
                      <a:gd name="connsiteX5" fmla="*/ 20312 w 20311"/>
                      <a:gd name="connsiteY5" fmla="*/ 10291 h 2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11" h="20310">
                        <a:moveTo>
                          <a:pt x="20312" y="10291"/>
                        </a:moveTo>
                        <a:cubicBezTo>
                          <a:pt x="20213" y="15889"/>
                          <a:pt x="15620" y="20361"/>
                          <a:pt x="10021" y="20310"/>
                        </a:cubicBezTo>
                        <a:cubicBezTo>
                          <a:pt x="4488" y="20311"/>
                          <a:pt x="1" y="15826"/>
                          <a:pt x="0" y="10292"/>
                        </a:cubicBezTo>
                        <a:cubicBezTo>
                          <a:pt x="0" y="10231"/>
                          <a:pt x="1" y="10171"/>
                          <a:pt x="2" y="10110"/>
                        </a:cubicBezTo>
                        <a:cubicBezTo>
                          <a:pt x="51" y="4512"/>
                          <a:pt x="4603" y="0"/>
                          <a:pt x="10202" y="0"/>
                        </a:cubicBezTo>
                        <a:cubicBezTo>
                          <a:pt x="15815" y="99"/>
                          <a:pt x="20313" y="4677"/>
                          <a:pt x="20312" y="10291"/>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39" name="Freeform: Shape 338">
                    <a:extLst>
                      <a:ext uri="{FF2B5EF4-FFF2-40B4-BE49-F238E27FC236}">
                        <a16:creationId xmlns:a16="http://schemas.microsoft.com/office/drawing/2014/main" id="{7FF4AAA9-CE57-4E5E-96D1-F47AFB396041}"/>
                      </a:ext>
                    </a:extLst>
                  </p:cNvPr>
                  <p:cNvSpPr/>
                  <p:nvPr/>
                </p:nvSpPr>
                <p:spPr>
                  <a:xfrm>
                    <a:off x="9622551" y="5117545"/>
                    <a:ext cx="20220" cy="20220"/>
                  </a:xfrm>
                  <a:custGeom>
                    <a:avLst/>
                    <a:gdLst>
                      <a:gd name="connsiteX0" fmla="*/ 20218 w 20220"/>
                      <a:gd name="connsiteY0" fmla="*/ 10291 h 20220"/>
                      <a:gd name="connsiteX1" fmla="*/ 9929 w 20220"/>
                      <a:gd name="connsiteY1" fmla="*/ 20218 h 20220"/>
                      <a:gd name="connsiteX2" fmla="*/ 2 w 20220"/>
                      <a:gd name="connsiteY2" fmla="*/ 9929 h 20220"/>
                      <a:gd name="connsiteX3" fmla="*/ 10199 w 20220"/>
                      <a:gd name="connsiteY3" fmla="*/ 0 h 20220"/>
                      <a:gd name="connsiteX4" fmla="*/ 20220 w 20220"/>
                      <a:gd name="connsiteY4" fmla="*/ 10199 h 20220"/>
                      <a:gd name="connsiteX5" fmla="*/ 20218 w 20220"/>
                      <a:gd name="connsiteY5" fmla="*/ 10291 h 2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20" h="20220">
                        <a:moveTo>
                          <a:pt x="20218" y="10291"/>
                        </a:moveTo>
                        <a:cubicBezTo>
                          <a:pt x="20119" y="15874"/>
                          <a:pt x="15512" y="20318"/>
                          <a:pt x="9929" y="20218"/>
                        </a:cubicBezTo>
                        <a:cubicBezTo>
                          <a:pt x="4346" y="20118"/>
                          <a:pt x="-98" y="15512"/>
                          <a:pt x="2" y="9929"/>
                        </a:cubicBezTo>
                        <a:cubicBezTo>
                          <a:pt x="101" y="4382"/>
                          <a:pt x="4651" y="-48"/>
                          <a:pt x="10199" y="0"/>
                        </a:cubicBezTo>
                        <a:cubicBezTo>
                          <a:pt x="15782" y="49"/>
                          <a:pt x="20269" y="4615"/>
                          <a:pt x="20220" y="10199"/>
                        </a:cubicBezTo>
                        <a:cubicBezTo>
                          <a:pt x="20219" y="10230"/>
                          <a:pt x="20219" y="10260"/>
                          <a:pt x="20218" y="10291"/>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nvGrpSpPr>
                <p:cNvPr id="307" name="Graphic 13">
                  <a:extLst>
                    <a:ext uri="{FF2B5EF4-FFF2-40B4-BE49-F238E27FC236}">
                      <a16:creationId xmlns:a16="http://schemas.microsoft.com/office/drawing/2014/main" id="{6DE14337-ED3F-4AB9-81A3-989971FB07F9}"/>
                    </a:ext>
                  </a:extLst>
                </p:cNvPr>
                <p:cNvGrpSpPr/>
                <p:nvPr/>
              </p:nvGrpSpPr>
              <p:grpSpPr>
                <a:xfrm>
                  <a:off x="9100925" y="5532417"/>
                  <a:ext cx="595179" cy="430036"/>
                  <a:chOff x="9100925" y="5532417"/>
                  <a:chExt cx="595179" cy="430036"/>
                </a:xfrm>
              </p:grpSpPr>
              <p:sp>
                <p:nvSpPr>
                  <p:cNvPr id="310" name="Freeform: Shape 309">
                    <a:extLst>
                      <a:ext uri="{FF2B5EF4-FFF2-40B4-BE49-F238E27FC236}">
                        <a16:creationId xmlns:a16="http://schemas.microsoft.com/office/drawing/2014/main" id="{B2943A25-9DC0-4817-B244-B33B509B5737}"/>
                      </a:ext>
                    </a:extLst>
                  </p:cNvPr>
                  <p:cNvSpPr/>
                  <p:nvPr/>
                </p:nvSpPr>
                <p:spPr>
                  <a:xfrm>
                    <a:off x="9225461" y="5702301"/>
                    <a:ext cx="425331" cy="260151"/>
                  </a:xfrm>
                  <a:custGeom>
                    <a:avLst/>
                    <a:gdLst>
                      <a:gd name="connsiteX0" fmla="*/ 0 w 425331"/>
                      <a:gd name="connsiteY0" fmla="*/ 122854 h 260151"/>
                      <a:gd name="connsiteX1" fmla="*/ 9027 w 425331"/>
                      <a:gd name="connsiteY1" fmla="*/ 112022 h 260151"/>
                      <a:gd name="connsiteX2" fmla="*/ 167266 w 425331"/>
                      <a:gd name="connsiteY2" fmla="*/ 0 h 260151"/>
                      <a:gd name="connsiteX3" fmla="*/ 424078 w 425331"/>
                      <a:gd name="connsiteY3" fmla="*/ 148310 h 260151"/>
                      <a:gd name="connsiteX4" fmla="*/ 425060 w 425331"/>
                      <a:gd name="connsiteY4" fmla="*/ 151481 h 260151"/>
                      <a:gd name="connsiteX5" fmla="*/ 424078 w 425331"/>
                      <a:gd name="connsiteY5" fmla="*/ 152462 h 260151"/>
                      <a:gd name="connsiteX6" fmla="*/ 237585 w 425331"/>
                      <a:gd name="connsiteY6" fmla="*/ 260152 h 26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331" h="260151">
                        <a:moveTo>
                          <a:pt x="0" y="122854"/>
                        </a:moveTo>
                        <a:cubicBezTo>
                          <a:pt x="2530" y="118870"/>
                          <a:pt x="5564" y="115229"/>
                          <a:pt x="9027" y="112022"/>
                        </a:cubicBezTo>
                        <a:cubicBezTo>
                          <a:pt x="44412" y="79255"/>
                          <a:pt x="110849" y="36017"/>
                          <a:pt x="167266" y="0"/>
                        </a:cubicBezTo>
                        <a:lnTo>
                          <a:pt x="424078" y="148310"/>
                        </a:lnTo>
                        <a:cubicBezTo>
                          <a:pt x="425225" y="148914"/>
                          <a:pt x="425665" y="150334"/>
                          <a:pt x="425060" y="151481"/>
                        </a:cubicBezTo>
                        <a:cubicBezTo>
                          <a:pt x="424839" y="151899"/>
                          <a:pt x="424497" y="152242"/>
                          <a:pt x="424078" y="152462"/>
                        </a:cubicBezTo>
                        <a:lnTo>
                          <a:pt x="237585" y="260152"/>
                        </a:lnTo>
                        <a:close/>
                      </a:path>
                    </a:pathLst>
                  </a:custGeom>
                  <a:solidFill>
                    <a:srgbClr val="000000">
                      <a:alpha val="15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11" name="Freeform: Shape 310">
                    <a:extLst>
                      <a:ext uri="{FF2B5EF4-FFF2-40B4-BE49-F238E27FC236}">
                        <a16:creationId xmlns:a16="http://schemas.microsoft.com/office/drawing/2014/main" id="{6A552F9E-BC1E-4751-AFAB-5BD5E5289B5D}"/>
                      </a:ext>
                    </a:extLst>
                  </p:cNvPr>
                  <p:cNvSpPr/>
                  <p:nvPr/>
                </p:nvSpPr>
                <p:spPr>
                  <a:xfrm>
                    <a:off x="9147560" y="5749782"/>
                    <a:ext cx="495660" cy="193539"/>
                  </a:xfrm>
                  <a:custGeom>
                    <a:avLst/>
                    <a:gdLst>
                      <a:gd name="connsiteX0" fmla="*/ 0 w 495660"/>
                      <a:gd name="connsiteY0" fmla="*/ 0 h 193539"/>
                      <a:gd name="connsiteX1" fmla="*/ 0 w 495660"/>
                      <a:gd name="connsiteY1" fmla="*/ 4152 h 193539"/>
                      <a:gd name="connsiteX2" fmla="*/ 8485 w 495660"/>
                      <a:gd name="connsiteY2" fmla="*/ 18866 h 193539"/>
                      <a:gd name="connsiteX3" fmla="*/ 307181 w 495660"/>
                      <a:gd name="connsiteY3" fmla="*/ 191278 h 193539"/>
                      <a:gd name="connsiteX4" fmla="*/ 315667 w 495660"/>
                      <a:gd name="connsiteY4" fmla="*/ 193534 h 193539"/>
                      <a:gd name="connsiteX5" fmla="*/ 324693 w 495660"/>
                      <a:gd name="connsiteY5" fmla="*/ 191278 h 193539"/>
                      <a:gd name="connsiteX6" fmla="*/ 487175 w 495660"/>
                      <a:gd name="connsiteY6" fmla="*/ 97579 h 193539"/>
                      <a:gd name="connsiteX7" fmla="*/ 495661 w 495660"/>
                      <a:gd name="connsiteY7" fmla="*/ 82775 h 193539"/>
                      <a:gd name="connsiteX8" fmla="*/ 495661 w 495660"/>
                      <a:gd name="connsiteY8" fmla="*/ 77089 h 193539"/>
                      <a:gd name="connsiteX9" fmla="*/ 495661 w 495660"/>
                      <a:gd name="connsiteY9" fmla="*/ 77089 h 193539"/>
                      <a:gd name="connsiteX10" fmla="*/ 494577 w 495660"/>
                      <a:gd name="connsiteY10" fmla="*/ 78984 h 193539"/>
                      <a:gd name="connsiteX11" fmla="*/ 315847 w 495660"/>
                      <a:gd name="connsiteY11" fmla="*/ 182251 h 1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660" h="193539">
                        <a:moveTo>
                          <a:pt x="0" y="0"/>
                        </a:moveTo>
                        <a:lnTo>
                          <a:pt x="0" y="4152"/>
                        </a:lnTo>
                        <a:cubicBezTo>
                          <a:pt x="13" y="10216"/>
                          <a:pt x="3243" y="15818"/>
                          <a:pt x="8485" y="18866"/>
                        </a:cubicBezTo>
                        <a:lnTo>
                          <a:pt x="307181" y="191278"/>
                        </a:lnTo>
                        <a:cubicBezTo>
                          <a:pt x="309761" y="192765"/>
                          <a:pt x="312689" y="193544"/>
                          <a:pt x="315667" y="193534"/>
                        </a:cubicBezTo>
                        <a:cubicBezTo>
                          <a:pt x="318825" y="193614"/>
                          <a:pt x="321945" y="192834"/>
                          <a:pt x="324693" y="191278"/>
                        </a:cubicBezTo>
                        <a:lnTo>
                          <a:pt x="487175" y="97579"/>
                        </a:lnTo>
                        <a:cubicBezTo>
                          <a:pt x="492446" y="94515"/>
                          <a:pt x="495680" y="88872"/>
                          <a:pt x="495661" y="82775"/>
                        </a:cubicBezTo>
                        <a:lnTo>
                          <a:pt x="495661" y="77089"/>
                        </a:lnTo>
                        <a:lnTo>
                          <a:pt x="495661" y="77089"/>
                        </a:lnTo>
                        <a:cubicBezTo>
                          <a:pt x="495668" y="77869"/>
                          <a:pt x="495254" y="78594"/>
                          <a:pt x="494577" y="78984"/>
                        </a:cubicBezTo>
                        <a:lnTo>
                          <a:pt x="315847" y="182251"/>
                        </a:ln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12" name="Freeform: Shape 311">
                    <a:extLst>
                      <a:ext uri="{FF2B5EF4-FFF2-40B4-BE49-F238E27FC236}">
                        <a16:creationId xmlns:a16="http://schemas.microsoft.com/office/drawing/2014/main" id="{AB2700DA-30D9-4DCD-BC17-D41AF88F0A9E}"/>
                      </a:ext>
                    </a:extLst>
                  </p:cNvPr>
                  <p:cNvSpPr/>
                  <p:nvPr/>
                </p:nvSpPr>
                <p:spPr>
                  <a:xfrm>
                    <a:off x="9147560" y="5749691"/>
                    <a:ext cx="315666" cy="193625"/>
                  </a:xfrm>
                  <a:custGeom>
                    <a:avLst/>
                    <a:gdLst>
                      <a:gd name="connsiteX0" fmla="*/ 315667 w 315666"/>
                      <a:gd name="connsiteY0" fmla="*/ 182251 h 193625"/>
                      <a:gd name="connsiteX1" fmla="*/ 315667 w 315666"/>
                      <a:gd name="connsiteY1" fmla="*/ 193625 h 193625"/>
                      <a:gd name="connsiteX2" fmla="*/ 307181 w 315666"/>
                      <a:gd name="connsiteY2" fmla="*/ 191368 h 193625"/>
                      <a:gd name="connsiteX3" fmla="*/ 8485 w 315666"/>
                      <a:gd name="connsiteY3" fmla="*/ 18956 h 193625"/>
                      <a:gd name="connsiteX4" fmla="*/ 0 w 315666"/>
                      <a:gd name="connsiteY4" fmla="*/ 4152 h 193625"/>
                      <a:gd name="connsiteX5" fmla="*/ 0 w 315666"/>
                      <a:gd name="connsiteY5" fmla="*/ 0 h 19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666" h="193625">
                        <a:moveTo>
                          <a:pt x="315667" y="182251"/>
                        </a:moveTo>
                        <a:lnTo>
                          <a:pt x="315667" y="193625"/>
                        </a:lnTo>
                        <a:cubicBezTo>
                          <a:pt x="312687" y="193647"/>
                          <a:pt x="309756" y="192868"/>
                          <a:pt x="307181" y="191368"/>
                        </a:cubicBezTo>
                        <a:lnTo>
                          <a:pt x="8485" y="18956"/>
                        </a:lnTo>
                        <a:cubicBezTo>
                          <a:pt x="3215" y="15892"/>
                          <a:pt x="-20" y="10249"/>
                          <a:pt x="0" y="4152"/>
                        </a:cubicBezTo>
                        <a:lnTo>
                          <a:pt x="0" y="0"/>
                        </a:ln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13" name="Freeform: Shape 312">
                    <a:extLst>
                      <a:ext uri="{FF2B5EF4-FFF2-40B4-BE49-F238E27FC236}">
                        <a16:creationId xmlns:a16="http://schemas.microsoft.com/office/drawing/2014/main" id="{1FD9F480-4387-4B68-BDA7-1E8F186F895F}"/>
                      </a:ext>
                    </a:extLst>
                  </p:cNvPr>
                  <p:cNvSpPr/>
                  <p:nvPr/>
                </p:nvSpPr>
                <p:spPr>
                  <a:xfrm>
                    <a:off x="9147560" y="5646155"/>
                    <a:ext cx="495330" cy="285877"/>
                  </a:xfrm>
                  <a:custGeom>
                    <a:avLst/>
                    <a:gdLst>
                      <a:gd name="connsiteX0" fmla="*/ 0 w 495330"/>
                      <a:gd name="connsiteY0" fmla="*/ 103536 h 285877"/>
                      <a:gd name="connsiteX1" fmla="*/ 177015 w 495330"/>
                      <a:gd name="connsiteY1" fmla="*/ 1353 h 285877"/>
                      <a:gd name="connsiteX2" fmla="*/ 187216 w 495330"/>
                      <a:gd name="connsiteY2" fmla="*/ 1353 h 285877"/>
                      <a:gd name="connsiteX3" fmla="*/ 494126 w 495330"/>
                      <a:gd name="connsiteY3" fmla="*/ 178729 h 285877"/>
                      <a:gd name="connsiteX4" fmla="*/ 495104 w 495330"/>
                      <a:gd name="connsiteY4" fmla="*/ 181633 h 285877"/>
                      <a:gd name="connsiteX5" fmla="*/ 494126 w 495330"/>
                      <a:gd name="connsiteY5" fmla="*/ 182611 h 285877"/>
                      <a:gd name="connsiteX6" fmla="*/ 315396 w 495330"/>
                      <a:gd name="connsiteY6" fmla="*/ 285877 h 28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330" h="285877">
                        <a:moveTo>
                          <a:pt x="0" y="103536"/>
                        </a:moveTo>
                        <a:lnTo>
                          <a:pt x="177015" y="1353"/>
                        </a:lnTo>
                        <a:cubicBezTo>
                          <a:pt x="180176" y="-451"/>
                          <a:pt x="184055" y="-451"/>
                          <a:pt x="187216" y="1353"/>
                        </a:cubicBezTo>
                        <a:lnTo>
                          <a:pt x="494126" y="178729"/>
                        </a:lnTo>
                        <a:cubicBezTo>
                          <a:pt x="495198" y="179261"/>
                          <a:pt x="495636" y="180561"/>
                          <a:pt x="495104" y="181633"/>
                        </a:cubicBezTo>
                        <a:cubicBezTo>
                          <a:pt x="494894" y="182057"/>
                          <a:pt x="494550" y="182400"/>
                          <a:pt x="494126" y="182611"/>
                        </a:cubicBezTo>
                        <a:lnTo>
                          <a:pt x="315396" y="285877"/>
                        </a:ln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14" name="Freeform: Shape 313">
                    <a:extLst>
                      <a:ext uri="{FF2B5EF4-FFF2-40B4-BE49-F238E27FC236}">
                        <a16:creationId xmlns:a16="http://schemas.microsoft.com/office/drawing/2014/main" id="{2AABC7F3-90A4-434E-A5F7-5948D501D319}"/>
                      </a:ext>
                    </a:extLst>
                  </p:cNvPr>
                  <p:cNvSpPr/>
                  <p:nvPr/>
                </p:nvSpPr>
                <p:spPr>
                  <a:xfrm>
                    <a:off x="9185111" y="5700676"/>
                    <a:ext cx="375243" cy="216281"/>
                  </a:xfrm>
                  <a:custGeom>
                    <a:avLst/>
                    <a:gdLst>
                      <a:gd name="connsiteX0" fmla="*/ 279740 w 375243"/>
                      <a:gd name="connsiteY0" fmla="*/ 216282 h 216281"/>
                      <a:gd name="connsiteX1" fmla="*/ 375243 w 375243"/>
                      <a:gd name="connsiteY1" fmla="*/ 161218 h 216281"/>
                      <a:gd name="connsiteX2" fmla="*/ 95955 w 375243"/>
                      <a:gd name="connsiteY2" fmla="*/ 0 h 216281"/>
                      <a:gd name="connsiteX3" fmla="*/ 0 w 375243"/>
                      <a:gd name="connsiteY3" fmla="*/ 54792 h 216281"/>
                      <a:gd name="connsiteX4" fmla="*/ 279740 w 375243"/>
                      <a:gd name="connsiteY4" fmla="*/ 216282 h 216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43" h="216281">
                        <a:moveTo>
                          <a:pt x="279740" y="216282"/>
                        </a:moveTo>
                        <a:lnTo>
                          <a:pt x="375243" y="161218"/>
                        </a:lnTo>
                        <a:lnTo>
                          <a:pt x="95955" y="0"/>
                        </a:lnTo>
                        <a:lnTo>
                          <a:pt x="0" y="54792"/>
                        </a:lnTo>
                        <a:lnTo>
                          <a:pt x="279740" y="216282"/>
                        </a:ln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15" name="Freeform: Shape 314">
                    <a:extLst>
                      <a:ext uri="{FF2B5EF4-FFF2-40B4-BE49-F238E27FC236}">
                        <a16:creationId xmlns:a16="http://schemas.microsoft.com/office/drawing/2014/main" id="{BD95243D-2715-4875-8984-346C27D04262}"/>
                      </a:ext>
                    </a:extLst>
                  </p:cNvPr>
                  <p:cNvSpPr/>
                  <p:nvPr/>
                </p:nvSpPr>
                <p:spPr>
                  <a:xfrm>
                    <a:off x="9185111" y="5700676"/>
                    <a:ext cx="375243" cy="163294"/>
                  </a:xfrm>
                  <a:custGeom>
                    <a:avLst/>
                    <a:gdLst>
                      <a:gd name="connsiteX0" fmla="*/ 0 w 375243"/>
                      <a:gd name="connsiteY0" fmla="*/ 54792 h 163294"/>
                      <a:gd name="connsiteX1" fmla="*/ 3611 w 375243"/>
                      <a:gd name="connsiteY1" fmla="*/ 56869 h 163294"/>
                      <a:gd name="connsiteX2" fmla="*/ 96045 w 375243"/>
                      <a:gd name="connsiteY2" fmla="*/ 4152 h 163294"/>
                      <a:gd name="connsiteX3" fmla="*/ 371542 w 375243"/>
                      <a:gd name="connsiteY3" fmla="*/ 163294 h 163294"/>
                      <a:gd name="connsiteX4" fmla="*/ 375243 w 375243"/>
                      <a:gd name="connsiteY4" fmla="*/ 161218 h 163294"/>
                      <a:gd name="connsiteX5" fmla="*/ 96045 w 375243"/>
                      <a:gd name="connsiteY5" fmla="*/ 0 h 163294"/>
                      <a:gd name="connsiteX6" fmla="*/ 0 w 375243"/>
                      <a:gd name="connsiteY6" fmla="*/ 54792 h 16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43" h="163294">
                        <a:moveTo>
                          <a:pt x="0" y="54792"/>
                        </a:moveTo>
                        <a:lnTo>
                          <a:pt x="3611" y="56869"/>
                        </a:lnTo>
                        <a:lnTo>
                          <a:pt x="96045" y="4152"/>
                        </a:lnTo>
                        <a:lnTo>
                          <a:pt x="371542" y="163294"/>
                        </a:lnTo>
                        <a:lnTo>
                          <a:pt x="375243" y="161218"/>
                        </a:lnTo>
                        <a:lnTo>
                          <a:pt x="96045" y="0"/>
                        </a:lnTo>
                        <a:lnTo>
                          <a:pt x="0" y="54792"/>
                        </a:ln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16" name="Freeform: Shape 315">
                    <a:extLst>
                      <a:ext uri="{FF2B5EF4-FFF2-40B4-BE49-F238E27FC236}">
                        <a16:creationId xmlns:a16="http://schemas.microsoft.com/office/drawing/2014/main" id="{D0B54068-0163-41C8-B358-105B9C66079F}"/>
                      </a:ext>
                    </a:extLst>
                  </p:cNvPr>
                  <p:cNvSpPr/>
                  <p:nvPr/>
                </p:nvSpPr>
                <p:spPr>
                  <a:xfrm>
                    <a:off x="9378284" y="5714667"/>
                    <a:ext cx="133506" cy="77088"/>
                  </a:xfrm>
                  <a:custGeom>
                    <a:avLst/>
                    <a:gdLst>
                      <a:gd name="connsiteX0" fmla="*/ 133506 w 133506"/>
                      <a:gd name="connsiteY0" fmla="*/ 49106 h 77088"/>
                      <a:gd name="connsiteX1" fmla="*/ 131701 w 133506"/>
                      <a:gd name="connsiteY1" fmla="*/ 50099 h 77088"/>
                      <a:gd name="connsiteX2" fmla="*/ 84942 w 133506"/>
                      <a:gd name="connsiteY2" fmla="*/ 77089 h 77088"/>
                      <a:gd name="connsiteX3" fmla="*/ 1715 w 133506"/>
                      <a:gd name="connsiteY3" fmla="*/ 29066 h 77088"/>
                      <a:gd name="connsiteX4" fmla="*/ 0 w 133506"/>
                      <a:gd name="connsiteY4" fmla="*/ 28073 h 77088"/>
                      <a:gd name="connsiteX5" fmla="*/ 48564 w 133506"/>
                      <a:gd name="connsiteY5" fmla="*/ 0 h 77088"/>
                      <a:gd name="connsiteX6" fmla="*/ 133506 w 133506"/>
                      <a:gd name="connsiteY6" fmla="*/ 49106 h 7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506" h="77088">
                        <a:moveTo>
                          <a:pt x="133506" y="49106"/>
                        </a:moveTo>
                        <a:lnTo>
                          <a:pt x="131701" y="50099"/>
                        </a:lnTo>
                        <a:lnTo>
                          <a:pt x="84942" y="77089"/>
                        </a:lnTo>
                        <a:lnTo>
                          <a:pt x="1715" y="29066"/>
                        </a:lnTo>
                        <a:lnTo>
                          <a:pt x="0" y="28073"/>
                        </a:lnTo>
                        <a:lnTo>
                          <a:pt x="48564" y="0"/>
                        </a:lnTo>
                        <a:lnTo>
                          <a:pt x="133506" y="49106"/>
                        </a:ln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17" name="Freeform: Shape 316">
                    <a:extLst>
                      <a:ext uri="{FF2B5EF4-FFF2-40B4-BE49-F238E27FC236}">
                        <a16:creationId xmlns:a16="http://schemas.microsoft.com/office/drawing/2014/main" id="{012A6172-32C4-4654-9A61-4E77338CECF4}"/>
                      </a:ext>
                    </a:extLst>
                  </p:cNvPr>
                  <p:cNvSpPr/>
                  <p:nvPr/>
                </p:nvSpPr>
                <p:spPr>
                  <a:xfrm>
                    <a:off x="9379999" y="5716653"/>
                    <a:ext cx="129985" cy="75102"/>
                  </a:xfrm>
                  <a:custGeom>
                    <a:avLst/>
                    <a:gdLst>
                      <a:gd name="connsiteX0" fmla="*/ 129986 w 129985"/>
                      <a:gd name="connsiteY0" fmla="*/ 48113 h 75102"/>
                      <a:gd name="connsiteX1" fmla="*/ 83227 w 129985"/>
                      <a:gd name="connsiteY1" fmla="*/ 75103 h 75102"/>
                      <a:gd name="connsiteX2" fmla="*/ 0 w 129985"/>
                      <a:gd name="connsiteY2" fmla="*/ 27080 h 75102"/>
                      <a:gd name="connsiteX3" fmla="*/ 46849 w 129985"/>
                      <a:gd name="connsiteY3" fmla="*/ 0 h 75102"/>
                      <a:gd name="connsiteX4" fmla="*/ 129986 w 129985"/>
                      <a:gd name="connsiteY4" fmla="*/ 48113 h 75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85" h="75102">
                        <a:moveTo>
                          <a:pt x="129986" y="48113"/>
                        </a:moveTo>
                        <a:lnTo>
                          <a:pt x="83227" y="75103"/>
                        </a:lnTo>
                        <a:lnTo>
                          <a:pt x="0" y="27080"/>
                        </a:lnTo>
                        <a:lnTo>
                          <a:pt x="46849" y="0"/>
                        </a:lnTo>
                        <a:lnTo>
                          <a:pt x="129986" y="48113"/>
                        </a:ln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nvGrpSpPr>
                  <p:cNvPr id="318" name="Graphic 13">
                    <a:extLst>
                      <a:ext uri="{FF2B5EF4-FFF2-40B4-BE49-F238E27FC236}">
                        <a16:creationId xmlns:a16="http://schemas.microsoft.com/office/drawing/2014/main" id="{ABD7D87A-AFFB-4529-928B-3D63AA87378E}"/>
                      </a:ext>
                    </a:extLst>
                  </p:cNvPr>
                  <p:cNvGrpSpPr/>
                  <p:nvPr/>
                </p:nvGrpSpPr>
                <p:grpSpPr>
                  <a:xfrm>
                    <a:off x="9411168" y="5693731"/>
                    <a:ext cx="284936" cy="125490"/>
                    <a:chOff x="9411168" y="5693731"/>
                    <a:chExt cx="284936" cy="125490"/>
                  </a:xfrm>
                </p:grpSpPr>
                <p:sp>
                  <p:nvSpPr>
                    <p:cNvPr id="323" name="Freeform: Shape 322">
                      <a:extLst>
                        <a:ext uri="{FF2B5EF4-FFF2-40B4-BE49-F238E27FC236}">
                          <a16:creationId xmlns:a16="http://schemas.microsoft.com/office/drawing/2014/main" id="{9770A3EE-3B89-416F-9B7C-3A8FC91E186D}"/>
                        </a:ext>
                      </a:extLst>
                    </p:cNvPr>
                    <p:cNvSpPr/>
                    <p:nvPr/>
                  </p:nvSpPr>
                  <p:spPr>
                    <a:xfrm>
                      <a:off x="9411168" y="5693731"/>
                      <a:ext cx="284936" cy="125490"/>
                    </a:xfrm>
                    <a:custGeom>
                      <a:avLst/>
                      <a:gdLst>
                        <a:gd name="connsiteX0" fmla="*/ 6563 w 284936"/>
                        <a:gd name="connsiteY0" fmla="*/ 90081 h 125490"/>
                        <a:gd name="connsiteX1" fmla="*/ 61536 w 284936"/>
                        <a:gd name="connsiteY1" fmla="*/ 48558 h 125490"/>
                        <a:gd name="connsiteX2" fmla="*/ 74354 w 284936"/>
                        <a:gd name="connsiteY2" fmla="*/ 44586 h 125490"/>
                        <a:gd name="connsiteX3" fmla="*/ 55579 w 284936"/>
                        <a:gd name="connsiteY3" fmla="*/ 40795 h 125490"/>
                        <a:gd name="connsiteX4" fmla="*/ 39782 w 284936"/>
                        <a:gd name="connsiteY4" fmla="*/ 30324 h 125490"/>
                        <a:gd name="connsiteX5" fmla="*/ 39060 w 284936"/>
                        <a:gd name="connsiteY5" fmla="*/ 23373 h 125490"/>
                        <a:gd name="connsiteX6" fmla="*/ 41678 w 284936"/>
                        <a:gd name="connsiteY6" fmla="*/ 22471 h 125490"/>
                        <a:gd name="connsiteX7" fmla="*/ 78507 w 284936"/>
                        <a:gd name="connsiteY7" fmla="*/ 18950 h 125490"/>
                        <a:gd name="connsiteX8" fmla="*/ 95297 w 284936"/>
                        <a:gd name="connsiteY8" fmla="*/ 18950 h 125490"/>
                        <a:gd name="connsiteX9" fmla="*/ 110462 w 284936"/>
                        <a:gd name="connsiteY9" fmla="*/ 23554 h 125490"/>
                        <a:gd name="connsiteX10" fmla="*/ 185925 w 284936"/>
                        <a:gd name="connsiteY10" fmla="*/ 30956 h 125490"/>
                        <a:gd name="connsiteX11" fmla="*/ 243787 w 284936"/>
                        <a:gd name="connsiteY11" fmla="*/ 84 h 125490"/>
                        <a:gd name="connsiteX12" fmla="*/ 274298 w 284936"/>
                        <a:gd name="connsiteY12" fmla="*/ 27887 h 125490"/>
                        <a:gd name="connsiteX13" fmla="*/ 281880 w 284936"/>
                        <a:gd name="connsiteY13" fmla="*/ 75639 h 125490"/>
                        <a:gd name="connsiteX14" fmla="*/ 216978 w 284936"/>
                        <a:gd name="connsiteY14" fmla="*/ 99108 h 125490"/>
                        <a:gd name="connsiteX15" fmla="*/ 216978 w 284936"/>
                        <a:gd name="connsiteY15" fmla="*/ 99108 h 125490"/>
                        <a:gd name="connsiteX16" fmla="*/ 215985 w 284936"/>
                        <a:gd name="connsiteY16" fmla="*/ 99108 h 125490"/>
                        <a:gd name="connsiteX17" fmla="*/ 185384 w 284936"/>
                        <a:gd name="connsiteY17" fmla="*/ 112648 h 125490"/>
                        <a:gd name="connsiteX18" fmla="*/ 121655 w 284936"/>
                        <a:gd name="connsiteY18" fmla="*/ 110572 h 125490"/>
                        <a:gd name="connsiteX19" fmla="*/ 58016 w 284936"/>
                        <a:gd name="connsiteY19" fmla="*/ 124383 h 125490"/>
                        <a:gd name="connsiteX20" fmla="*/ 13875 w 284936"/>
                        <a:gd name="connsiteY20" fmla="*/ 108857 h 125490"/>
                        <a:gd name="connsiteX21" fmla="*/ 6563 w 284936"/>
                        <a:gd name="connsiteY21" fmla="*/ 90081 h 12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4936" h="125490">
                          <a:moveTo>
                            <a:pt x="6563" y="90081"/>
                          </a:moveTo>
                          <a:cubicBezTo>
                            <a:pt x="21548" y="75187"/>
                            <a:pt x="43302" y="54606"/>
                            <a:pt x="61536" y="48558"/>
                          </a:cubicBezTo>
                          <a:cubicBezTo>
                            <a:pt x="65726" y="46979"/>
                            <a:pt x="70006" y="45653"/>
                            <a:pt x="74354" y="44586"/>
                          </a:cubicBezTo>
                          <a:cubicBezTo>
                            <a:pt x="68020" y="43732"/>
                            <a:pt x="61748" y="42465"/>
                            <a:pt x="55579" y="40795"/>
                          </a:cubicBezTo>
                          <a:cubicBezTo>
                            <a:pt x="49392" y="38947"/>
                            <a:pt x="43894" y="35302"/>
                            <a:pt x="39782" y="30324"/>
                          </a:cubicBezTo>
                          <a:cubicBezTo>
                            <a:pt x="38157" y="28248"/>
                            <a:pt x="37074" y="24998"/>
                            <a:pt x="39060" y="23373"/>
                          </a:cubicBezTo>
                          <a:cubicBezTo>
                            <a:pt x="39810" y="22794"/>
                            <a:pt x="40730" y="22477"/>
                            <a:pt x="41678" y="22471"/>
                          </a:cubicBezTo>
                          <a:cubicBezTo>
                            <a:pt x="55308" y="22019"/>
                            <a:pt x="66140" y="19853"/>
                            <a:pt x="78507" y="18950"/>
                          </a:cubicBezTo>
                          <a:cubicBezTo>
                            <a:pt x="84067" y="18045"/>
                            <a:pt x="89737" y="18045"/>
                            <a:pt x="95297" y="18950"/>
                          </a:cubicBezTo>
                          <a:cubicBezTo>
                            <a:pt x="100352" y="20304"/>
                            <a:pt x="105497" y="21839"/>
                            <a:pt x="110462" y="23554"/>
                          </a:cubicBezTo>
                          <a:cubicBezTo>
                            <a:pt x="133119" y="31407"/>
                            <a:pt x="153790" y="38448"/>
                            <a:pt x="185925" y="30956"/>
                          </a:cubicBezTo>
                          <a:lnTo>
                            <a:pt x="243787" y="84"/>
                          </a:lnTo>
                          <a:cubicBezTo>
                            <a:pt x="243787" y="84"/>
                            <a:pt x="256154" y="-2985"/>
                            <a:pt x="274298" y="27887"/>
                          </a:cubicBezTo>
                          <a:cubicBezTo>
                            <a:pt x="292442" y="58759"/>
                            <a:pt x="281880" y="75639"/>
                            <a:pt x="281880" y="75639"/>
                          </a:cubicBezTo>
                          <a:lnTo>
                            <a:pt x="216978" y="99108"/>
                          </a:lnTo>
                          <a:lnTo>
                            <a:pt x="216978" y="99108"/>
                          </a:lnTo>
                          <a:lnTo>
                            <a:pt x="215985" y="99108"/>
                          </a:lnTo>
                          <a:cubicBezTo>
                            <a:pt x="206165" y="104438"/>
                            <a:pt x="195932" y="108966"/>
                            <a:pt x="185384" y="112648"/>
                          </a:cubicBezTo>
                          <a:cubicBezTo>
                            <a:pt x="165164" y="118787"/>
                            <a:pt x="139257" y="111475"/>
                            <a:pt x="121655" y="110572"/>
                          </a:cubicBezTo>
                          <a:cubicBezTo>
                            <a:pt x="99787" y="111335"/>
                            <a:pt x="78233" y="116013"/>
                            <a:pt x="58016" y="124383"/>
                          </a:cubicBezTo>
                          <a:cubicBezTo>
                            <a:pt x="41678" y="130973"/>
                            <a:pt x="21909" y="105878"/>
                            <a:pt x="13875" y="108857"/>
                          </a:cubicBezTo>
                          <a:cubicBezTo>
                            <a:pt x="5841" y="111836"/>
                            <a:pt x="-8421" y="105156"/>
                            <a:pt x="6563" y="90081"/>
                          </a:cubicBezTo>
                          <a:close/>
                        </a:path>
                      </a:pathLst>
                    </a:custGeom>
                    <a:solidFill>
                      <a:srgbClr val="FFA8A7"/>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24" name="Freeform: Shape 323">
                      <a:extLst>
                        <a:ext uri="{FF2B5EF4-FFF2-40B4-BE49-F238E27FC236}">
                          <a16:creationId xmlns:a16="http://schemas.microsoft.com/office/drawing/2014/main" id="{DEF38290-824B-4578-A839-6F994CBFF8DC}"/>
                        </a:ext>
                      </a:extLst>
                    </p:cNvPr>
                    <p:cNvSpPr/>
                    <p:nvPr/>
                  </p:nvSpPr>
                  <p:spPr>
                    <a:xfrm>
                      <a:off x="9452394" y="5725770"/>
                      <a:ext cx="65624" cy="12818"/>
                    </a:xfrm>
                    <a:custGeom>
                      <a:avLst/>
                      <a:gdLst>
                        <a:gd name="connsiteX0" fmla="*/ 40711 w 65624"/>
                        <a:gd name="connsiteY0" fmla="*/ 3159 h 12818"/>
                        <a:gd name="connsiteX1" fmla="*/ 65625 w 65624"/>
                        <a:gd name="connsiteY1" fmla="*/ 7131 h 12818"/>
                        <a:gd name="connsiteX2" fmla="*/ 33128 w 65624"/>
                        <a:gd name="connsiteY2" fmla="*/ 12818 h 12818"/>
                        <a:gd name="connsiteX3" fmla="*/ 14353 w 65624"/>
                        <a:gd name="connsiteY3" fmla="*/ 9027 h 12818"/>
                        <a:gd name="connsiteX4" fmla="*/ 0 w 65624"/>
                        <a:gd name="connsiteY4" fmla="*/ 0 h 12818"/>
                        <a:gd name="connsiteX5" fmla="*/ 40711 w 65624"/>
                        <a:gd name="connsiteY5" fmla="*/ 3159 h 1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24" h="12818">
                          <a:moveTo>
                            <a:pt x="40711" y="3159"/>
                          </a:moveTo>
                          <a:cubicBezTo>
                            <a:pt x="49202" y="2734"/>
                            <a:pt x="57687" y="4086"/>
                            <a:pt x="65625" y="7131"/>
                          </a:cubicBezTo>
                          <a:cubicBezTo>
                            <a:pt x="54605" y="7724"/>
                            <a:pt x="43695" y="9633"/>
                            <a:pt x="33128" y="12818"/>
                          </a:cubicBezTo>
                          <a:cubicBezTo>
                            <a:pt x="26794" y="11964"/>
                            <a:pt x="20522" y="10697"/>
                            <a:pt x="14353" y="9027"/>
                          </a:cubicBezTo>
                          <a:cubicBezTo>
                            <a:pt x="8885" y="7273"/>
                            <a:pt x="3949" y="4168"/>
                            <a:pt x="0" y="0"/>
                          </a:cubicBezTo>
                          <a:cubicBezTo>
                            <a:pt x="9839" y="6951"/>
                            <a:pt x="28886" y="4333"/>
                            <a:pt x="40711" y="3159"/>
                          </a:cubicBezTo>
                          <a:close/>
                        </a:path>
                      </a:pathLst>
                    </a:custGeom>
                    <a:solidFill>
                      <a:srgbClr val="F28F8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sp>
                <p:nvSpPr>
                  <p:cNvPr id="319" name="Freeform: Shape 318">
                    <a:extLst>
                      <a:ext uri="{FF2B5EF4-FFF2-40B4-BE49-F238E27FC236}">
                        <a16:creationId xmlns:a16="http://schemas.microsoft.com/office/drawing/2014/main" id="{6858DC55-E480-414A-B9F2-33E2A798ED7D}"/>
                      </a:ext>
                    </a:extLst>
                  </p:cNvPr>
                  <p:cNvSpPr/>
                  <p:nvPr/>
                </p:nvSpPr>
                <p:spPr>
                  <a:xfrm>
                    <a:off x="9100925" y="5535396"/>
                    <a:ext cx="357517" cy="400492"/>
                  </a:xfrm>
                  <a:custGeom>
                    <a:avLst/>
                    <a:gdLst>
                      <a:gd name="connsiteX0" fmla="*/ 357517 w 357517"/>
                      <a:gd name="connsiteY0" fmla="*/ 399074 h 400492"/>
                      <a:gd name="connsiteX1" fmla="*/ 340096 w 357517"/>
                      <a:gd name="connsiteY1" fmla="*/ 397810 h 400492"/>
                      <a:gd name="connsiteX2" fmla="*/ 42753 w 357517"/>
                      <a:gd name="connsiteY2" fmla="*/ 226301 h 400492"/>
                      <a:gd name="connsiteX3" fmla="*/ 32914 w 357517"/>
                      <a:gd name="connsiteY3" fmla="*/ 212129 h 400492"/>
                      <a:gd name="connsiteX4" fmla="*/ 327 w 357517"/>
                      <a:gd name="connsiteY4" fmla="*/ 18054 h 400492"/>
                      <a:gd name="connsiteX5" fmla="*/ 6105 w 357517"/>
                      <a:gd name="connsiteY5" fmla="*/ 0 h 400492"/>
                      <a:gd name="connsiteX6" fmla="*/ 315001 w 357517"/>
                      <a:gd name="connsiteY6" fmla="*/ 178369 h 400492"/>
                      <a:gd name="connsiteX7" fmla="*/ 322313 w 357517"/>
                      <a:gd name="connsiteY7" fmla="*/ 188840 h 40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517" h="400492">
                        <a:moveTo>
                          <a:pt x="357517" y="399074"/>
                        </a:moveTo>
                        <a:cubicBezTo>
                          <a:pt x="351822" y="401339"/>
                          <a:pt x="345404" y="400873"/>
                          <a:pt x="340096" y="397810"/>
                        </a:cubicBezTo>
                        <a:lnTo>
                          <a:pt x="42753" y="226301"/>
                        </a:lnTo>
                        <a:cubicBezTo>
                          <a:pt x="37530" y="223274"/>
                          <a:pt x="33925" y="218081"/>
                          <a:pt x="32914" y="212129"/>
                        </a:cubicBezTo>
                        <a:lnTo>
                          <a:pt x="327" y="18054"/>
                        </a:lnTo>
                        <a:cubicBezTo>
                          <a:pt x="-878" y="11449"/>
                          <a:pt x="1289" y="4678"/>
                          <a:pt x="6105" y="0"/>
                        </a:cubicBezTo>
                        <a:lnTo>
                          <a:pt x="315001" y="178369"/>
                        </a:lnTo>
                        <a:cubicBezTo>
                          <a:pt x="318869" y="180604"/>
                          <a:pt x="321547" y="184439"/>
                          <a:pt x="322313" y="188840"/>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20" name="Freeform: Shape 319">
                    <a:extLst>
                      <a:ext uri="{FF2B5EF4-FFF2-40B4-BE49-F238E27FC236}">
                        <a16:creationId xmlns:a16="http://schemas.microsoft.com/office/drawing/2014/main" id="{B8AD4099-77EE-4268-897E-97E623AF9F85}"/>
                      </a:ext>
                    </a:extLst>
                  </p:cNvPr>
                  <p:cNvSpPr/>
                  <p:nvPr/>
                </p:nvSpPr>
                <p:spPr>
                  <a:xfrm>
                    <a:off x="9107030" y="5532417"/>
                    <a:ext cx="356196" cy="402052"/>
                  </a:xfrm>
                  <a:custGeom>
                    <a:avLst/>
                    <a:gdLst>
                      <a:gd name="connsiteX0" fmla="*/ 356197 w 356196"/>
                      <a:gd name="connsiteY0" fmla="*/ 399616 h 402052"/>
                      <a:gd name="connsiteX1" fmla="*/ 354121 w 356196"/>
                      <a:gd name="connsiteY1" fmla="*/ 400789 h 402052"/>
                      <a:gd name="connsiteX2" fmla="*/ 351413 w 356196"/>
                      <a:gd name="connsiteY2" fmla="*/ 402053 h 402052"/>
                      <a:gd name="connsiteX3" fmla="*/ 316208 w 356196"/>
                      <a:gd name="connsiteY3" fmla="*/ 192000 h 402052"/>
                      <a:gd name="connsiteX4" fmla="*/ 308897 w 356196"/>
                      <a:gd name="connsiteY4" fmla="*/ 181529 h 402052"/>
                      <a:gd name="connsiteX5" fmla="*/ 0 w 356196"/>
                      <a:gd name="connsiteY5" fmla="*/ 3159 h 402052"/>
                      <a:gd name="connsiteX6" fmla="*/ 4062 w 356196"/>
                      <a:gd name="connsiteY6" fmla="*/ 0 h 402052"/>
                      <a:gd name="connsiteX7" fmla="*/ 313681 w 356196"/>
                      <a:gd name="connsiteY7" fmla="*/ 178730 h 402052"/>
                      <a:gd name="connsiteX8" fmla="*/ 320992 w 356196"/>
                      <a:gd name="connsiteY8" fmla="*/ 189202 h 40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96" h="402052">
                        <a:moveTo>
                          <a:pt x="356197" y="399616"/>
                        </a:moveTo>
                        <a:lnTo>
                          <a:pt x="354121" y="400789"/>
                        </a:lnTo>
                        <a:lnTo>
                          <a:pt x="351413" y="402053"/>
                        </a:lnTo>
                        <a:lnTo>
                          <a:pt x="316208" y="192000"/>
                        </a:lnTo>
                        <a:cubicBezTo>
                          <a:pt x="315443" y="187599"/>
                          <a:pt x="312765" y="183763"/>
                          <a:pt x="308897" y="181529"/>
                        </a:cubicBezTo>
                        <a:lnTo>
                          <a:pt x="0" y="3159"/>
                        </a:lnTo>
                        <a:cubicBezTo>
                          <a:pt x="1215" y="1938"/>
                          <a:pt x="2580" y="877"/>
                          <a:pt x="4062" y="0"/>
                        </a:cubicBezTo>
                        <a:lnTo>
                          <a:pt x="313681" y="178730"/>
                        </a:lnTo>
                        <a:cubicBezTo>
                          <a:pt x="317524" y="180993"/>
                          <a:pt x="320192" y="184815"/>
                          <a:pt x="320992" y="189202"/>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21" name="Freeform: Shape 320">
                    <a:extLst>
                      <a:ext uri="{FF2B5EF4-FFF2-40B4-BE49-F238E27FC236}">
                        <a16:creationId xmlns:a16="http://schemas.microsoft.com/office/drawing/2014/main" id="{008A23B1-EBBC-48AF-84CA-BB2869D43AFF}"/>
                      </a:ext>
                    </a:extLst>
                  </p:cNvPr>
                  <p:cNvSpPr/>
                  <p:nvPr/>
                </p:nvSpPr>
                <p:spPr>
                  <a:xfrm>
                    <a:off x="9420349" y="5715209"/>
                    <a:ext cx="42877" cy="219260"/>
                  </a:xfrm>
                  <a:custGeom>
                    <a:avLst/>
                    <a:gdLst>
                      <a:gd name="connsiteX0" fmla="*/ 0 w 42877"/>
                      <a:gd name="connsiteY0" fmla="*/ 2708 h 219260"/>
                      <a:gd name="connsiteX1" fmla="*/ 4784 w 42877"/>
                      <a:gd name="connsiteY1" fmla="*/ 0 h 219260"/>
                      <a:gd name="connsiteX2" fmla="*/ 7673 w 42877"/>
                      <a:gd name="connsiteY2" fmla="*/ 6409 h 219260"/>
                      <a:gd name="connsiteX3" fmla="*/ 42877 w 42877"/>
                      <a:gd name="connsiteY3" fmla="*/ 216823 h 219260"/>
                      <a:gd name="connsiteX4" fmla="*/ 40801 w 42877"/>
                      <a:gd name="connsiteY4" fmla="*/ 217997 h 219260"/>
                      <a:gd name="connsiteX5" fmla="*/ 38093 w 42877"/>
                      <a:gd name="connsiteY5" fmla="*/ 219261 h 219260"/>
                      <a:gd name="connsiteX6" fmla="*/ 2889 w 42877"/>
                      <a:gd name="connsiteY6" fmla="*/ 9207 h 219260"/>
                      <a:gd name="connsiteX7" fmla="*/ 0 w 42877"/>
                      <a:gd name="connsiteY7" fmla="*/ 2708 h 21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77" h="219260">
                        <a:moveTo>
                          <a:pt x="0" y="2708"/>
                        </a:moveTo>
                        <a:lnTo>
                          <a:pt x="4784" y="0"/>
                        </a:lnTo>
                        <a:cubicBezTo>
                          <a:pt x="6230" y="1884"/>
                          <a:pt x="7219" y="4078"/>
                          <a:pt x="7673" y="6409"/>
                        </a:cubicBezTo>
                        <a:lnTo>
                          <a:pt x="42877" y="216823"/>
                        </a:lnTo>
                        <a:lnTo>
                          <a:pt x="40801" y="217997"/>
                        </a:lnTo>
                        <a:lnTo>
                          <a:pt x="38093" y="219261"/>
                        </a:lnTo>
                        <a:lnTo>
                          <a:pt x="2889" y="9207"/>
                        </a:lnTo>
                        <a:cubicBezTo>
                          <a:pt x="2435" y="6849"/>
                          <a:pt x="1447" y="4625"/>
                          <a:pt x="0" y="2708"/>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22" name="Freeform: Shape 321">
                    <a:extLst>
                      <a:ext uri="{FF2B5EF4-FFF2-40B4-BE49-F238E27FC236}">
                        <a16:creationId xmlns:a16="http://schemas.microsoft.com/office/drawing/2014/main" id="{DF64972A-8F4F-41E9-91A9-2AD73892650A}"/>
                      </a:ext>
                    </a:extLst>
                  </p:cNvPr>
                  <p:cNvSpPr/>
                  <p:nvPr/>
                </p:nvSpPr>
                <p:spPr>
                  <a:xfrm>
                    <a:off x="9238612" y="5712369"/>
                    <a:ext cx="52659" cy="55868"/>
                  </a:xfrm>
                  <a:custGeom>
                    <a:avLst/>
                    <a:gdLst>
                      <a:gd name="connsiteX0" fmla="*/ 52383 w 52659"/>
                      <a:gd name="connsiteY0" fmla="*/ 42919 h 55868"/>
                      <a:gd name="connsiteX1" fmla="*/ 22414 w 52659"/>
                      <a:gd name="connsiteY1" fmla="*/ 4375 h 55868"/>
                      <a:gd name="connsiteX2" fmla="*/ 299 w 52659"/>
                      <a:gd name="connsiteY2" fmla="*/ 12950 h 55868"/>
                      <a:gd name="connsiteX3" fmla="*/ 30268 w 52659"/>
                      <a:gd name="connsiteY3" fmla="*/ 51494 h 55868"/>
                      <a:gd name="connsiteX4" fmla="*/ 52383 w 52659"/>
                      <a:gd name="connsiteY4" fmla="*/ 42919 h 55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9" h="55868">
                        <a:moveTo>
                          <a:pt x="52383" y="42919"/>
                        </a:moveTo>
                        <a:cubicBezTo>
                          <a:pt x="47681" y="26716"/>
                          <a:pt x="36959" y="12925"/>
                          <a:pt x="22414" y="4375"/>
                        </a:cubicBezTo>
                        <a:cubicBezTo>
                          <a:pt x="7972" y="-3930"/>
                          <a:pt x="-1868" y="-49"/>
                          <a:pt x="299" y="12950"/>
                        </a:cubicBezTo>
                        <a:cubicBezTo>
                          <a:pt x="4968" y="29170"/>
                          <a:pt x="15699" y="42972"/>
                          <a:pt x="30268" y="51494"/>
                        </a:cubicBezTo>
                        <a:cubicBezTo>
                          <a:pt x="44620" y="59799"/>
                          <a:pt x="54460" y="55918"/>
                          <a:pt x="52383" y="42919"/>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sp>
              <p:nvSpPr>
                <p:cNvPr id="308" name="Freeform: Shape 307">
                  <a:extLst>
                    <a:ext uri="{FF2B5EF4-FFF2-40B4-BE49-F238E27FC236}">
                      <a16:creationId xmlns:a16="http://schemas.microsoft.com/office/drawing/2014/main" id="{B2FBB22F-4F8E-46A7-B43B-F9C7D2D6798D}"/>
                    </a:ext>
                  </a:extLst>
                </p:cNvPr>
                <p:cNvSpPr/>
                <p:nvPr/>
              </p:nvSpPr>
              <p:spPr>
                <a:xfrm>
                  <a:off x="9654955" y="5317038"/>
                  <a:ext cx="220817" cy="460636"/>
                </a:xfrm>
                <a:custGeom>
                  <a:avLst/>
                  <a:gdLst>
                    <a:gd name="connsiteX0" fmla="*/ 0 w 220817"/>
                    <a:gd name="connsiteY0" fmla="*/ 377410 h 460636"/>
                    <a:gd name="connsiteX1" fmla="*/ 110668 w 220817"/>
                    <a:gd name="connsiteY1" fmla="*/ 311424 h 460636"/>
                    <a:gd name="connsiteX2" fmla="*/ 76998 w 220817"/>
                    <a:gd name="connsiteY2" fmla="*/ 153455 h 460636"/>
                    <a:gd name="connsiteX3" fmla="*/ 82053 w 220817"/>
                    <a:gd name="connsiteY3" fmla="*/ 45134 h 460636"/>
                    <a:gd name="connsiteX4" fmla="*/ 124750 w 220817"/>
                    <a:gd name="connsiteY4" fmla="*/ 0 h 460636"/>
                    <a:gd name="connsiteX5" fmla="*/ 168169 w 220817"/>
                    <a:gd name="connsiteY5" fmla="*/ 28525 h 460636"/>
                    <a:gd name="connsiteX6" fmla="*/ 195249 w 220817"/>
                    <a:gd name="connsiteY6" fmla="*/ 130798 h 460636"/>
                    <a:gd name="connsiteX7" fmla="*/ 219441 w 220817"/>
                    <a:gd name="connsiteY7" fmla="*/ 340941 h 460636"/>
                    <a:gd name="connsiteX8" fmla="*/ 187215 w 220817"/>
                    <a:gd name="connsiteY8" fmla="*/ 397449 h 460636"/>
                    <a:gd name="connsiteX9" fmla="*/ 14262 w 220817"/>
                    <a:gd name="connsiteY9" fmla="*/ 460637 h 4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817" h="460636">
                      <a:moveTo>
                        <a:pt x="0" y="377410"/>
                      </a:moveTo>
                      <a:cubicBezTo>
                        <a:pt x="51001" y="346177"/>
                        <a:pt x="110668" y="311424"/>
                        <a:pt x="110668" y="311424"/>
                      </a:cubicBezTo>
                      <a:lnTo>
                        <a:pt x="76998" y="153455"/>
                      </a:lnTo>
                      <a:cubicBezTo>
                        <a:pt x="76998" y="153455"/>
                        <a:pt x="63729" y="85574"/>
                        <a:pt x="82053" y="45134"/>
                      </a:cubicBezTo>
                      <a:cubicBezTo>
                        <a:pt x="100378" y="4694"/>
                        <a:pt x="124750" y="0"/>
                        <a:pt x="124750" y="0"/>
                      </a:cubicBezTo>
                      <a:cubicBezTo>
                        <a:pt x="140239" y="7863"/>
                        <a:pt x="154802" y="17430"/>
                        <a:pt x="168169" y="28525"/>
                      </a:cubicBezTo>
                      <a:cubicBezTo>
                        <a:pt x="186223" y="44592"/>
                        <a:pt x="188118" y="84852"/>
                        <a:pt x="195249" y="130798"/>
                      </a:cubicBezTo>
                      <a:cubicBezTo>
                        <a:pt x="202381" y="176744"/>
                        <a:pt x="216372" y="313951"/>
                        <a:pt x="219441" y="340941"/>
                      </a:cubicBezTo>
                      <a:cubicBezTo>
                        <a:pt x="222510" y="367931"/>
                        <a:pt x="223593" y="380840"/>
                        <a:pt x="187215" y="397449"/>
                      </a:cubicBezTo>
                      <a:cubicBezTo>
                        <a:pt x="148671" y="415503"/>
                        <a:pt x="14262" y="460637"/>
                        <a:pt x="14262" y="460637"/>
                      </a:cubicBezTo>
                      <a:close/>
                    </a:path>
                  </a:pathLst>
                </a:custGeom>
                <a:solidFill>
                  <a:srgbClr val="FFA8A7"/>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09" name="Freeform: Shape 308">
                  <a:extLst>
                    <a:ext uri="{FF2B5EF4-FFF2-40B4-BE49-F238E27FC236}">
                      <a16:creationId xmlns:a16="http://schemas.microsoft.com/office/drawing/2014/main" id="{859A068C-49C7-4A64-8C95-8A32445DBE46}"/>
                    </a:ext>
                  </a:extLst>
                </p:cNvPr>
                <p:cNvSpPr/>
                <p:nvPr/>
              </p:nvSpPr>
              <p:spPr>
                <a:xfrm>
                  <a:off x="9719874" y="5313607"/>
                  <a:ext cx="144159" cy="241077"/>
                </a:xfrm>
                <a:custGeom>
                  <a:avLst/>
                  <a:gdLst>
                    <a:gd name="connsiteX0" fmla="*/ 58749 w 144159"/>
                    <a:gd name="connsiteY0" fmla="*/ 0 h 241077"/>
                    <a:gd name="connsiteX1" fmla="*/ 100272 w 144159"/>
                    <a:gd name="connsiteY1" fmla="*/ 25546 h 241077"/>
                    <a:gd name="connsiteX2" fmla="*/ 123380 w 144159"/>
                    <a:gd name="connsiteY2" fmla="*/ 71853 h 241077"/>
                    <a:gd name="connsiteX3" fmla="*/ 144142 w 144159"/>
                    <a:gd name="connsiteY3" fmla="*/ 213483 h 241077"/>
                    <a:gd name="connsiteX4" fmla="*/ 107493 w 144159"/>
                    <a:gd name="connsiteY4" fmla="*/ 237765 h 241077"/>
                    <a:gd name="connsiteX5" fmla="*/ 23634 w 144159"/>
                    <a:gd name="connsiteY5" fmla="*/ 234064 h 241077"/>
                    <a:gd name="connsiteX6" fmla="*/ 2512 w 144159"/>
                    <a:gd name="connsiteY6" fmla="*/ 134770 h 241077"/>
                    <a:gd name="connsiteX7" fmla="*/ 58749 w 144159"/>
                    <a:gd name="connsiteY7" fmla="*/ 0 h 24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159" h="241077">
                      <a:moveTo>
                        <a:pt x="58749" y="0"/>
                      </a:moveTo>
                      <a:cubicBezTo>
                        <a:pt x="73562" y="6823"/>
                        <a:pt x="87503" y="15399"/>
                        <a:pt x="100272" y="25546"/>
                      </a:cubicBezTo>
                      <a:cubicBezTo>
                        <a:pt x="106320" y="31865"/>
                        <a:pt x="116610" y="36739"/>
                        <a:pt x="123380" y="71853"/>
                      </a:cubicBezTo>
                      <a:cubicBezTo>
                        <a:pt x="130151" y="106967"/>
                        <a:pt x="144142" y="213483"/>
                        <a:pt x="144142" y="213483"/>
                      </a:cubicBezTo>
                      <a:cubicBezTo>
                        <a:pt x="144142" y="213483"/>
                        <a:pt x="146128" y="228558"/>
                        <a:pt x="107493" y="237765"/>
                      </a:cubicBezTo>
                      <a:cubicBezTo>
                        <a:pt x="68859" y="246973"/>
                        <a:pt x="23634" y="234064"/>
                        <a:pt x="23634" y="234064"/>
                      </a:cubicBezTo>
                      <a:cubicBezTo>
                        <a:pt x="23634" y="234064"/>
                        <a:pt x="6754" y="157427"/>
                        <a:pt x="2512" y="134770"/>
                      </a:cubicBezTo>
                      <a:cubicBezTo>
                        <a:pt x="-1731" y="112112"/>
                        <a:pt x="-8681" y="18324"/>
                        <a:pt x="58749" y="0"/>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grpSp>
      <p:grpSp>
        <p:nvGrpSpPr>
          <p:cNvPr id="340" name="Group 339">
            <a:extLst>
              <a:ext uri="{FF2B5EF4-FFF2-40B4-BE49-F238E27FC236}">
                <a16:creationId xmlns:a16="http://schemas.microsoft.com/office/drawing/2014/main" id="{72E17788-1A11-4E7B-8C85-9DD8A3766B81}"/>
              </a:ext>
            </a:extLst>
          </p:cNvPr>
          <p:cNvGrpSpPr/>
          <p:nvPr/>
        </p:nvGrpSpPr>
        <p:grpSpPr>
          <a:xfrm>
            <a:off x="5338161" y="901839"/>
            <a:ext cx="1354017" cy="1754621"/>
            <a:chOff x="7514795" y="3196351"/>
            <a:chExt cx="1805356" cy="2339495"/>
          </a:xfrm>
        </p:grpSpPr>
        <p:sp>
          <p:nvSpPr>
            <p:cNvPr id="341" name="Freeform: Shape 340">
              <a:extLst>
                <a:ext uri="{FF2B5EF4-FFF2-40B4-BE49-F238E27FC236}">
                  <a16:creationId xmlns:a16="http://schemas.microsoft.com/office/drawing/2014/main" id="{090E419E-AE06-4C16-B9C3-9368F263BB3F}"/>
                </a:ext>
              </a:extLst>
            </p:cNvPr>
            <p:cNvSpPr/>
            <p:nvPr/>
          </p:nvSpPr>
          <p:spPr>
            <a:xfrm>
              <a:off x="7514795" y="4493524"/>
              <a:ext cx="1805356" cy="1042322"/>
            </a:xfrm>
            <a:custGeom>
              <a:avLst/>
              <a:gdLst>
                <a:gd name="connsiteX0" fmla="*/ 675203 w 1805356"/>
                <a:gd name="connsiteY0" fmla="*/ 921996 h 1042322"/>
                <a:gd name="connsiteX1" fmla="*/ 533122 w 1805356"/>
                <a:gd name="connsiteY1" fmla="*/ 755542 h 1042322"/>
                <a:gd name="connsiteX2" fmla="*/ 638284 w 1805356"/>
                <a:gd name="connsiteY2" fmla="*/ 689827 h 1042322"/>
                <a:gd name="connsiteX3" fmla="*/ 735592 w 1805356"/>
                <a:gd name="connsiteY3" fmla="*/ 672676 h 1042322"/>
                <a:gd name="connsiteX4" fmla="*/ 749223 w 1805356"/>
                <a:gd name="connsiteY4" fmla="*/ 661934 h 1042322"/>
                <a:gd name="connsiteX5" fmla="*/ 735502 w 1805356"/>
                <a:gd name="connsiteY5" fmla="*/ 651192 h 1042322"/>
                <a:gd name="connsiteX6" fmla="*/ 658955 w 1805356"/>
                <a:gd name="connsiteY6" fmla="*/ 633590 h 1042322"/>
                <a:gd name="connsiteX7" fmla="*/ 581866 w 1805356"/>
                <a:gd name="connsiteY7" fmla="*/ 651192 h 1042322"/>
                <a:gd name="connsiteX8" fmla="*/ 567243 w 1805356"/>
                <a:gd name="connsiteY8" fmla="*/ 681522 h 1042322"/>
                <a:gd name="connsiteX9" fmla="*/ 467046 w 1805356"/>
                <a:gd name="connsiteY9" fmla="*/ 760236 h 1042322"/>
                <a:gd name="connsiteX10" fmla="*/ 267012 w 1805356"/>
                <a:gd name="connsiteY10" fmla="*/ 686035 h 1042322"/>
                <a:gd name="connsiteX11" fmla="*/ 0 w 1805356"/>
                <a:gd name="connsiteY11" fmla="*/ 532039 h 1042322"/>
                <a:gd name="connsiteX12" fmla="*/ 285607 w 1805356"/>
                <a:gd name="connsiteY12" fmla="*/ 367209 h 1042322"/>
                <a:gd name="connsiteX13" fmla="*/ 316479 w 1805356"/>
                <a:gd name="connsiteY13" fmla="*/ 348614 h 1042322"/>
                <a:gd name="connsiteX14" fmla="*/ 225128 w 1805356"/>
                <a:gd name="connsiteY14" fmla="*/ 320451 h 1042322"/>
                <a:gd name="connsiteX15" fmla="*/ 151830 w 1805356"/>
                <a:gd name="connsiteY15" fmla="*/ 208428 h 1042322"/>
                <a:gd name="connsiteX16" fmla="*/ 225128 w 1805356"/>
                <a:gd name="connsiteY16" fmla="*/ 96316 h 1042322"/>
                <a:gd name="connsiteX17" fmla="*/ 360530 w 1805356"/>
                <a:gd name="connsiteY17" fmla="*/ 63097 h 1042322"/>
                <a:gd name="connsiteX18" fmla="*/ 495931 w 1805356"/>
                <a:gd name="connsiteY18" fmla="*/ 96316 h 1042322"/>
                <a:gd name="connsiteX19" fmla="*/ 563632 w 1805356"/>
                <a:gd name="connsiteY19" fmla="*/ 188479 h 1042322"/>
                <a:gd name="connsiteX20" fmla="*/ 693708 w 1805356"/>
                <a:gd name="connsiteY20" fmla="*/ 131249 h 1042322"/>
                <a:gd name="connsiteX21" fmla="*/ 920732 w 1805356"/>
                <a:gd name="connsiteY21" fmla="*/ 0 h 1042322"/>
                <a:gd name="connsiteX22" fmla="*/ 1130875 w 1805356"/>
                <a:gd name="connsiteY22" fmla="*/ 121410 h 1042322"/>
                <a:gd name="connsiteX23" fmla="*/ 1259146 w 1805356"/>
                <a:gd name="connsiteY23" fmla="*/ 177647 h 1042322"/>
                <a:gd name="connsiteX24" fmla="*/ 1326937 w 1805356"/>
                <a:gd name="connsiteY24" fmla="*/ 85484 h 1042322"/>
                <a:gd name="connsiteX25" fmla="*/ 1597740 w 1805356"/>
                <a:gd name="connsiteY25" fmla="*/ 85484 h 1042322"/>
                <a:gd name="connsiteX26" fmla="*/ 1671128 w 1805356"/>
                <a:gd name="connsiteY26" fmla="*/ 197506 h 1042322"/>
                <a:gd name="connsiteX27" fmla="*/ 1597740 w 1805356"/>
                <a:gd name="connsiteY27" fmla="*/ 309619 h 1042322"/>
                <a:gd name="connsiteX28" fmla="*/ 1506570 w 1805356"/>
                <a:gd name="connsiteY28" fmla="*/ 337692 h 1042322"/>
                <a:gd name="connsiteX29" fmla="*/ 1535636 w 1805356"/>
                <a:gd name="connsiteY29" fmla="*/ 355294 h 1042322"/>
                <a:gd name="connsiteX30" fmla="*/ 1805356 w 1805356"/>
                <a:gd name="connsiteY30" fmla="*/ 510374 h 1042322"/>
                <a:gd name="connsiteX31" fmla="*/ 1519749 w 1805356"/>
                <a:gd name="connsiteY31" fmla="*/ 675294 h 1042322"/>
                <a:gd name="connsiteX32" fmla="*/ 1319716 w 1805356"/>
                <a:gd name="connsiteY32" fmla="*/ 749403 h 1042322"/>
                <a:gd name="connsiteX33" fmla="*/ 1319716 w 1805356"/>
                <a:gd name="connsiteY33" fmla="*/ 749403 h 1042322"/>
                <a:gd name="connsiteX34" fmla="*/ 1219518 w 1805356"/>
                <a:gd name="connsiteY34" fmla="*/ 670690 h 1042322"/>
                <a:gd name="connsiteX35" fmla="*/ 1204895 w 1805356"/>
                <a:gd name="connsiteY35" fmla="*/ 640360 h 1042322"/>
                <a:gd name="connsiteX36" fmla="*/ 1050627 w 1805356"/>
                <a:gd name="connsiteY36" fmla="*/ 640360 h 1042322"/>
                <a:gd name="connsiteX37" fmla="*/ 1036906 w 1805356"/>
                <a:gd name="connsiteY37" fmla="*/ 651102 h 1042322"/>
                <a:gd name="connsiteX38" fmla="*/ 1050627 w 1805356"/>
                <a:gd name="connsiteY38" fmla="*/ 661934 h 1042322"/>
                <a:gd name="connsiteX39" fmla="*/ 1148026 w 1805356"/>
                <a:gd name="connsiteY39" fmla="*/ 678995 h 1042322"/>
                <a:gd name="connsiteX40" fmla="*/ 1253188 w 1805356"/>
                <a:gd name="connsiteY40" fmla="*/ 744710 h 1042322"/>
                <a:gd name="connsiteX41" fmla="*/ 1111107 w 1805356"/>
                <a:gd name="connsiteY41" fmla="*/ 911163 h 1042322"/>
                <a:gd name="connsiteX42" fmla="*/ 883993 w 1805356"/>
                <a:gd name="connsiteY42" fmla="*/ 1042323 h 10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05356" h="1042322">
                  <a:moveTo>
                    <a:pt x="675203" y="921996"/>
                  </a:moveTo>
                  <a:cubicBezTo>
                    <a:pt x="579339" y="866661"/>
                    <a:pt x="518498" y="817104"/>
                    <a:pt x="533122" y="755542"/>
                  </a:cubicBezTo>
                  <a:cubicBezTo>
                    <a:pt x="539711" y="727920"/>
                    <a:pt x="563271" y="694069"/>
                    <a:pt x="638284" y="689827"/>
                  </a:cubicBezTo>
                  <a:cubicBezTo>
                    <a:pt x="687660" y="687029"/>
                    <a:pt x="714380" y="684952"/>
                    <a:pt x="735592" y="672676"/>
                  </a:cubicBezTo>
                  <a:cubicBezTo>
                    <a:pt x="740740" y="669936"/>
                    <a:pt x="745356" y="666298"/>
                    <a:pt x="749223" y="661934"/>
                  </a:cubicBezTo>
                  <a:cubicBezTo>
                    <a:pt x="745356" y="657533"/>
                    <a:pt x="740703" y="653890"/>
                    <a:pt x="735502" y="651192"/>
                  </a:cubicBezTo>
                  <a:cubicBezTo>
                    <a:pt x="711853" y="639036"/>
                    <a:pt x="685539" y="632985"/>
                    <a:pt x="658955" y="633590"/>
                  </a:cubicBezTo>
                  <a:cubicBezTo>
                    <a:pt x="632189" y="632894"/>
                    <a:pt x="605678" y="638947"/>
                    <a:pt x="581866" y="651192"/>
                  </a:cubicBezTo>
                  <a:cubicBezTo>
                    <a:pt x="571395" y="657240"/>
                    <a:pt x="571395" y="657240"/>
                    <a:pt x="567243" y="681522"/>
                  </a:cubicBezTo>
                  <a:cubicBezTo>
                    <a:pt x="560744" y="719615"/>
                    <a:pt x="531136" y="760236"/>
                    <a:pt x="467046" y="760236"/>
                  </a:cubicBezTo>
                  <a:cubicBezTo>
                    <a:pt x="418933" y="760236"/>
                    <a:pt x="353489" y="735954"/>
                    <a:pt x="267012" y="686035"/>
                  </a:cubicBezTo>
                  <a:lnTo>
                    <a:pt x="0" y="532039"/>
                  </a:lnTo>
                  <a:lnTo>
                    <a:pt x="285607" y="367209"/>
                  </a:lnTo>
                  <a:cubicBezTo>
                    <a:pt x="297342" y="360439"/>
                    <a:pt x="307542" y="354211"/>
                    <a:pt x="316479" y="348614"/>
                  </a:cubicBezTo>
                  <a:cubicBezTo>
                    <a:pt x="284401" y="345686"/>
                    <a:pt x="253287" y="336093"/>
                    <a:pt x="225128" y="320451"/>
                  </a:cubicBezTo>
                  <a:cubicBezTo>
                    <a:pt x="178550" y="293370"/>
                    <a:pt x="151830" y="252750"/>
                    <a:pt x="151830" y="208428"/>
                  </a:cubicBezTo>
                  <a:cubicBezTo>
                    <a:pt x="151830" y="164107"/>
                    <a:pt x="178911" y="123216"/>
                    <a:pt x="225128" y="96316"/>
                  </a:cubicBezTo>
                  <a:cubicBezTo>
                    <a:pt x="266679" y="73847"/>
                    <a:pt x="313298" y="62410"/>
                    <a:pt x="360530" y="63097"/>
                  </a:cubicBezTo>
                  <a:cubicBezTo>
                    <a:pt x="407763" y="62394"/>
                    <a:pt x="454386" y="73832"/>
                    <a:pt x="495931" y="96316"/>
                  </a:cubicBezTo>
                  <a:cubicBezTo>
                    <a:pt x="531381" y="115095"/>
                    <a:pt x="556314" y="149036"/>
                    <a:pt x="563632" y="188479"/>
                  </a:cubicBezTo>
                  <a:cubicBezTo>
                    <a:pt x="582137" y="185139"/>
                    <a:pt x="621404" y="173044"/>
                    <a:pt x="693708" y="131249"/>
                  </a:cubicBezTo>
                  <a:lnTo>
                    <a:pt x="920732" y="0"/>
                  </a:lnTo>
                  <a:lnTo>
                    <a:pt x="1130875" y="121410"/>
                  </a:lnTo>
                  <a:cubicBezTo>
                    <a:pt x="1202097" y="162302"/>
                    <a:pt x="1240822" y="174307"/>
                    <a:pt x="1259146" y="177647"/>
                  </a:cubicBezTo>
                  <a:cubicBezTo>
                    <a:pt x="1266459" y="138175"/>
                    <a:pt x="1291435" y="104221"/>
                    <a:pt x="1326937" y="85484"/>
                  </a:cubicBezTo>
                  <a:cubicBezTo>
                    <a:pt x="1411771" y="41191"/>
                    <a:pt x="1512906" y="41191"/>
                    <a:pt x="1597740" y="85484"/>
                  </a:cubicBezTo>
                  <a:cubicBezTo>
                    <a:pt x="1644409" y="112564"/>
                    <a:pt x="1671128" y="153185"/>
                    <a:pt x="1671128" y="197506"/>
                  </a:cubicBezTo>
                  <a:cubicBezTo>
                    <a:pt x="1671128" y="241828"/>
                    <a:pt x="1644048" y="282719"/>
                    <a:pt x="1597740" y="309619"/>
                  </a:cubicBezTo>
                  <a:cubicBezTo>
                    <a:pt x="1569619" y="325181"/>
                    <a:pt x="1538575" y="334741"/>
                    <a:pt x="1506570" y="337692"/>
                  </a:cubicBezTo>
                  <a:cubicBezTo>
                    <a:pt x="1514965" y="343018"/>
                    <a:pt x="1524623" y="348885"/>
                    <a:pt x="1535636" y="355294"/>
                  </a:cubicBezTo>
                  <a:lnTo>
                    <a:pt x="1805356" y="510374"/>
                  </a:lnTo>
                  <a:lnTo>
                    <a:pt x="1519749" y="675294"/>
                  </a:lnTo>
                  <a:cubicBezTo>
                    <a:pt x="1433272" y="725122"/>
                    <a:pt x="1367919" y="749403"/>
                    <a:pt x="1319716" y="749403"/>
                  </a:cubicBezTo>
                  <a:lnTo>
                    <a:pt x="1319716" y="749403"/>
                  </a:lnTo>
                  <a:cubicBezTo>
                    <a:pt x="1255806" y="749403"/>
                    <a:pt x="1226018" y="708783"/>
                    <a:pt x="1219518" y="670690"/>
                  </a:cubicBezTo>
                  <a:cubicBezTo>
                    <a:pt x="1215366" y="646408"/>
                    <a:pt x="1215366" y="646408"/>
                    <a:pt x="1204895" y="640360"/>
                  </a:cubicBezTo>
                  <a:cubicBezTo>
                    <a:pt x="1156149" y="616894"/>
                    <a:pt x="1099373" y="616894"/>
                    <a:pt x="1050627" y="640360"/>
                  </a:cubicBezTo>
                  <a:cubicBezTo>
                    <a:pt x="1045482" y="643143"/>
                    <a:pt x="1040843" y="646775"/>
                    <a:pt x="1036906" y="651102"/>
                  </a:cubicBezTo>
                  <a:cubicBezTo>
                    <a:pt x="1040831" y="655466"/>
                    <a:pt x="1045471" y="659129"/>
                    <a:pt x="1050627" y="661934"/>
                  </a:cubicBezTo>
                  <a:cubicBezTo>
                    <a:pt x="1071930" y="674120"/>
                    <a:pt x="1098650" y="676196"/>
                    <a:pt x="1148026" y="678995"/>
                  </a:cubicBezTo>
                  <a:cubicBezTo>
                    <a:pt x="1223039" y="683237"/>
                    <a:pt x="1246689" y="717088"/>
                    <a:pt x="1253188" y="744710"/>
                  </a:cubicBezTo>
                  <a:cubicBezTo>
                    <a:pt x="1267902" y="806272"/>
                    <a:pt x="1206971" y="855829"/>
                    <a:pt x="1111107" y="911163"/>
                  </a:cubicBezTo>
                  <a:lnTo>
                    <a:pt x="883993" y="1042323"/>
                  </a:lnTo>
                  <a:close/>
                </a:path>
              </a:pathLst>
            </a:custGeom>
            <a:solidFill>
              <a:srgbClr val="E0E0E0"/>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nvGrpSpPr>
            <p:cNvPr id="342" name="Group 341">
              <a:extLst>
                <a:ext uri="{FF2B5EF4-FFF2-40B4-BE49-F238E27FC236}">
                  <a16:creationId xmlns:a16="http://schemas.microsoft.com/office/drawing/2014/main" id="{00FBE151-6DF3-4E69-8469-927803721F30}"/>
                </a:ext>
              </a:extLst>
            </p:cNvPr>
            <p:cNvGrpSpPr/>
            <p:nvPr/>
          </p:nvGrpSpPr>
          <p:grpSpPr>
            <a:xfrm>
              <a:off x="7631512" y="3196351"/>
              <a:ext cx="1571291" cy="2272336"/>
              <a:chOff x="7631512" y="3196351"/>
              <a:chExt cx="1571291" cy="2272336"/>
            </a:xfrm>
          </p:grpSpPr>
          <p:grpSp>
            <p:nvGrpSpPr>
              <p:cNvPr id="343" name="Group 342">
                <a:extLst>
                  <a:ext uri="{FF2B5EF4-FFF2-40B4-BE49-F238E27FC236}">
                    <a16:creationId xmlns:a16="http://schemas.microsoft.com/office/drawing/2014/main" id="{0EEAEF59-907A-415F-AFA3-972176B5AA14}"/>
                  </a:ext>
                </a:extLst>
              </p:cNvPr>
              <p:cNvGrpSpPr/>
              <p:nvPr/>
            </p:nvGrpSpPr>
            <p:grpSpPr>
              <a:xfrm>
                <a:off x="7631512" y="4430427"/>
                <a:ext cx="1571291" cy="1038260"/>
                <a:chOff x="7631512" y="4430427"/>
                <a:chExt cx="1571291" cy="1038260"/>
              </a:xfrm>
            </p:grpSpPr>
            <p:sp>
              <p:nvSpPr>
                <p:cNvPr id="374" name="Freeform: Shape 373">
                  <a:extLst>
                    <a:ext uri="{FF2B5EF4-FFF2-40B4-BE49-F238E27FC236}">
                      <a16:creationId xmlns:a16="http://schemas.microsoft.com/office/drawing/2014/main" id="{ABC9CC78-50C8-4168-99E6-6A7C452DEF8A}"/>
                    </a:ext>
                  </a:extLst>
                </p:cNvPr>
                <p:cNvSpPr/>
                <p:nvPr/>
              </p:nvSpPr>
              <p:spPr>
                <a:xfrm>
                  <a:off x="8912947" y="5256739"/>
                  <a:ext cx="219109" cy="211136"/>
                </a:xfrm>
                <a:custGeom>
                  <a:avLst/>
                  <a:gdLst>
                    <a:gd name="connsiteX0" fmla="*/ 43786 w 219109"/>
                    <a:gd name="connsiteY0" fmla="*/ 192271 h 211136"/>
                    <a:gd name="connsiteX1" fmla="*/ 101197 w 219109"/>
                    <a:gd name="connsiteY1" fmla="*/ 211137 h 211136"/>
                    <a:gd name="connsiteX2" fmla="*/ 104175 w 219109"/>
                    <a:gd name="connsiteY2" fmla="*/ 209331 h 211136"/>
                    <a:gd name="connsiteX3" fmla="*/ 167363 w 219109"/>
                    <a:gd name="connsiteY3" fmla="*/ 86296 h 211136"/>
                    <a:gd name="connsiteX4" fmla="*/ 44147 w 219109"/>
                    <a:gd name="connsiteY4" fmla="*/ 61382 h 211136"/>
                    <a:gd name="connsiteX5" fmla="*/ 6 w 219109"/>
                    <a:gd name="connsiteY5" fmla="*/ 0 h 211136"/>
                    <a:gd name="connsiteX6" fmla="*/ 6 w 219109"/>
                    <a:gd name="connsiteY6" fmla="*/ 130618 h 211136"/>
                    <a:gd name="connsiteX7" fmla="*/ 43786 w 219109"/>
                    <a:gd name="connsiteY7" fmla="*/ 192271 h 21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09" h="211136">
                      <a:moveTo>
                        <a:pt x="43786" y="192271"/>
                      </a:moveTo>
                      <a:cubicBezTo>
                        <a:pt x="61526" y="202206"/>
                        <a:pt x="81022" y="208612"/>
                        <a:pt x="101197" y="211137"/>
                      </a:cubicBezTo>
                      <a:lnTo>
                        <a:pt x="104175" y="209331"/>
                      </a:lnTo>
                      <a:cubicBezTo>
                        <a:pt x="243369" y="128993"/>
                        <a:pt x="245445" y="90719"/>
                        <a:pt x="167363" y="86296"/>
                      </a:cubicBezTo>
                      <a:cubicBezTo>
                        <a:pt x="113654" y="83227"/>
                        <a:pt x="77817" y="80880"/>
                        <a:pt x="44147" y="61382"/>
                      </a:cubicBezTo>
                      <a:cubicBezTo>
                        <a:pt x="14720" y="44412"/>
                        <a:pt x="6" y="22206"/>
                        <a:pt x="6" y="0"/>
                      </a:cubicBezTo>
                      <a:lnTo>
                        <a:pt x="6" y="130618"/>
                      </a:lnTo>
                      <a:cubicBezTo>
                        <a:pt x="-355" y="153094"/>
                        <a:pt x="14359" y="175029"/>
                        <a:pt x="43786" y="192271"/>
                      </a:cubicBez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75" name="Freeform: Shape 374">
                  <a:extLst>
                    <a:ext uri="{FF2B5EF4-FFF2-40B4-BE49-F238E27FC236}">
                      <a16:creationId xmlns:a16="http://schemas.microsoft.com/office/drawing/2014/main" id="{160B47F1-CF7D-4F6C-A903-9C874054D432}"/>
                    </a:ext>
                  </a:extLst>
                </p:cNvPr>
                <p:cNvSpPr/>
                <p:nvPr/>
              </p:nvSpPr>
              <p:spPr>
                <a:xfrm>
                  <a:off x="7631512" y="4430427"/>
                  <a:ext cx="1571291" cy="1037809"/>
                </a:xfrm>
                <a:custGeom>
                  <a:avLst/>
                  <a:gdLst>
                    <a:gd name="connsiteX0" fmla="*/ 1571292 w 1571291"/>
                    <a:gd name="connsiteY0" fmla="*/ 442854 h 1037809"/>
                    <a:gd name="connsiteX1" fmla="*/ 1395180 w 1571291"/>
                    <a:gd name="connsiteY1" fmla="*/ 341122 h 1037809"/>
                    <a:gd name="connsiteX2" fmla="*/ 1452500 w 1571291"/>
                    <a:gd name="connsiteY2" fmla="*/ 322076 h 1037809"/>
                    <a:gd name="connsiteX3" fmla="*/ 1496640 w 1571291"/>
                    <a:gd name="connsiteY3" fmla="*/ 260603 h 1037809"/>
                    <a:gd name="connsiteX4" fmla="*/ 1496640 w 1571291"/>
                    <a:gd name="connsiteY4" fmla="*/ 129986 h 1037809"/>
                    <a:gd name="connsiteX5" fmla="*/ 1452500 w 1571291"/>
                    <a:gd name="connsiteY5" fmla="*/ 68603 h 1037809"/>
                    <a:gd name="connsiteX6" fmla="*/ 1239829 w 1571291"/>
                    <a:gd name="connsiteY6" fmla="*/ 68603 h 1037809"/>
                    <a:gd name="connsiteX7" fmla="*/ 1196771 w 1571291"/>
                    <a:gd name="connsiteY7" fmla="*/ 139735 h 1037809"/>
                    <a:gd name="connsiteX8" fmla="*/ 985273 w 1571291"/>
                    <a:gd name="connsiteY8" fmla="*/ 104440 h 1037809"/>
                    <a:gd name="connsiteX9" fmla="*/ 804738 w 1571291"/>
                    <a:gd name="connsiteY9" fmla="*/ 0 h 1037809"/>
                    <a:gd name="connsiteX10" fmla="*/ 606419 w 1571291"/>
                    <a:gd name="connsiteY10" fmla="*/ 114279 h 1037809"/>
                    <a:gd name="connsiteX11" fmla="*/ 393207 w 1571291"/>
                    <a:gd name="connsiteY11" fmla="*/ 150386 h 1037809"/>
                    <a:gd name="connsiteX12" fmla="*/ 350149 w 1571291"/>
                    <a:gd name="connsiteY12" fmla="*/ 79165 h 1037809"/>
                    <a:gd name="connsiteX13" fmla="*/ 137388 w 1571291"/>
                    <a:gd name="connsiteY13" fmla="*/ 79165 h 1037809"/>
                    <a:gd name="connsiteX14" fmla="*/ 93337 w 1571291"/>
                    <a:gd name="connsiteY14" fmla="*/ 140637 h 1037809"/>
                    <a:gd name="connsiteX15" fmla="*/ 93337 w 1571291"/>
                    <a:gd name="connsiteY15" fmla="*/ 271255 h 1037809"/>
                    <a:gd name="connsiteX16" fmla="*/ 137388 w 1571291"/>
                    <a:gd name="connsiteY16" fmla="*/ 332637 h 1037809"/>
                    <a:gd name="connsiteX17" fmla="*/ 194798 w 1571291"/>
                    <a:gd name="connsiteY17" fmla="*/ 351774 h 1037809"/>
                    <a:gd name="connsiteX18" fmla="*/ 0 w 1571291"/>
                    <a:gd name="connsiteY18" fmla="*/ 464428 h 1037809"/>
                    <a:gd name="connsiteX19" fmla="*/ 0 w 1571291"/>
                    <a:gd name="connsiteY19" fmla="*/ 595136 h 1037809"/>
                    <a:gd name="connsiteX20" fmla="*/ 179091 w 1571291"/>
                    <a:gd name="connsiteY20" fmla="*/ 698583 h 1037809"/>
                    <a:gd name="connsiteX21" fmla="*/ 392394 w 1571291"/>
                    <a:gd name="connsiteY21" fmla="*/ 734690 h 1037809"/>
                    <a:gd name="connsiteX22" fmla="*/ 435452 w 1571291"/>
                    <a:gd name="connsiteY22" fmla="*/ 663559 h 1037809"/>
                    <a:gd name="connsiteX23" fmla="*/ 640811 w 1571291"/>
                    <a:gd name="connsiteY23" fmla="*/ 659677 h 1037809"/>
                    <a:gd name="connsiteX24" fmla="*/ 524907 w 1571291"/>
                    <a:gd name="connsiteY24" fmla="*/ 680529 h 1037809"/>
                    <a:gd name="connsiteX25" fmla="*/ 472913 w 1571291"/>
                    <a:gd name="connsiteY25" fmla="*/ 705082 h 1037809"/>
                    <a:gd name="connsiteX26" fmla="*/ 472913 w 1571291"/>
                    <a:gd name="connsiteY26" fmla="*/ 835790 h 1037809"/>
                    <a:gd name="connsiteX27" fmla="*/ 587734 w 1571291"/>
                    <a:gd name="connsiteY27" fmla="*/ 934362 h 1037809"/>
                    <a:gd name="connsiteX28" fmla="*/ 766915 w 1571291"/>
                    <a:gd name="connsiteY28" fmla="*/ 1037809 h 1037809"/>
                    <a:gd name="connsiteX29" fmla="*/ 964782 w 1571291"/>
                    <a:gd name="connsiteY29" fmla="*/ 923530 h 1037809"/>
                    <a:gd name="connsiteX30" fmla="*/ 1079693 w 1571291"/>
                    <a:gd name="connsiteY30" fmla="*/ 824867 h 1037809"/>
                    <a:gd name="connsiteX31" fmla="*/ 1079693 w 1571291"/>
                    <a:gd name="connsiteY31" fmla="*/ 694340 h 1037809"/>
                    <a:gd name="connsiteX32" fmla="*/ 1027609 w 1571291"/>
                    <a:gd name="connsiteY32" fmla="*/ 669787 h 1037809"/>
                    <a:gd name="connsiteX33" fmla="*/ 911705 w 1571291"/>
                    <a:gd name="connsiteY33" fmla="*/ 648845 h 1037809"/>
                    <a:gd name="connsiteX34" fmla="*/ 1117064 w 1571291"/>
                    <a:gd name="connsiteY34" fmla="*/ 652727 h 1037809"/>
                    <a:gd name="connsiteX35" fmla="*/ 1160122 w 1571291"/>
                    <a:gd name="connsiteY35" fmla="*/ 723858 h 1037809"/>
                    <a:gd name="connsiteX36" fmla="*/ 1373425 w 1571291"/>
                    <a:gd name="connsiteY36" fmla="*/ 687751 h 1037809"/>
                    <a:gd name="connsiteX37" fmla="*/ 1571292 w 1571291"/>
                    <a:gd name="connsiteY37" fmla="*/ 573471 h 10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71291" h="1037809">
                      <a:moveTo>
                        <a:pt x="1571292" y="442854"/>
                      </a:moveTo>
                      <a:lnTo>
                        <a:pt x="1395180" y="341122"/>
                      </a:lnTo>
                      <a:cubicBezTo>
                        <a:pt x="1415317" y="338447"/>
                        <a:pt x="1434766" y="331985"/>
                        <a:pt x="1452500" y="322076"/>
                      </a:cubicBezTo>
                      <a:cubicBezTo>
                        <a:pt x="1481927" y="305105"/>
                        <a:pt x="1496640" y="282809"/>
                        <a:pt x="1496640" y="260603"/>
                      </a:cubicBezTo>
                      <a:lnTo>
                        <a:pt x="1496640" y="129986"/>
                      </a:lnTo>
                      <a:cubicBezTo>
                        <a:pt x="1496640" y="107780"/>
                        <a:pt x="1481927" y="85574"/>
                        <a:pt x="1452500" y="68603"/>
                      </a:cubicBezTo>
                      <a:cubicBezTo>
                        <a:pt x="1393735" y="34663"/>
                        <a:pt x="1298593" y="34663"/>
                        <a:pt x="1239829" y="68603"/>
                      </a:cubicBezTo>
                      <a:cubicBezTo>
                        <a:pt x="1206068" y="88011"/>
                        <a:pt x="1202006" y="108773"/>
                        <a:pt x="1196771" y="139735"/>
                      </a:cubicBezTo>
                      <a:cubicBezTo>
                        <a:pt x="1189098" y="184868"/>
                        <a:pt x="1123203" y="183785"/>
                        <a:pt x="985273" y="104440"/>
                      </a:cubicBezTo>
                      <a:lnTo>
                        <a:pt x="804738" y="0"/>
                      </a:lnTo>
                      <a:lnTo>
                        <a:pt x="606419" y="114279"/>
                      </a:lnTo>
                      <a:cubicBezTo>
                        <a:pt x="467316" y="194617"/>
                        <a:pt x="400970" y="195520"/>
                        <a:pt x="393207" y="150386"/>
                      </a:cubicBezTo>
                      <a:cubicBezTo>
                        <a:pt x="387881" y="119424"/>
                        <a:pt x="384180" y="98663"/>
                        <a:pt x="350149" y="79165"/>
                      </a:cubicBezTo>
                      <a:cubicBezTo>
                        <a:pt x="291385" y="45224"/>
                        <a:pt x="196152" y="45224"/>
                        <a:pt x="137388" y="79165"/>
                      </a:cubicBezTo>
                      <a:cubicBezTo>
                        <a:pt x="108051" y="96135"/>
                        <a:pt x="93337" y="118431"/>
                        <a:pt x="93337" y="140637"/>
                      </a:cubicBezTo>
                      <a:lnTo>
                        <a:pt x="93337" y="271255"/>
                      </a:lnTo>
                      <a:cubicBezTo>
                        <a:pt x="93337" y="293461"/>
                        <a:pt x="108051" y="315667"/>
                        <a:pt x="137388" y="332637"/>
                      </a:cubicBezTo>
                      <a:cubicBezTo>
                        <a:pt x="155137" y="342601"/>
                        <a:pt x="174620" y="349095"/>
                        <a:pt x="194798" y="351774"/>
                      </a:cubicBezTo>
                      <a:lnTo>
                        <a:pt x="0" y="464428"/>
                      </a:lnTo>
                      <a:lnTo>
                        <a:pt x="0" y="595136"/>
                      </a:lnTo>
                      <a:lnTo>
                        <a:pt x="179091" y="698583"/>
                      </a:lnTo>
                      <a:cubicBezTo>
                        <a:pt x="318284" y="778921"/>
                        <a:pt x="384631" y="779824"/>
                        <a:pt x="392394" y="734690"/>
                      </a:cubicBezTo>
                      <a:cubicBezTo>
                        <a:pt x="397720" y="703728"/>
                        <a:pt x="401421" y="682966"/>
                        <a:pt x="435452" y="663559"/>
                      </a:cubicBezTo>
                      <a:cubicBezTo>
                        <a:pt x="491779" y="630972"/>
                        <a:pt x="581686" y="629708"/>
                        <a:pt x="640811" y="659677"/>
                      </a:cubicBezTo>
                      <a:cubicBezTo>
                        <a:pt x="609127" y="675474"/>
                        <a:pt x="574645" y="677731"/>
                        <a:pt x="524907" y="680529"/>
                      </a:cubicBezTo>
                      <a:cubicBezTo>
                        <a:pt x="491599" y="682425"/>
                        <a:pt x="472913" y="690458"/>
                        <a:pt x="472913" y="705082"/>
                      </a:cubicBezTo>
                      <a:cubicBezTo>
                        <a:pt x="472913" y="725031"/>
                        <a:pt x="472913" y="821076"/>
                        <a:pt x="472913" y="835790"/>
                      </a:cubicBezTo>
                      <a:cubicBezTo>
                        <a:pt x="472913" y="855739"/>
                        <a:pt x="507666" y="888055"/>
                        <a:pt x="587734" y="934362"/>
                      </a:cubicBezTo>
                      <a:lnTo>
                        <a:pt x="766915" y="1037809"/>
                      </a:lnTo>
                      <a:lnTo>
                        <a:pt x="964782" y="923530"/>
                      </a:lnTo>
                      <a:cubicBezTo>
                        <a:pt x="1045031" y="877223"/>
                        <a:pt x="1079693" y="844817"/>
                        <a:pt x="1079693" y="824867"/>
                      </a:cubicBezTo>
                      <a:cubicBezTo>
                        <a:pt x="1079693" y="810244"/>
                        <a:pt x="1079693" y="714289"/>
                        <a:pt x="1079693" y="694340"/>
                      </a:cubicBezTo>
                      <a:cubicBezTo>
                        <a:pt x="1079693" y="679626"/>
                        <a:pt x="1060918" y="671683"/>
                        <a:pt x="1027609" y="669787"/>
                      </a:cubicBezTo>
                      <a:cubicBezTo>
                        <a:pt x="977871" y="666899"/>
                        <a:pt x="943389" y="664642"/>
                        <a:pt x="911705" y="648845"/>
                      </a:cubicBezTo>
                      <a:cubicBezTo>
                        <a:pt x="970830" y="618967"/>
                        <a:pt x="1060737" y="620140"/>
                        <a:pt x="1117064" y="652727"/>
                      </a:cubicBezTo>
                      <a:cubicBezTo>
                        <a:pt x="1150824" y="672134"/>
                        <a:pt x="1154796" y="692896"/>
                        <a:pt x="1160122" y="723858"/>
                      </a:cubicBezTo>
                      <a:cubicBezTo>
                        <a:pt x="1167885" y="768992"/>
                        <a:pt x="1234322" y="767908"/>
                        <a:pt x="1373425" y="687751"/>
                      </a:cubicBezTo>
                      <a:lnTo>
                        <a:pt x="1571292" y="573471"/>
                      </a:ln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76" name="Freeform: Shape 375">
                  <a:extLst>
                    <a:ext uri="{FF2B5EF4-FFF2-40B4-BE49-F238E27FC236}">
                      <a16:creationId xmlns:a16="http://schemas.microsoft.com/office/drawing/2014/main" id="{64227944-5F3C-4793-8E97-A15064E494F9}"/>
                    </a:ext>
                  </a:extLst>
                </p:cNvPr>
                <p:cNvSpPr/>
                <p:nvPr/>
              </p:nvSpPr>
              <p:spPr>
                <a:xfrm>
                  <a:off x="8791634" y="4873281"/>
                  <a:ext cx="411169" cy="310893"/>
                </a:xfrm>
                <a:custGeom>
                  <a:avLst/>
                  <a:gdLst>
                    <a:gd name="connsiteX0" fmla="*/ 213303 w 411169"/>
                    <a:gd name="connsiteY0" fmla="*/ 114189 h 310893"/>
                    <a:gd name="connsiteX1" fmla="*/ 0 w 411169"/>
                    <a:gd name="connsiteY1" fmla="*/ 150296 h 310893"/>
                    <a:gd name="connsiteX2" fmla="*/ 0 w 411169"/>
                    <a:gd name="connsiteY2" fmla="*/ 280913 h 310893"/>
                    <a:gd name="connsiteX3" fmla="*/ 213303 w 411169"/>
                    <a:gd name="connsiteY3" fmla="*/ 244806 h 310893"/>
                    <a:gd name="connsiteX4" fmla="*/ 411170 w 411169"/>
                    <a:gd name="connsiteY4" fmla="*/ 130618 h 310893"/>
                    <a:gd name="connsiteX5" fmla="*/ 411170 w 411169"/>
                    <a:gd name="connsiteY5" fmla="*/ 0 h 31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169" h="310893">
                      <a:moveTo>
                        <a:pt x="213303" y="114189"/>
                      </a:moveTo>
                      <a:cubicBezTo>
                        <a:pt x="74200" y="194527"/>
                        <a:pt x="7763" y="195430"/>
                        <a:pt x="0" y="150296"/>
                      </a:cubicBezTo>
                      <a:lnTo>
                        <a:pt x="0" y="280913"/>
                      </a:lnTo>
                      <a:cubicBezTo>
                        <a:pt x="7763" y="326047"/>
                        <a:pt x="74200" y="324964"/>
                        <a:pt x="213303" y="244806"/>
                      </a:cubicBezTo>
                      <a:lnTo>
                        <a:pt x="411170" y="130618"/>
                      </a:lnTo>
                      <a:lnTo>
                        <a:pt x="411170" y="0"/>
                      </a:ln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77" name="Freeform: Shape 376">
                  <a:extLst>
                    <a:ext uri="{FF2B5EF4-FFF2-40B4-BE49-F238E27FC236}">
                      <a16:creationId xmlns:a16="http://schemas.microsoft.com/office/drawing/2014/main" id="{F1BE3CE1-3BDD-4EA8-910C-4D1DADBE2689}"/>
                    </a:ext>
                  </a:extLst>
                </p:cNvPr>
                <p:cNvSpPr/>
                <p:nvPr/>
              </p:nvSpPr>
              <p:spPr>
                <a:xfrm>
                  <a:off x="8398517" y="5123774"/>
                  <a:ext cx="312778" cy="344191"/>
                </a:xfrm>
                <a:custGeom>
                  <a:avLst/>
                  <a:gdLst>
                    <a:gd name="connsiteX0" fmla="*/ 312688 w 312778"/>
                    <a:gd name="connsiteY0" fmla="*/ 1083 h 344191"/>
                    <a:gd name="connsiteX1" fmla="*/ 312688 w 312778"/>
                    <a:gd name="connsiteY1" fmla="*/ 0 h 344191"/>
                    <a:gd name="connsiteX2" fmla="*/ 197867 w 312778"/>
                    <a:gd name="connsiteY2" fmla="*/ 99295 h 344191"/>
                    <a:gd name="connsiteX3" fmla="*/ 0 w 312778"/>
                    <a:gd name="connsiteY3" fmla="*/ 213483 h 344191"/>
                    <a:gd name="connsiteX4" fmla="*/ 0 w 312778"/>
                    <a:gd name="connsiteY4" fmla="*/ 344191 h 344191"/>
                    <a:gd name="connsiteX5" fmla="*/ 197867 w 312778"/>
                    <a:gd name="connsiteY5" fmla="*/ 229912 h 344191"/>
                    <a:gd name="connsiteX6" fmla="*/ 312778 w 312778"/>
                    <a:gd name="connsiteY6" fmla="*/ 131249 h 344191"/>
                    <a:gd name="connsiteX7" fmla="*/ 312688 w 312778"/>
                    <a:gd name="connsiteY7" fmla="*/ 1083 h 34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78" h="344191">
                      <a:moveTo>
                        <a:pt x="312688" y="1083"/>
                      </a:moveTo>
                      <a:cubicBezTo>
                        <a:pt x="312688" y="1083"/>
                        <a:pt x="312688" y="361"/>
                        <a:pt x="312688" y="0"/>
                      </a:cubicBezTo>
                      <a:cubicBezTo>
                        <a:pt x="313951" y="19859"/>
                        <a:pt x="279559" y="52446"/>
                        <a:pt x="197867" y="99295"/>
                      </a:cubicBezTo>
                      <a:lnTo>
                        <a:pt x="0" y="213483"/>
                      </a:lnTo>
                      <a:lnTo>
                        <a:pt x="0" y="344191"/>
                      </a:lnTo>
                      <a:lnTo>
                        <a:pt x="197867" y="229912"/>
                      </a:lnTo>
                      <a:cubicBezTo>
                        <a:pt x="278115" y="183605"/>
                        <a:pt x="312778" y="151199"/>
                        <a:pt x="312778" y="131249"/>
                      </a:cubicBezTo>
                      <a:cubicBezTo>
                        <a:pt x="312597" y="116987"/>
                        <a:pt x="312597" y="21032"/>
                        <a:pt x="312688" y="1083"/>
                      </a:cubicBez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78" name="Freeform: Shape 377">
                  <a:extLst>
                    <a:ext uri="{FF2B5EF4-FFF2-40B4-BE49-F238E27FC236}">
                      <a16:creationId xmlns:a16="http://schemas.microsoft.com/office/drawing/2014/main" id="{4755AA85-C525-4AF3-833B-4EBF273068A2}"/>
                    </a:ext>
                  </a:extLst>
                </p:cNvPr>
                <p:cNvSpPr/>
                <p:nvPr/>
              </p:nvSpPr>
              <p:spPr>
                <a:xfrm>
                  <a:off x="8908761" y="4560413"/>
                  <a:ext cx="219391" cy="211136"/>
                </a:xfrm>
                <a:custGeom>
                  <a:avLst/>
                  <a:gdLst>
                    <a:gd name="connsiteX0" fmla="*/ 175250 w 219391"/>
                    <a:gd name="connsiteY0" fmla="*/ 61382 h 211136"/>
                    <a:gd name="connsiteX1" fmla="*/ 52035 w 219391"/>
                    <a:gd name="connsiteY1" fmla="*/ 86296 h 211136"/>
                    <a:gd name="connsiteX2" fmla="*/ 113056 w 219391"/>
                    <a:gd name="connsiteY2" fmla="*/ 208338 h 211136"/>
                    <a:gd name="connsiteX3" fmla="*/ 117930 w 219391"/>
                    <a:gd name="connsiteY3" fmla="*/ 211136 h 211136"/>
                    <a:gd name="connsiteX4" fmla="*/ 175251 w 219391"/>
                    <a:gd name="connsiteY4" fmla="*/ 192090 h 211136"/>
                    <a:gd name="connsiteX5" fmla="*/ 219391 w 219391"/>
                    <a:gd name="connsiteY5" fmla="*/ 130618 h 211136"/>
                    <a:gd name="connsiteX6" fmla="*/ 219391 w 219391"/>
                    <a:gd name="connsiteY6" fmla="*/ 0 h 211136"/>
                    <a:gd name="connsiteX7" fmla="*/ 219391 w 219391"/>
                    <a:gd name="connsiteY7" fmla="*/ 0 h 211136"/>
                    <a:gd name="connsiteX8" fmla="*/ 175250 w 219391"/>
                    <a:gd name="connsiteY8" fmla="*/ 61382 h 21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91" h="211136">
                      <a:moveTo>
                        <a:pt x="175250" y="61382"/>
                      </a:moveTo>
                      <a:cubicBezTo>
                        <a:pt x="141581" y="80880"/>
                        <a:pt x="105654" y="83227"/>
                        <a:pt x="52035" y="86296"/>
                      </a:cubicBezTo>
                      <a:cubicBezTo>
                        <a:pt x="-26137" y="90719"/>
                        <a:pt x="-24241" y="128722"/>
                        <a:pt x="113056" y="208338"/>
                      </a:cubicBezTo>
                      <a:lnTo>
                        <a:pt x="117930" y="211136"/>
                      </a:lnTo>
                      <a:cubicBezTo>
                        <a:pt x="138068" y="208462"/>
                        <a:pt x="157517" y="201999"/>
                        <a:pt x="175251" y="192090"/>
                      </a:cubicBezTo>
                      <a:cubicBezTo>
                        <a:pt x="204678" y="175120"/>
                        <a:pt x="219391" y="152823"/>
                        <a:pt x="219391" y="130618"/>
                      </a:cubicBezTo>
                      <a:lnTo>
                        <a:pt x="219391" y="0"/>
                      </a:lnTo>
                      <a:lnTo>
                        <a:pt x="219391" y="0"/>
                      </a:lnTo>
                      <a:cubicBezTo>
                        <a:pt x="219391" y="22206"/>
                        <a:pt x="204678" y="44412"/>
                        <a:pt x="175250" y="61382"/>
                      </a:cubicBez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79" name="Freeform: Shape 378">
                  <a:extLst>
                    <a:ext uri="{FF2B5EF4-FFF2-40B4-BE49-F238E27FC236}">
                      <a16:creationId xmlns:a16="http://schemas.microsoft.com/office/drawing/2014/main" id="{2B1C0D3C-3983-40DD-AD93-8CDDFE6DD58D}"/>
                    </a:ext>
                  </a:extLst>
                </p:cNvPr>
                <p:cNvSpPr/>
                <p:nvPr/>
              </p:nvSpPr>
              <p:spPr>
                <a:xfrm>
                  <a:off x="8023906" y="4937913"/>
                  <a:ext cx="299892" cy="227294"/>
                </a:xfrm>
                <a:custGeom>
                  <a:avLst/>
                  <a:gdLst>
                    <a:gd name="connsiteX0" fmla="*/ 255819 w 299892"/>
                    <a:gd name="connsiteY0" fmla="*/ 25455 h 227294"/>
                    <a:gd name="connsiteX1" fmla="*/ 43058 w 299892"/>
                    <a:gd name="connsiteY1" fmla="*/ 25455 h 227294"/>
                    <a:gd name="connsiteX2" fmla="*/ 0 w 299892"/>
                    <a:gd name="connsiteY2" fmla="*/ 96677 h 227294"/>
                    <a:gd name="connsiteX3" fmla="*/ 0 w 299892"/>
                    <a:gd name="connsiteY3" fmla="*/ 227294 h 227294"/>
                    <a:gd name="connsiteX4" fmla="*/ 43058 w 299892"/>
                    <a:gd name="connsiteY4" fmla="*/ 156163 h 227294"/>
                    <a:gd name="connsiteX5" fmla="*/ 248417 w 299892"/>
                    <a:gd name="connsiteY5" fmla="*/ 152282 h 227294"/>
                    <a:gd name="connsiteX6" fmla="*/ 255819 w 299892"/>
                    <a:gd name="connsiteY6" fmla="*/ 148310 h 227294"/>
                    <a:gd name="connsiteX7" fmla="*/ 255819 w 299892"/>
                    <a:gd name="connsiteY7" fmla="*/ 25455 h 2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892" h="227294">
                      <a:moveTo>
                        <a:pt x="255819" y="25455"/>
                      </a:moveTo>
                      <a:cubicBezTo>
                        <a:pt x="196964" y="-8485"/>
                        <a:pt x="101822" y="-8485"/>
                        <a:pt x="43058" y="25455"/>
                      </a:cubicBezTo>
                      <a:cubicBezTo>
                        <a:pt x="9298" y="44953"/>
                        <a:pt x="5326" y="65715"/>
                        <a:pt x="0" y="96677"/>
                      </a:cubicBezTo>
                      <a:lnTo>
                        <a:pt x="0" y="227294"/>
                      </a:lnTo>
                      <a:cubicBezTo>
                        <a:pt x="5326" y="196333"/>
                        <a:pt x="9027" y="175571"/>
                        <a:pt x="43058" y="156163"/>
                      </a:cubicBezTo>
                      <a:cubicBezTo>
                        <a:pt x="99385" y="123577"/>
                        <a:pt x="189292" y="122313"/>
                        <a:pt x="248417" y="152282"/>
                      </a:cubicBezTo>
                      <a:lnTo>
                        <a:pt x="255819" y="148310"/>
                      </a:lnTo>
                      <a:cubicBezTo>
                        <a:pt x="314583" y="114730"/>
                        <a:pt x="314583" y="59396"/>
                        <a:pt x="255819" y="25455"/>
                      </a:cubicBezTo>
                      <a:close/>
                    </a:path>
                  </a:pathLst>
                </a:custGeom>
                <a:solidFill>
                  <a:srgbClr val="FFFFFF">
                    <a:alpha val="5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80" name="Freeform: Shape 379">
                  <a:extLst>
                    <a:ext uri="{FF2B5EF4-FFF2-40B4-BE49-F238E27FC236}">
                      <a16:creationId xmlns:a16="http://schemas.microsoft.com/office/drawing/2014/main" id="{9E039E49-CD59-4719-8514-50B0521D81FF}"/>
                    </a:ext>
                  </a:extLst>
                </p:cNvPr>
                <p:cNvSpPr/>
                <p:nvPr/>
              </p:nvSpPr>
              <p:spPr>
                <a:xfrm>
                  <a:off x="8491708" y="4927171"/>
                  <a:ext cx="299926" cy="227203"/>
                </a:xfrm>
                <a:custGeom>
                  <a:avLst/>
                  <a:gdLst>
                    <a:gd name="connsiteX0" fmla="*/ 256868 w 299926"/>
                    <a:gd name="connsiteY0" fmla="*/ 25456 h 227203"/>
                    <a:gd name="connsiteX1" fmla="*/ 44107 w 299926"/>
                    <a:gd name="connsiteY1" fmla="*/ 25456 h 227203"/>
                    <a:gd name="connsiteX2" fmla="*/ 44107 w 299926"/>
                    <a:gd name="connsiteY2" fmla="*/ 148220 h 227203"/>
                    <a:gd name="connsiteX3" fmla="*/ 51509 w 299926"/>
                    <a:gd name="connsiteY3" fmla="*/ 152191 h 227203"/>
                    <a:gd name="connsiteX4" fmla="*/ 256868 w 299926"/>
                    <a:gd name="connsiteY4" fmla="*/ 156073 h 227203"/>
                    <a:gd name="connsiteX5" fmla="*/ 299926 w 299926"/>
                    <a:gd name="connsiteY5" fmla="*/ 227204 h 227203"/>
                    <a:gd name="connsiteX6" fmla="*/ 299926 w 299926"/>
                    <a:gd name="connsiteY6" fmla="*/ 96586 h 227203"/>
                    <a:gd name="connsiteX7" fmla="*/ 256868 w 299926"/>
                    <a:gd name="connsiteY7" fmla="*/ 25456 h 22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926" h="227203">
                      <a:moveTo>
                        <a:pt x="256868" y="25456"/>
                      </a:moveTo>
                      <a:cubicBezTo>
                        <a:pt x="198104" y="-8485"/>
                        <a:pt x="102962" y="-8485"/>
                        <a:pt x="44107" y="25456"/>
                      </a:cubicBezTo>
                      <a:cubicBezTo>
                        <a:pt x="-14748" y="59396"/>
                        <a:pt x="-14657" y="114369"/>
                        <a:pt x="44107" y="148220"/>
                      </a:cubicBezTo>
                      <a:lnTo>
                        <a:pt x="51509" y="152191"/>
                      </a:lnTo>
                      <a:cubicBezTo>
                        <a:pt x="110634" y="122313"/>
                        <a:pt x="200541" y="123486"/>
                        <a:pt x="256868" y="156073"/>
                      </a:cubicBezTo>
                      <a:cubicBezTo>
                        <a:pt x="290629" y="175481"/>
                        <a:pt x="294600" y="196242"/>
                        <a:pt x="299926" y="227204"/>
                      </a:cubicBezTo>
                      <a:lnTo>
                        <a:pt x="299926" y="96586"/>
                      </a:lnTo>
                      <a:cubicBezTo>
                        <a:pt x="294600" y="65625"/>
                        <a:pt x="290629" y="44863"/>
                        <a:pt x="256868" y="25456"/>
                      </a:cubicBez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81" name="Freeform: Shape 380">
                  <a:extLst>
                    <a:ext uri="{FF2B5EF4-FFF2-40B4-BE49-F238E27FC236}">
                      <a16:creationId xmlns:a16="http://schemas.microsoft.com/office/drawing/2014/main" id="{B32BCB54-0A9E-44DC-92CA-306ADE75A740}"/>
                    </a:ext>
                  </a:extLst>
                </p:cNvPr>
                <p:cNvSpPr/>
                <p:nvPr/>
              </p:nvSpPr>
              <p:spPr>
                <a:xfrm>
                  <a:off x="8104116" y="5134877"/>
                  <a:ext cx="294040" cy="333810"/>
                </a:xfrm>
                <a:custGeom>
                  <a:avLst/>
                  <a:gdLst>
                    <a:gd name="connsiteX0" fmla="*/ 114769 w 294040"/>
                    <a:gd name="connsiteY0" fmla="*/ 99295 h 333810"/>
                    <a:gd name="connsiteX1" fmla="*/ 38 w 294040"/>
                    <a:gd name="connsiteY1" fmla="*/ 0 h 333810"/>
                    <a:gd name="connsiteX2" fmla="*/ 38 w 294040"/>
                    <a:gd name="connsiteY2" fmla="*/ 1083 h 333810"/>
                    <a:gd name="connsiteX3" fmla="*/ 38 w 294040"/>
                    <a:gd name="connsiteY3" fmla="*/ 131791 h 333810"/>
                    <a:gd name="connsiteX4" fmla="*/ 114859 w 294040"/>
                    <a:gd name="connsiteY4" fmla="*/ 230364 h 333810"/>
                    <a:gd name="connsiteX5" fmla="*/ 294041 w 294040"/>
                    <a:gd name="connsiteY5" fmla="*/ 333811 h 333810"/>
                    <a:gd name="connsiteX6" fmla="*/ 294041 w 294040"/>
                    <a:gd name="connsiteY6" fmla="*/ 202742 h 3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040" h="333810">
                      <a:moveTo>
                        <a:pt x="114769" y="99295"/>
                      </a:moveTo>
                      <a:cubicBezTo>
                        <a:pt x="33076" y="52175"/>
                        <a:pt x="-1316" y="19498"/>
                        <a:pt x="38" y="0"/>
                      </a:cubicBezTo>
                      <a:cubicBezTo>
                        <a:pt x="-6" y="360"/>
                        <a:pt x="-6" y="723"/>
                        <a:pt x="38" y="1083"/>
                      </a:cubicBezTo>
                      <a:cubicBezTo>
                        <a:pt x="38" y="21033"/>
                        <a:pt x="38" y="117077"/>
                        <a:pt x="38" y="131791"/>
                      </a:cubicBezTo>
                      <a:cubicBezTo>
                        <a:pt x="38" y="151740"/>
                        <a:pt x="34791" y="184056"/>
                        <a:pt x="114859" y="230364"/>
                      </a:cubicBezTo>
                      <a:lnTo>
                        <a:pt x="294041" y="333811"/>
                      </a:lnTo>
                      <a:lnTo>
                        <a:pt x="294041" y="202742"/>
                      </a:ln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82" name="Freeform: Shape 381">
                  <a:extLst>
                    <a:ext uri="{FF2B5EF4-FFF2-40B4-BE49-F238E27FC236}">
                      <a16:creationId xmlns:a16="http://schemas.microsoft.com/office/drawing/2014/main" id="{CFA8BDEF-4E15-480D-A91A-9946DF52B757}"/>
                    </a:ext>
                  </a:extLst>
                </p:cNvPr>
                <p:cNvSpPr/>
                <p:nvPr/>
              </p:nvSpPr>
              <p:spPr>
                <a:xfrm>
                  <a:off x="7631512" y="4894855"/>
                  <a:ext cx="392394" cy="300297"/>
                </a:xfrm>
                <a:custGeom>
                  <a:avLst/>
                  <a:gdLst>
                    <a:gd name="connsiteX0" fmla="*/ 179091 w 392394"/>
                    <a:gd name="connsiteY0" fmla="*/ 103628 h 300297"/>
                    <a:gd name="connsiteX1" fmla="*/ 0 w 392394"/>
                    <a:gd name="connsiteY1" fmla="*/ 0 h 300297"/>
                    <a:gd name="connsiteX2" fmla="*/ 0 w 392394"/>
                    <a:gd name="connsiteY2" fmla="*/ 130708 h 300297"/>
                    <a:gd name="connsiteX3" fmla="*/ 179091 w 392394"/>
                    <a:gd name="connsiteY3" fmla="*/ 234155 h 300297"/>
                    <a:gd name="connsiteX4" fmla="*/ 392394 w 392394"/>
                    <a:gd name="connsiteY4" fmla="*/ 270262 h 300297"/>
                    <a:gd name="connsiteX5" fmla="*/ 392394 w 392394"/>
                    <a:gd name="connsiteY5" fmla="*/ 139735 h 300297"/>
                    <a:gd name="connsiteX6" fmla="*/ 179091 w 392394"/>
                    <a:gd name="connsiteY6" fmla="*/ 103628 h 30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394" h="300297">
                      <a:moveTo>
                        <a:pt x="179091" y="103628"/>
                      </a:moveTo>
                      <a:lnTo>
                        <a:pt x="0" y="0"/>
                      </a:lnTo>
                      <a:lnTo>
                        <a:pt x="0" y="130708"/>
                      </a:lnTo>
                      <a:lnTo>
                        <a:pt x="179091" y="234155"/>
                      </a:lnTo>
                      <a:cubicBezTo>
                        <a:pt x="318284" y="314493"/>
                        <a:pt x="384631" y="315396"/>
                        <a:pt x="392394" y="270262"/>
                      </a:cubicBezTo>
                      <a:lnTo>
                        <a:pt x="392394" y="139735"/>
                      </a:lnTo>
                      <a:cubicBezTo>
                        <a:pt x="384631" y="184869"/>
                        <a:pt x="318284" y="183785"/>
                        <a:pt x="179091" y="103628"/>
                      </a:cubicBez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83" name="Freeform: Shape 382">
                  <a:extLst>
                    <a:ext uri="{FF2B5EF4-FFF2-40B4-BE49-F238E27FC236}">
                      <a16:creationId xmlns:a16="http://schemas.microsoft.com/office/drawing/2014/main" id="{C6629A62-973C-4A63-B6C8-7D7B9ECEDAB3}"/>
                    </a:ext>
                  </a:extLst>
                </p:cNvPr>
                <p:cNvSpPr/>
                <p:nvPr/>
              </p:nvSpPr>
              <p:spPr>
                <a:xfrm>
                  <a:off x="7724849" y="4571245"/>
                  <a:ext cx="219395" cy="211136"/>
                </a:xfrm>
                <a:custGeom>
                  <a:avLst/>
                  <a:gdLst>
                    <a:gd name="connsiteX0" fmla="*/ 167357 w 219395"/>
                    <a:gd name="connsiteY0" fmla="*/ 86206 h 211136"/>
                    <a:gd name="connsiteX1" fmla="*/ 44051 w 219395"/>
                    <a:gd name="connsiteY1" fmla="*/ 61382 h 211136"/>
                    <a:gd name="connsiteX2" fmla="*/ 0 w 219395"/>
                    <a:gd name="connsiteY2" fmla="*/ 0 h 211136"/>
                    <a:gd name="connsiteX3" fmla="*/ 0 w 219395"/>
                    <a:gd name="connsiteY3" fmla="*/ 130618 h 211136"/>
                    <a:gd name="connsiteX4" fmla="*/ 44051 w 219395"/>
                    <a:gd name="connsiteY4" fmla="*/ 192000 h 211136"/>
                    <a:gd name="connsiteX5" fmla="*/ 101461 w 219395"/>
                    <a:gd name="connsiteY5" fmla="*/ 211136 h 211136"/>
                    <a:gd name="connsiteX6" fmla="*/ 104530 w 219395"/>
                    <a:gd name="connsiteY6" fmla="*/ 209331 h 211136"/>
                    <a:gd name="connsiteX7" fmla="*/ 167357 w 219395"/>
                    <a:gd name="connsiteY7" fmla="*/ 86206 h 21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395" h="211136">
                      <a:moveTo>
                        <a:pt x="167357" y="86206"/>
                      </a:moveTo>
                      <a:cubicBezTo>
                        <a:pt x="113196" y="83227"/>
                        <a:pt x="77811" y="80880"/>
                        <a:pt x="44051" y="61382"/>
                      </a:cubicBezTo>
                      <a:cubicBezTo>
                        <a:pt x="14714" y="44412"/>
                        <a:pt x="0" y="22206"/>
                        <a:pt x="0" y="0"/>
                      </a:cubicBezTo>
                      <a:lnTo>
                        <a:pt x="0" y="130618"/>
                      </a:lnTo>
                      <a:cubicBezTo>
                        <a:pt x="0" y="152823"/>
                        <a:pt x="14714" y="175029"/>
                        <a:pt x="44051" y="192000"/>
                      </a:cubicBezTo>
                      <a:cubicBezTo>
                        <a:pt x="61800" y="201963"/>
                        <a:pt x="81283" y="208458"/>
                        <a:pt x="101461" y="211136"/>
                      </a:cubicBezTo>
                      <a:lnTo>
                        <a:pt x="104530" y="209331"/>
                      </a:lnTo>
                      <a:cubicBezTo>
                        <a:pt x="243723" y="129354"/>
                        <a:pt x="245799" y="90719"/>
                        <a:pt x="167357" y="86206"/>
                      </a:cubicBezTo>
                      <a:close/>
                    </a:path>
                  </a:pathLst>
                </a:custGeom>
                <a:solidFill>
                  <a:srgbClr val="FFFFFF">
                    <a:alpha val="3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84" name="Freeform: Shape 383">
                  <a:extLst>
                    <a:ext uri="{FF2B5EF4-FFF2-40B4-BE49-F238E27FC236}">
                      <a16:creationId xmlns:a16="http://schemas.microsoft.com/office/drawing/2014/main" id="{D4DC98B1-2D47-47E9-A888-F9A6BD75DCCF}"/>
                    </a:ext>
                  </a:extLst>
                </p:cNvPr>
                <p:cNvSpPr/>
                <p:nvPr/>
              </p:nvSpPr>
              <p:spPr>
                <a:xfrm>
                  <a:off x="7631512" y="4430427"/>
                  <a:ext cx="1571291" cy="907191"/>
                </a:xfrm>
                <a:custGeom>
                  <a:avLst/>
                  <a:gdLst>
                    <a:gd name="connsiteX0" fmla="*/ 1239829 w 1571291"/>
                    <a:gd name="connsiteY0" fmla="*/ 68603 h 907191"/>
                    <a:gd name="connsiteX1" fmla="*/ 1196771 w 1571291"/>
                    <a:gd name="connsiteY1" fmla="*/ 139735 h 907191"/>
                    <a:gd name="connsiteX2" fmla="*/ 985273 w 1571291"/>
                    <a:gd name="connsiteY2" fmla="*/ 104440 h 907191"/>
                    <a:gd name="connsiteX3" fmla="*/ 804738 w 1571291"/>
                    <a:gd name="connsiteY3" fmla="*/ 0 h 907191"/>
                    <a:gd name="connsiteX4" fmla="*/ 606419 w 1571291"/>
                    <a:gd name="connsiteY4" fmla="*/ 114279 h 907191"/>
                    <a:gd name="connsiteX5" fmla="*/ 393207 w 1571291"/>
                    <a:gd name="connsiteY5" fmla="*/ 150386 h 907191"/>
                    <a:gd name="connsiteX6" fmla="*/ 350149 w 1571291"/>
                    <a:gd name="connsiteY6" fmla="*/ 79165 h 907191"/>
                    <a:gd name="connsiteX7" fmla="*/ 137388 w 1571291"/>
                    <a:gd name="connsiteY7" fmla="*/ 79165 h 907191"/>
                    <a:gd name="connsiteX8" fmla="*/ 137388 w 1571291"/>
                    <a:gd name="connsiteY8" fmla="*/ 202019 h 907191"/>
                    <a:gd name="connsiteX9" fmla="*/ 260693 w 1571291"/>
                    <a:gd name="connsiteY9" fmla="*/ 226843 h 907191"/>
                    <a:gd name="connsiteX10" fmla="*/ 197506 w 1571291"/>
                    <a:gd name="connsiteY10" fmla="*/ 349968 h 907191"/>
                    <a:gd name="connsiteX11" fmla="*/ 0 w 1571291"/>
                    <a:gd name="connsiteY11" fmla="*/ 464428 h 907191"/>
                    <a:gd name="connsiteX12" fmla="*/ 179091 w 1571291"/>
                    <a:gd name="connsiteY12" fmla="*/ 568055 h 907191"/>
                    <a:gd name="connsiteX13" fmla="*/ 392394 w 1571291"/>
                    <a:gd name="connsiteY13" fmla="*/ 604162 h 907191"/>
                    <a:gd name="connsiteX14" fmla="*/ 435452 w 1571291"/>
                    <a:gd name="connsiteY14" fmla="*/ 532941 h 907191"/>
                    <a:gd name="connsiteX15" fmla="*/ 648213 w 1571291"/>
                    <a:gd name="connsiteY15" fmla="*/ 532941 h 907191"/>
                    <a:gd name="connsiteX16" fmla="*/ 648213 w 1571291"/>
                    <a:gd name="connsiteY16" fmla="*/ 655796 h 907191"/>
                    <a:gd name="connsiteX17" fmla="*/ 524907 w 1571291"/>
                    <a:gd name="connsiteY17" fmla="*/ 680619 h 907191"/>
                    <a:gd name="connsiteX18" fmla="*/ 588095 w 1571291"/>
                    <a:gd name="connsiteY18" fmla="*/ 803745 h 907191"/>
                    <a:gd name="connsiteX19" fmla="*/ 767277 w 1571291"/>
                    <a:gd name="connsiteY19" fmla="*/ 907192 h 907191"/>
                    <a:gd name="connsiteX20" fmla="*/ 965144 w 1571291"/>
                    <a:gd name="connsiteY20" fmla="*/ 793003 h 907191"/>
                    <a:gd name="connsiteX21" fmla="*/ 1028331 w 1571291"/>
                    <a:gd name="connsiteY21" fmla="*/ 669877 h 907191"/>
                    <a:gd name="connsiteX22" fmla="*/ 905025 w 1571291"/>
                    <a:gd name="connsiteY22" fmla="*/ 644963 h 907191"/>
                    <a:gd name="connsiteX23" fmla="*/ 905025 w 1571291"/>
                    <a:gd name="connsiteY23" fmla="*/ 522199 h 907191"/>
                    <a:gd name="connsiteX24" fmla="*/ 1117786 w 1571291"/>
                    <a:gd name="connsiteY24" fmla="*/ 522199 h 907191"/>
                    <a:gd name="connsiteX25" fmla="*/ 1160844 w 1571291"/>
                    <a:gd name="connsiteY25" fmla="*/ 593330 h 907191"/>
                    <a:gd name="connsiteX26" fmla="*/ 1374147 w 1571291"/>
                    <a:gd name="connsiteY26" fmla="*/ 557223 h 907191"/>
                    <a:gd name="connsiteX27" fmla="*/ 1571292 w 1571291"/>
                    <a:gd name="connsiteY27" fmla="*/ 442854 h 907191"/>
                    <a:gd name="connsiteX28" fmla="*/ 1390756 w 1571291"/>
                    <a:gd name="connsiteY28" fmla="*/ 338324 h 907191"/>
                    <a:gd name="connsiteX29" fmla="*/ 1329735 w 1571291"/>
                    <a:gd name="connsiteY29" fmla="*/ 216282 h 907191"/>
                    <a:gd name="connsiteX30" fmla="*/ 1452951 w 1571291"/>
                    <a:gd name="connsiteY30" fmla="*/ 191368 h 907191"/>
                    <a:gd name="connsiteX31" fmla="*/ 1452951 w 1571291"/>
                    <a:gd name="connsiteY31" fmla="*/ 68603 h 907191"/>
                    <a:gd name="connsiteX32" fmla="*/ 1239829 w 1571291"/>
                    <a:gd name="connsiteY32" fmla="*/ 68603 h 90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1291" h="907191">
                      <a:moveTo>
                        <a:pt x="1239829" y="68603"/>
                      </a:moveTo>
                      <a:cubicBezTo>
                        <a:pt x="1206068" y="88011"/>
                        <a:pt x="1202006" y="108773"/>
                        <a:pt x="1196771" y="139735"/>
                      </a:cubicBezTo>
                      <a:cubicBezTo>
                        <a:pt x="1189098" y="184868"/>
                        <a:pt x="1123203" y="183785"/>
                        <a:pt x="985273" y="104440"/>
                      </a:cubicBezTo>
                      <a:lnTo>
                        <a:pt x="804738" y="0"/>
                      </a:lnTo>
                      <a:lnTo>
                        <a:pt x="606419" y="114279"/>
                      </a:lnTo>
                      <a:cubicBezTo>
                        <a:pt x="467316" y="194617"/>
                        <a:pt x="400970" y="195520"/>
                        <a:pt x="393207" y="150386"/>
                      </a:cubicBezTo>
                      <a:cubicBezTo>
                        <a:pt x="387881" y="119424"/>
                        <a:pt x="384180" y="98663"/>
                        <a:pt x="350149" y="79165"/>
                      </a:cubicBezTo>
                      <a:cubicBezTo>
                        <a:pt x="291385" y="45224"/>
                        <a:pt x="196152" y="45224"/>
                        <a:pt x="137388" y="79165"/>
                      </a:cubicBezTo>
                      <a:cubicBezTo>
                        <a:pt x="78623" y="113106"/>
                        <a:pt x="78623" y="168079"/>
                        <a:pt x="137388" y="202019"/>
                      </a:cubicBezTo>
                      <a:cubicBezTo>
                        <a:pt x="171148" y="221517"/>
                        <a:pt x="206984" y="223864"/>
                        <a:pt x="260693" y="226843"/>
                      </a:cubicBezTo>
                      <a:cubicBezTo>
                        <a:pt x="339136" y="231356"/>
                        <a:pt x="337060" y="269630"/>
                        <a:pt x="197506" y="349968"/>
                      </a:cubicBezTo>
                      <a:lnTo>
                        <a:pt x="0" y="464428"/>
                      </a:lnTo>
                      <a:lnTo>
                        <a:pt x="179091" y="568055"/>
                      </a:lnTo>
                      <a:cubicBezTo>
                        <a:pt x="318284" y="648394"/>
                        <a:pt x="384631" y="649296"/>
                        <a:pt x="392394" y="604162"/>
                      </a:cubicBezTo>
                      <a:cubicBezTo>
                        <a:pt x="397720" y="573201"/>
                        <a:pt x="401421" y="552439"/>
                        <a:pt x="435452" y="532941"/>
                      </a:cubicBezTo>
                      <a:cubicBezTo>
                        <a:pt x="494216" y="499001"/>
                        <a:pt x="588907" y="499001"/>
                        <a:pt x="648213" y="532941"/>
                      </a:cubicBezTo>
                      <a:cubicBezTo>
                        <a:pt x="707519" y="566882"/>
                        <a:pt x="706978" y="621855"/>
                        <a:pt x="648213" y="655796"/>
                      </a:cubicBezTo>
                      <a:cubicBezTo>
                        <a:pt x="614453" y="675294"/>
                        <a:pt x="578617" y="677641"/>
                        <a:pt x="524907" y="680619"/>
                      </a:cubicBezTo>
                      <a:cubicBezTo>
                        <a:pt x="446465" y="685133"/>
                        <a:pt x="448631" y="723497"/>
                        <a:pt x="588095" y="803745"/>
                      </a:cubicBezTo>
                      <a:lnTo>
                        <a:pt x="767277" y="907192"/>
                      </a:lnTo>
                      <a:lnTo>
                        <a:pt x="965144" y="793003"/>
                      </a:lnTo>
                      <a:cubicBezTo>
                        <a:pt x="1104337" y="712574"/>
                        <a:pt x="1106413" y="674300"/>
                        <a:pt x="1028331" y="669877"/>
                      </a:cubicBezTo>
                      <a:cubicBezTo>
                        <a:pt x="974170" y="666808"/>
                        <a:pt x="938785" y="664461"/>
                        <a:pt x="905025" y="644963"/>
                      </a:cubicBezTo>
                      <a:cubicBezTo>
                        <a:pt x="846261" y="611113"/>
                        <a:pt x="846261" y="556140"/>
                        <a:pt x="905025" y="522199"/>
                      </a:cubicBezTo>
                      <a:cubicBezTo>
                        <a:pt x="963790" y="488259"/>
                        <a:pt x="1059022" y="488259"/>
                        <a:pt x="1117786" y="522199"/>
                      </a:cubicBezTo>
                      <a:cubicBezTo>
                        <a:pt x="1151547" y="541607"/>
                        <a:pt x="1155518" y="562368"/>
                        <a:pt x="1160844" y="593330"/>
                      </a:cubicBezTo>
                      <a:cubicBezTo>
                        <a:pt x="1168607" y="638464"/>
                        <a:pt x="1235044" y="637381"/>
                        <a:pt x="1374147" y="557223"/>
                      </a:cubicBezTo>
                      <a:lnTo>
                        <a:pt x="1571292" y="442854"/>
                      </a:lnTo>
                      <a:lnTo>
                        <a:pt x="1390756" y="338324"/>
                      </a:lnTo>
                      <a:cubicBezTo>
                        <a:pt x="1253459" y="258708"/>
                        <a:pt x="1251563" y="220976"/>
                        <a:pt x="1329735" y="216282"/>
                      </a:cubicBezTo>
                      <a:cubicBezTo>
                        <a:pt x="1383354" y="213213"/>
                        <a:pt x="1419281" y="210866"/>
                        <a:pt x="1452951" y="191368"/>
                      </a:cubicBezTo>
                      <a:cubicBezTo>
                        <a:pt x="1511806" y="157427"/>
                        <a:pt x="1511806" y="102544"/>
                        <a:pt x="1452951" y="68603"/>
                      </a:cubicBezTo>
                      <a:cubicBezTo>
                        <a:pt x="1394096" y="34663"/>
                        <a:pt x="1298593" y="34663"/>
                        <a:pt x="1239829" y="68603"/>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85" name="Freeform: Shape 384">
                  <a:extLst>
                    <a:ext uri="{FF2B5EF4-FFF2-40B4-BE49-F238E27FC236}">
                      <a16:creationId xmlns:a16="http://schemas.microsoft.com/office/drawing/2014/main" id="{731613AA-FCF2-46EE-96ED-26729DE6AA08}"/>
                    </a:ext>
                  </a:extLst>
                </p:cNvPr>
                <p:cNvSpPr/>
                <p:nvPr/>
              </p:nvSpPr>
              <p:spPr>
                <a:xfrm>
                  <a:off x="7631512" y="4430427"/>
                  <a:ext cx="1571291" cy="907191"/>
                </a:xfrm>
                <a:custGeom>
                  <a:avLst/>
                  <a:gdLst>
                    <a:gd name="connsiteX0" fmla="*/ 1239829 w 1571291"/>
                    <a:gd name="connsiteY0" fmla="*/ 68603 h 907191"/>
                    <a:gd name="connsiteX1" fmla="*/ 1196771 w 1571291"/>
                    <a:gd name="connsiteY1" fmla="*/ 139735 h 907191"/>
                    <a:gd name="connsiteX2" fmla="*/ 985273 w 1571291"/>
                    <a:gd name="connsiteY2" fmla="*/ 104440 h 907191"/>
                    <a:gd name="connsiteX3" fmla="*/ 804738 w 1571291"/>
                    <a:gd name="connsiteY3" fmla="*/ 0 h 907191"/>
                    <a:gd name="connsiteX4" fmla="*/ 606419 w 1571291"/>
                    <a:gd name="connsiteY4" fmla="*/ 114279 h 907191"/>
                    <a:gd name="connsiteX5" fmla="*/ 393207 w 1571291"/>
                    <a:gd name="connsiteY5" fmla="*/ 150386 h 907191"/>
                    <a:gd name="connsiteX6" fmla="*/ 350149 w 1571291"/>
                    <a:gd name="connsiteY6" fmla="*/ 79165 h 907191"/>
                    <a:gd name="connsiteX7" fmla="*/ 137388 w 1571291"/>
                    <a:gd name="connsiteY7" fmla="*/ 79165 h 907191"/>
                    <a:gd name="connsiteX8" fmla="*/ 137388 w 1571291"/>
                    <a:gd name="connsiteY8" fmla="*/ 202019 h 907191"/>
                    <a:gd name="connsiteX9" fmla="*/ 260693 w 1571291"/>
                    <a:gd name="connsiteY9" fmla="*/ 226843 h 907191"/>
                    <a:gd name="connsiteX10" fmla="*/ 197506 w 1571291"/>
                    <a:gd name="connsiteY10" fmla="*/ 349968 h 907191"/>
                    <a:gd name="connsiteX11" fmla="*/ 0 w 1571291"/>
                    <a:gd name="connsiteY11" fmla="*/ 464428 h 907191"/>
                    <a:gd name="connsiteX12" fmla="*/ 179091 w 1571291"/>
                    <a:gd name="connsiteY12" fmla="*/ 568055 h 907191"/>
                    <a:gd name="connsiteX13" fmla="*/ 392394 w 1571291"/>
                    <a:gd name="connsiteY13" fmla="*/ 604162 h 907191"/>
                    <a:gd name="connsiteX14" fmla="*/ 435452 w 1571291"/>
                    <a:gd name="connsiteY14" fmla="*/ 532941 h 907191"/>
                    <a:gd name="connsiteX15" fmla="*/ 648213 w 1571291"/>
                    <a:gd name="connsiteY15" fmla="*/ 532941 h 907191"/>
                    <a:gd name="connsiteX16" fmla="*/ 648213 w 1571291"/>
                    <a:gd name="connsiteY16" fmla="*/ 655796 h 907191"/>
                    <a:gd name="connsiteX17" fmla="*/ 524907 w 1571291"/>
                    <a:gd name="connsiteY17" fmla="*/ 680619 h 907191"/>
                    <a:gd name="connsiteX18" fmla="*/ 588095 w 1571291"/>
                    <a:gd name="connsiteY18" fmla="*/ 803745 h 907191"/>
                    <a:gd name="connsiteX19" fmla="*/ 767277 w 1571291"/>
                    <a:gd name="connsiteY19" fmla="*/ 907192 h 907191"/>
                    <a:gd name="connsiteX20" fmla="*/ 965144 w 1571291"/>
                    <a:gd name="connsiteY20" fmla="*/ 793003 h 907191"/>
                    <a:gd name="connsiteX21" fmla="*/ 1028331 w 1571291"/>
                    <a:gd name="connsiteY21" fmla="*/ 669877 h 907191"/>
                    <a:gd name="connsiteX22" fmla="*/ 905025 w 1571291"/>
                    <a:gd name="connsiteY22" fmla="*/ 644963 h 907191"/>
                    <a:gd name="connsiteX23" fmla="*/ 905025 w 1571291"/>
                    <a:gd name="connsiteY23" fmla="*/ 522199 h 907191"/>
                    <a:gd name="connsiteX24" fmla="*/ 1117786 w 1571291"/>
                    <a:gd name="connsiteY24" fmla="*/ 522199 h 907191"/>
                    <a:gd name="connsiteX25" fmla="*/ 1160844 w 1571291"/>
                    <a:gd name="connsiteY25" fmla="*/ 593330 h 907191"/>
                    <a:gd name="connsiteX26" fmla="*/ 1374147 w 1571291"/>
                    <a:gd name="connsiteY26" fmla="*/ 557223 h 907191"/>
                    <a:gd name="connsiteX27" fmla="*/ 1571292 w 1571291"/>
                    <a:gd name="connsiteY27" fmla="*/ 442854 h 907191"/>
                    <a:gd name="connsiteX28" fmla="*/ 1390756 w 1571291"/>
                    <a:gd name="connsiteY28" fmla="*/ 338324 h 907191"/>
                    <a:gd name="connsiteX29" fmla="*/ 1329735 w 1571291"/>
                    <a:gd name="connsiteY29" fmla="*/ 216282 h 907191"/>
                    <a:gd name="connsiteX30" fmla="*/ 1452951 w 1571291"/>
                    <a:gd name="connsiteY30" fmla="*/ 191368 h 907191"/>
                    <a:gd name="connsiteX31" fmla="*/ 1452951 w 1571291"/>
                    <a:gd name="connsiteY31" fmla="*/ 68603 h 907191"/>
                    <a:gd name="connsiteX32" fmla="*/ 1239829 w 1571291"/>
                    <a:gd name="connsiteY32" fmla="*/ 68603 h 90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1291" h="907191">
                      <a:moveTo>
                        <a:pt x="1239829" y="68603"/>
                      </a:moveTo>
                      <a:cubicBezTo>
                        <a:pt x="1206068" y="88011"/>
                        <a:pt x="1202006" y="108773"/>
                        <a:pt x="1196771" y="139735"/>
                      </a:cubicBezTo>
                      <a:cubicBezTo>
                        <a:pt x="1189098" y="184868"/>
                        <a:pt x="1123203" y="183785"/>
                        <a:pt x="985273" y="104440"/>
                      </a:cubicBezTo>
                      <a:lnTo>
                        <a:pt x="804738" y="0"/>
                      </a:lnTo>
                      <a:lnTo>
                        <a:pt x="606419" y="114279"/>
                      </a:lnTo>
                      <a:cubicBezTo>
                        <a:pt x="467316" y="194617"/>
                        <a:pt x="400970" y="195520"/>
                        <a:pt x="393207" y="150386"/>
                      </a:cubicBezTo>
                      <a:cubicBezTo>
                        <a:pt x="387881" y="119424"/>
                        <a:pt x="384180" y="98663"/>
                        <a:pt x="350149" y="79165"/>
                      </a:cubicBezTo>
                      <a:cubicBezTo>
                        <a:pt x="291385" y="45224"/>
                        <a:pt x="196152" y="45224"/>
                        <a:pt x="137388" y="79165"/>
                      </a:cubicBezTo>
                      <a:cubicBezTo>
                        <a:pt x="78623" y="113106"/>
                        <a:pt x="78623" y="168079"/>
                        <a:pt x="137388" y="202019"/>
                      </a:cubicBezTo>
                      <a:cubicBezTo>
                        <a:pt x="171148" y="221517"/>
                        <a:pt x="206984" y="223864"/>
                        <a:pt x="260693" y="226843"/>
                      </a:cubicBezTo>
                      <a:cubicBezTo>
                        <a:pt x="339136" y="231356"/>
                        <a:pt x="337060" y="269630"/>
                        <a:pt x="197506" y="349968"/>
                      </a:cubicBezTo>
                      <a:lnTo>
                        <a:pt x="0" y="464428"/>
                      </a:lnTo>
                      <a:lnTo>
                        <a:pt x="179091" y="568055"/>
                      </a:lnTo>
                      <a:cubicBezTo>
                        <a:pt x="318284" y="648394"/>
                        <a:pt x="384631" y="649296"/>
                        <a:pt x="392394" y="604162"/>
                      </a:cubicBezTo>
                      <a:cubicBezTo>
                        <a:pt x="397720" y="573201"/>
                        <a:pt x="401421" y="552439"/>
                        <a:pt x="435452" y="532941"/>
                      </a:cubicBezTo>
                      <a:cubicBezTo>
                        <a:pt x="494216" y="499001"/>
                        <a:pt x="588907" y="499001"/>
                        <a:pt x="648213" y="532941"/>
                      </a:cubicBezTo>
                      <a:cubicBezTo>
                        <a:pt x="707519" y="566882"/>
                        <a:pt x="706978" y="621855"/>
                        <a:pt x="648213" y="655796"/>
                      </a:cubicBezTo>
                      <a:cubicBezTo>
                        <a:pt x="614453" y="675294"/>
                        <a:pt x="578617" y="677641"/>
                        <a:pt x="524907" y="680619"/>
                      </a:cubicBezTo>
                      <a:cubicBezTo>
                        <a:pt x="446465" y="685133"/>
                        <a:pt x="448631" y="723497"/>
                        <a:pt x="588095" y="803745"/>
                      </a:cubicBezTo>
                      <a:lnTo>
                        <a:pt x="767277" y="907192"/>
                      </a:lnTo>
                      <a:lnTo>
                        <a:pt x="965144" y="793003"/>
                      </a:lnTo>
                      <a:cubicBezTo>
                        <a:pt x="1104337" y="712574"/>
                        <a:pt x="1106413" y="674300"/>
                        <a:pt x="1028331" y="669877"/>
                      </a:cubicBezTo>
                      <a:cubicBezTo>
                        <a:pt x="974170" y="666808"/>
                        <a:pt x="938785" y="664461"/>
                        <a:pt x="905025" y="644963"/>
                      </a:cubicBezTo>
                      <a:cubicBezTo>
                        <a:pt x="846261" y="611113"/>
                        <a:pt x="846261" y="556140"/>
                        <a:pt x="905025" y="522199"/>
                      </a:cubicBezTo>
                      <a:cubicBezTo>
                        <a:pt x="963790" y="488259"/>
                        <a:pt x="1059022" y="488259"/>
                        <a:pt x="1117786" y="522199"/>
                      </a:cubicBezTo>
                      <a:cubicBezTo>
                        <a:pt x="1151547" y="541607"/>
                        <a:pt x="1155518" y="562368"/>
                        <a:pt x="1160844" y="593330"/>
                      </a:cubicBezTo>
                      <a:cubicBezTo>
                        <a:pt x="1168607" y="638464"/>
                        <a:pt x="1235044" y="637381"/>
                        <a:pt x="1374147" y="557223"/>
                      </a:cubicBezTo>
                      <a:lnTo>
                        <a:pt x="1571292" y="442854"/>
                      </a:lnTo>
                      <a:lnTo>
                        <a:pt x="1390756" y="338324"/>
                      </a:lnTo>
                      <a:cubicBezTo>
                        <a:pt x="1253459" y="258708"/>
                        <a:pt x="1251563" y="220976"/>
                        <a:pt x="1329735" y="216282"/>
                      </a:cubicBezTo>
                      <a:cubicBezTo>
                        <a:pt x="1383354" y="213213"/>
                        <a:pt x="1419281" y="210866"/>
                        <a:pt x="1452951" y="191368"/>
                      </a:cubicBezTo>
                      <a:cubicBezTo>
                        <a:pt x="1511806" y="157427"/>
                        <a:pt x="1511806" y="102544"/>
                        <a:pt x="1452951" y="68603"/>
                      </a:cubicBezTo>
                      <a:cubicBezTo>
                        <a:pt x="1394096" y="34663"/>
                        <a:pt x="1298593" y="34663"/>
                        <a:pt x="1239829" y="68603"/>
                      </a:cubicBezTo>
                      <a:close/>
                    </a:path>
                  </a:pathLst>
                </a:custGeom>
                <a:solidFill>
                  <a:srgbClr val="FFFFFF">
                    <a:alpha val="7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86" name="Freeform: Shape 385">
                  <a:extLst>
                    <a:ext uri="{FF2B5EF4-FFF2-40B4-BE49-F238E27FC236}">
                      <a16:creationId xmlns:a16="http://schemas.microsoft.com/office/drawing/2014/main" id="{A772706E-452C-4A71-B90F-2EB170A5C1CE}"/>
                    </a:ext>
                  </a:extLst>
                </p:cNvPr>
                <p:cNvSpPr/>
                <p:nvPr/>
              </p:nvSpPr>
              <p:spPr>
                <a:xfrm>
                  <a:off x="7631512" y="4430427"/>
                  <a:ext cx="1571291" cy="907191"/>
                </a:xfrm>
                <a:custGeom>
                  <a:avLst/>
                  <a:gdLst>
                    <a:gd name="connsiteX0" fmla="*/ 804016 w 1571291"/>
                    <a:gd name="connsiteY0" fmla="*/ 19678 h 907191"/>
                    <a:gd name="connsiteX1" fmla="*/ 976427 w 1571291"/>
                    <a:gd name="connsiteY1" fmla="*/ 118973 h 907191"/>
                    <a:gd name="connsiteX2" fmla="*/ 1153894 w 1571291"/>
                    <a:gd name="connsiteY2" fmla="*/ 186493 h 907191"/>
                    <a:gd name="connsiteX3" fmla="*/ 1213200 w 1571291"/>
                    <a:gd name="connsiteY3" fmla="*/ 142352 h 907191"/>
                    <a:gd name="connsiteX4" fmla="*/ 1247953 w 1571291"/>
                    <a:gd name="connsiteY4" fmla="*/ 83046 h 907191"/>
                    <a:gd name="connsiteX5" fmla="*/ 1443653 w 1571291"/>
                    <a:gd name="connsiteY5" fmla="*/ 83046 h 907191"/>
                    <a:gd name="connsiteX6" fmla="*/ 1479219 w 1571291"/>
                    <a:gd name="connsiteY6" fmla="*/ 129715 h 907191"/>
                    <a:gd name="connsiteX7" fmla="*/ 1443653 w 1571291"/>
                    <a:gd name="connsiteY7" fmla="*/ 176383 h 907191"/>
                    <a:gd name="connsiteX8" fmla="*/ 1327930 w 1571291"/>
                    <a:gd name="connsiteY8" fmla="*/ 199040 h 907191"/>
                    <a:gd name="connsiteX9" fmla="*/ 1260771 w 1571291"/>
                    <a:gd name="connsiteY9" fmla="*/ 232891 h 907191"/>
                    <a:gd name="connsiteX10" fmla="*/ 1381459 w 1571291"/>
                    <a:gd name="connsiteY10" fmla="*/ 352767 h 907191"/>
                    <a:gd name="connsiteX11" fmla="*/ 1536900 w 1571291"/>
                    <a:gd name="connsiteY11" fmla="*/ 442583 h 907191"/>
                    <a:gd name="connsiteX12" fmla="*/ 1364488 w 1571291"/>
                    <a:gd name="connsiteY12" fmla="*/ 541878 h 907191"/>
                    <a:gd name="connsiteX13" fmla="*/ 1202006 w 1571291"/>
                    <a:gd name="connsiteY13" fmla="*/ 605968 h 907191"/>
                    <a:gd name="connsiteX14" fmla="*/ 1176280 w 1571291"/>
                    <a:gd name="connsiteY14" fmla="*/ 589990 h 907191"/>
                    <a:gd name="connsiteX15" fmla="*/ 1124918 w 1571291"/>
                    <a:gd name="connsiteY15" fmla="*/ 507034 h 907191"/>
                    <a:gd name="connsiteX16" fmla="*/ 895186 w 1571291"/>
                    <a:gd name="connsiteY16" fmla="*/ 507034 h 907191"/>
                    <a:gd name="connsiteX17" fmla="*/ 842650 w 1571291"/>
                    <a:gd name="connsiteY17" fmla="*/ 583130 h 907191"/>
                    <a:gd name="connsiteX18" fmla="*/ 895186 w 1571291"/>
                    <a:gd name="connsiteY18" fmla="*/ 659316 h 907191"/>
                    <a:gd name="connsiteX19" fmla="*/ 1025984 w 1571291"/>
                    <a:gd name="connsiteY19" fmla="*/ 686396 h 907191"/>
                    <a:gd name="connsiteX20" fmla="*/ 1062091 w 1571291"/>
                    <a:gd name="connsiteY20" fmla="*/ 694521 h 907191"/>
                    <a:gd name="connsiteX21" fmla="*/ 955756 w 1571291"/>
                    <a:gd name="connsiteY21" fmla="*/ 777838 h 907191"/>
                    <a:gd name="connsiteX22" fmla="*/ 766193 w 1571291"/>
                    <a:gd name="connsiteY22" fmla="*/ 887152 h 907191"/>
                    <a:gd name="connsiteX23" fmla="*/ 596400 w 1571291"/>
                    <a:gd name="connsiteY23" fmla="*/ 789031 h 907191"/>
                    <a:gd name="connsiteX24" fmla="*/ 490154 w 1571291"/>
                    <a:gd name="connsiteY24" fmla="*/ 705714 h 907191"/>
                    <a:gd name="connsiteX25" fmla="*/ 526261 w 1571291"/>
                    <a:gd name="connsiteY25" fmla="*/ 697590 h 907191"/>
                    <a:gd name="connsiteX26" fmla="*/ 657060 w 1571291"/>
                    <a:gd name="connsiteY26" fmla="*/ 670509 h 907191"/>
                    <a:gd name="connsiteX27" fmla="*/ 709595 w 1571291"/>
                    <a:gd name="connsiteY27" fmla="*/ 594414 h 907191"/>
                    <a:gd name="connsiteX28" fmla="*/ 657060 w 1571291"/>
                    <a:gd name="connsiteY28" fmla="*/ 518228 h 907191"/>
                    <a:gd name="connsiteX29" fmla="*/ 542239 w 1571291"/>
                    <a:gd name="connsiteY29" fmla="*/ 490515 h 907191"/>
                    <a:gd name="connsiteX30" fmla="*/ 427418 w 1571291"/>
                    <a:gd name="connsiteY30" fmla="*/ 518228 h 907191"/>
                    <a:gd name="connsiteX31" fmla="*/ 376056 w 1571291"/>
                    <a:gd name="connsiteY31" fmla="*/ 601274 h 907191"/>
                    <a:gd name="connsiteX32" fmla="*/ 350329 w 1571291"/>
                    <a:gd name="connsiteY32" fmla="*/ 617161 h 907191"/>
                    <a:gd name="connsiteX33" fmla="*/ 187847 w 1571291"/>
                    <a:gd name="connsiteY33" fmla="*/ 553161 h 907191"/>
                    <a:gd name="connsiteX34" fmla="*/ 34392 w 1571291"/>
                    <a:gd name="connsiteY34" fmla="*/ 464428 h 907191"/>
                    <a:gd name="connsiteX35" fmla="*/ 206804 w 1571291"/>
                    <a:gd name="connsiteY35" fmla="*/ 365133 h 907191"/>
                    <a:gd name="connsiteX36" fmla="*/ 329297 w 1571291"/>
                    <a:gd name="connsiteY36" fmla="*/ 244265 h 907191"/>
                    <a:gd name="connsiteX37" fmla="*/ 262138 w 1571291"/>
                    <a:gd name="connsiteY37" fmla="*/ 210324 h 907191"/>
                    <a:gd name="connsiteX38" fmla="*/ 146324 w 1571291"/>
                    <a:gd name="connsiteY38" fmla="*/ 187757 h 907191"/>
                    <a:gd name="connsiteX39" fmla="*/ 110759 w 1571291"/>
                    <a:gd name="connsiteY39" fmla="*/ 141089 h 907191"/>
                    <a:gd name="connsiteX40" fmla="*/ 146324 w 1571291"/>
                    <a:gd name="connsiteY40" fmla="*/ 94420 h 907191"/>
                    <a:gd name="connsiteX41" fmla="*/ 244265 w 1571291"/>
                    <a:gd name="connsiteY41" fmla="*/ 71221 h 907191"/>
                    <a:gd name="connsiteX42" fmla="*/ 342115 w 1571291"/>
                    <a:gd name="connsiteY42" fmla="*/ 94420 h 907191"/>
                    <a:gd name="connsiteX43" fmla="*/ 376868 w 1571291"/>
                    <a:gd name="connsiteY43" fmla="*/ 153726 h 907191"/>
                    <a:gd name="connsiteX44" fmla="*/ 435723 w 1571291"/>
                    <a:gd name="connsiteY44" fmla="*/ 197957 h 907191"/>
                    <a:gd name="connsiteX45" fmla="*/ 614995 w 1571291"/>
                    <a:gd name="connsiteY45" fmla="*/ 129354 h 907191"/>
                    <a:gd name="connsiteX46" fmla="*/ 804557 w 1571291"/>
                    <a:gd name="connsiteY46" fmla="*/ 20039 h 907191"/>
                    <a:gd name="connsiteX47" fmla="*/ 804557 w 1571291"/>
                    <a:gd name="connsiteY47" fmla="*/ 361 h 907191"/>
                    <a:gd name="connsiteX48" fmla="*/ 606419 w 1571291"/>
                    <a:gd name="connsiteY48" fmla="*/ 114279 h 907191"/>
                    <a:gd name="connsiteX49" fmla="*/ 435723 w 1571291"/>
                    <a:gd name="connsiteY49" fmla="*/ 180626 h 907191"/>
                    <a:gd name="connsiteX50" fmla="*/ 393207 w 1571291"/>
                    <a:gd name="connsiteY50" fmla="*/ 150567 h 907191"/>
                    <a:gd name="connsiteX51" fmla="*/ 350149 w 1571291"/>
                    <a:gd name="connsiteY51" fmla="*/ 79345 h 907191"/>
                    <a:gd name="connsiteX52" fmla="*/ 243813 w 1571291"/>
                    <a:gd name="connsiteY52" fmla="*/ 53529 h 907191"/>
                    <a:gd name="connsiteX53" fmla="*/ 137388 w 1571291"/>
                    <a:gd name="connsiteY53" fmla="*/ 78984 h 907191"/>
                    <a:gd name="connsiteX54" fmla="*/ 137388 w 1571291"/>
                    <a:gd name="connsiteY54" fmla="*/ 201839 h 907191"/>
                    <a:gd name="connsiteX55" fmla="*/ 260693 w 1571291"/>
                    <a:gd name="connsiteY55" fmla="*/ 226662 h 907191"/>
                    <a:gd name="connsiteX56" fmla="*/ 197506 w 1571291"/>
                    <a:gd name="connsiteY56" fmla="*/ 349788 h 907191"/>
                    <a:gd name="connsiteX57" fmla="*/ 0 w 1571291"/>
                    <a:gd name="connsiteY57" fmla="*/ 464428 h 907191"/>
                    <a:gd name="connsiteX58" fmla="*/ 179091 w 1571291"/>
                    <a:gd name="connsiteY58" fmla="*/ 568055 h 907191"/>
                    <a:gd name="connsiteX59" fmla="*/ 349878 w 1571291"/>
                    <a:gd name="connsiteY59" fmla="*/ 634402 h 907191"/>
                    <a:gd name="connsiteX60" fmla="*/ 392394 w 1571291"/>
                    <a:gd name="connsiteY60" fmla="*/ 604343 h 907191"/>
                    <a:gd name="connsiteX61" fmla="*/ 435452 w 1571291"/>
                    <a:gd name="connsiteY61" fmla="*/ 533122 h 907191"/>
                    <a:gd name="connsiteX62" fmla="*/ 542239 w 1571291"/>
                    <a:gd name="connsiteY62" fmla="*/ 507486 h 907191"/>
                    <a:gd name="connsiteX63" fmla="*/ 648665 w 1571291"/>
                    <a:gd name="connsiteY63" fmla="*/ 532941 h 907191"/>
                    <a:gd name="connsiteX64" fmla="*/ 648665 w 1571291"/>
                    <a:gd name="connsiteY64" fmla="*/ 655796 h 907191"/>
                    <a:gd name="connsiteX65" fmla="*/ 525359 w 1571291"/>
                    <a:gd name="connsiteY65" fmla="*/ 680619 h 907191"/>
                    <a:gd name="connsiteX66" fmla="*/ 588546 w 1571291"/>
                    <a:gd name="connsiteY66" fmla="*/ 803745 h 907191"/>
                    <a:gd name="connsiteX67" fmla="*/ 767728 w 1571291"/>
                    <a:gd name="connsiteY67" fmla="*/ 907192 h 907191"/>
                    <a:gd name="connsiteX68" fmla="*/ 965595 w 1571291"/>
                    <a:gd name="connsiteY68" fmla="*/ 793003 h 907191"/>
                    <a:gd name="connsiteX69" fmla="*/ 1028782 w 1571291"/>
                    <a:gd name="connsiteY69" fmla="*/ 669877 h 907191"/>
                    <a:gd name="connsiteX70" fmla="*/ 905477 w 1571291"/>
                    <a:gd name="connsiteY70" fmla="*/ 644963 h 907191"/>
                    <a:gd name="connsiteX71" fmla="*/ 905477 w 1571291"/>
                    <a:gd name="connsiteY71" fmla="*/ 522199 h 907191"/>
                    <a:gd name="connsiteX72" fmla="*/ 1118238 w 1571291"/>
                    <a:gd name="connsiteY72" fmla="*/ 522199 h 907191"/>
                    <a:gd name="connsiteX73" fmla="*/ 1161296 w 1571291"/>
                    <a:gd name="connsiteY73" fmla="*/ 593330 h 907191"/>
                    <a:gd name="connsiteX74" fmla="*/ 1203812 w 1571291"/>
                    <a:gd name="connsiteY74" fmla="*/ 623390 h 907191"/>
                    <a:gd name="connsiteX75" fmla="*/ 1374598 w 1571291"/>
                    <a:gd name="connsiteY75" fmla="*/ 557043 h 907191"/>
                    <a:gd name="connsiteX76" fmla="*/ 1571292 w 1571291"/>
                    <a:gd name="connsiteY76" fmla="*/ 442854 h 907191"/>
                    <a:gd name="connsiteX77" fmla="*/ 1390756 w 1571291"/>
                    <a:gd name="connsiteY77" fmla="*/ 338324 h 907191"/>
                    <a:gd name="connsiteX78" fmla="*/ 1329735 w 1571291"/>
                    <a:gd name="connsiteY78" fmla="*/ 216282 h 907191"/>
                    <a:gd name="connsiteX79" fmla="*/ 1452951 w 1571291"/>
                    <a:gd name="connsiteY79" fmla="*/ 191368 h 907191"/>
                    <a:gd name="connsiteX80" fmla="*/ 1452951 w 1571291"/>
                    <a:gd name="connsiteY80" fmla="*/ 68603 h 907191"/>
                    <a:gd name="connsiteX81" fmla="*/ 1240280 w 1571291"/>
                    <a:gd name="connsiteY81" fmla="*/ 68603 h 907191"/>
                    <a:gd name="connsiteX82" fmla="*/ 1197222 w 1571291"/>
                    <a:gd name="connsiteY82" fmla="*/ 139735 h 907191"/>
                    <a:gd name="connsiteX83" fmla="*/ 1154706 w 1571291"/>
                    <a:gd name="connsiteY83" fmla="*/ 169794 h 907191"/>
                    <a:gd name="connsiteX84" fmla="*/ 985725 w 1571291"/>
                    <a:gd name="connsiteY84" fmla="*/ 104440 h 907191"/>
                    <a:gd name="connsiteX85" fmla="*/ 805189 w 1571291"/>
                    <a:gd name="connsiteY85" fmla="*/ 0 h 90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571291" h="907191">
                      <a:moveTo>
                        <a:pt x="804016" y="19678"/>
                      </a:moveTo>
                      <a:lnTo>
                        <a:pt x="976427" y="118973"/>
                      </a:lnTo>
                      <a:cubicBezTo>
                        <a:pt x="1054419" y="164107"/>
                        <a:pt x="1114086" y="186493"/>
                        <a:pt x="1153894" y="186493"/>
                      </a:cubicBezTo>
                      <a:cubicBezTo>
                        <a:pt x="1186751" y="186493"/>
                        <a:pt x="1208054" y="170426"/>
                        <a:pt x="1213200" y="142352"/>
                      </a:cubicBezTo>
                      <a:cubicBezTo>
                        <a:pt x="1218345" y="114279"/>
                        <a:pt x="1220601" y="98843"/>
                        <a:pt x="1247953" y="83046"/>
                      </a:cubicBezTo>
                      <a:cubicBezTo>
                        <a:pt x="1309521" y="52120"/>
                        <a:pt x="1382085" y="52120"/>
                        <a:pt x="1443653" y="83046"/>
                      </a:cubicBezTo>
                      <a:cubicBezTo>
                        <a:pt x="1466581" y="96316"/>
                        <a:pt x="1479219" y="112835"/>
                        <a:pt x="1479219" y="129715"/>
                      </a:cubicBezTo>
                      <a:cubicBezTo>
                        <a:pt x="1479219" y="146595"/>
                        <a:pt x="1466581" y="163204"/>
                        <a:pt x="1443653" y="176383"/>
                      </a:cubicBezTo>
                      <a:cubicBezTo>
                        <a:pt x="1414316" y="193354"/>
                        <a:pt x="1383806" y="195791"/>
                        <a:pt x="1327930" y="199040"/>
                      </a:cubicBezTo>
                      <a:cubicBezTo>
                        <a:pt x="1313126" y="199853"/>
                        <a:pt x="1268082" y="202380"/>
                        <a:pt x="1260771" y="232891"/>
                      </a:cubicBezTo>
                      <a:cubicBezTo>
                        <a:pt x="1255625" y="254555"/>
                        <a:pt x="1265916" y="285788"/>
                        <a:pt x="1381459" y="352767"/>
                      </a:cubicBezTo>
                      <a:lnTo>
                        <a:pt x="1536900" y="442583"/>
                      </a:lnTo>
                      <a:lnTo>
                        <a:pt x="1364488" y="541878"/>
                      </a:lnTo>
                      <a:cubicBezTo>
                        <a:pt x="1272867" y="594775"/>
                        <a:pt x="1225747" y="605968"/>
                        <a:pt x="1202006" y="605968"/>
                      </a:cubicBezTo>
                      <a:cubicBezTo>
                        <a:pt x="1178266" y="605968"/>
                        <a:pt x="1177183" y="595587"/>
                        <a:pt x="1176280" y="589990"/>
                      </a:cubicBezTo>
                      <a:cubicBezTo>
                        <a:pt x="1171045" y="559570"/>
                        <a:pt x="1166170" y="530775"/>
                        <a:pt x="1124918" y="507034"/>
                      </a:cubicBezTo>
                      <a:cubicBezTo>
                        <a:pt x="1052825" y="469969"/>
                        <a:pt x="967278" y="469969"/>
                        <a:pt x="895186" y="507034"/>
                      </a:cubicBezTo>
                      <a:cubicBezTo>
                        <a:pt x="861336" y="526532"/>
                        <a:pt x="842650" y="553612"/>
                        <a:pt x="842650" y="583130"/>
                      </a:cubicBezTo>
                      <a:cubicBezTo>
                        <a:pt x="842650" y="612648"/>
                        <a:pt x="861336" y="639728"/>
                        <a:pt x="895186" y="659316"/>
                      </a:cubicBezTo>
                      <a:cubicBezTo>
                        <a:pt x="933008" y="681071"/>
                        <a:pt x="972004" y="683327"/>
                        <a:pt x="1025984" y="686396"/>
                      </a:cubicBezTo>
                      <a:cubicBezTo>
                        <a:pt x="1053064" y="687841"/>
                        <a:pt x="1060376" y="693076"/>
                        <a:pt x="1062091" y="694521"/>
                      </a:cubicBezTo>
                      <a:cubicBezTo>
                        <a:pt x="1061459" y="698312"/>
                        <a:pt x="1053064" y="721601"/>
                        <a:pt x="955756" y="777838"/>
                      </a:cubicBezTo>
                      <a:lnTo>
                        <a:pt x="766193" y="887152"/>
                      </a:lnTo>
                      <a:lnTo>
                        <a:pt x="596400" y="789031"/>
                      </a:lnTo>
                      <a:cubicBezTo>
                        <a:pt x="499723" y="733245"/>
                        <a:pt x="490967" y="709415"/>
                        <a:pt x="490154" y="705714"/>
                      </a:cubicBezTo>
                      <a:cubicBezTo>
                        <a:pt x="491779" y="704269"/>
                        <a:pt x="499632" y="699124"/>
                        <a:pt x="526261" y="697590"/>
                      </a:cubicBezTo>
                      <a:cubicBezTo>
                        <a:pt x="580422" y="694521"/>
                        <a:pt x="619237" y="692354"/>
                        <a:pt x="657060" y="670509"/>
                      </a:cubicBezTo>
                      <a:cubicBezTo>
                        <a:pt x="690910" y="650921"/>
                        <a:pt x="709595" y="623931"/>
                        <a:pt x="709595" y="594414"/>
                      </a:cubicBezTo>
                      <a:cubicBezTo>
                        <a:pt x="709595" y="564896"/>
                        <a:pt x="690910" y="537816"/>
                        <a:pt x="657060" y="518228"/>
                      </a:cubicBezTo>
                      <a:cubicBezTo>
                        <a:pt x="621795" y="499300"/>
                        <a:pt x="582255" y="489757"/>
                        <a:pt x="542239" y="490515"/>
                      </a:cubicBezTo>
                      <a:cubicBezTo>
                        <a:pt x="502222" y="489753"/>
                        <a:pt x="462682" y="499296"/>
                        <a:pt x="427418" y="518228"/>
                      </a:cubicBezTo>
                      <a:cubicBezTo>
                        <a:pt x="386166" y="542058"/>
                        <a:pt x="381291" y="570854"/>
                        <a:pt x="376056" y="601274"/>
                      </a:cubicBezTo>
                      <a:cubicBezTo>
                        <a:pt x="375153" y="606870"/>
                        <a:pt x="373348" y="617161"/>
                        <a:pt x="350329" y="617161"/>
                      </a:cubicBezTo>
                      <a:cubicBezTo>
                        <a:pt x="327311" y="617161"/>
                        <a:pt x="279740" y="606058"/>
                        <a:pt x="187847" y="553161"/>
                      </a:cubicBezTo>
                      <a:lnTo>
                        <a:pt x="34392" y="464428"/>
                      </a:lnTo>
                      <a:lnTo>
                        <a:pt x="206804" y="365133"/>
                      </a:lnTo>
                      <a:cubicBezTo>
                        <a:pt x="324152" y="297523"/>
                        <a:pt x="334533" y="265839"/>
                        <a:pt x="329297" y="244265"/>
                      </a:cubicBezTo>
                      <a:cubicBezTo>
                        <a:pt x="322076" y="213754"/>
                        <a:pt x="276942" y="211227"/>
                        <a:pt x="262138" y="210324"/>
                      </a:cubicBezTo>
                      <a:cubicBezTo>
                        <a:pt x="206262" y="207165"/>
                        <a:pt x="175751" y="204727"/>
                        <a:pt x="146324" y="187757"/>
                      </a:cubicBezTo>
                      <a:cubicBezTo>
                        <a:pt x="123396" y="174488"/>
                        <a:pt x="110759" y="157969"/>
                        <a:pt x="110759" y="141089"/>
                      </a:cubicBezTo>
                      <a:cubicBezTo>
                        <a:pt x="110759" y="124208"/>
                        <a:pt x="123396" y="107599"/>
                        <a:pt x="146324" y="94420"/>
                      </a:cubicBezTo>
                      <a:cubicBezTo>
                        <a:pt x="176437" y="78405"/>
                        <a:pt x="210167" y="70415"/>
                        <a:pt x="244265" y="71221"/>
                      </a:cubicBezTo>
                      <a:cubicBezTo>
                        <a:pt x="278332" y="70431"/>
                        <a:pt x="312029" y="78420"/>
                        <a:pt x="342115" y="94420"/>
                      </a:cubicBezTo>
                      <a:cubicBezTo>
                        <a:pt x="369195" y="110127"/>
                        <a:pt x="371903" y="124750"/>
                        <a:pt x="376868" y="153726"/>
                      </a:cubicBezTo>
                      <a:cubicBezTo>
                        <a:pt x="381833" y="182702"/>
                        <a:pt x="402865" y="197957"/>
                        <a:pt x="435723" y="197957"/>
                      </a:cubicBezTo>
                      <a:cubicBezTo>
                        <a:pt x="475802" y="197957"/>
                        <a:pt x="536101" y="174849"/>
                        <a:pt x="614995" y="129354"/>
                      </a:cubicBezTo>
                      <a:lnTo>
                        <a:pt x="804557" y="20039"/>
                      </a:lnTo>
                      <a:moveTo>
                        <a:pt x="804557" y="361"/>
                      </a:moveTo>
                      <a:lnTo>
                        <a:pt x="606419" y="114279"/>
                      </a:lnTo>
                      <a:cubicBezTo>
                        <a:pt x="526352" y="160586"/>
                        <a:pt x="470295" y="180626"/>
                        <a:pt x="435723" y="180626"/>
                      </a:cubicBezTo>
                      <a:cubicBezTo>
                        <a:pt x="410267" y="180626"/>
                        <a:pt x="396456" y="169794"/>
                        <a:pt x="393207" y="150567"/>
                      </a:cubicBezTo>
                      <a:cubicBezTo>
                        <a:pt x="387881" y="119605"/>
                        <a:pt x="384180" y="98843"/>
                        <a:pt x="350149" y="79345"/>
                      </a:cubicBezTo>
                      <a:cubicBezTo>
                        <a:pt x="317472" y="61847"/>
                        <a:pt x="280876" y="52962"/>
                        <a:pt x="243813" y="53529"/>
                      </a:cubicBezTo>
                      <a:cubicBezTo>
                        <a:pt x="206749" y="52807"/>
                        <a:pt x="170115" y="61570"/>
                        <a:pt x="137388" y="78984"/>
                      </a:cubicBezTo>
                      <a:cubicBezTo>
                        <a:pt x="78623" y="112925"/>
                        <a:pt x="78623" y="167898"/>
                        <a:pt x="137388" y="201839"/>
                      </a:cubicBezTo>
                      <a:cubicBezTo>
                        <a:pt x="171148" y="221337"/>
                        <a:pt x="206984" y="223684"/>
                        <a:pt x="260693" y="226662"/>
                      </a:cubicBezTo>
                      <a:cubicBezTo>
                        <a:pt x="339136" y="231176"/>
                        <a:pt x="337060" y="269450"/>
                        <a:pt x="197506" y="349788"/>
                      </a:cubicBezTo>
                      <a:lnTo>
                        <a:pt x="0" y="464428"/>
                      </a:lnTo>
                      <a:lnTo>
                        <a:pt x="179091" y="568055"/>
                      </a:lnTo>
                      <a:cubicBezTo>
                        <a:pt x="259339" y="614363"/>
                        <a:pt x="315306" y="634402"/>
                        <a:pt x="349878" y="634402"/>
                      </a:cubicBezTo>
                      <a:cubicBezTo>
                        <a:pt x="375334" y="634402"/>
                        <a:pt x="389145" y="623570"/>
                        <a:pt x="392394" y="604343"/>
                      </a:cubicBezTo>
                      <a:cubicBezTo>
                        <a:pt x="397720" y="573381"/>
                        <a:pt x="401421" y="552620"/>
                        <a:pt x="435452" y="533122"/>
                      </a:cubicBezTo>
                      <a:cubicBezTo>
                        <a:pt x="468264" y="515569"/>
                        <a:pt x="505035" y="506742"/>
                        <a:pt x="542239" y="507486"/>
                      </a:cubicBezTo>
                      <a:cubicBezTo>
                        <a:pt x="579304" y="506764"/>
                        <a:pt x="615938" y="515527"/>
                        <a:pt x="648665" y="532941"/>
                      </a:cubicBezTo>
                      <a:cubicBezTo>
                        <a:pt x="707429" y="566882"/>
                        <a:pt x="707429" y="621855"/>
                        <a:pt x="648665" y="655796"/>
                      </a:cubicBezTo>
                      <a:cubicBezTo>
                        <a:pt x="614904" y="675294"/>
                        <a:pt x="579068" y="677641"/>
                        <a:pt x="525359" y="680619"/>
                      </a:cubicBezTo>
                      <a:cubicBezTo>
                        <a:pt x="446916" y="685133"/>
                        <a:pt x="449082" y="723497"/>
                        <a:pt x="588546" y="803745"/>
                      </a:cubicBezTo>
                      <a:lnTo>
                        <a:pt x="767728" y="907192"/>
                      </a:lnTo>
                      <a:lnTo>
                        <a:pt x="965595" y="793003"/>
                      </a:lnTo>
                      <a:cubicBezTo>
                        <a:pt x="1104788" y="712574"/>
                        <a:pt x="1106864" y="674300"/>
                        <a:pt x="1028782" y="669877"/>
                      </a:cubicBezTo>
                      <a:cubicBezTo>
                        <a:pt x="974622" y="666808"/>
                        <a:pt x="939237" y="664461"/>
                        <a:pt x="905477" y="644963"/>
                      </a:cubicBezTo>
                      <a:cubicBezTo>
                        <a:pt x="846712" y="611113"/>
                        <a:pt x="846712" y="556140"/>
                        <a:pt x="905477" y="522199"/>
                      </a:cubicBezTo>
                      <a:cubicBezTo>
                        <a:pt x="972324" y="488207"/>
                        <a:pt x="1051390" y="488207"/>
                        <a:pt x="1118238" y="522199"/>
                      </a:cubicBezTo>
                      <a:cubicBezTo>
                        <a:pt x="1151998" y="541607"/>
                        <a:pt x="1155970" y="562368"/>
                        <a:pt x="1161296" y="593330"/>
                      </a:cubicBezTo>
                      <a:cubicBezTo>
                        <a:pt x="1164545" y="612557"/>
                        <a:pt x="1178356" y="623390"/>
                        <a:pt x="1203812" y="623390"/>
                      </a:cubicBezTo>
                      <a:cubicBezTo>
                        <a:pt x="1238384" y="623390"/>
                        <a:pt x="1294079" y="603350"/>
                        <a:pt x="1374598" y="557043"/>
                      </a:cubicBezTo>
                      <a:lnTo>
                        <a:pt x="1571292" y="442854"/>
                      </a:lnTo>
                      <a:lnTo>
                        <a:pt x="1390756" y="338324"/>
                      </a:lnTo>
                      <a:cubicBezTo>
                        <a:pt x="1253459" y="258708"/>
                        <a:pt x="1251563" y="220976"/>
                        <a:pt x="1329735" y="216282"/>
                      </a:cubicBezTo>
                      <a:cubicBezTo>
                        <a:pt x="1383354" y="213213"/>
                        <a:pt x="1419281" y="210866"/>
                        <a:pt x="1452951" y="191368"/>
                      </a:cubicBezTo>
                      <a:cubicBezTo>
                        <a:pt x="1511806" y="157427"/>
                        <a:pt x="1511806" y="102544"/>
                        <a:pt x="1452951" y="68603"/>
                      </a:cubicBezTo>
                      <a:cubicBezTo>
                        <a:pt x="1386128" y="34642"/>
                        <a:pt x="1307103" y="34642"/>
                        <a:pt x="1240280" y="68603"/>
                      </a:cubicBezTo>
                      <a:cubicBezTo>
                        <a:pt x="1206520" y="88011"/>
                        <a:pt x="1202458" y="108773"/>
                        <a:pt x="1197222" y="139735"/>
                      </a:cubicBezTo>
                      <a:cubicBezTo>
                        <a:pt x="1193972" y="158962"/>
                        <a:pt x="1180162" y="169794"/>
                        <a:pt x="1154706" y="169794"/>
                      </a:cubicBezTo>
                      <a:cubicBezTo>
                        <a:pt x="1120404" y="169794"/>
                        <a:pt x="1064980" y="150025"/>
                        <a:pt x="985725" y="104440"/>
                      </a:cubicBezTo>
                      <a:lnTo>
                        <a:pt x="805189" y="0"/>
                      </a:lnTo>
                      <a:close/>
                    </a:path>
                  </a:pathLst>
                </a:custGeom>
                <a:solidFill>
                  <a:srgbClr val="FFFF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nvGrpSpPr>
              <p:cNvPr id="344" name="Graphic 13">
                <a:extLst>
                  <a:ext uri="{FF2B5EF4-FFF2-40B4-BE49-F238E27FC236}">
                    <a16:creationId xmlns:a16="http://schemas.microsoft.com/office/drawing/2014/main" id="{BA239440-0E1D-4AE9-B6F1-B2D28593FD8A}"/>
                  </a:ext>
                </a:extLst>
              </p:cNvPr>
              <p:cNvGrpSpPr/>
              <p:nvPr/>
            </p:nvGrpSpPr>
            <p:grpSpPr>
              <a:xfrm>
                <a:off x="7902722" y="3196351"/>
                <a:ext cx="1009768" cy="1667826"/>
                <a:chOff x="7902722" y="3196351"/>
                <a:chExt cx="1009768" cy="1667826"/>
              </a:xfrm>
            </p:grpSpPr>
            <p:grpSp>
              <p:nvGrpSpPr>
                <p:cNvPr id="345" name="Graphic 13">
                  <a:extLst>
                    <a:ext uri="{FF2B5EF4-FFF2-40B4-BE49-F238E27FC236}">
                      <a16:creationId xmlns:a16="http://schemas.microsoft.com/office/drawing/2014/main" id="{16FAC95B-BC15-494C-A1F3-91E6DA612343}"/>
                    </a:ext>
                  </a:extLst>
                </p:cNvPr>
                <p:cNvGrpSpPr/>
                <p:nvPr/>
              </p:nvGrpSpPr>
              <p:grpSpPr>
                <a:xfrm>
                  <a:off x="8206465" y="3822654"/>
                  <a:ext cx="706025" cy="1041523"/>
                  <a:chOff x="8206465" y="3822654"/>
                  <a:chExt cx="706025" cy="1041523"/>
                </a:xfrm>
              </p:grpSpPr>
              <p:sp>
                <p:nvSpPr>
                  <p:cNvPr id="356" name="Freeform: Shape 355">
                    <a:extLst>
                      <a:ext uri="{FF2B5EF4-FFF2-40B4-BE49-F238E27FC236}">
                        <a16:creationId xmlns:a16="http://schemas.microsoft.com/office/drawing/2014/main" id="{BE66921B-9D31-4148-B389-A9DD23B2E94C}"/>
                      </a:ext>
                    </a:extLst>
                  </p:cNvPr>
                  <p:cNvSpPr/>
                  <p:nvPr/>
                </p:nvSpPr>
                <p:spPr>
                  <a:xfrm>
                    <a:off x="8206465" y="4802764"/>
                    <a:ext cx="257492" cy="61413"/>
                  </a:xfrm>
                  <a:custGeom>
                    <a:avLst/>
                    <a:gdLst>
                      <a:gd name="connsiteX0" fmla="*/ 3392 w 257492"/>
                      <a:gd name="connsiteY0" fmla="*/ 18 h 61413"/>
                      <a:gd name="connsiteX1" fmla="*/ 774 w 257492"/>
                      <a:gd name="connsiteY1" fmla="*/ 16447 h 61413"/>
                      <a:gd name="connsiteX2" fmla="*/ 45908 w 257492"/>
                      <a:gd name="connsiteY2" fmla="*/ 45874 h 61413"/>
                      <a:gd name="connsiteX3" fmla="*/ 131482 w 257492"/>
                      <a:gd name="connsiteY3" fmla="*/ 48401 h 61413"/>
                      <a:gd name="connsiteX4" fmla="*/ 194670 w 257492"/>
                      <a:gd name="connsiteY4" fmla="*/ 60497 h 61413"/>
                      <a:gd name="connsiteX5" fmla="*/ 252802 w 257492"/>
                      <a:gd name="connsiteY5" fmla="*/ 49395 h 61413"/>
                      <a:gd name="connsiteX6" fmla="*/ 257406 w 257492"/>
                      <a:gd name="connsiteY6" fmla="*/ 35493 h 61413"/>
                      <a:gd name="connsiteX7" fmla="*/ 255149 w 257492"/>
                      <a:gd name="connsiteY7" fmla="*/ 21863 h 6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92" h="61413">
                        <a:moveTo>
                          <a:pt x="3392" y="18"/>
                        </a:moveTo>
                        <a:cubicBezTo>
                          <a:pt x="-580" y="-524"/>
                          <a:pt x="-489" y="11301"/>
                          <a:pt x="774" y="16447"/>
                        </a:cubicBezTo>
                        <a:cubicBezTo>
                          <a:pt x="2038" y="21592"/>
                          <a:pt x="17655" y="39014"/>
                          <a:pt x="45908" y="45874"/>
                        </a:cubicBezTo>
                        <a:cubicBezTo>
                          <a:pt x="74162" y="52734"/>
                          <a:pt x="114422" y="48582"/>
                          <a:pt x="131482" y="48401"/>
                        </a:cubicBezTo>
                        <a:cubicBezTo>
                          <a:pt x="148543" y="48221"/>
                          <a:pt x="177699" y="57428"/>
                          <a:pt x="194670" y="60497"/>
                        </a:cubicBezTo>
                        <a:cubicBezTo>
                          <a:pt x="211640" y="63566"/>
                          <a:pt x="242331" y="58692"/>
                          <a:pt x="252802" y="49395"/>
                        </a:cubicBezTo>
                        <a:cubicBezTo>
                          <a:pt x="256232" y="45619"/>
                          <a:pt x="257904" y="40569"/>
                          <a:pt x="257406" y="35493"/>
                        </a:cubicBezTo>
                        <a:cubicBezTo>
                          <a:pt x="257406" y="24119"/>
                          <a:pt x="256413" y="21863"/>
                          <a:pt x="255149" y="21863"/>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57" name="Freeform: Shape 356">
                    <a:extLst>
                      <a:ext uri="{FF2B5EF4-FFF2-40B4-BE49-F238E27FC236}">
                        <a16:creationId xmlns:a16="http://schemas.microsoft.com/office/drawing/2014/main" id="{D74D72C3-D567-4D45-8E3A-0F6DE3D2F60A}"/>
                      </a:ext>
                    </a:extLst>
                  </p:cNvPr>
                  <p:cNvSpPr/>
                  <p:nvPr/>
                </p:nvSpPr>
                <p:spPr>
                  <a:xfrm>
                    <a:off x="8209794" y="4732463"/>
                    <a:ext cx="252543" cy="118049"/>
                  </a:xfrm>
                  <a:custGeom>
                    <a:avLst/>
                    <a:gdLst>
                      <a:gd name="connsiteX0" fmla="*/ 249474 w 252543"/>
                      <a:gd name="connsiteY0" fmla="*/ 58403 h 118049"/>
                      <a:gd name="connsiteX1" fmla="*/ 250647 w 252543"/>
                      <a:gd name="connsiteY1" fmla="*/ 65173 h 118049"/>
                      <a:gd name="connsiteX2" fmla="*/ 251640 w 252543"/>
                      <a:gd name="connsiteY2" fmla="*/ 100017 h 118049"/>
                      <a:gd name="connsiteX3" fmla="*/ 230427 w 252543"/>
                      <a:gd name="connsiteY3" fmla="*/ 114640 h 118049"/>
                      <a:gd name="connsiteX4" fmla="*/ 172565 w 252543"/>
                      <a:gd name="connsiteY4" fmla="*/ 113376 h 118049"/>
                      <a:gd name="connsiteX5" fmla="*/ 128786 w 252543"/>
                      <a:gd name="connsiteY5" fmla="*/ 107328 h 118049"/>
                      <a:gd name="connsiteX6" fmla="*/ 69299 w 252543"/>
                      <a:gd name="connsiteY6" fmla="*/ 107779 h 118049"/>
                      <a:gd name="connsiteX7" fmla="*/ 25971 w 252543"/>
                      <a:gd name="connsiteY7" fmla="*/ 97037 h 118049"/>
                      <a:gd name="connsiteX8" fmla="*/ 64 w 252543"/>
                      <a:gd name="connsiteY8" fmla="*/ 72394 h 118049"/>
                      <a:gd name="connsiteX9" fmla="*/ 23804 w 252543"/>
                      <a:gd name="connsiteY9" fmla="*/ 33579 h 118049"/>
                      <a:gd name="connsiteX10" fmla="*/ 68306 w 252543"/>
                      <a:gd name="connsiteY10" fmla="*/ 25997 h 118049"/>
                      <a:gd name="connsiteX11" fmla="*/ 112267 w 252543"/>
                      <a:gd name="connsiteY11" fmla="*/ 28886 h 118049"/>
                      <a:gd name="connsiteX12" fmla="*/ 141784 w 252543"/>
                      <a:gd name="connsiteY12" fmla="*/ 22928 h 118049"/>
                      <a:gd name="connsiteX13" fmla="*/ 151533 w 252543"/>
                      <a:gd name="connsiteY13" fmla="*/ 10110 h 118049"/>
                      <a:gd name="connsiteX14" fmla="*/ 159928 w 252543"/>
                      <a:gd name="connsiteY14" fmla="*/ 0 h 118049"/>
                      <a:gd name="connsiteX15" fmla="*/ 236565 w 252543"/>
                      <a:gd name="connsiteY15" fmla="*/ 2166 h 118049"/>
                      <a:gd name="connsiteX16" fmla="*/ 245592 w 252543"/>
                      <a:gd name="connsiteY16" fmla="*/ 36829 h 118049"/>
                      <a:gd name="connsiteX17" fmla="*/ 247127 w 252543"/>
                      <a:gd name="connsiteY17" fmla="*/ 50008 h 118049"/>
                      <a:gd name="connsiteX18" fmla="*/ 249474 w 252543"/>
                      <a:gd name="connsiteY18" fmla="*/ 58403 h 11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2543" h="118049">
                        <a:moveTo>
                          <a:pt x="249474" y="58403"/>
                        </a:moveTo>
                        <a:cubicBezTo>
                          <a:pt x="249925" y="60660"/>
                          <a:pt x="250286" y="62917"/>
                          <a:pt x="250647" y="65173"/>
                        </a:cubicBezTo>
                        <a:cubicBezTo>
                          <a:pt x="252781" y="76666"/>
                          <a:pt x="253116" y="88421"/>
                          <a:pt x="251640" y="100017"/>
                        </a:cubicBezTo>
                        <a:cubicBezTo>
                          <a:pt x="246994" y="107708"/>
                          <a:pt x="239268" y="113034"/>
                          <a:pt x="230427" y="114640"/>
                        </a:cubicBezTo>
                        <a:cubicBezTo>
                          <a:pt x="211395" y="119581"/>
                          <a:pt x="191364" y="119144"/>
                          <a:pt x="172565" y="113376"/>
                        </a:cubicBezTo>
                        <a:cubicBezTo>
                          <a:pt x="158291" y="109493"/>
                          <a:pt x="143578" y="107461"/>
                          <a:pt x="128786" y="107328"/>
                        </a:cubicBezTo>
                        <a:cubicBezTo>
                          <a:pt x="108992" y="108877"/>
                          <a:pt x="89114" y="109027"/>
                          <a:pt x="69299" y="107779"/>
                        </a:cubicBezTo>
                        <a:cubicBezTo>
                          <a:pt x="54373" y="106548"/>
                          <a:pt x="39743" y="102921"/>
                          <a:pt x="25971" y="97037"/>
                        </a:cubicBezTo>
                        <a:cubicBezTo>
                          <a:pt x="14794" y="91993"/>
                          <a:pt x="5661" y="83304"/>
                          <a:pt x="64" y="72394"/>
                        </a:cubicBezTo>
                        <a:cubicBezTo>
                          <a:pt x="-872" y="55776"/>
                          <a:pt x="8584" y="40316"/>
                          <a:pt x="23804" y="33579"/>
                        </a:cubicBezTo>
                        <a:cubicBezTo>
                          <a:pt x="37756" y="27323"/>
                          <a:pt x="53069" y="24714"/>
                          <a:pt x="68306" y="25997"/>
                        </a:cubicBezTo>
                        <a:cubicBezTo>
                          <a:pt x="85006" y="26719"/>
                          <a:pt x="97463" y="29337"/>
                          <a:pt x="112267" y="28886"/>
                        </a:cubicBezTo>
                        <a:cubicBezTo>
                          <a:pt x="122411" y="28951"/>
                          <a:pt x="132459" y="26923"/>
                          <a:pt x="141784" y="22928"/>
                        </a:cubicBezTo>
                        <a:cubicBezTo>
                          <a:pt x="146183" y="19666"/>
                          <a:pt x="149564" y="15221"/>
                          <a:pt x="151533" y="10110"/>
                        </a:cubicBezTo>
                        <a:cubicBezTo>
                          <a:pt x="154151" y="4965"/>
                          <a:pt x="155144" y="361"/>
                          <a:pt x="159928" y="0"/>
                        </a:cubicBezTo>
                        <a:cubicBezTo>
                          <a:pt x="159928" y="0"/>
                          <a:pt x="229615" y="1264"/>
                          <a:pt x="236565" y="2166"/>
                        </a:cubicBezTo>
                        <a:cubicBezTo>
                          <a:pt x="243516" y="3069"/>
                          <a:pt x="245050" y="31323"/>
                          <a:pt x="245592" y="36829"/>
                        </a:cubicBezTo>
                        <a:cubicBezTo>
                          <a:pt x="246134" y="42336"/>
                          <a:pt x="246134" y="45856"/>
                          <a:pt x="247127" y="50008"/>
                        </a:cubicBezTo>
                        <a:cubicBezTo>
                          <a:pt x="248300" y="52807"/>
                          <a:pt x="248932" y="55605"/>
                          <a:pt x="249474" y="58403"/>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58" name="Freeform: Shape 357">
                    <a:extLst>
                      <a:ext uri="{FF2B5EF4-FFF2-40B4-BE49-F238E27FC236}">
                        <a16:creationId xmlns:a16="http://schemas.microsoft.com/office/drawing/2014/main" id="{E0FB8B93-D8E1-40CF-992B-B6134A249FDB}"/>
                      </a:ext>
                    </a:extLst>
                  </p:cNvPr>
                  <p:cNvSpPr/>
                  <p:nvPr/>
                </p:nvSpPr>
                <p:spPr>
                  <a:xfrm>
                    <a:off x="8285636" y="4756403"/>
                    <a:ext cx="25936" cy="35744"/>
                  </a:xfrm>
                  <a:custGeom>
                    <a:avLst/>
                    <a:gdLst>
                      <a:gd name="connsiteX0" fmla="*/ 23967 w 25936"/>
                      <a:gd name="connsiteY0" fmla="*/ 1606 h 35744"/>
                      <a:gd name="connsiteX1" fmla="*/ 20447 w 25936"/>
                      <a:gd name="connsiteY1" fmla="*/ 162 h 35744"/>
                      <a:gd name="connsiteX2" fmla="*/ 5192 w 25936"/>
                      <a:gd name="connsiteY2" fmla="*/ 10362 h 35744"/>
                      <a:gd name="connsiteX3" fmla="*/ 1310 w 25936"/>
                      <a:gd name="connsiteY3" fmla="*/ 20381 h 35744"/>
                      <a:gd name="connsiteX4" fmla="*/ 588 w 25936"/>
                      <a:gd name="connsiteY4" fmla="*/ 33560 h 35744"/>
                      <a:gd name="connsiteX5" fmla="*/ 2845 w 25936"/>
                      <a:gd name="connsiteY5" fmla="*/ 35727 h 35744"/>
                      <a:gd name="connsiteX6" fmla="*/ 4289 w 25936"/>
                      <a:gd name="connsiteY6" fmla="*/ 33200 h 35744"/>
                      <a:gd name="connsiteX7" fmla="*/ 9976 w 25936"/>
                      <a:gd name="connsiteY7" fmla="*/ 15597 h 35744"/>
                      <a:gd name="connsiteX8" fmla="*/ 14399 w 25936"/>
                      <a:gd name="connsiteY8" fmla="*/ 9278 h 35744"/>
                      <a:gd name="connsiteX9" fmla="*/ 21259 w 25936"/>
                      <a:gd name="connsiteY9" fmla="*/ 5307 h 35744"/>
                      <a:gd name="connsiteX10" fmla="*/ 25773 w 25936"/>
                      <a:gd name="connsiteY10" fmla="*/ 3141 h 35744"/>
                      <a:gd name="connsiteX11" fmla="*/ 24960 w 25936"/>
                      <a:gd name="connsiteY11" fmla="*/ 2238 h 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36" h="35744">
                        <a:moveTo>
                          <a:pt x="23967" y="1606"/>
                        </a:moveTo>
                        <a:cubicBezTo>
                          <a:pt x="22910" y="880"/>
                          <a:pt x="21710" y="387"/>
                          <a:pt x="20447" y="162"/>
                        </a:cubicBezTo>
                        <a:cubicBezTo>
                          <a:pt x="13677" y="-1102"/>
                          <a:pt x="8261" y="5307"/>
                          <a:pt x="5192" y="10362"/>
                        </a:cubicBezTo>
                        <a:cubicBezTo>
                          <a:pt x="3527" y="13546"/>
                          <a:pt x="2225" y="16907"/>
                          <a:pt x="1310" y="20381"/>
                        </a:cubicBezTo>
                        <a:cubicBezTo>
                          <a:pt x="-143" y="24623"/>
                          <a:pt x="-393" y="29185"/>
                          <a:pt x="588" y="33560"/>
                        </a:cubicBezTo>
                        <a:cubicBezTo>
                          <a:pt x="588" y="34644"/>
                          <a:pt x="1671" y="35908"/>
                          <a:pt x="2845" y="35727"/>
                        </a:cubicBezTo>
                        <a:cubicBezTo>
                          <a:pt x="4018" y="35547"/>
                          <a:pt x="4199" y="34193"/>
                          <a:pt x="4289" y="33200"/>
                        </a:cubicBezTo>
                        <a:cubicBezTo>
                          <a:pt x="5138" y="27044"/>
                          <a:pt x="7063" y="21086"/>
                          <a:pt x="9976" y="15597"/>
                        </a:cubicBezTo>
                        <a:cubicBezTo>
                          <a:pt x="11092" y="13261"/>
                          <a:pt x="12586" y="11126"/>
                          <a:pt x="14399" y="9278"/>
                        </a:cubicBezTo>
                        <a:cubicBezTo>
                          <a:pt x="16400" y="7513"/>
                          <a:pt x="18732" y="6163"/>
                          <a:pt x="21259" y="5307"/>
                        </a:cubicBezTo>
                        <a:cubicBezTo>
                          <a:pt x="22252" y="5307"/>
                          <a:pt x="26856" y="5307"/>
                          <a:pt x="25773" y="3141"/>
                        </a:cubicBezTo>
                        <a:cubicBezTo>
                          <a:pt x="25579" y="2778"/>
                          <a:pt x="25300" y="2468"/>
                          <a:pt x="24960" y="2238"/>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59" name="Freeform: Shape 358">
                    <a:extLst>
                      <a:ext uri="{FF2B5EF4-FFF2-40B4-BE49-F238E27FC236}">
                        <a16:creationId xmlns:a16="http://schemas.microsoft.com/office/drawing/2014/main" id="{FE79A652-8F25-4770-A923-84542A3427D6}"/>
                      </a:ext>
                    </a:extLst>
                  </p:cNvPr>
                  <p:cNvSpPr/>
                  <p:nvPr/>
                </p:nvSpPr>
                <p:spPr>
                  <a:xfrm>
                    <a:off x="8311356" y="4758598"/>
                    <a:ext cx="21175" cy="35230"/>
                  </a:xfrm>
                  <a:custGeom>
                    <a:avLst/>
                    <a:gdLst>
                      <a:gd name="connsiteX0" fmla="*/ 17745 w 21175"/>
                      <a:gd name="connsiteY0" fmla="*/ 133 h 35230"/>
                      <a:gd name="connsiteX1" fmla="*/ 8719 w 21175"/>
                      <a:gd name="connsiteY1" fmla="*/ 2299 h 35230"/>
                      <a:gd name="connsiteX2" fmla="*/ 3122 w 21175"/>
                      <a:gd name="connsiteY2" fmla="*/ 11326 h 35230"/>
                      <a:gd name="connsiteX3" fmla="*/ 1768 w 21175"/>
                      <a:gd name="connsiteY3" fmla="*/ 34074 h 35230"/>
                      <a:gd name="connsiteX4" fmla="*/ 5559 w 21175"/>
                      <a:gd name="connsiteY4" fmla="*/ 33261 h 35230"/>
                      <a:gd name="connsiteX5" fmla="*/ 6643 w 21175"/>
                      <a:gd name="connsiteY5" fmla="*/ 26311 h 35230"/>
                      <a:gd name="connsiteX6" fmla="*/ 11336 w 21175"/>
                      <a:gd name="connsiteY6" fmla="*/ 11507 h 35230"/>
                      <a:gd name="connsiteX7" fmla="*/ 14315 w 21175"/>
                      <a:gd name="connsiteY7" fmla="*/ 6090 h 35230"/>
                      <a:gd name="connsiteX8" fmla="*/ 17475 w 21175"/>
                      <a:gd name="connsiteY8" fmla="*/ 3383 h 35230"/>
                      <a:gd name="connsiteX9" fmla="*/ 19280 w 21175"/>
                      <a:gd name="connsiteY9" fmla="*/ 2661 h 35230"/>
                      <a:gd name="connsiteX10" fmla="*/ 21176 w 21175"/>
                      <a:gd name="connsiteY10" fmla="*/ 2661 h 35230"/>
                      <a:gd name="connsiteX11" fmla="*/ 19190 w 21175"/>
                      <a:gd name="connsiteY11" fmla="*/ 85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75" h="35230">
                        <a:moveTo>
                          <a:pt x="17745" y="133"/>
                        </a:moveTo>
                        <a:cubicBezTo>
                          <a:pt x="14570" y="-335"/>
                          <a:pt x="11336" y="441"/>
                          <a:pt x="8719" y="2299"/>
                        </a:cubicBezTo>
                        <a:cubicBezTo>
                          <a:pt x="6011" y="4697"/>
                          <a:pt x="4065" y="7835"/>
                          <a:pt x="3122" y="11326"/>
                        </a:cubicBezTo>
                        <a:cubicBezTo>
                          <a:pt x="-503" y="18382"/>
                          <a:pt x="-994" y="26637"/>
                          <a:pt x="1768" y="34074"/>
                        </a:cubicBezTo>
                        <a:cubicBezTo>
                          <a:pt x="2941" y="36150"/>
                          <a:pt x="4837" y="35157"/>
                          <a:pt x="5559" y="33261"/>
                        </a:cubicBezTo>
                        <a:cubicBezTo>
                          <a:pt x="6197" y="30996"/>
                          <a:pt x="6561" y="28662"/>
                          <a:pt x="6643" y="26311"/>
                        </a:cubicBezTo>
                        <a:cubicBezTo>
                          <a:pt x="7603" y="21204"/>
                          <a:pt x="9179" y="16233"/>
                          <a:pt x="11336" y="11507"/>
                        </a:cubicBezTo>
                        <a:cubicBezTo>
                          <a:pt x="12095" y="9582"/>
                          <a:pt x="13096" y="7761"/>
                          <a:pt x="14315" y="6090"/>
                        </a:cubicBezTo>
                        <a:cubicBezTo>
                          <a:pt x="15194" y="5003"/>
                          <a:pt x="16265" y="4085"/>
                          <a:pt x="17475" y="3383"/>
                        </a:cubicBezTo>
                        <a:lnTo>
                          <a:pt x="19280" y="2661"/>
                        </a:lnTo>
                        <a:lnTo>
                          <a:pt x="21176" y="2661"/>
                        </a:lnTo>
                        <a:cubicBezTo>
                          <a:pt x="21176" y="1667"/>
                          <a:pt x="20183" y="1126"/>
                          <a:pt x="19190" y="855"/>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60" name="Freeform: Shape 359">
                    <a:extLst>
                      <a:ext uri="{FF2B5EF4-FFF2-40B4-BE49-F238E27FC236}">
                        <a16:creationId xmlns:a16="http://schemas.microsoft.com/office/drawing/2014/main" id="{F72FE49E-463E-4012-978A-2750A15302F6}"/>
                      </a:ext>
                    </a:extLst>
                  </p:cNvPr>
                  <p:cNvSpPr/>
                  <p:nvPr/>
                </p:nvSpPr>
                <p:spPr>
                  <a:xfrm>
                    <a:off x="8336982" y="4753105"/>
                    <a:ext cx="16174" cy="37265"/>
                  </a:xfrm>
                  <a:custGeom>
                    <a:avLst/>
                    <a:gdLst>
                      <a:gd name="connsiteX0" fmla="*/ 12069 w 16174"/>
                      <a:gd name="connsiteY0" fmla="*/ 752 h 37265"/>
                      <a:gd name="connsiteX1" fmla="*/ 6201 w 16174"/>
                      <a:gd name="connsiteY1" fmla="*/ 4362 h 37265"/>
                      <a:gd name="connsiteX2" fmla="*/ 3313 w 16174"/>
                      <a:gd name="connsiteY2" fmla="*/ 10320 h 37265"/>
                      <a:gd name="connsiteX3" fmla="*/ 63 w 16174"/>
                      <a:gd name="connsiteY3" fmla="*/ 25034 h 37265"/>
                      <a:gd name="connsiteX4" fmla="*/ 2230 w 16174"/>
                      <a:gd name="connsiteY4" fmla="*/ 35234 h 37265"/>
                      <a:gd name="connsiteX5" fmla="*/ 5570 w 16174"/>
                      <a:gd name="connsiteY5" fmla="*/ 37130 h 37265"/>
                      <a:gd name="connsiteX6" fmla="*/ 7014 w 16174"/>
                      <a:gd name="connsiteY6" fmla="*/ 33068 h 37265"/>
                      <a:gd name="connsiteX7" fmla="*/ 7014 w 16174"/>
                      <a:gd name="connsiteY7" fmla="*/ 25846 h 37265"/>
                      <a:gd name="connsiteX8" fmla="*/ 16041 w 16174"/>
                      <a:gd name="connsiteY8" fmla="*/ 1835 h 37265"/>
                      <a:gd name="connsiteX9" fmla="*/ 16041 w 16174"/>
                      <a:gd name="connsiteY9" fmla="*/ 661 h 37265"/>
                      <a:gd name="connsiteX10" fmla="*/ 14326 w 16174"/>
                      <a:gd name="connsiteY10" fmla="*/ 30 h 37265"/>
                      <a:gd name="connsiteX11" fmla="*/ 12069 w 16174"/>
                      <a:gd name="connsiteY11" fmla="*/ 752 h 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74" h="37265">
                        <a:moveTo>
                          <a:pt x="12069" y="752"/>
                        </a:moveTo>
                        <a:cubicBezTo>
                          <a:pt x="9787" y="1320"/>
                          <a:pt x="7737" y="2581"/>
                          <a:pt x="6201" y="4362"/>
                        </a:cubicBezTo>
                        <a:cubicBezTo>
                          <a:pt x="4831" y="6123"/>
                          <a:pt x="3847" y="8153"/>
                          <a:pt x="3313" y="10320"/>
                        </a:cubicBezTo>
                        <a:cubicBezTo>
                          <a:pt x="1594" y="15062"/>
                          <a:pt x="501" y="20009"/>
                          <a:pt x="63" y="25034"/>
                        </a:cubicBezTo>
                        <a:cubicBezTo>
                          <a:pt x="-234" y="28573"/>
                          <a:pt x="520" y="32121"/>
                          <a:pt x="2230" y="35234"/>
                        </a:cubicBezTo>
                        <a:cubicBezTo>
                          <a:pt x="2862" y="36498"/>
                          <a:pt x="4216" y="37671"/>
                          <a:pt x="5570" y="37130"/>
                        </a:cubicBezTo>
                        <a:cubicBezTo>
                          <a:pt x="6924" y="36588"/>
                          <a:pt x="6924" y="34331"/>
                          <a:pt x="7014" y="33068"/>
                        </a:cubicBezTo>
                        <a:cubicBezTo>
                          <a:pt x="7104" y="31804"/>
                          <a:pt x="7014" y="28284"/>
                          <a:pt x="7014" y="25846"/>
                        </a:cubicBezTo>
                        <a:cubicBezTo>
                          <a:pt x="7431" y="17094"/>
                          <a:pt x="10589" y="8694"/>
                          <a:pt x="16041" y="1835"/>
                        </a:cubicBezTo>
                        <a:cubicBezTo>
                          <a:pt x="16219" y="1464"/>
                          <a:pt x="16219" y="1032"/>
                          <a:pt x="16041" y="661"/>
                        </a:cubicBezTo>
                        <a:cubicBezTo>
                          <a:pt x="16041" y="30"/>
                          <a:pt x="14957" y="-61"/>
                          <a:pt x="14326" y="30"/>
                        </a:cubicBezTo>
                        <a:cubicBezTo>
                          <a:pt x="13558" y="221"/>
                          <a:pt x="12804" y="462"/>
                          <a:pt x="12069" y="752"/>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61" name="Freeform: Shape 360">
                    <a:extLst>
                      <a:ext uri="{FF2B5EF4-FFF2-40B4-BE49-F238E27FC236}">
                        <a16:creationId xmlns:a16="http://schemas.microsoft.com/office/drawing/2014/main" id="{F708E084-3CE3-4439-A98D-499C98EE0174}"/>
                      </a:ext>
                    </a:extLst>
                  </p:cNvPr>
                  <p:cNvSpPr/>
                  <p:nvPr/>
                </p:nvSpPr>
                <p:spPr>
                  <a:xfrm>
                    <a:off x="8207929" y="4752925"/>
                    <a:ext cx="88585" cy="83075"/>
                  </a:xfrm>
                  <a:custGeom>
                    <a:avLst/>
                    <a:gdLst>
                      <a:gd name="connsiteX0" fmla="*/ 80913 w 88585"/>
                      <a:gd name="connsiteY0" fmla="*/ 6167 h 83075"/>
                      <a:gd name="connsiteX1" fmla="*/ 51485 w 88585"/>
                      <a:gd name="connsiteY1" fmla="*/ 35594 h 83075"/>
                      <a:gd name="connsiteX2" fmla="*/ 47062 w 88585"/>
                      <a:gd name="connsiteY2" fmla="*/ 83075 h 83075"/>
                      <a:gd name="connsiteX3" fmla="*/ 9511 w 88585"/>
                      <a:gd name="connsiteY3" fmla="*/ 63758 h 83075"/>
                      <a:gd name="connsiteX4" fmla="*/ 484 w 88585"/>
                      <a:gd name="connsiteY4" fmla="*/ 51301 h 83075"/>
                      <a:gd name="connsiteX5" fmla="*/ 8699 w 88585"/>
                      <a:gd name="connsiteY5" fmla="*/ 19436 h 83075"/>
                      <a:gd name="connsiteX6" fmla="*/ 59158 w 88585"/>
                      <a:gd name="connsiteY6" fmla="*/ 29 h 83075"/>
                      <a:gd name="connsiteX7" fmla="*/ 88586 w 88585"/>
                      <a:gd name="connsiteY7" fmla="*/ 6799 h 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85" h="83075">
                        <a:moveTo>
                          <a:pt x="80913" y="6167"/>
                        </a:moveTo>
                        <a:cubicBezTo>
                          <a:pt x="74052" y="6167"/>
                          <a:pt x="59249" y="14742"/>
                          <a:pt x="51485" y="35594"/>
                        </a:cubicBezTo>
                        <a:cubicBezTo>
                          <a:pt x="46856" y="50967"/>
                          <a:pt x="45352" y="67112"/>
                          <a:pt x="47062" y="83075"/>
                        </a:cubicBezTo>
                        <a:cubicBezTo>
                          <a:pt x="32808" y="80798"/>
                          <a:pt x="19652" y="74031"/>
                          <a:pt x="9511" y="63758"/>
                        </a:cubicBezTo>
                        <a:cubicBezTo>
                          <a:pt x="5729" y="60224"/>
                          <a:pt x="2664" y="55995"/>
                          <a:pt x="484" y="51301"/>
                        </a:cubicBezTo>
                        <a:cubicBezTo>
                          <a:pt x="-1250" y="40003"/>
                          <a:pt x="1718" y="28487"/>
                          <a:pt x="8699" y="19436"/>
                        </a:cubicBezTo>
                        <a:cubicBezTo>
                          <a:pt x="19079" y="7792"/>
                          <a:pt x="34786" y="480"/>
                          <a:pt x="59158" y="29"/>
                        </a:cubicBezTo>
                        <a:cubicBezTo>
                          <a:pt x="86239" y="-513"/>
                          <a:pt x="88586" y="6799"/>
                          <a:pt x="88586" y="6799"/>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62" name="Freeform: Shape 361">
                    <a:extLst>
                      <a:ext uri="{FF2B5EF4-FFF2-40B4-BE49-F238E27FC236}">
                        <a16:creationId xmlns:a16="http://schemas.microsoft.com/office/drawing/2014/main" id="{ADB0F97B-3134-4011-B4CD-C6285BC71BD0}"/>
                      </a:ext>
                    </a:extLst>
                  </p:cNvPr>
                  <p:cNvSpPr/>
                  <p:nvPr/>
                </p:nvSpPr>
                <p:spPr>
                  <a:xfrm>
                    <a:off x="8369696" y="4675324"/>
                    <a:ext cx="80725" cy="88007"/>
                  </a:xfrm>
                  <a:custGeom>
                    <a:avLst/>
                    <a:gdLst>
                      <a:gd name="connsiteX0" fmla="*/ 80726 w 80725"/>
                      <a:gd name="connsiteY0" fmla="*/ 12276 h 88007"/>
                      <a:gd name="connsiteX1" fmla="*/ 75761 w 80725"/>
                      <a:gd name="connsiteY1" fmla="*/ 64722 h 88007"/>
                      <a:gd name="connsiteX2" fmla="*/ 36043 w 80725"/>
                      <a:gd name="connsiteY2" fmla="*/ 87921 h 88007"/>
                      <a:gd name="connsiteX3" fmla="*/ 1922 w 80725"/>
                      <a:gd name="connsiteY3" fmla="*/ 65444 h 88007"/>
                      <a:gd name="connsiteX4" fmla="*/ 297 w 80725"/>
                      <a:gd name="connsiteY4" fmla="*/ 0 h 8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25" h="88007">
                        <a:moveTo>
                          <a:pt x="80726" y="12276"/>
                        </a:moveTo>
                        <a:cubicBezTo>
                          <a:pt x="80726" y="12276"/>
                          <a:pt x="78559" y="48383"/>
                          <a:pt x="75761" y="64722"/>
                        </a:cubicBezTo>
                        <a:cubicBezTo>
                          <a:pt x="74226" y="73749"/>
                          <a:pt x="65019" y="88462"/>
                          <a:pt x="36043" y="87921"/>
                        </a:cubicBezTo>
                        <a:cubicBezTo>
                          <a:pt x="20895" y="89006"/>
                          <a:pt x="6904" y="79790"/>
                          <a:pt x="1922" y="65444"/>
                        </a:cubicBezTo>
                        <a:cubicBezTo>
                          <a:pt x="138" y="43678"/>
                          <a:pt x="-405" y="21828"/>
                          <a:pt x="297" y="0"/>
                        </a:cubicBezTo>
                        <a:close/>
                      </a:path>
                    </a:pathLst>
                  </a:custGeom>
                  <a:solidFill>
                    <a:srgbClr val="FFA8A7"/>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63" name="Freeform: Shape 362">
                    <a:extLst>
                      <a:ext uri="{FF2B5EF4-FFF2-40B4-BE49-F238E27FC236}">
                        <a16:creationId xmlns:a16="http://schemas.microsoft.com/office/drawing/2014/main" id="{B28403A3-243F-4789-AC69-136F3E8FDBD5}"/>
                      </a:ext>
                    </a:extLst>
                  </p:cNvPr>
                  <p:cNvSpPr/>
                  <p:nvPr/>
                </p:nvSpPr>
                <p:spPr>
                  <a:xfrm>
                    <a:off x="8721405" y="4522320"/>
                    <a:ext cx="135401" cy="144196"/>
                  </a:xfrm>
                  <a:custGeom>
                    <a:avLst/>
                    <a:gdLst>
                      <a:gd name="connsiteX0" fmla="*/ 135402 w 135401"/>
                      <a:gd name="connsiteY0" fmla="*/ 98753 h 144196"/>
                      <a:gd name="connsiteX1" fmla="*/ 89726 w 135401"/>
                      <a:gd name="connsiteY1" fmla="*/ 0 h 144196"/>
                      <a:gd name="connsiteX2" fmla="*/ 0 w 135401"/>
                      <a:gd name="connsiteY2" fmla="*/ 22206 h 144196"/>
                      <a:gd name="connsiteX3" fmla="*/ 81963 w 135401"/>
                      <a:gd name="connsiteY3" fmla="*/ 141359 h 144196"/>
                      <a:gd name="connsiteX4" fmla="*/ 135402 w 135401"/>
                      <a:gd name="connsiteY4" fmla="*/ 98753 h 14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01" h="144196">
                        <a:moveTo>
                          <a:pt x="135402" y="98753"/>
                        </a:moveTo>
                        <a:lnTo>
                          <a:pt x="89726" y="0"/>
                        </a:lnTo>
                        <a:lnTo>
                          <a:pt x="0" y="22206"/>
                        </a:lnTo>
                        <a:cubicBezTo>
                          <a:pt x="0" y="22206"/>
                          <a:pt x="74471" y="131520"/>
                          <a:pt x="81963" y="141359"/>
                        </a:cubicBezTo>
                        <a:cubicBezTo>
                          <a:pt x="94240" y="157608"/>
                          <a:pt x="135402" y="98753"/>
                          <a:pt x="135402" y="98753"/>
                        </a:cubicBezTo>
                        <a:close/>
                      </a:path>
                    </a:pathLst>
                  </a:custGeom>
                  <a:solidFill>
                    <a:srgbClr val="FFA8A7"/>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64" name="Freeform: Shape 363">
                    <a:extLst>
                      <a:ext uri="{FF2B5EF4-FFF2-40B4-BE49-F238E27FC236}">
                        <a16:creationId xmlns:a16="http://schemas.microsoft.com/office/drawing/2014/main" id="{CB47D3FC-DFDC-4896-B9AC-AF6B695B5A08}"/>
                      </a:ext>
                    </a:extLst>
                  </p:cNvPr>
                  <p:cNvSpPr/>
                  <p:nvPr/>
                </p:nvSpPr>
                <p:spPr>
                  <a:xfrm>
                    <a:off x="8790513" y="4604264"/>
                    <a:ext cx="107647" cy="211183"/>
                  </a:xfrm>
                  <a:custGeom>
                    <a:avLst/>
                    <a:gdLst>
                      <a:gd name="connsiteX0" fmla="*/ 107276 w 107647"/>
                      <a:gd name="connsiteY0" fmla="*/ 45243 h 211183"/>
                      <a:gd name="connsiteX1" fmla="*/ 107276 w 107647"/>
                      <a:gd name="connsiteY1" fmla="*/ 57700 h 211183"/>
                      <a:gd name="connsiteX2" fmla="*/ 104026 w 107647"/>
                      <a:gd name="connsiteY2" fmla="*/ 100758 h 211183"/>
                      <a:gd name="connsiteX3" fmla="*/ 101679 w 107647"/>
                      <a:gd name="connsiteY3" fmla="*/ 117638 h 211183"/>
                      <a:gd name="connsiteX4" fmla="*/ 100957 w 107647"/>
                      <a:gd name="connsiteY4" fmla="*/ 138128 h 211183"/>
                      <a:gd name="connsiteX5" fmla="*/ 100957 w 107647"/>
                      <a:gd name="connsiteY5" fmla="*/ 159522 h 211183"/>
                      <a:gd name="connsiteX6" fmla="*/ 100957 w 107647"/>
                      <a:gd name="connsiteY6" fmla="*/ 168549 h 211183"/>
                      <a:gd name="connsiteX7" fmla="*/ 37137 w 107647"/>
                      <a:gd name="connsiteY7" fmla="*/ 208086 h 211183"/>
                      <a:gd name="connsiteX8" fmla="*/ 33798 w 107647"/>
                      <a:gd name="connsiteY8" fmla="*/ 209621 h 211183"/>
                      <a:gd name="connsiteX9" fmla="*/ 3648 w 107647"/>
                      <a:gd name="connsiteY9" fmla="*/ 202580 h 211183"/>
                      <a:gd name="connsiteX10" fmla="*/ 16195 w 107647"/>
                      <a:gd name="connsiteY10" fmla="*/ 146253 h 211183"/>
                      <a:gd name="connsiteX11" fmla="*/ 18091 w 107647"/>
                      <a:gd name="connsiteY11" fmla="*/ 128199 h 211183"/>
                      <a:gd name="connsiteX12" fmla="*/ 16647 w 107647"/>
                      <a:gd name="connsiteY12" fmla="*/ 89294 h 211183"/>
                      <a:gd name="connsiteX13" fmla="*/ 10599 w 107647"/>
                      <a:gd name="connsiteY13" fmla="*/ 65734 h 211183"/>
                      <a:gd name="connsiteX14" fmla="*/ 2655 w 107647"/>
                      <a:gd name="connsiteY14" fmla="*/ 43889 h 211183"/>
                      <a:gd name="connsiteX15" fmla="*/ 9876 w 107647"/>
                      <a:gd name="connsiteY15" fmla="*/ 28724 h 211183"/>
                      <a:gd name="connsiteX16" fmla="*/ 21160 w 107647"/>
                      <a:gd name="connsiteY16" fmla="*/ 16538 h 211183"/>
                      <a:gd name="connsiteX17" fmla="*/ 53656 w 107647"/>
                      <a:gd name="connsiteY17" fmla="*/ 470 h 211183"/>
                      <a:gd name="connsiteX18" fmla="*/ 60968 w 107647"/>
                      <a:gd name="connsiteY18" fmla="*/ 470 h 211183"/>
                      <a:gd name="connsiteX19" fmla="*/ 69363 w 107647"/>
                      <a:gd name="connsiteY19" fmla="*/ 8233 h 211183"/>
                      <a:gd name="connsiteX20" fmla="*/ 90125 w 107647"/>
                      <a:gd name="connsiteY20" fmla="*/ 23669 h 211183"/>
                      <a:gd name="connsiteX21" fmla="*/ 107095 w 107647"/>
                      <a:gd name="connsiteY21" fmla="*/ 42625 h 211183"/>
                      <a:gd name="connsiteX22" fmla="*/ 107276 w 107647"/>
                      <a:gd name="connsiteY22" fmla="*/ 45243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7647" h="211183">
                        <a:moveTo>
                          <a:pt x="107276" y="45243"/>
                        </a:moveTo>
                        <a:cubicBezTo>
                          <a:pt x="107772" y="49380"/>
                          <a:pt x="107772" y="53562"/>
                          <a:pt x="107276" y="57700"/>
                        </a:cubicBezTo>
                        <a:lnTo>
                          <a:pt x="104026" y="100758"/>
                        </a:lnTo>
                        <a:cubicBezTo>
                          <a:pt x="103751" y="106443"/>
                          <a:pt x="102965" y="112093"/>
                          <a:pt x="101679" y="117638"/>
                        </a:cubicBezTo>
                        <a:cubicBezTo>
                          <a:pt x="100760" y="124427"/>
                          <a:pt x="100518" y="131291"/>
                          <a:pt x="100957" y="138128"/>
                        </a:cubicBezTo>
                        <a:cubicBezTo>
                          <a:pt x="100957" y="145260"/>
                          <a:pt x="100957" y="152391"/>
                          <a:pt x="100957" y="159522"/>
                        </a:cubicBezTo>
                        <a:cubicBezTo>
                          <a:pt x="100603" y="162521"/>
                          <a:pt x="100603" y="165550"/>
                          <a:pt x="100957" y="168549"/>
                        </a:cubicBezTo>
                        <a:cubicBezTo>
                          <a:pt x="101679" y="171528"/>
                          <a:pt x="55823" y="197886"/>
                          <a:pt x="37137" y="208086"/>
                        </a:cubicBezTo>
                        <a:lnTo>
                          <a:pt x="33798" y="209621"/>
                        </a:lnTo>
                        <a:cubicBezTo>
                          <a:pt x="23228" y="213222"/>
                          <a:pt x="11530" y="210490"/>
                          <a:pt x="3648" y="202580"/>
                        </a:cubicBezTo>
                        <a:cubicBezTo>
                          <a:pt x="-4162" y="183011"/>
                          <a:pt x="818" y="160656"/>
                          <a:pt x="16195" y="146253"/>
                        </a:cubicBezTo>
                        <a:cubicBezTo>
                          <a:pt x="16195" y="146253"/>
                          <a:pt x="18542" y="146253"/>
                          <a:pt x="18091" y="128199"/>
                        </a:cubicBezTo>
                        <a:cubicBezTo>
                          <a:pt x="18091" y="115291"/>
                          <a:pt x="18091" y="102202"/>
                          <a:pt x="16647" y="89294"/>
                        </a:cubicBezTo>
                        <a:cubicBezTo>
                          <a:pt x="15824" y="81182"/>
                          <a:pt x="13785" y="73239"/>
                          <a:pt x="10599" y="65734"/>
                        </a:cubicBezTo>
                        <a:cubicBezTo>
                          <a:pt x="6494" y="59068"/>
                          <a:pt x="3791" y="51635"/>
                          <a:pt x="2655" y="43889"/>
                        </a:cubicBezTo>
                        <a:cubicBezTo>
                          <a:pt x="3727" y="38300"/>
                          <a:pt x="6213" y="33079"/>
                          <a:pt x="9876" y="28724"/>
                        </a:cubicBezTo>
                        <a:cubicBezTo>
                          <a:pt x="12882" y="24023"/>
                          <a:pt x="16703" y="19896"/>
                          <a:pt x="21160" y="16538"/>
                        </a:cubicBezTo>
                        <a:cubicBezTo>
                          <a:pt x="30644" y="8803"/>
                          <a:pt x="41752" y="3310"/>
                          <a:pt x="53656" y="470"/>
                        </a:cubicBezTo>
                        <a:cubicBezTo>
                          <a:pt x="56053" y="-157"/>
                          <a:pt x="58571" y="-157"/>
                          <a:pt x="60968" y="470"/>
                        </a:cubicBezTo>
                        <a:cubicBezTo>
                          <a:pt x="64669" y="1553"/>
                          <a:pt x="66835" y="5254"/>
                          <a:pt x="69363" y="8233"/>
                        </a:cubicBezTo>
                        <a:cubicBezTo>
                          <a:pt x="75445" y="14419"/>
                          <a:pt x="82449" y="19626"/>
                          <a:pt x="90125" y="23669"/>
                        </a:cubicBezTo>
                        <a:cubicBezTo>
                          <a:pt x="97829" y="27802"/>
                          <a:pt x="103836" y="34512"/>
                          <a:pt x="107095" y="42625"/>
                        </a:cubicBezTo>
                        <a:cubicBezTo>
                          <a:pt x="106914" y="43347"/>
                          <a:pt x="107095" y="44340"/>
                          <a:pt x="107276" y="45243"/>
                        </a:cubicBezTo>
                        <a:close/>
                      </a:path>
                    </a:pathLst>
                  </a:custGeom>
                  <a:solidFill>
                    <a:srgbClr val="455A64"/>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65" name="Freeform: Shape 364">
                    <a:extLst>
                      <a:ext uri="{FF2B5EF4-FFF2-40B4-BE49-F238E27FC236}">
                        <a16:creationId xmlns:a16="http://schemas.microsoft.com/office/drawing/2014/main" id="{8718B45B-E3D6-4CF0-B914-1431B61CB1DB}"/>
                      </a:ext>
                    </a:extLst>
                  </p:cNvPr>
                  <p:cNvSpPr/>
                  <p:nvPr/>
                </p:nvSpPr>
                <p:spPr>
                  <a:xfrm>
                    <a:off x="8752818" y="4749612"/>
                    <a:ext cx="53439" cy="57683"/>
                  </a:xfrm>
                  <a:custGeom>
                    <a:avLst/>
                    <a:gdLst>
                      <a:gd name="connsiteX0" fmla="*/ 53440 w 53439"/>
                      <a:gd name="connsiteY0" fmla="*/ 995 h 57683"/>
                      <a:gd name="connsiteX1" fmla="*/ 47482 w 53439"/>
                      <a:gd name="connsiteY1" fmla="*/ 10022 h 57683"/>
                      <a:gd name="connsiteX2" fmla="*/ 47482 w 53439"/>
                      <a:gd name="connsiteY2" fmla="*/ 10022 h 57683"/>
                      <a:gd name="connsiteX3" fmla="*/ 40983 w 53439"/>
                      <a:gd name="connsiteY3" fmla="*/ 57683 h 57683"/>
                      <a:gd name="connsiteX4" fmla="*/ 1 w 53439"/>
                      <a:gd name="connsiteY4" fmla="*/ 36019 h 57683"/>
                      <a:gd name="connsiteX5" fmla="*/ 16881 w 53439"/>
                      <a:gd name="connsiteY5" fmla="*/ 8036 h 57683"/>
                      <a:gd name="connsiteX6" fmla="*/ 23922 w 53439"/>
                      <a:gd name="connsiteY6" fmla="*/ 4335 h 57683"/>
                      <a:gd name="connsiteX7" fmla="*/ 23922 w 53439"/>
                      <a:gd name="connsiteY7" fmla="*/ 4335 h 57683"/>
                      <a:gd name="connsiteX8" fmla="*/ 53440 w 53439"/>
                      <a:gd name="connsiteY8" fmla="*/ 995 h 5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9" h="57683">
                        <a:moveTo>
                          <a:pt x="53440" y="995"/>
                        </a:moveTo>
                        <a:cubicBezTo>
                          <a:pt x="51183" y="3816"/>
                          <a:pt x="49189" y="6837"/>
                          <a:pt x="47482" y="10022"/>
                        </a:cubicBezTo>
                        <a:lnTo>
                          <a:pt x="47482" y="10022"/>
                        </a:lnTo>
                        <a:cubicBezTo>
                          <a:pt x="39300" y="24493"/>
                          <a:pt x="36974" y="41549"/>
                          <a:pt x="40983" y="57683"/>
                        </a:cubicBezTo>
                        <a:cubicBezTo>
                          <a:pt x="8577" y="54704"/>
                          <a:pt x="1" y="36019"/>
                          <a:pt x="1" y="36019"/>
                        </a:cubicBezTo>
                        <a:cubicBezTo>
                          <a:pt x="-91" y="24257"/>
                          <a:pt x="6434" y="13441"/>
                          <a:pt x="16881" y="8036"/>
                        </a:cubicBezTo>
                        <a:cubicBezTo>
                          <a:pt x="19091" y="6558"/>
                          <a:pt x="21451" y="5318"/>
                          <a:pt x="23922" y="4335"/>
                        </a:cubicBezTo>
                        <a:lnTo>
                          <a:pt x="23922" y="4335"/>
                        </a:lnTo>
                        <a:cubicBezTo>
                          <a:pt x="33153" y="99"/>
                          <a:pt x="43496" y="-1071"/>
                          <a:pt x="53440" y="995"/>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66" name="Freeform: Shape 365">
                    <a:extLst>
                      <a:ext uri="{FF2B5EF4-FFF2-40B4-BE49-F238E27FC236}">
                        <a16:creationId xmlns:a16="http://schemas.microsoft.com/office/drawing/2014/main" id="{0AF8BFBF-AD8A-4156-8B81-FF33FEF941F5}"/>
                      </a:ext>
                    </a:extLst>
                  </p:cNvPr>
                  <p:cNvSpPr/>
                  <p:nvPr/>
                </p:nvSpPr>
                <p:spPr>
                  <a:xfrm>
                    <a:off x="8830178" y="4652172"/>
                    <a:ext cx="82312" cy="170017"/>
                  </a:xfrm>
                  <a:custGeom>
                    <a:avLst/>
                    <a:gdLst>
                      <a:gd name="connsiteX0" fmla="*/ 76637 w 82312"/>
                      <a:gd name="connsiteY0" fmla="*/ 2029 h 170017"/>
                      <a:gd name="connsiteX1" fmla="*/ 77540 w 82312"/>
                      <a:gd name="connsiteY1" fmla="*/ 51405 h 170017"/>
                      <a:gd name="connsiteX2" fmla="*/ 71943 w 82312"/>
                      <a:gd name="connsiteY2" fmla="*/ 100601 h 170017"/>
                      <a:gd name="connsiteX3" fmla="*/ 68604 w 82312"/>
                      <a:gd name="connsiteY3" fmla="*/ 134723 h 170017"/>
                      <a:gd name="connsiteX4" fmla="*/ 0 w 82312"/>
                      <a:gd name="connsiteY4" fmla="*/ 170017 h 170017"/>
                      <a:gd name="connsiteX5" fmla="*/ 13630 w 82312"/>
                      <a:gd name="connsiteY5" fmla="*/ 99518 h 170017"/>
                      <a:gd name="connsiteX6" fmla="*/ 37371 w 82312"/>
                      <a:gd name="connsiteY6" fmla="*/ 12139 h 170017"/>
                      <a:gd name="connsiteX7" fmla="*/ 76637 w 82312"/>
                      <a:gd name="connsiteY7" fmla="*/ 2029 h 17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12" h="170017">
                        <a:moveTo>
                          <a:pt x="76637" y="2029"/>
                        </a:moveTo>
                        <a:cubicBezTo>
                          <a:pt x="85122" y="5369"/>
                          <a:pt x="82956" y="29109"/>
                          <a:pt x="77540" y="51405"/>
                        </a:cubicBezTo>
                        <a:cubicBezTo>
                          <a:pt x="72124" y="73701"/>
                          <a:pt x="69235" y="81826"/>
                          <a:pt x="71943" y="100601"/>
                        </a:cubicBezTo>
                        <a:cubicBezTo>
                          <a:pt x="74652" y="119377"/>
                          <a:pt x="76276" y="127682"/>
                          <a:pt x="68604" y="134723"/>
                        </a:cubicBezTo>
                        <a:cubicBezTo>
                          <a:pt x="60931" y="141763"/>
                          <a:pt x="0" y="170017"/>
                          <a:pt x="0" y="170017"/>
                        </a:cubicBezTo>
                        <a:cubicBezTo>
                          <a:pt x="8306" y="147403"/>
                          <a:pt x="12908" y="123598"/>
                          <a:pt x="13630" y="99518"/>
                        </a:cubicBezTo>
                        <a:cubicBezTo>
                          <a:pt x="15255" y="57905"/>
                          <a:pt x="18054" y="31095"/>
                          <a:pt x="37371" y="12139"/>
                        </a:cubicBezTo>
                        <a:cubicBezTo>
                          <a:pt x="47234" y="1176"/>
                          <a:pt x="62706" y="-2808"/>
                          <a:pt x="76637" y="2029"/>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67" name="Freeform: Shape 366">
                    <a:extLst>
                      <a:ext uri="{FF2B5EF4-FFF2-40B4-BE49-F238E27FC236}">
                        <a16:creationId xmlns:a16="http://schemas.microsoft.com/office/drawing/2014/main" id="{56E1775F-05B1-4A6E-B413-88F6A6D781A9}"/>
                      </a:ext>
                    </a:extLst>
                  </p:cNvPr>
                  <p:cNvSpPr/>
                  <p:nvPr/>
                </p:nvSpPr>
                <p:spPr>
                  <a:xfrm>
                    <a:off x="8830178" y="4652172"/>
                    <a:ext cx="82312" cy="170017"/>
                  </a:xfrm>
                  <a:custGeom>
                    <a:avLst/>
                    <a:gdLst>
                      <a:gd name="connsiteX0" fmla="*/ 76637 w 82312"/>
                      <a:gd name="connsiteY0" fmla="*/ 2029 h 170017"/>
                      <a:gd name="connsiteX1" fmla="*/ 77540 w 82312"/>
                      <a:gd name="connsiteY1" fmla="*/ 51405 h 170017"/>
                      <a:gd name="connsiteX2" fmla="*/ 71943 w 82312"/>
                      <a:gd name="connsiteY2" fmla="*/ 100601 h 170017"/>
                      <a:gd name="connsiteX3" fmla="*/ 68604 w 82312"/>
                      <a:gd name="connsiteY3" fmla="*/ 134723 h 170017"/>
                      <a:gd name="connsiteX4" fmla="*/ 0 w 82312"/>
                      <a:gd name="connsiteY4" fmla="*/ 170017 h 170017"/>
                      <a:gd name="connsiteX5" fmla="*/ 13630 w 82312"/>
                      <a:gd name="connsiteY5" fmla="*/ 99518 h 170017"/>
                      <a:gd name="connsiteX6" fmla="*/ 37371 w 82312"/>
                      <a:gd name="connsiteY6" fmla="*/ 12139 h 170017"/>
                      <a:gd name="connsiteX7" fmla="*/ 76637 w 82312"/>
                      <a:gd name="connsiteY7" fmla="*/ 2029 h 17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12" h="170017">
                        <a:moveTo>
                          <a:pt x="76637" y="2029"/>
                        </a:moveTo>
                        <a:cubicBezTo>
                          <a:pt x="85122" y="5369"/>
                          <a:pt x="82956" y="29109"/>
                          <a:pt x="77540" y="51405"/>
                        </a:cubicBezTo>
                        <a:cubicBezTo>
                          <a:pt x="72124" y="73701"/>
                          <a:pt x="69235" y="81826"/>
                          <a:pt x="71943" y="100601"/>
                        </a:cubicBezTo>
                        <a:cubicBezTo>
                          <a:pt x="74652" y="119377"/>
                          <a:pt x="76276" y="127682"/>
                          <a:pt x="68604" y="134723"/>
                        </a:cubicBezTo>
                        <a:cubicBezTo>
                          <a:pt x="60931" y="141763"/>
                          <a:pt x="0" y="170017"/>
                          <a:pt x="0" y="170017"/>
                        </a:cubicBezTo>
                        <a:cubicBezTo>
                          <a:pt x="8306" y="147403"/>
                          <a:pt x="12908" y="123598"/>
                          <a:pt x="13630" y="99518"/>
                        </a:cubicBezTo>
                        <a:cubicBezTo>
                          <a:pt x="15255" y="57905"/>
                          <a:pt x="18054" y="31095"/>
                          <a:pt x="37371" y="12139"/>
                        </a:cubicBezTo>
                        <a:cubicBezTo>
                          <a:pt x="47234" y="1176"/>
                          <a:pt x="62706" y="-2808"/>
                          <a:pt x="76637" y="2029"/>
                        </a:cubicBezTo>
                        <a:close/>
                      </a:path>
                    </a:pathLst>
                  </a:custGeom>
                  <a:solidFill>
                    <a:srgbClr val="000000">
                      <a:alpha val="40000"/>
                    </a:srgbClr>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68" name="Freeform: Shape 367">
                    <a:extLst>
                      <a:ext uri="{FF2B5EF4-FFF2-40B4-BE49-F238E27FC236}">
                        <a16:creationId xmlns:a16="http://schemas.microsoft.com/office/drawing/2014/main" id="{52CEB89F-A66B-4197-B36C-EAC21D11688F}"/>
                      </a:ext>
                    </a:extLst>
                  </p:cNvPr>
                  <p:cNvSpPr/>
                  <p:nvPr/>
                </p:nvSpPr>
                <p:spPr>
                  <a:xfrm>
                    <a:off x="8749296" y="4644895"/>
                    <a:ext cx="157519" cy="180251"/>
                  </a:xfrm>
                  <a:custGeom>
                    <a:avLst/>
                    <a:gdLst>
                      <a:gd name="connsiteX0" fmla="*/ 3432 w 157519"/>
                      <a:gd name="connsiteY0" fmla="*/ 140285 h 180251"/>
                      <a:gd name="connsiteX1" fmla="*/ 54253 w 157519"/>
                      <a:gd name="connsiteY1" fmla="*/ 162491 h 180251"/>
                      <a:gd name="connsiteX2" fmla="*/ 85666 w 157519"/>
                      <a:gd name="connsiteY2" fmla="*/ 122954 h 180251"/>
                      <a:gd name="connsiteX3" fmla="*/ 102275 w 157519"/>
                      <a:gd name="connsiteY3" fmla="*/ 26547 h 180251"/>
                      <a:gd name="connsiteX4" fmla="*/ 144701 w 157519"/>
                      <a:gd name="connsiteY4" fmla="*/ 280 h 180251"/>
                      <a:gd name="connsiteX5" fmla="*/ 157519 w 157519"/>
                      <a:gd name="connsiteY5" fmla="*/ 9306 h 180251"/>
                      <a:gd name="connsiteX6" fmla="*/ 121412 w 157519"/>
                      <a:gd name="connsiteY6" fmla="*/ 23569 h 180251"/>
                      <a:gd name="connsiteX7" fmla="*/ 100560 w 157519"/>
                      <a:gd name="connsiteY7" fmla="*/ 107066 h 180251"/>
                      <a:gd name="connsiteX8" fmla="*/ 73480 w 157519"/>
                      <a:gd name="connsiteY8" fmla="*/ 179732 h 180251"/>
                      <a:gd name="connsiteX9" fmla="*/ 4335 w 157519"/>
                      <a:gd name="connsiteY9" fmla="*/ 158700 h 180251"/>
                      <a:gd name="connsiteX10" fmla="*/ 3259 w 157519"/>
                      <a:gd name="connsiteY10" fmla="*/ 140476 h 180251"/>
                      <a:gd name="connsiteX11" fmla="*/ 3432 w 157519"/>
                      <a:gd name="connsiteY11" fmla="*/ 140285 h 18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519" h="180251">
                        <a:moveTo>
                          <a:pt x="3432" y="140285"/>
                        </a:moveTo>
                        <a:cubicBezTo>
                          <a:pt x="18269" y="151787"/>
                          <a:pt x="35733" y="159418"/>
                          <a:pt x="54253" y="162491"/>
                        </a:cubicBezTo>
                        <a:cubicBezTo>
                          <a:pt x="81333" y="165560"/>
                          <a:pt x="82778" y="155179"/>
                          <a:pt x="85666" y="122954"/>
                        </a:cubicBezTo>
                        <a:cubicBezTo>
                          <a:pt x="88555" y="90728"/>
                          <a:pt x="89638" y="46226"/>
                          <a:pt x="102275" y="26547"/>
                        </a:cubicBezTo>
                        <a:cubicBezTo>
                          <a:pt x="114913" y="6869"/>
                          <a:pt x="136306" y="-1706"/>
                          <a:pt x="144701" y="280"/>
                        </a:cubicBezTo>
                        <a:cubicBezTo>
                          <a:pt x="146416" y="-623"/>
                          <a:pt x="154721" y="5605"/>
                          <a:pt x="157519" y="9306"/>
                        </a:cubicBezTo>
                        <a:cubicBezTo>
                          <a:pt x="143988" y="8615"/>
                          <a:pt x="130819" y="13817"/>
                          <a:pt x="121412" y="23569"/>
                        </a:cubicBezTo>
                        <a:cubicBezTo>
                          <a:pt x="104442" y="40178"/>
                          <a:pt x="101373" y="75292"/>
                          <a:pt x="100560" y="107066"/>
                        </a:cubicBezTo>
                        <a:cubicBezTo>
                          <a:pt x="99748" y="138841"/>
                          <a:pt x="98394" y="175851"/>
                          <a:pt x="73480" y="179732"/>
                        </a:cubicBezTo>
                        <a:cubicBezTo>
                          <a:pt x="48533" y="182385"/>
                          <a:pt x="23579" y="174795"/>
                          <a:pt x="4335" y="158700"/>
                        </a:cubicBezTo>
                        <a:cubicBezTo>
                          <a:pt x="-995" y="153965"/>
                          <a:pt x="-1476" y="145806"/>
                          <a:pt x="3259" y="140476"/>
                        </a:cubicBezTo>
                        <a:cubicBezTo>
                          <a:pt x="3316" y="140412"/>
                          <a:pt x="3374" y="140348"/>
                          <a:pt x="3432" y="140285"/>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69" name="Freeform: Shape 368">
                    <a:extLst>
                      <a:ext uri="{FF2B5EF4-FFF2-40B4-BE49-F238E27FC236}">
                        <a16:creationId xmlns:a16="http://schemas.microsoft.com/office/drawing/2014/main" id="{CB2CC3C9-352F-4278-ABA5-022CD6511612}"/>
                      </a:ext>
                    </a:extLst>
                  </p:cNvPr>
                  <p:cNvSpPr/>
                  <p:nvPr/>
                </p:nvSpPr>
                <p:spPr>
                  <a:xfrm>
                    <a:off x="8804421" y="4738782"/>
                    <a:ext cx="12950" cy="23516"/>
                  </a:xfrm>
                  <a:custGeom>
                    <a:avLst/>
                    <a:gdLst>
                      <a:gd name="connsiteX0" fmla="*/ 3732 w 12950"/>
                      <a:gd name="connsiteY0" fmla="*/ 0 h 23516"/>
                      <a:gd name="connsiteX1" fmla="*/ 31 w 12950"/>
                      <a:gd name="connsiteY1" fmla="*/ 5868 h 23516"/>
                      <a:gd name="connsiteX2" fmla="*/ 9057 w 12950"/>
                      <a:gd name="connsiteY2" fmla="*/ 22567 h 23516"/>
                      <a:gd name="connsiteX3" fmla="*/ 9870 w 12950"/>
                      <a:gd name="connsiteY3" fmla="*/ 17061 h 23516"/>
                      <a:gd name="connsiteX4" fmla="*/ 3732 w 12950"/>
                      <a:gd name="connsiteY4" fmla="*/ 0 h 2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0" h="23516">
                        <a:moveTo>
                          <a:pt x="3732" y="0"/>
                        </a:moveTo>
                        <a:cubicBezTo>
                          <a:pt x="1766" y="1385"/>
                          <a:pt x="433" y="3497"/>
                          <a:pt x="31" y="5868"/>
                        </a:cubicBezTo>
                        <a:cubicBezTo>
                          <a:pt x="-366" y="12694"/>
                          <a:pt x="3129" y="19160"/>
                          <a:pt x="9057" y="22567"/>
                        </a:cubicBezTo>
                        <a:cubicBezTo>
                          <a:pt x="12488" y="24553"/>
                          <a:pt x="15376" y="23740"/>
                          <a:pt x="9870" y="17061"/>
                        </a:cubicBezTo>
                        <a:cubicBezTo>
                          <a:pt x="6362" y="12011"/>
                          <a:pt x="4245" y="6127"/>
                          <a:pt x="3732" y="0"/>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70" name="Freeform: Shape 369">
                    <a:extLst>
                      <a:ext uri="{FF2B5EF4-FFF2-40B4-BE49-F238E27FC236}">
                        <a16:creationId xmlns:a16="http://schemas.microsoft.com/office/drawing/2014/main" id="{DC5C0A8E-6954-491F-B3F7-9FB6AB1B2743}"/>
                      </a:ext>
                    </a:extLst>
                  </p:cNvPr>
                  <p:cNvSpPr/>
                  <p:nvPr/>
                </p:nvSpPr>
                <p:spPr>
                  <a:xfrm>
                    <a:off x="8805354" y="4716305"/>
                    <a:ext cx="14550" cy="23529"/>
                  </a:xfrm>
                  <a:custGeom>
                    <a:avLst/>
                    <a:gdLst>
                      <a:gd name="connsiteX0" fmla="*/ 2257 w 14550"/>
                      <a:gd name="connsiteY0" fmla="*/ 0 h 23529"/>
                      <a:gd name="connsiteX1" fmla="*/ 0 w 14550"/>
                      <a:gd name="connsiteY1" fmla="*/ 4875 h 23529"/>
                      <a:gd name="connsiteX2" fmla="*/ 11193 w 14550"/>
                      <a:gd name="connsiteY2" fmla="*/ 22928 h 23529"/>
                      <a:gd name="connsiteX3" fmla="*/ 11193 w 14550"/>
                      <a:gd name="connsiteY3" fmla="*/ 15887 h 23529"/>
                      <a:gd name="connsiteX4" fmla="*/ 2257 w 14550"/>
                      <a:gd name="connsiteY4" fmla="*/ 0 h 2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0" h="23529">
                        <a:moveTo>
                          <a:pt x="2257" y="0"/>
                        </a:moveTo>
                        <a:cubicBezTo>
                          <a:pt x="974" y="1322"/>
                          <a:pt x="178" y="3041"/>
                          <a:pt x="0" y="4875"/>
                        </a:cubicBezTo>
                        <a:cubicBezTo>
                          <a:pt x="1166" y="12147"/>
                          <a:pt x="5197" y="18650"/>
                          <a:pt x="11193" y="22928"/>
                        </a:cubicBezTo>
                        <a:cubicBezTo>
                          <a:pt x="17151" y="25546"/>
                          <a:pt x="13901" y="18956"/>
                          <a:pt x="11193" y="15887"/>
                        </a:cubicBezTo>
                        <a:cubicBezTo>
                          <a:pt x="7804" y="10833"/>
                          <a:pt x="4817" y="5521"/>
                          <a:pt x="2257" y="0"/>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71" name="Freeform: Shape 370">
                    <a:extLst>
                      <a:ext uri="{FF2B5EF4-FFF2-40B4-BE49-F238E27FC236}">
                        <a16:creationId xmlns:a16="http://schemas.microsoft.com/office/drawing/2014/main" id="{D333A0D8-FA12-404F-9EC1-8CC402C1A2DB}"/>
                      </a:ext>
                    </a:extLst>
                  </p:cNvPr>
                  <p:cNvSpPr/>
                  <p:nvPr/>
                </p:nvSpPr>
                <p:spPr>
                  <a:xfrm>
                    <a:off x="8803369" y="4691572"/>
                    <a:ext cx="19113" cy="15446"/>
                  </a:xfrm>
                  <a:custGeom>
                    <a:avLst/>
                    <a:gdLst>
                      <a:gd name="connsiteX0" fmla="*/ 2798 w 19113"/>
                      <a:gd name="connsiteY0" fmla="*/ 0 h 15446"/>
                      <a:gd name="connsiteX1" fmla="*/ 0 w 19113"/>
                      <a:gd name="connsiteY1" fmla="*/ 3972 h 15446"/>
                      <a:gd name="connsiteX2" fmla="*/ 15887 w 19113"/>
                      <a:gd name="connsiteY2" fmla="*/ 15436 h 15446"/>
                      <a:gd name="connsiteX3" fmla="*/ 15887 w 19113"/>
                      <a:gd name="connsiteY3" fmla="*/ 10742 h 15446"/>
                      <a:gd name="connsiteX4" fmla="*/ 2798 w 19113"/>
                      <a:gd name="connsiteY4" fmla="*/ 0 h 1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3" h="15446">
                        <a:moveTo>
                          <a:pt x="2798" y="0"/>
                        </a:moveTo>
                        <a:cubicBezTo>
                          <a:pt x="1270" y="785"/>
                          <a:pt x="225" y="2269"/>
                          <a:pt x="0" y="3972"/>
                        </a:cubicBezTo>
                        <a:cubicBezTo>
                          <a:pt x="0" y="6590"/>
                          <a:pt x="12096" y="15797"/>
                          <a:pt x="15887" y="15436"/>
                        </a:cubicBezTo>
                        <a:cubicBezTo>
                          <a:pt x="19678" y="15075"/>
                          <a:pt x="20671" y="13901"/>
                          <a:pt x="15887" y="10742"/>
                        </a:cubicBezTo>
                        <a:cubicBezTo>
                          <a:pt x="11103" y="7582"/>
                          <a:pt x="2798" y="0"/>
                          <a:pt x="2798" y="0"/>
                        </a:cubicBezTo>
                        <a:close/>
                      </a:path>
                    </a:pathLst>
                  </a:custGeom>
                  <a:solidFill>
                    <a:srgbClr val="FAFAFA"/>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72" name="Freeform: Shape 371">
                    <a:extLst>
                      <a:ext uri="{FF2B5EF4-FFF2-40B4-BE49-F238E27FC236}">
                        <a16:creationId xmlns:a16="http://schemas.microsoft.com/office/drawing/2014/main" id="{1052DE18-09DC-4A1C-99EC-A5BA28702C6A}"/>
                      </a:ext>
                    </a:extLst>
                  </p:cNvPr>
                  <p:cNvSpPr/>
                  <p:nvPr/>
                </p:nvSpPr>
                <p:spPr>
                  <a:xfrm>
                    <a:off x="8346960" y="3822654"/>
                    <a:ext cx="491161" cy="904220"/>
                  </a:xfrm>
                  <a:custGeom>
                    <a:avLst/>
                    <a:gdLst>
                      <a:gd name="connsiteX0" fmla="*/ 419128 w 491161"/>
                      <a:gd name="connsiteY0" fmla="*/ 798419 h 904220"/>
                      <a:gd name="connsiteX1" fmla="*/ 236968 w 491161"/>
                      <a:gd name="connsiteY1" fmla="*/ 548648 h 904220"/>
                      <a:gd name="connsiteX2" fmla="*/ 218914 w 491161"/>
                      <a:gd name="connsiteY2" fmla="*/ 506403 h 904220"/>
                      <a:gd name="connsiteX3" fmla="*/ 175766 w 491161"/>
                      <a:gd name="connsiteY3" fmla="*/ 350149 h 904220"/>
                      <a:gd name="connsiteX4" fmla="*/ 137673 w 491161"/>
                      <a:gd name="connsiteY4" fmla="*/ 540704 h 904220"/>
                      <a:gd name="connsiteX5" fmla="*/ 146700 w 491161"/>
                      <a:gd name="connsiteY5" fmla="*/ 637110 h 904220"/>
                      <a:gd name="connsiteX6" fmla="*/ 134694 w 491161"/>
                      <a:gd name="connsiteY6" fmla="*/ 753646 h 904220"/>
                      <a:gd name="connsiteX7" fmla="*/ 102739 w 491161"/>
                      <a:gd name="connsiteY7" fmla="*/ 894103 h 904220"/>
                      <a:gd name="connsiteX8" fmla="*/ 62390 w 491161"/>
                      <a:gd name="connsiteY8" fmla="*/ 904213 h 904220"/>
                      <a:gd name="connsiteX9" fmla="*/ 19151 w 491161"/>
                      <a:gd name="connsiteY9" fmla="*/ 887333 h 904220"/>
                      <a:gd name="connsiteX10" fmla="*/ 10125 w 491161"/>
                      <a:gd name="connsiteY10" fmla="*/ 686306 h 904220"/>
                      <a:gd name="connsiteX11" fmla="*/ 1098 w 491161"/>
                      <a:gd name="connsiteY11" fmla="*/ 534295 h 904220"/>
                      <a:gd name="connsiteX12" fmla="*/ 6694 w 491161"/>
                      <a:gd name="connsiteY12" fmla="*/ 308626 h 904220"/>
                      <a:gd name="connsiteX13" fmla="*/ 31879 w 491161"/>
                      <a:gd name="connsiteY13" fmla="*/ 50279 h 904220"/>
                      <a:gd name="connsiteX14" fmla="*/ 293656 w 491161"/>
                      <a:gd name="connsiteY14" fmla="*/ 0 h 904220"/>
                      <a:gd name="connsiteX15" fmla="*/ 348539 w 491161"/>
                      <a:gd name="connsiteY15" fmla="*/ 187306 h 904220"/>
                      <a:gd name="connsiteX16" fmla="*/ 354406 w 491161"/>
                      <a:gd name="connsiteY16" fmla="*/ 490245 h 904220"/>
                      <a:gd name="connsiteX17" fmla="*/ 435647 w 491161"/>
                      <a:gd name="connsiteY17" fmla="*/ 616619 h 904220"/>
                      <a:gd name="connsiteX18" fmla="*/ 491162 w 491161"/>
                      <a:gd name="connsiteY18" fmla="*/ 753556 h 904220"/>
                      <a:gd name="connsiteX19" fmla="*/ 419128 w 491161"/>
                      <a:gd name="connsiteY19" fmla="*/ 798419 h 9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1161" h="904220">
                        <a:moveTo>
                          <a:pt x="419128" y="798419"/>
                        </a:moveTo>
                        <a:cubicBezTo>
                          <a:pt x="419128" y="798419"/>
                          <a:pt x="285080" y="616168"/>
                          <a:pt x="236968" y="548648"/>
                        </a:cubicBezTo>
                        <a:cubicBezTo>
                          <a:pt x="228979" y="535492"/>
                          <a:pt x="222901" y="521268"/>
                          <a:pt x="218914" y="506403"/>
                        </a:cubicBezTo>
                        <a:cubicBezTo>
                          <a:pt x="213047" y="484558"/>
                          <a:pt x="175766" y="350149"/>
                          <a:pt x="175766" y="350149"/>
                        </a:cubicBezTo>
                        <a:lnTo>
                          <a:pt x="137673" y="540704"/>
                        </a:lnTo>
                        <a:cubicBezTo>
                          <a:pt x="142843" y="572600"/>
                          <a:pt x="145859" y="604809"/>
                          <a:pt x="146700" y="637110"/>
                        </a:cubicBezTo>
                        <a:cubicBezTo>
                          <a:pt x="147931" y="676318"/>
                          <a:pt x="143893" y="715513"/>
                          <a:pt x="134694" y="753646"/>
                        </a:cubicBezTo>
                        <a:cubicBezTo>
                          <a:pt x="115196" y="846080"/>
                          <a:pt x="102739" y="894103"/>
                          <a:pt x="102739" y="894103"/>
                        </a:cubicBezTo>
                        <a:cubicBezTo>
                          <a:pt x="90395" y="900917"/>
                          <a:pt x="76489" y="904401"/>
                          <a:pt x="62390" y="904213"/>
                        </a:cubicBezTo>
                        <a:cubicBezTo>
                          <a:pt x="22582" y="904213"/>
                          <a:pt x="19151" y="887333"/>
                          <a:pt x="19151" y="887333"/>
                        </a:cubicBezTo>
                        <a:cubicBezTo>
                          <a:pt x="19151" y="887333"/>
                          <a:pt x="12742" y="743717"/>
                          <a:pt x="10125" y="686306"/>
                        </a:cubicBezTo>
                        <a:cubicBezTo>
                          <a:pt x="7507" y="628896"/>
                          <a:pt x="3264" y="572027"/>
                          <a:pt x="1098" y="534295"/>
                        </a:cubicBezTo>
                        <a:cubicBezTo>
                          <a:pt x="-1701" y="474087"/>
                          <a:pt x="1098" y="419384"/>
                          <a:pt x="6694" y="308626"/>
                        </a:cubicBezTo>
                        <a:cubicBezTo>
                          <a:pt x="11659" y="210595"/>
                          <a:pt x="31879" y="50279"/>
                          <a:pt x="31879" y="50279"/>
                        </a:cubicBezTo>
                        <a:lnTo>
                          <a:pt x="293656" y="0"/>
                        </a:lnTo>
                        <a:cubicBezTo>
                          <a:pt x="293656" y="0"/>
                          <a:pt x="353142" y="41974"/>
                          <a:pt x="348539" y="187306"/>
                        </a:cubicBezTo>
                        <a:cubicBezTo>
                          <a:pt x="345379" y="284795"/>
                          <a:pt x="354406" y="490245"/>
                          <a:pt x="354406" y="490245"/>
                        </a:cubicBezTo>
                        <a:cubicBezTo>
                          <a:pt x="401345" y="522741"/>
                          <a:pt x="405949" y="546120"/>
                          <a:pt x="435647" y="616619"/>
                        </a:cubicBezTo>
                        <a:cubicBezTo>
                          <a:pt x="450090" y="650831"/>
                          <a:pt x="480781" y="721781"/>
                          <a:pt x="491162" y="753556"/>
                        </a:cubicBezTo>
                        <a:cubicBezTo>
                          <a:pt x="454152" y="763936"/>
                          <a:pt x="419128" y="798419"/>
                          <a:pt x="419128" y="798419"/>
                        </a:cubicBezTo>
                        <a:close/>
                      </a:path>
                    </a:pathLst>
                  </a:custGeom>
                  <a:solidFill>
                    <a:srgbClr val="37474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73" name="Freeform: Shape 372">
                    <a:extLst>
                      <a:ext uri="{FF2B5EF4-FFF2-40B4-BE49-F238E27FC236}">
                        <a16:creationId xmlns:a16="http://schemas.microsoft.com/office/drawing/2014/main" id="{F4CC5AEB-4B01-4B30-8723-89FCD73CE8A8}"/>
                      </a:ext>
                    </a:extLst>
                  </p:cNvPr>
                  <p:cNvSpPr/>
                  <p:nvPr/>
                </p:nvSpPr>
                <p:spPr>
                  <a:xfrm>
                    <a:off x="8523087" y="3994794"/>
                    <a:ext cx="122132" cy="299328"/>
                  </a:xfrm>
                  <a:custGeom>
                    <a:avLst/>
                    <a:gdLst>
                      <a:gd name="connsiteX0" fmla="*/ 0 w 122132"/>
                      <a:gd name="connsiteY0" fmla="*/ 178008 h 299328"/>
                      <a:gd name="connsiteX1" fmla="*/ 29788 w 122132"/>
                      <a:gd name="connsiteY1" fmla="*/ 45134 h 299328"/>
                      <a:gd name="connsiteX2" fmla="*/ 122132 w 122132"/>
                      <a:gd name="connsiteY2" fmla="*/ 0 h 299328"/>
                      <a:gd name="connsiteX3" fmla="*/ 47571 w 122132"/>
                      <a:gd name="connsiteY3" fmla="*/ 61834 h 299328"/>
                      <a:gd name="connsiteX4" fmla="*/ 12638 w 122132"/>
                      <a:gd name="connsiteY4" fmla="*/ 174759 h 299328"/>
                      <a:gd name="connsiteX5" fmla="*/ 33670 w 122132"/>
                      <a:gd name="connsiteY5" fmla="*/ 299328 h 29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32" h="299328">
                        <a:moveTo>
                          <a:pt x="0" y="178008"/>
                        </a:moveTo>
                        <a:lnTo>
                          <a:pt x="29788" y="45134"/>
                        </a:lnTo>
                        <a:cubicBezTo>
                          <a:pt x="29788" y="45134"/>
                          <a:pt x="68874" y="42336"/>
                          <a:pt x="122132" y="0"/>
                        </a:cubicBezTo>
                        <a:cubicBezTo>
                          <a:pt x="122132" y="0"/>
                          <a:pt x="117168" y="34843"/>
                          <a:pt x="47571" y="61834"/>
                        </a:cubicBezTo>
                        <a:lnTo>
                          <a:pt x="12638" y="174759"/>
                        </a:lnTo>
                        <a:lnTo>
                          <a:pt x="33670" y="299328"/>
                        </a:ln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nvGrpSpPr>
                <p:cNvPr id="346" name="Graphic 13">
                  <a:extLst>
                    <a:ext uri="{FF2B5EF4-FFF2-40B4-BE49-F238E27FC236}">
                      <a16:creationId xmlns:a16="http://schemas.microsoft.com/office/drawing/2014/main" id="{D29068EF-097D-49AB-B9AA-CF9BD5EFD9C6}"/>
                    </a:ext>
                  </a:extLst>
                </p:cNvPr>
                <p:cNvGrpSpPr/>
                <p:nvPr/>
              </p:nvGrpSpPr>
              <p:grpSpPr>
                <a:xfrm>
                  <a:off x="7902722" y="3196351"/>
                  <a:ext cx="853573" cy="744222"/>
                  <a:chOff x="7902722" y="3196351"/>
                  <a:chExt cx="853573" cy="744222"/>
                </a:xfrm>
              </p:grpSpPr>
              <p:sp>
                <p:nvSpPr>
                  <p:cNvPr id="347" name="Freeform: Shape 346">
                    <a:extLst>
                      <a:ext uri="{FF2B5EF4-FFF2-40B4-BE49-F238E27FC236}">
                        <a16:creationId xmlns:a16="http://schemas.microsoft.com/office/drawing/2014/main" id="{3EAC578C-6CF6-43F6-A2EA-F99A30C1D5C4}"/>
                      </a:ext>
                    </a:extLst>
                  </p:cNvPr>
                  <p:cNvSpPr/>
                  <p:nvPr/>
                </p:nvSpPr>
                <p:spPr>
                  <a:xfrm>
                    <a:off x="8485175" y="3432516"/>
                    <a:ext cx="102092" cy="120056"/>
                  </a:xfrm>
                  <a:custGeom>
                    <a:avLst/>
                    <a:gdLst>
                      <a:gd name="connsiteX0" fmla="*/ 0 w 102092"/>
                      <a:gd name="connsiteY0" fmla="*/ 16970 h 120056"/>
                      <a:gd name="connsiteX1" fmla="*/ 9929 w 102092"/>
                      <a:gd name="connsiteY1" fmla="*/ 120056 h 120056"/>
                      <a:gd name="connsiteX2" fmla="*/ 102093 w 102092"/>
                      <a:gd name="connsiteY2" fmla="*/ 114369 h 120056"/>
                      <a:gd name="connsiteX3" fmla="*/ 94781 w 102092"/>
                      <a:gd name="connsiteY3" fmla="*/ 0 h 120056"/>
                      <a:gd name="connsiteX4" fmla="*/ 0 w 102092"/>
                      <a:gd name="connsiteY4" fmla="*/ 16970 h 12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92" h="120056">
                        <a:moveTo>
                          <a:pt x="0" y="16970"/>
                        </a:moveTo>
                        <a:lnTo>
                          <a:pt x="9929" y="120056"/>
                        </a:lnTo>
                        <a:lnTo>
                          <a:pt x="102093" y="114369"/>
                        </a:lnTo>
                        <a:lnTo>
                          <a:pt x="94781" y="0"/>
                        </a:lnTo>
                        <a:lnTo>
                          <a:pt x="0" y="16970"/>
                        </a:lnTo>
                        <a:close/>
                      </a:path>
                    </a:pathLst>
                  </a:custGeom>
                  <a:solidFill>
                    <a:srgbClr val="FFA8A7"/>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48" name="Freeform: Shape 347">
                    <a:extLst>
                      <a:ext uri="{FF2B5EF4-FFF2-40B4-BE49-F238E27FC236}">
                        <a16:creationId xmlns:a16="http://schemas.microsoft.com/office/drawing/2014/main" id="{63BD908A-6197-4D71-8737-5A78659287BD}"/>
                      </a:ext>
                    </a:extLst>
                  </p:cNvPr>
                  <p:cNvSpPr/>
                  <p:nvPr/>
                </p:nvSpPr>
                <p:spPr>
                  <a:xfrm>
                    <a:off x="8398868" y="3329882"/>
                    <a:ext cx="22668" cy="46578"/>
                  </a:xfrm>
                  <a:custGeom>
                    <a:avLst/>
                    <a:gdLst>
                      <a:gd name="connsiteX0" fmla="*/ 22668 w 22668"/>
                      <a:gd name="connsiteY0" fmla="*/ 0 h 46578"/>
                      <a:gd name="connsiteX1" fmla="*/ 191 w 22668"/>
                      <a:gd name="connsiteY1" fmla="*/ 39989 h 46578"/>
                      <a:gd name="connsiteX2" fmla="*/ 15898 w 22668"/>
                      <a:gd name="connsiteY2" fmla="*/ 46578 h 46578"/>
                    </a:gdLst>
                    <a:ahLst/>
                    <a:cxnLst>
                      <a:cxn ang="0">
                        <a:pos x="connsiteX0" y="connsiteY0"/>
                      </a:cxn>
                      <a:cxn ang="0">
                        <a:pos x="connsiteX1" y="connsiteY1"/>
                      </a:cxn>
                      <a:cxn ang="0">
                        <a:pos x="connsiteX2" y="connsiteY2"/>
                      </a:cxn>
                    </a:cxnLst>
                    <a:rect l="l" t="t" r="r" b="b"/>
                    <a:pathLst>
                      <a:path w="22668" h="46578">
                        <a:moveTo>
                          <a:pt x="22668" y="0"/>
                        </a:moveTo>
                        <a:cubicBezTo>
                          <a:pt x="22668" y="0"/>
                          <a:pt x="-2426" y="36739"/>
                          <a:pt x="191" y="39989"/>
                        </a:cubicBezTo>
                        <a:cubicBezTo>
                          <a:pt x="5019" y="43053"/>
                          <a:pt x="10329" y="45281"/>
                          <a:pt x="15898" y="46578"/>
                        </a:cubicBezTo>
                        <a:close/>
                      </a:path>
                    </a:pathLst>
                  </a:custGeom>
                  <a:solidFill>
                    <a:srgbClr val="F28F8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49" name="Freeform: Shape 348">
                    <a:extLst>
                      <a:ext uri="{FF2B5EF4-FFF2-40B4-BE49-F238E27FC236}">
                        <a16:creationId xmlns:a16="http://schemas.microsoft.com/office/drawing/2014/main" id="{E59D5E83-1BA0-4430-8105-B307CF2C7819}"/>
                      </a:ext>
                    </a:extLst>
                  </p:cNvPr>
                  <p:cNvSpPr/>
                  <p:nvPr/>
                </p:nvSpPr>
                <p:spPr>
                  <a:xfrm>
                    <a:off x="8412701" y="3232183"/>
                    <a:ext cx="203316" cy="224051"/>
                  </a:xfrm>
                  <a:custGeom>
                    <a:avLst/>
                    <a:gdLst>
                      <a:gd name="connsiteX0" fmla="*/ 66516 w 203316"/>
                      <a:gd name="connsiteY0" fmla="*/ 8063 h 224051"/>
                      <a:gd name="connsiteX1" fmla="*/ 6939 w 203316"/>
                      <a:gd name="connsiteY1" fmla="*/ 74320 h 224051"/>
                      <a:gd name="connsiteX2" fmla="*/ 6939 w 203316"/>
                      <a:gd name="connsiteY2" fmla="*/ 106275 h 224051"/>
                      <a:gd name="connsiteX3" fmla="*/ 79 w 203316"/>
                      <a:gd name="connsiteY3" fmla="*/ 140757 h 224051"/>
                      <a:gd name="connsiteX4" fmla="*/ 21743 w 203316"/>
                      <a:gd name="connsiteY4" fmla="*/ 217575 h 224051"/>
                      <a:gd name="connsiteX5" fmla="*/ 82854 w 203316"/>
                      <a:gd name="connsiteY5" fmla="*/ 220824 h 224051"/>
                      <a:gd name="connsiteX6" fmla="*/ 180073 w 203316"/>
                      <a:gd name="connsiteY6" fmla="*/ 151228 h 224051"/>
                      <a:gd name="connsiteX7" fmla="*/ 181517 w 203316"/>
                      <a:gd name="connsiteY7" fmla="*/ 23319 h 224051"/>
                      <a:gd name="connsiteX8" fmla="*/ 66516 w 203316"/>
                      <a:gd name="connsiteY8" fmla="*/ 8063 h 22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316" h="224051">
                        <a:moveTo>
                          <a:pt x="66516" y="8063"/>
                        </a:moveTo>
                        <a:cubicBezTo>
                          <a:pt x="49545" y="17090"/>
                          <a:pt x="20118" y="25575"/>
                          <a:pt x="6939" y="74320"/>
                        </a:cubicBezTo>
                        <a:cubicBezTo>
                          <a:pt x="4682" y="82715"/>
                          <a:pt x="8022" y="95713"/>
                          <a:pt x="6939" y="106275"/>
                        </a:cubicBezTo>
                        <a:cubicBezTo>
                          <a:pt x="5856" y="116836"/>
                          <a:pt x="349" y="131279"/>
                          <a:pt x="79" y="140757"/>
                        </a:cubicBezTo>
                        <a:cubicBezTo>
                          <a:pt x="-1185" y="190404"/>
                          <a:pt x="13077" y="209451"/>
                          <a:pt x="21743" y="217575"/>
                        </a:cubicBezTo>
                        <a:cubicBezTo>
                          <a:pt x="28603" y="224074"/>
                          <a:pt x="64259" y="226602"/>
                          <a:pt x="82854" y="220824"/>
                        </a:cubicBezTo>
                        <a:cubicBezTo>
                          <a:pt x="106053" y="213693"/>
                          <a:pt x="156423" y="189231"/>
                          <a:pt x="180073" y="151228"/>
                        </a:cubicBezTo>
                        <a:cubicBezTo>
                          <a:pt x="207875" y="106094"/>
                          <a:pt x="213562" y="46698"/>
                          <a:pt x="181517" y="23319"/>
                        </a:cubicBezTo>
                        <a:cubicBezTo>
                          <a:pt x="148256" y="-952"/>
                          <a:pt x="104955" y="-6696"/>
                          <a:pt x="66516" y="8063"/>
                        </a:cubicBezTo>
                        <a:close/>
                      </a:path>
                    </a:pathLst>
                  </a:custGeom>
                  <a:solidFill>
                    <a:srgbClr val="FFA8A7"/>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50" name="Freeform: Shape 349">
                    <a:extLst>
                      <a:ext uri="{FF2B5EF4-FFF2-40B4-BE49-F238E27FC236}">
                        <a16:creationId xmlns:a16="http://schemas.microsoft.com/office/drawing/2014/main" id="{1526B4B4-C9A5-471E-9303-9DF02FBB7605}"/>
                      </a:ext>
                    </a:extLst>
                  </p:cNvPr>
                  <p:cNvSpPr/>
                  <p:nvPr/>
                </p:nvSpPr>
                <p:spPr>
                  <a:xfrm>
                    <a:off x="8436069" y="3441814"/>
                    <a:ext cx="49647" cy="14568"/>
                  </a:xfrm>
                  <a:custGeom>
                    <a:avLst/>
                    <a:gdLst>
                      <a:gd name="connsiteX0" fmla="*/ 0 w 49647"/>
                      <a:gd name="connsiteY0" fmla="*/ 9298 h 14568"/>
                      <a:gd name="connsiteX1" fmla="*/ 49647 w 49647"/>
                      <a:gd name="connsiteY1" fmla="*/ 13179 h 14568"/>
                      <a:gd name="connsiteX2" fmla="*/ 49106 w 49647"/>
                      <a:gd name="connsiteY2" fmla="*/ 0 h 14568"/>
                      <a:gd name="connsiteX3" fmla="*/ 25636 w 49647"/>
                      <a:gd name="connsiteY3" fmla="*/ 7582 h 14568"/>
                      <a:gd name="connsiteX4" fmla="*/ 0 w 49647"/>
                      <a:gd name="connsiteY4" fmla="*/ 9298 h 14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47" h="14568">
                        <a:moveTo>
                          <a:pt x="0" y="9298"/>
                        </a:moveTo>
                        <a:cubicBezTo>
                          <a:pt x="15991" y="14590"/>
                          <a:pt x="33028" y="15922"/>
                          <a:pt x="49647" y="13179"/>
                        </a:cubicBezTo>
                        <a:lnTo>
                          <a:pt x="49106" y="0"/>
                        </a:lnTo>
                        <a:cubicBezTo>
                          <a:pt x="41538" y="3258"/>
                          <a:pt x="33680" y="5796"/>
                          <a:pt x="25636" y="7582"/>
                        </a:cubicBezTo>
                        <a:cubicBezTo>
                          <a:pt x="17225" y="9433"/>
                          <a:pt x="8583" y="10011"/>
                          <a:pt x="0" y="9298"/>
                        </a:cubicBezTo>
                        <a:close/>
                      </a:path>
                    </a:pathLst>
                  </a:custGeom>
                  <a:solidFill>
                    <a:srgbClr val="F28F8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51" name="Freeform: Shape 350">
                    <a:extLst>
                      <a:ext uri="{FF2B5EF4-FFF2-40B4-BE49-F238E27FC236}">
                        <a16:creationId xmlns:a16="http://schemas.microsoft.com/office/drawing/2014/main" id="{79987531-2B30-4CCF-AE52-BF559E5768FF}"/>
                      </a:ext>
                    </a:extLst>
                  </p:cNvPr>
                  <p:cNvSpPr/>
                  <p:nvPr/>
                </p:nvSpPr>
                <p:spPr>
                  <a:xfrm>
                    <a:off x="8421661" y="3196351"/>
                    <a:ext cx="225362" cy="253292"/>
                  </a:xfrm>
                  <a:custGeom>
                    <a:avLst/>
                    <a:gdLst>
                      <a:gd name="connsiteX0" fmla="*/ 31378 w 225362"/>
                      <a:gd name="connsiteY0" fmla="*/ 25661 h 253292"/>
                      <a:gd name="connsiteX1" fmla="*/ 4297 w 225362"/>
                      <a:gd name="connsiteY1" fmla="*/ 95167 h 253292"/>
                      <a:gd name="connsiteX2" fmla="*/ 23434 w 225362"/>
                      <a:gd name="connsiteY2" fmla="*/ 116290 h 253292"/>
                      <a:gd name="connsiteX3" fmla="*/ 26684 w 225362"/>
                      <a:gd name="connsiteY3" fmla="*/ 134795 h 253292"/>
                      <a:gd name="connsiteX4" fmla="*/ 39863 w 225362"/>
                      <a:gd name="connsiteY4" fmla="*/ 144905 h 253292"/>
                      <a:gd name="connsiteX5" fmla="*/ 41127 w 225362"/>
                      <a:gd name="connsiteY5" fmla="*/ 145898 h 253292"/>
                      <a:gd name="connsiteX6" fmla="*/ 41127 w 225362"/>
                      <a:gd name="connsiteY6" fmla="*/ 147342 h 253292"/>
                      <a:gd name="connsiteX7" fmla="*/ 41127 w 225362"/>
                      <a:gd name="connsiteY7" fmla="*/ 155737 h 253292"/>
                      <a:gd name="connsiteX8" fmla="*/ 42571 w 225362"/>
                      <a:gd name="connsiteY8" fmla="*/ 162326 h 253292"/>
                      <a:gd name="connsiteX9" fmla="*/ 50244 w 225362"/>
                      <a:gd name="connsiteY9" fmla="*/ 164493 h 253292"/>
                      <a:gd name="connsiteX10" fmla="*/ 56924 w 225362"/>
                      <a:gd name="connsiteY10" fmla="*/ 159528 h 253292"/>
                      <a:gd name="connsiteX11" fmla="*/ 61888 w 225362"/>
                      <a:gd name="connsiteY11" fmla="*/ 152577 h 253292"/>
                      <a:gd name="connsiteX12" fmla="*/ 80483 w 225362"/>
                      <a:gd name="connsiteY12" fmla="*/ 140572 h 253292"/>
                      <a:gd name="connsiteX13" fmla="*/ 100974 w 225362"/>
                      <a:gd name="connsiteY13" fmla="*/ 151584 h 253292"/>
                      <a:gd name="connsiteX14" fmla="*/ 97093 w 225362"/>
                      <a:gd name="connsiteY14" fmla="*/ 186969 h 253292"/>
                      <a:gd name="connsiteX15" fmla="*/ 76692 w 225362"/>
                      <a:gd name="connsiteY15" fmla="*/ 202044 h 253292"/>
                      <a:gd name="connsiteX16" fmla="*/ 61347 w 225362"/>
                      <a:gd name="connsiteY16" fmla="*/ 195635 h 253292"/>
                      <a:gd name="connsiteX17" fmla="*/ 90774 w 225362"/>
                      <a:gd name="connsiteY17" fmla="*/ 249796 h 253292"/>
                      <a:gd name="connsiteX18" fmla="*/ 159829 w 225362"/>
                      <a:gd name="connsiteY18" fmla="*/ 247088 h 253292"/>
                      <a:gd name="connsiteX19" fmla="*/ 171835 w 225362"/>
                      <a:gd name="connsiteY19" fmla="*/ 231652 h 253292"/>
                      <a:gd name="connsiteX20" fmla="*/ 187361 w 225362"/>
                      <a:gd name="connsiteY20" fmla="*/ 213598 h 253292"/>
                      <a:gd name="connsiteX21" fmla="*/ 208483 w 225362"/>
                      <a:gd name="connsiteY21" fmla="*/ 181734 h 253292"/>
                      <a:gd name="connsiteX22" fmla="*/ 224731 w 225362"/>
                      <a:gd name="connsiteY22" fmla="*/ 100493 h 253292"/>
                      <a:gd name="connsiteX23" fmla="*/ 207851 w 225362"/>
                      <a:gd name="connsiteY23" fmla="*/ 55900 h 253292"/>
                      <a:gd name="connsiteX24" fmla="*/ 31378 w 225362"/>
                      <a:gd name="connsiteY24" fmla="*/ 25661 h 2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5362" h="253292">
                        <a:moveTo>
                          <a:pt x="31378" y="25661"/>
                        </a:moveTo>
                        <a:cubicBezTo>
                          <a:pt x="10255" y="41999"/>
                          <a:pt x="-8791" y="67906"/>
                          <a:pt x="4297" y="95167"/>
                        </a:cubicBezTo>
                        <a:cubicBezTo>
                          <a:pt x="7991" y="104241"/>
                          <a:pt x="14768" y="111721"/>
                          <a:pt x="23434" y="116290"/>
                        </a:cubicBezTo>
                        <a:cubicBezTo>
                          <a:pt x="22274" y="122648"/>
                          <a:pt x="23427" y="129212"/>
                          <a:pt x="26684" y="134795"/>
                        </a:cubicBezTo>
                        <a:cubicBezTo>
                          <a:pt x="30057" y="139319"/>
                          <a:pt x="34620" y="142818"/>
                          <a:pt x="39863" y="144905"/>
                        </a:cubicBezTo>
                        <a:cubicBezTo>
                          <a:pt x="40357" y="145131"/>
                          <a:pt x="40790" y="145471"/>
                          <a:pt x="41127" y="145898"/>
                        </a:cubicBezTo>
                        <a:cubicBezTo>
                          <a:pt x="41258" y="146370"/>
                          <a:pt x="41258" y="146869"/>
                          <a:pt x="41127" y="147342"/>
                        </a:cubicBezTo>
                        <a:cubicBezTo>
                          <a:pt x="41127" y="150140"/>
                          <a:pt x="41127" y="152938"/>
                          <a:pt x="41127" y="155737"/>
                        </a:cubicBezTo>
                        <a:cubicBezTo>
                          <a:pt x="40913" y="158030"/>
                          <a:pt x="41418" y="160333"/>
                          <a:pt x="42571" y="162326"/>
                        </a:cubicBezTo>
                        <a:cubicBezTo>
                          <a:pt x="44462" y="164523"/>
                          <a:pt x="47483" y="165376"/>
                          <a:pt x="50244" y="164493"/>
                        </a:cubicBezTo>
                        <a:cubicBezTo>
                          <a:pt x="52954" y="163615"/>
                          <a:pt x="55301" y="161870"/>
                          <a:pt x="56924" y="159528"/>
                        </a:cubicBezTo>
                        <a:cubicBezTo>
                          <a:pt x="58729" y="157362"/>
                          <a:pt x="60083" y="154834"/>
                          <a:pt x="61888" y="152577"/>
                        </a:cubicBezTo>
                        <a:cubicBezTo>
                          <a:pt x="65850" y="145871"/>
                          <a:pt x="72740" y="141422"/>
                          <a:pt x="80483" y="140572"/>
                        </a:cubicBezTo>
                        <a:cubicBezTo>
                          <a:pt x="88897" y="139836"/>
                          <a:pt x="96945" y="144162"/>
                          <a:pt x="100974" y="151584"/>
                        </a:cubicBezTo>
                        <a:cubicBezTo>
                          <a:pt x="104906" y="163381"/>
                          <a:pt x="103488" y="176306"/>
                          <a:pt x="97093" y="186969"/>
                        </a:cubicBezTo>
                        <a:cubicBezTo>
                          <a:pt x="93115" y="194984"/>
                          <a:pt x="85522" y="200595"/>
                          <a:pt x="76692" y="202044"/>
                        </a:cubicBezTo>
                        <a:cubicBezTo>
                          <a:pt x="70877" y="202306"/>
                          <a:pt x="65249" y="199955"/>
                          <a:pt x="61347" y="195635"/>
                        </a:cubicBezTo>
                        <a:cubicBezTo>
                          <a:pt x="61347" y="195635"/>
                          <a:pt x="57736" y="236346"/>
                          <a:pt x="90774" y="249796"/>
                        </a:cubicBezTo>
                        <a:cubicBezTo>
                          <a:pt x="113605" y="255246"/>
                          <a:pt x="137495" y="254309"/>
                          <a:pt x="159829" y="247088"/>
                        </a:cubicBezTo>
                        <a:cubicBezTo>
                          <a:pt x="163440" y="245734"/>
                          <a:pt x="168856" y="234811"/>
                          <a:pt x="171835" y="231652"/>
                        </a:cubicBezTo>
                        <a:cubicBezTo>
                          <a:pt x="176890" y="225514"/>
                          <a:pt x="182125" y="219466"/>
                          <a:pt x="187361" y="213598"/>
                        </a:cubicBezTo>
                        <a:cubicBezTo>
                          <a:pt x="195468" y="203724"/>
                          <a:pt x="202546" y="193047"/>
                          <a:pt x="208483" y="181734"/>
                        </a:cubicBezTo>
                        <a:cubicBezTo>
                          <a:pt x="221717" y="156821"/>
                          <a:pt x="227365" y="128579"/>
                          <a:pt x="224731" y="100493"/>
                        </a:cubicBezTo>
                        <a:cubicBezTo>
                          <a:pt x="222550" y="84543"/>
                          <a:pt x="216778" y="69297"/>
                          <a:pt x="207851" y="55900"/>
                        </a:cubicBezTo>
                        <a:cubicBezTo>
                          <a:pt x="184021" y="-5301"/>
                          <a:pt x="87344" y="-17577"/>
                          <a:pt x="31378" y="25661"/>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52" name="Freeform: Shape 351">
                    <a:extLst>
                      <a:ext uri="{FF2B5EF4-FFF2-40B4-BE49-F238E27FC236}">
                        <a16:creationId xmlns:a16="http://schemas.microsoft.com/office/drawing/2014/main" id="{4A9E23C7-EE86-4690-8056-2F8B6E20FC0C}"/>
                      </a:ext>
                    </a:extLst>
                  </p:cNvPr>
                  <p:cNvSpPr/>
                  <p:nvPr/>
                </p:nvSpPr>
                <p:spPr>
                  <a:xfrm>
                    <a:off x="8589524" y="3496818"/>
                    <a:ext cx="166772" cy="343528"/>
                  </a:xfrm>
                  <a:custGeom>
                    <a:avLst/>
                    <a:gdLst>
                      <a:gd name="connsiteX0" fmla="*/ 13360 w 166772"/>
                      <a:gd name="connsiteY0" fmla="*/ 1504 h 343528"/>
                      <a:gd name="connsiteX1" fmla="*/ 107238 w 166772"/>
                      <a:gd name="connsiteY1" fmla="*/ 71461 h 343528"/>
                      <a:gd name="connsiteX2" fmla="*/ 163746 w 166772"/>
                      <a:gd name="connsiteY2" fmla="*/ 263551 h 343528"/>
                      <a:gd name="connsiteX3" fmla="*/ 147498 w 166772"/>
                      <a:gd name="connsiteY3" fmla="*/ 307421 h 343528"/>
                      <a:gd name="connsiteX4" fmla="*/ 27080 w 166772"/>
                      <a:gd name="connsiteY4" fmla="*/ 343528 h 343528"/>
                      <a:gd name="connsiteX5" fmla="*/ 0 w 166772"/>
                      <a:gd name="connsiteY5" fmla="*/ 273661 h 343528"/>
                      <a:gd name="connsiteX6" fmla="*/ 70048 w 166772"/>
                      <a:gd name="connsiteY6" fmla="*/ 251907 h 343528"/>
                      <a:gd name="connsiteX7" fmla="*/ 51182 w 166772"/>
                      <a:gd name="connsiteY7" fmla="*/ 195038 h 34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772" h="343528">
                        <a:moveTo>
                          <a:pt x="13360" y="1504"/>
                        </a:moveTo>
                        <a:cubicBezTo>
                          <a:pt x="47571" y="-6530"/>
                          <a:pt x="85574" y="17752"/>
                          <a:pt x="107238" y="71461"/>
                        </a:cubicBezTo>
                        <a:cubicBezTo>
                          <a:pt x="128902" y="125170"/>
                          <a:pt x="159052" y="226812"/>
                          <a:pt x="163746" y="263551"/>
                        </a:cubicBezTo>
                        <a:cubicBezTo>
                          <a:pt x="166273" y="283139"/>
                          <a:pt x="174036" y="295145"/>
                          <a:pt x="147498" y="307421"/>
                        </a:cubicBezTo>
                        <a:cubicBezTo>
                          <a:pt x="109272" y="325102"/>
                          <a:pt x="68728" y="337260"/>
                          <a:pt x="27080" y="343528"/>
                        </a:cubicBezTo>
                        <a:cubicBezTo>
                          <a:pt x="28434" y="342806"/>
                          <a:pt x="0" y="273661"/>
                          <a:pt x="0" y="273661"/>
                        </a:cubicBezTo>
                        <a:lnTo>
                          <a:pt x="70048" y="251907"/>
                        </a:lnTo>
                        <a:lnTo>
                          <a:pt x="51182" y="195038"/>
                        </a:lnTo>
                        <a:close/>
                      </a:path>
                    </a:pathLst>
                  </a:custGeom>
                  <a:solidFill>
                    <a:srgbClr val="FFA8A7"/>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53" name="Freeform: Shape 352">
                    <a:extLst>
                      <a:ext uri="{FF2B5EF4-FFF2-40B4-BE49-F238E27FC236}">
                        <a16:creationId xmlns:a16="http://schemas.microsoft.com/office/drawing/2014/main" id="{9514050E-269E-49F9-A109-9B953165482A}"/>
                      </a:ext>
                    </a:extLst>
                  </p:cNvPr>
                  <p:cNvSpPr/>
                  <p:nvPr/>
                </p:nvSpPr>
                <p:spPr>
                  <a:xfrm>
                    <a:off x="8350962" y="3494391"/>
                    <a:ext cx="330364" cy="446182"/>
                  </a:xfrm>
                  <a:custGeom>
                    <a:avLst/>
                    <a:gdLst>
                      <a:gd name="connsiteX0" fmla="*/ 317366 w 330364"/>
                      <a:gd name="connsiteY0" fmla="*/ 44731 h 446182"/>
                      <a:gd name="connsiteX1" fmla="*/ 246596 w 330364"/>
                      <a:gd name="connsiteY1" fmla="*/ 229 h 446182"/>
                      <a:gd name="connsiteX2" fmla="*/ 239104 w 330364"/>
                      <a:gd name="connsiteY2" fmla="*/ 229 h 446182"/>
                      <a:gd name="connsiteX3" fmla="*/ 143511 w 330364"/>
                      <a:gd name="connsiteY3" fmla="*/ 8353 h 446182"/>
                      <a:gd name="connsiteX4" fmla="*/ 91245 w 330364"/>
                      <a:gd name="connsiteY4" fmla="*/ 17380 h 446182"/>
                      <a:gd name="connsiteX5" fmla="*/ 82670 w 330364"/>
                      <a:gd name="connsiteY5" fmla="*/ 22164 h 446182"/>
                      <a:gd name="connsiteX6" fmla="*/ 2512 w 330364"/>
                      <a:gd name="connsiteY6" fmla="*/ 140506 h 446182"/>
                      <a:gd name="connsiteX7" fmla="*/ 32662 w 330364"/>
                      <a:gd name="connsiteY7" fmla="*/ 216150 h 446182"/>
                      <a:gd name="connsiteX8" fmla="*/ 34467 w 330364"/>
                      <a:gd name="connsiteY8" fmla="*/ 291885 h 446182"/>
                      <a:gd name="connsiteX9" fmla="*/ 17045 w 330364"/>
                      <a:gd name="connsiteY9" fmla="*/ 420426 h 446182"/>
                      <a:gd name="connsiteX10" fmla="*/ 202185 w 330364"/>
                      <a:gd name="connsiteY10" fmla="*/ 444076 h 446182"/>
                      <a:gd name="connsiteX11" fmla="*/ 330365 w 330364"/>
                      <a:gd name="connsiteY11" fmla="*/ 391721 h 446182"/>
                      <a:gd name="connsiteX12" fmla="*/ 280357 w 330364"/>
                      <a:gd name="connsiteY12" fmla="*/ 276900 h 446182"/>
                      <a:gd name="connsiteX13" fmla="*/ 317366 w 330364"/>
                      <a:gd name="connsiteY13" fmla="*/ 44731 h 44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364" h="446182">
                        <a:moveTo>
                          <a:pt x="317366" y="44731"/>
                        </a:moveTo>
                        <a:cubicBezTo>
                          <a:pt x="310055" y="16297"/>
                          <a:pt x="300577" y="-2298"/>
                          <a:pt x="246596" y="229"/>
                        </a:cubicBezTo>
                        <a:lnTo>
                          <a:pt x="239104" y="229"/>
                        </a:lnTo>
                        <a:cubicBezTo>
                          <a:pt x="219877" y="3028"/>
                          <a:pt x="192977" y="4652"/>
                          <a:pt x="143511" y="8353"/>
                        </a:cubicBezTo>
                        <a:cubicBezTo>
                          <a:pt x="137372" y="9527"/>
                          <a:pt x="101085" y="15936"/>
                          <a:pt x="91245" y="17380"/>
                        </a:cubicBezTo>
                        <a:lnTo>
                          <a:pt x="82670" y="22164"/>
                        </a:lnTo>
                        <a:cubicBezTo>
                          <a:pt x="49903" y="32906"/>
                          <a:pt x="24447" y="47439"/>
                          <a:pt x="2512" y="140506"/>
                        </a:cubicBezTo>
                        <a:cubicBezTo>
                          <a:pt x="-3716" y="166864"/>
                          <a:pt x="-15" y="190785"/>
                          <a:pt x="32662" y="216150"/>
                        </a:cubicBezTo>
                        <a:cubicBezTo>
                          <a:pt x="31849" y="243230"/>
                          <a:pt x="37807" y="266068"/>
                          <a:pt x="34467" y="291885"/>
                        </a:cubicBezTo>
                        <a:cubicBezTo>
                          <a:pt x="23906" y="373667"/>
                          <a:pt x="17045" y="420426"/>
                          <a:pt x="17045" y="420426"/>
                        </a:cubicBezTo>
                        <a:cubicBezTo>
                          <a:pt x="17045" y="420426"/>
                          <a:pt x="90704" y="454908"/>
                          <a:pt x="202185" y="444076"/>
                        </a:cubicBezTo>
                        <a:cubicBezTo>
                          <a:pt x="249269" y="440182"/>
                          <a:pt x="294018" y="421904"/>
                          <a:pt x="330365" y="391721"/>
                        </a:cubicBezTo>
                        <a:cubicBezTo>
                          <a:pt x="316174" y="352415"/>
                          <a:pt x="299470" y="314062"/>
                          <a:pt x="280357" y="276900"/>
                        </a:cubicBezTo>
                        <a:cubicBezTo>
                          <a:pt x="291279" y="184646"/>
                          <a:pt x="342280" y="142311"/>
                          <a:pt x="317366" y="44731"/>
                        </a:cubicBezTo>
                        <a:close/>
                      </a:path>
                    </a:pathLst>
                  </a:custGeom>
                  <a:solidFill>
                    <a:srgbClr val="407BFF"/>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54" name="Freeform: Shape 353">
                    <a:extLst>
                      <a:ext uri="{FF2B5EF4-FFF2-40B4-BE49-F238E27FC236}">
                        <a16:creationId xmlns:a16="http://schemas.microsoft.com/office/drawing/2014/main" id="{90401C0F-4529-419C-91EA-32FA1A5A2890}"/>
                      </a:ext>
                    </a:extLst>
                  </p:cNvPr>
                  <p:cNvSpPr/>
                  <p:nvPr/>
                </p:nvSpPr>
                <p:spPr>
                  <a:xfrm>
                    <a:off x="7902722" y="3390913"/>
                    <a:ext cx="564784" cy="286524"/>
                  </a:xfrm>
                  <a:custGeom>
                    <a:avLst/>
                    <a:gdLst>
                      <a:gd name="connsiteX0" fmla="*/ 559885 w 564784"/>
                      <a:gd name="connsiteY0" fmla="*/ 118150 h 286524"/>
                      <a:gd name="connsiteX1" fmla="*/ 454633 w 564784"/>
                      <a:gd name="connsiteY1" fmla="*/ 139724 h 286524"/>
                      <a:gd name="connsiteX2" fmla="*/ 308038 w 564784"/>
                      <a:gd name="connsiteY2" fmla="*/ 187656 h 286524"/>
                      <a:gd name="connsiteX3" fmla="*/ 143480 w 564784"/>
                      <a:gd name="connsiteY3" fmla="*/ 113456 h 286524"/>
                      <a:gd name="connsiteX4" fmla="*/ 131023 w 564784"/>
                      <a:gd name="connsiteY4" fmla="*/ 73738 h 286524"/>
                      <a:gd name="connsiteX5" fmla="*/ 114233 w 564784"/>
                      <a:gd name="connsiteY5" fmla="*/ 30590 h 286524"/>
                      <a:gd name="connsiteX6" fmla="*/ 98436 w 564784"/>
                      <a:gd name="connsiteY6" fmla="*/ 46748 h 286524"/>
                      <a:gd name="connsiteX7" fmla="*/ 97082 w 564784"/>
                      <a:gd name="connsiteY7" fmla="*/ 75724 h 286524"/>
                      <a:gd name="connsiteX8" fmla="*/ 42109 w 564784"/>
                      <a:gd name="connsiteY8" fmla="*/ 30590 h 286524"/>
                      <a:gd name="connsiteX9" fmla="*/ 3294 w 564784"/>
                      <a:gd name="connsiteY9" fmla="*/ 1705 h 286524"/>
                      <a:gd name="connsiteX10" fmla="*/ 16202 w 564784"/>
                      <a:gd name="connsiteY10" fmla="*/ 35013 h 286524"/>
                      <a:gd name="connsiteX11" fmla="*/ 33173 w 564784"/>
                      <a:gd name="connsiteY11" fmla="*/ 59476 h 286524"/>
                      <a:gd name="connsiteX12" fmla="*/ 28749 w 564784"/>
                      <a:gd name="connsiteY12" fmla="*/ 66788 h 286524"/>
                      <a:gd name="connsiteX13" fmla="*/ 19723 w 564784"/>
                      <a:gd name="connsiteY13" fmla="*/ 79786 h 286524"/>
                      <a:gd name="connsiteX14" fmla="*/ 19723 w 564784"/>
                      <a:gd name="connsiteY14" fmla="*/ 87459 h 286524"/>
                      <a:gd name="connsiteX15" fmla="*/ 9974 w 564784"/>
                      <a:gd name="connsiteY15" fmla="*/ 101721 h 286524"/>
                      <a:gd name="connsiteX16" fmla="*/ 9974 w 564784"/>
                      <a:gd name="connsiteY16" fmla="*/ 114269 h 286524"/>
                      <a:gd name="connsiteX17" fmla="*/ 7988 w 564784"/>
                      <a:gd name="connsiteY17" fmla="*/ 122122 h 286524"/>
                      <a:gd name="connsiteX18" fmla="*/ 14307 w 564784"/>
                      <a:gd name="connsiteY18" fmla="*/ 136294 h 286524"/>
                      <a:gd name="connsiteX19" fmla="*/ 52761 w 564784"/>
                      <a:gd name="connsiteY19" fmla="*/ 158319 h 286524"/>
                      <a:gd name="connsiteX20" fmla="*/ 100783 w 564784"/>
                      <a:gd name="connsiteY20" fmla="*/ 173755 h 286524"/>
                      <a:gd name="connsiteX21" fmla="*/ 298289 w 564784"/>
                      <a:gd name="connsiteY21" fmla="*/ 286499 h 286524"/>
                      <a:gd name="connsiteX22" fmla="*/ 470791 w 564784"/>
                      <a:gd name="connsiteY22" fmla="*/ 255086 h 286524"/>
                      <a:gd name="connsiteX23" fmla="*/ 561059 w 564784"/>
                      <a:gd name="connsiteY23" fmla="*/ 122031 h 286524"/>
                      <a:gd name="connsiteX24" fmla="*/ 559885 w 564784"/>
                      <a:gd name="connsiteY24" fmla="*/ 118150 h 28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4784" h="286524">
                        <a:moveTo>
                          <a:pt x="559885" y="118150"/>
                        </a:moveTo>
                        <a:cubicBezTo>
                          <a:pt x="524036" y="120906"/>
                          <a:pt x="488675" y="128154"/>
                          <a:pt x="454633" y="139724"/>
                        </a:cubicBezTo>
                        <a:cubicBezTo>
                          <a:pt x="394966" y="159493"/>
                          <a:pt x="308038" y="187656"/>
                          <a:pt x="308038" y="187656"/>
                        </a:cubicBezTo>
                        <a:cubicBezTo>
                          <a:pt x="308038" y="187656"/>
                          <a:pt x="151243" y="121761"/>
                          <a:pt x="143480" y="113456"/>
                        </a:cubicBezTo>
                        <a:cubicBezTo>
                          <a:pt x="135717" y="105151"/>
                          <a:pt x="133731" y="83397"/>
                          <a:pt x="131023" y="73738"/>
                        </a:cubicBezTo>
                        <a:cubicBezTo>
                          <a:pt x="126574" y="58935"/>
                          <a:pt x="120960" y="44507"/>
                          <a:pt x="114233" y="30590"/>
                        </a:cubicBezTo>
                        <a:cubicBezTo>
                          <a:pt x="109990" y="19939"/>
                          <a:pt x="97624" y="33118"/>
                          <a:pt x="98436" y="46748"/>
                        </a:cubicBezTo>
                        <a:cubicBezTo>
                          <a:pt x="99610" y="64802"/>
                          <a:pt x="101505" y="72113"/>
                          <a:pt x="97082" y="75724"/>
                        </a:cubicBezTo>
                        <a:cubicBezTo>
                          <a:pt x="92659" y="79335"/>
                          <a:pt x="72168" y="63628"/>
                          <a:pt x="42109" y="30590"/>
                        </a:cubicBezTo>
                        <a:cubicBezTo>
                          <a:pt x="24597" y="11363"/>
                          <a:pt x="11508" y="-5517"/>
                          <a:pt x="3294" y="1705"/>
                        </a:cubicBezTo>
                        <a:cubicBezTo>
                          <a:pt x="-4920" y="8926"/>
                          <a:pt x="3294" y="17140"/>
                          <a:pt x="16202" y="35013"/>
                        </a:cubicBezTo>
                        <a:cubicBezTo>
                          <a:pt x="22375" y="42798"/>
                          <a:pt x="28043" y="50968"/>
                          <a:pt x="33173" y="59476"/>
                        </a:cubicBezTo>
                        <a:cubicBezTo>
                          <a:pt x="34797" y="62365"/>
                          <a:pt x="30374" y="65073"/>
                          <a:pt x="28749" y="66788"/>
                        </a:cubicBezTo>
                        <a:cubicBezTo>
                          <a:pt x="25590" y="69947"/>
                          <a:pt x="19723" y="75092"/>
                          <a:pt x="19723" y="79786"/>
                        </a:cubicBezTo>
                        <a:cubicBezTo>
                          <a:pt x="19948" y="82339"/>
                          <a:pt x="19948" y="84906"/>
                          <a:pt x="19723" y="87459"/>
                        </a:cubicBezTo>
                        <a:cubicBezTo>
                          <a:pt x="18369" y="93146"/>
                          <a:pt x="11689" y="96486"/>
                          <a:pt x="9974" y="101721"/>
                        </a:cubicBezTo>
                        <a:cubicBezTo>
                          <a:pt x="8800" y="105783"/>
                          <a:pt x="10606" y="110116"/>
                          <a:pt x="9974" y="114269"/>
                        </a:cubicBezTo>
                        <a:cubicBezTo>
                          <a:pt x="9974" y="116977"/>
                          <a:pt x="8349" y="119504"/>
                          <a:pt x="7988" y="122122"/>
                        </a:cubicBezTo>
                        <a:cubicBezTo>
                          <a:pt x="7654" y="127594"/>
                          <a:pt x="10013" y="132885"/>
                          <a:pt x="14307" y="136294"/>
                        </a:cubicBezTo>
                        <a:cubicBezTo>
                          <a:pt x="25773" y="145777"/>
                          <a:pt x="38779" y="153226"/>
                          <a:pt x="52761" y="158319"/>
                        </a:cubicBezTo>
                        <a:cubicBezTo>
                          <a:pt x="66572" y="164187"/>
                          <a:pt x="85167" y="163916"/>
                          <a:pt x="100783" y="173755"/>
                        </a:cubicBezTo>
                        <a:cubicBezTo>
                          <a:pt x="114865" y="182782"/>
                          <a:pt x="266605" y="288395"/>
                          <a:pt x="298289" y="286499"/>
                        </a:cubicBezTo>
                        <a:cubicBezTo>
                          <a:pt x="327265" y="284875"/>
                          <a:pt x="411214" y="268446"/>
                          <a:pt x="470791" y="255086"/>
                        </a:cubicBezTo>
                        <a:cubicBezTo>
                          <a:pt x="538672" y="240373"/>
                          <a:pt x="577397" y="186122"/>
                          <a:pt x="561059" y="122031"/>
                        </a:cubicBezTo>
                        <a:cubicBezTo>
                          <a:pt x="559885" y="119865"/>
                          <a:pt x="559885" y="118150"/>
                          <a:pt x="559885" y="118150"/>
                        </a:cubicBezTo>
                        <a:close/>
                      </a:path>
                    </a:pathLst>
                  </a:custGeom>
                  <a:solidFill>
                    <a:srgbClr val="FFA8A7"/>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55" name="Freeform: Shape 354">
                    <a:extLst>
                      <a:ext uri="{FF2B5EF4-FFF2-40B4-BE49-F238E27FC236}">
                        <a16:creationId xmlns:a16="http://schemas.microsoft.com/office/drawing/2014/main" id="{06CA0A0A-4FAF-423C-BA9D-7165D0084BAC}"/>
                      </a:ext>
                    </a:extLst>
                  </p:cNvPr>
                  <p:cNvSpPr/>
                  <p:nvPr/>
                </p:nvSpPr>
                <p:spPr>
                  <a:xfrm>
                    <a:off x="8420362" y="3251439"/>
                    <a:ext cx="245536" cy="409936"/>
                  </a:xfrm>
                  <a:custGeom>
                    <a:avLst/>
                    <a:gdLst>
                      <a:gd name="connsiteX0" fmla="*/ 209331 w 245536"/>
                      <a:gd name="connsiteY0" fmla="*/ 0 h 409936"/>
                      <a:gd name="connsiteX1" fmla="*/ 238578 w 245536"/>
                      <a:gd name="connsiteY1" fmla="*/ 71402 h 409936"/>
                      <a:gd name="connsiteX2" fmla="*/ 241105 w 245536"/>
                      <a:gd name="connsiteY2" fmla="*/ 217726 h 409936"/>
                      <a:gd name="connsiteX3" fmla="*/ 232711 w 245536"/>
                      <a:gd name="connsiteY3" fmla="*/ 383638 h 409936"/>
                      <a:gd name="connsiteX4" fmla="*/ 59396 w 245536"/>
                      <a:gd name="connsiteY4" fmla="*/ 400970 h 409936"/>
                      <a:gd name="connsiteX5" fmla="*/ 32316 w 245536"/>
                      <a:gd name="connsiteY5" fmla="*/ 258708 h 409936"/>
                      <a:gd name="connsiteX6" fmla="*/ 0 w 245536"/>
                      <a:gd name="connsiteY6" fmla="*/ 263311 h 409936"/>
                      <a:gd name="connsiteX7" fmla="*/ 25094 w 245536"/>
                      <a:gd name="connsiteY7" fmla="*/ 224586 h 409936"/>
                      <a:gd name="connsiteX8" fmla="*/ 62375 w 245536"/>
                      <a:gd name="connsiteY8" fmla="*/ 140547 h 409936"/>
                      <a:gd name="connsiteX9" fmla="*/ 120417 w 245536"/>
                      <a:gd name="connsiteY9" fmla="*/ 152192 h 409936"/>
                      <a:gd name="connsiteX10" fmla="*/ 209331 w 245536"/>
                      <a:gd name="connsiteY10" fmla="*/ 0 h 40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536" h="409936">
                        <a:moveTo>
                          <a:pt x="209331" y="0"/>
                        </a:moveTo>
                        <a:cubicBezTo>
                          <a:pt x="209331" y="0"/>
                          <a:pt x="237675" y="14082"/>
                          <a:pt x="238578" y="71402"/>
                        </a:cubicBezTo>
                        <a:cubicBezTo>
                          <a:pt x="239210" y="112113"/>
                          <a:pt x="240654" y="166003"/>
                          <a:pt x="241105" y="217726"/>
                        </a:cubicBezTo>
                        <a:cubicBezTo>
                          <a:pt x="241557" y="269449"/>
                          <a:pt x="255007" y="368473"/>
                          <a:pt x="232711" y="383638"/>
                        </a:cubicBezTo>
                        <a:cubicBezTo>
                          <a:pt x="185861" y="415503"/>
                          <a:pt x="102725" y="414600"/>
                          <a:pt x="59396" y="400970"/>
                        </a:cubicBezTo>
                        <a:cubicBezTo>
                          <a:pt x="16068" y="387339"/>
                          <a:pt x="38003" y="290933"/>
                          <a:pt x="32316" y="258708"/>
                        </a:cubicBezTo>
                        <a:lnTo>
                          <a:pt x="0" y="263311"/>
                        </a:lnTo>
                        <a:cubicBezTo>
                          <a:pt x="5323" y="248668"/>
                          <a:pt x="13904" y="235427"/>
                          <a:pt x="25094" y="224586"/>
                        </a:cubicBezTo>
                        <a:cubicBezTo>
                          <a:pt x="48297" y="202712"/>
                          <a:pt x="61731" y="172428"/>
                          <a:pt x="62375" y="140547"/>
                        </a:cubicBezTo>
                        <a:cubicBezTo>
                          <a:pt x="70589" y="161038"/>
                          <a:pt x="96045" y="168259"/>
                          <a:pt x="120417" y="152192"/>
                        </a:cubicBezTo>
                        <a:cubicBezTo>
                          <a:pt x="144790" y="136124"/>
                          <a:pt x="209331" y="0"/>
                          <a:pt x="209331" y="0"/>
                        </a:cubicBezTo>
                        <a:close/>
                      </a:path>
                    </a:pathLst>
                  </a:custGeom>
                  <a:solidFill>
                    <a:srgbClr val="263238"/>
                  </a:solidFill>
                  <a:ln w="9011"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pSp>
        </p:grpSp>
      </p:grpSp>
      <p:sp>
        <p:nvSpPr>
          <p:cNvPr id="387" name="TextBox 386">
            <a:extLst>
              <a:ext uri="{FF2B5EF4-FFF2-40B4-BE49-F238E27FC236}">
                <a16:creationId xmlns:a16="http://schemas.microsoft.com/office/drawing/2014/main" id="{701F8811-62CC-4838-A3D4-067D578CE98C}"/>
              </a:ext>
            </a:extLst>
          </p:cNvPr>
          <p:cNvSpPr txBox="1"/>
          <p:nvPr/>
        </p:nvSpPr>
        <p:spPr>
          <a:xfrm>
            <a:off x="400275" y="469172"/>
            <a:ext cx="4377705" cy="643574"/>
          </a:xfrm>
          <a:prstGeom prst="rect">
            <a:avLst/>
          </a:prstGeom>
          <a:noFill/>
        </p:spPr>
        <p:txBody>
          <a:bodyPr wrap="square">
            <a:spAutoFit/>
          </a:bodyPr>
          <a:lstStyle/>
          <a:p>
            <a:pPr algn="ctr" defTabSz="685800">
              <a:lnSpc>
                <a:spcPct val="107000"/>
              </a:lnSpc>
              <a:spcAft>
                <a:spcPts val="600"/>
              </a:spcAft>
              <a:buClrTx/>
              <a:defRPr/>
            </a:pPr>
            <a:r>
              <a:rPr lang="en-US" sz="3600" b="1" kern="1200" dirty="0">
                <a:solidFill>
                  <a:srgbClr val="E76F51"/>
                </a:solidFill>
                <a:latin typeface="#9Slide07 IcielCadena" panose="02000503000000020004" pitchFamily="2" charset="0"/>
                <a:ea typeface="Roboto Condensed" panose="02000000000000000000" pitchFamily="2" charset="0"/>
                <a:cs typeface="Times New Roman" panose="02020603050405020304" pitchFamily="18" charset="0"/>
              </a:rPr>
              <a:t>HOẠT ĐỘNG NHÓM</a:t>
            </a:r>
            <a:endParaRPr lang="en-US" sz="3600" kern="1200" dirty="0">
              <a:solidFill>
                <a:srgbClr val="E76F51"/>
              </a:solidFill>
              <a:latin typeface="#9Slide07 IcielCadena" panose="02000503000000020004" pitchFamily="2" charset="0"/>
              <a:ea typeface="Roboto Condensed" panose="02000000000000000000" pitchFamily="2" charset="0"/>
              <a:cs typeface="Times New Roman" panose="02020603050405020304" pitchFamily="18" charset="0"/>
            </a:endParaRPr>
          </a:p>
        </p:txBody>
      </p:sp>
      <p:sp>
        <p:nvSpPr>
          <p:cNvPr id="388" name="TextBox 387">
            <a:extLst>
              <a:ext uri="{FF2B5EF4-FFF2-40B4-BE49-F238E27FC236}">
                <a16:creationId xmlns:a16="http://schemas.microsoft.com/office/drawing/2014/main" id="{4C47EFFE-03E4-4B8A-AA88-23BE80E310F4}"/>
              </a:ext>
            </a:extLst>
          </p:cNvPr>
          <p:cNvSpPr txBox="1"/>
          <p:nvPr/>
        </p:nvSpPr>
        <p:spPr>
          <a:xfrm>
            <a:off x="631270" y="1243358"/>
            <a:ext cx="3707109" cy="421654"/>
          </a:xfrm>
          <a:prstGeom prst="rect">
            <a:avLst/>
          </a:prstGeom>
          <a:noFill/>
        </p:spPr>
        <p:txBody>
          <a:bodyPr wrap="square">
            <a:spAutoFit/>
          </a:bodyPr>
          <a:lstStyle/>
          <a:p>
            <a:pPr defTabSz="685800">
              <a:lnSpc>
                <a:spcPct val="107000"/>
              </a:lnSpc>
              <a:spcAft>
                <a:spcPts val="600"/>
              </a:spcAft>
              <a:buClrTx/>
              <a:defRPr/>
            </a:pPr>
            <a:r>
              <a:rPr lang="en-US" sz="2000" kern="1200" dirty="0">
                <a:solidFill>
                  <a:prstClr val="black"/>
                </a:solidFill>
                <a:latin typeface="#9Slide03 Arima Madurai Black" panose="00000A00000000000000" pitchFamily="2" charset="0"/>
                <a:ea typeface="Roboto" panose="02000000000000000000" pitchFamily="2" charset="0"/>
                <a:cs typeface="#9Slide03 Arima Madurai Black" panose="00000A00000000000000" pitchFamily="2" charset="0"/>
              </a:rPr>
              <a:t>Chia lớp </a:t>
            </a:r>
            <a:r>
              <a:rPr lang="en-US" sz="2000" kern="1200" dirty="0" err="1">
                <a:solidFill>
                  <a:prstClr val="black"/>
                </a:solidFill>
                <a:latin typeface="#9Slide03 Arima Madurai Black" panose="00000A00000000000000" pitchFamily="2" charset="0"/>
                <a:ea typeface="Roboto" panose="02000000000000000000" pitchFamily="2" charset="0"/>
                <a:cs typeface="#9Slide03 Arima Madurai Black" panose="00000A00000000000000" pitchFamily="2" charset="0"/>
              </a:rPr>
              <a:t>thành</a:t>
            </a:r>
            <a:r>
              <a:rPr lang="en-US" sz="2000" kern="1200" dirty="0">
                <a:solidFill>
                  <a:prstClr val="black"/>
                </a:solidFill>
                <a:latin typeface="#9Slide03 Arima Madurai Black" panose="00000A00000000000000" pitchFamily="2" charset="0"/>
                <a:ea typeface="Roboto" panose="02000000000000000000" pitchFamily="2" charset="0"/>
                <a:cs typeface="#9Slide03 Arima Madurai Black" panose="00000A00000000000000" pitchFamily="2" charset="0"/>
              </a:rPr>
              <a:t> 5 </a:t>
            </a:r>
            <a:r>
              <a:rPr lang="en-US" sz="2000" kern="1200" dirty="0" err="1">
                <a:solidFill>
                  <a:prstClr val="black"/>
                </a:solidFill>
                <a:latin typeface="#9Slide03 Arima Madurai Black" panose="00000A00000000000000" pitchFamily="2" charset="0"/>
                <a:ea typeface="Roboto" panose="02000000000000000000" pitchFamily="2" charset="0"/>
                <a:cs typeface="#9Slide03 Arima Madurai Black" panose="00000A00000000000000" pitchFamily="2" charset="0"/>
              </a:rPr>
              <a:t>nhóm</a:t>
            </a:r>
            <a:r>
              <a:rPr lang="en-US" sz="2000" kern="1200" dirty="0">
                <a:solidFill>
                  <a:prstClr val="black"/>
                </a:solidFill>
                <a:latin typeface="#9Slide03 Arima Madurai Black" panose="00000A00000000000000" pitchFamily="2" charset="0"/>
                <a:ea typeface="Roboto" panose="02000000000000000000" pitchFamily="2" charset="0"/>
                <a:cs typeface="#9Slide03 Arima Madurai Black" panose="00000A00000000000000" pitchFamily="2" charset="0"/>
              </a:rPr>
              <a:t> </a:t>
            </a:r>
            <a:r>
              <a:rPr lang="en-US" sz="2000" kern="1200" dirty="0" err="1">
                <a:solidFill>
                  <a:prstClr val="black"/>
                </a:solidFill>
                <a:latin typeface="#9Slide03 Arima Madurai Black" panose="00000A00000000000000" pitchFamily="2" charset="0"/>
                <a:ea typeface="Roboto" panose="02000000000000000000" pitchFamily="2" charset="0"/>
                <a:cs typeface="#9Slide03 Arima Madurai Black" panose="00000A00000000000000" pitchFamily="2" charset="0"/>
              </a:rPr>
              <a:t>nhỏ</a:t>
            </a:r>
            <a:r>
              <a:rPr lang="en-US" sz="2000" kern="1200" dirty="0">
                <a:solidFill>
                  <a:prstClr val="black"/>
                </a:solidFill>
                <a:latin typeface="#9Slide03 Arima Madurai Black" panose="00000A00000000000000" pitchFamily="2" charset="0"/>
                <a:ea typeface="Roboto" panose="02000000000000000000" pitchFamily="2" charset="0"/>
                <a:cs typeface="#9Slide03 Arima Madurai Black" panose="00000A00000000000000" pitchFamily="2" charset="0"/>
              </a:rPr>
              <a:t>.</a:t>
            </a:r>
            <a:endParaRPr lang="en-US" sz="2000" kern="1200" dirty="0">
              <a:solidFill>
                <a:srgbClr val="264653"/>
              </a:solidFill>
              <a:latin typeface="#9Slide03 Arima Madurai Black" panose="00000A00000000000000" pitchFamily="2" charset="0"/>
              <a:ea typeface="Roboto" panose="02000000000000000000" pitchFamily="2" charset="0"/>
              <a:cs typeface="#9Slide03 Arima Madurai Black" panose="00000A00000000000000" pitchFamily="2" charset="0"/>
            </a:endParaRPr>
          </a:p>
        </p:txBody>
      </p:sp>
      <p:sp>
        <p:nvSpPr>
          <p:cNvPr id="389" name="TextBox 388">
            <a:extLst>
              <a:ext uri="{FF2B5EF4-FFF2-40B4-BE49-F238E27FC236}">
                <a16:creationId xmlns:a16="http://schemas.microsoft.com/office/drawing/2014/main" id="{F96FE132-47F0-49B9-933C-555E34B9BF5C}"/>
              </a:ext>
            </a:extLst>
          </p:cNvPr>
          <p:cNvSpPr txBox="1"/>
          <p:nvPr/>
        </p:nvSpPr>
        <p:spPr>
          <a:xfrm>
            <a:off x="637404" y="1698973"/>
            <a:ext cx="4012234" cy="421654"/>
          </a:xfrm>
          <a:prstGeom prst="rect">
            <a:avLst/>
          </a:prstGeom>
          <a:noFill/>
        </p:spPr>
        <p:txBody>
          <a:bodyPr wrap="square">
            <a:spAutoFit/>
          </a:bodyPr>
          <a:lstStyle>
            <a:defPPr>
              <a:defRPr lang="en-US"/>
            </a:defPPr>
            <a:lvl1pPr lvl="0" algn="ctr">
              <a:lnSpc>
                <a:spcPct val="107000"/>
              </a:lnSpc>
              <a:spcAft>
                <a:spcPts val="800"/>
              </a:spcAft>
              <a:defRPr sz="2400">
                <a:latin typeface="Roboto" panose="02000000000000000000" pitchFamily="2" charset="0"/>
                <a:ea typeface="Roboto" panose="02000000000000000000" pitchFamily="2" charset="0"/>
              </a:defRPr>
            </a:lvl1pPr>
          </a:lstStyle>
          <a:p>
            <a:pPr algn="l" defTabSz="685800">
              <a:spcAft>
                <a:spcPts val="600"/>
              </a:spcAft>
              <a:buClrTx/>
            </a:pPr>
            <a:r>
              <a:rPr lang="en-US" sz="2000" kern="1200" dirty="0" err="1">
                <a:solidFill>
                  <a:prstClr val="black"/>
                </a:solidFill>
                <a:latin typeface="#9Slide03 Arima Madurai Black" panose="00000A00000000000000" pitchFamily="2" charset="0"/>
                <a:cs typeface="#9Slide03 Arima Madurai Black" panose="00000A00000000000000" pitchFamily="2" charset="0"/>
              </a:rPr>
              <a:t>Hoàn</a:t>
            </a:r>
            <a:r>
              <a:rPr lang="en-US" sz="2000" kern="1200" dirty="0">
                <a:solidFill>
                  <a:prstClr val="black"/>
                </a:solidFill>
                <a:latin typeface="#9Slide03 Arima Madurai Black" panose="00000A00000000000000" pitchFamily="2" charset="0"/>
                <a:cs typeface="#9Slide03 Arima Madurai Black" panose="00000A00000000000000" pitchFamily="2" charset="0"/>
              </a:rPr>
              <a:t> </a:t>
            </a:r>
            <a:r>
              <a:rPr lang="en-US" sz="2000" kern="1200" dirty="0" err="1">
                <a:solidFill>
                  <a:prstClr val="black"/>
                </a:solidFill>
                <a:latin typeface="#9Slide03 Arima Madurai Black" panose="00000A00000000000000" pitchFamily="2" charset="0"/>
                <a:cs typeface="#9Slide03 Arima Madurai Black" panose="00000A00000000000000" pitchFamily="2" charset="0"/>
              </a:rPr>
              <a:t>thành</a:t>
            </a:r>
            <a:r>
              <a:rPr lang="en-US" sz="2000" kern="1200" dirty="0">
                <a:solidFill>
                  <a:prstClr val="black"/>
                </a:solidFill>
                <a:latin typeface="#9Slide03 Arima Madurai Black" panose="00000A00000000000000" pitchFamily="2" charset="0"/>
                <a:cs typeface="#9Slide03 Arima Madurai Black" panose="00000A00000000000000" pitchFamily="2" charset="0"/>
              </a:rPr>
              <a:t> </a:t>
            </a:r>
            <a:r>
              <a:rPr lang="en-US" sz="2000" kern="1200" dirty="0" err="1">
                <a:solidFill>
                  <a:prstClr val="black"/>
                </a:solidFill>
                <a:latin typeface="#9Slide03 Arima Madurai Black" panose="00000A00000000000000" pitchFamily="2" charset="0"/>
                <a:cs typeface="#9Slide03 Arima Madurai Black" panose="00000A00000000000000" pitchFamily="2" charset="0"/>
              </a:rPr>
              <a:t>phiếu</a:t>
            </a:r>
            <a:r>
              <a:rPr lang="en-US" sz="2000" kern="1200" dirty="0">
                <a:solidFill>
                  <a:prstClr val="black"/>
                </a:solidFill>
                <a:latin typeface="#9Slide03 Arima Madurai Black" panose="00000A00000000000000" pitchFamily="2" charset="0"/>
                <a:cs typeface="#9Slide03 Arima Madurai Black" panose="00000A00000000000000" pitchFamily="2" charset="0"/>
              </a:rPr>
              <a:t> học </a:t>
            </a:r>
            <a:r>
              <a:rPr lang="en-US" sz="2000" kern="1200" dirty="0" err="1">
                <a:solidFill>
                  <a:prstClr val="black"/>
                </a:solidFill>
                <a:latin typeface="#9Slide03 Arima Madurai Black" panose="00000A00000000000000" pitchFamily="2" charset="0"/>
                <a:cs typeface="#9Slide03 Arima Madurai Black" panose="00000A00000000000000" pitchFamily="2" charset="0"/>
              </a:rPr>
              <a:t>tập</a:t>
            </a:r>
            <a:r>
              <a:rPr lang="en-US" sz="2000" kern="1200" dirty="0">
                <a:solidFill>
                  <a:prstClr val="black"/>
                </a:solidFill>
                <a:latin typeface="#9Slide03 Arima Madurai Black" panose="00000A00000000000000" pitchFamily="2" charset="0"/>
                <a:cs typeface="#9Slide03 Arima Madurai Black" panose="00000A00000000000000" pitchFamily="2" charset="0"/>
              </a:rPr>
              <a:t> </a:t>
            </a:r>
          </a:p>
        </p:txBody>
      </p:sp>
      <p:sp>
        <p:nvSpPr>
          <p:cNvPr id="390" name="TextBox 389">
            <a:extLst>
              <a:ext uri="{FF2B5EF4-FFF2-40B4-BE49-F238E27FC236}">
                <a16:creationId xmlns:a16="http://schemas.microsoft.com/office/drawing/2014/main" id="{CAFF13B8-E7B9-40CD-A766-5B3CD499B9E0}"/>
              </a:ext>
            </a:extLst>
          </p:cNvPr>
          <p:cNvSpPr txBox="1"/>
          <p:nvPr/>
        </p:nvSpPr>
        <p:spPr>
          <a:xfrm>
            <a:off x="666474" y="3099450"/>
            <a:ext cx="3656873" cy="421654"/>
          </a:xfrm>
          <a:prstGeom prst="rect">
            <a:avLst/>
          </a:prstGeom>
          <a:noFill/>
        </p:spPr>
        <p:txBody>
          <a:bodyPr wrap="square">
            <a:spAutoFit/>
          </a:bodyPr>
          <a:lstStyle>
            <a:defPPr>
              <a:defRPr lang="en-US"/>
            </a:defPPr>
            <a:lvl1pPr lvl="0" algn="ctr">
              <a:lnSpc>
                <a:spcPct val="107000"/>
              </a:lnSpc>
              <a:spcAft>
                <a:spcPts val="800"/>
              </a:spcAft>
              <a:defRPr sz="2400">
                <a:latin typeface="Roboto" panose="02000000000000000000" pitchFamily="2" charset="0"/>
                <a:ea typeface="Roboto" panose="02000000000000000000" pitchFamily="2" charset="0"/>
              </a:defRPr>
            </a:lvl1pPr>
          </a:lstStyle>
          <a:p>
            <a:pPr algn="l" defTabSz="685800">
              <a:spcAft>
                <a:spcPts val="600"/>
              </a:spcAft>
              <a:buClrTx/>
            </a:pPr>
            <a:r>
              <a:rPr lang="en-US" sz="2000" kern="1200" dirty="0" err="1">
                <a:solidFill>
                  <a:prstClr val="black"/>
                </a:solidFill>
                <a:latin typeface="#9Slide03 Arima Madurai Black" panose="00000A00000000000000" pitchFamily="2" charset="0"/>
                <a:cs typeface="#9Slide03 Arima Madurai Black" panose="00000A00000000000000" pitchFamily="2" charset="0"/>
              </a:rPr>
              <a:t>Thời</a:t>
            </a:r>
            <a:r>
              <a:rPr lang="en-US" sz="2000" kern="1200" dirty="0">
                <a:solidFill>
                  <a:prstClr val="black"/>
                </a:solidFill>
                <a:latin typeface="#9Slide03 Arima Madurai Black" panose="00000A00000000000000" pitchFamily="2" charset="0"/>
                <a:cs typeface="#9Slide03 Arima Madurai Black" panose="00000A00000000000000" pitchFamily="2" charset="0"/>
              </a:rPr>
              <a:t> </a:t>
            </a:r>
            <a:r>
              <a:rPr lang="en-US" sz="2000" kern="1200" dirty="0" err="1">
                <a:solidFill>
                  <a:prstClr val="black"/>
                </a:solidFill>
                <a:latin typeface="#9Slide03 Arima Madurai Black" panose="00000A00000000000000" pitchFamily="2" charset="0"/>
                <a:cs typeface="#9Slide03 Arima Madurai Black" panose="00000A00000000000000" pitchFamily="2" charset="0"/>
              </a:rPr>
              <a:t>gian</a:t>
            </a:r>
            <a:r>
              <a:rPr lang="en-US" sz="2000" kern="1200" dirty="0">
                <a:solidFill>
                  <a:prstClr val="black"/>
                </a:solidFill>
                <a:latin typeface="#9Slide03 Arima Madurai Black" panose="00000A00000000000000" pitchFamily="2" charset="0"/>
                <a:cs typeface="#9Slide03 Arima Madurai Black" panose="00000A00000000000000" pitchFamily="2" charset="0"/>
              </a:rPr>
              <a:t>: 5 </a:t>
            </a:r>
            <a:r>
              <a:rPr lang="en-US" sz="2000" kern="1200" dirty="0" err="1">
                <a:solidFill>
                  <a:prstClr val="black"/>
                </a:solidFill>
                <a:latin typeface="#9Slide03 Arima Madurai Black" panose="00000A00000000000000" pitchFamily="2" charset="0"/>
                <a:cs typeface="#9Slide03 Arima Madurai Black" panose="00000A00000000000000" pitchFamily="2" charset="0"/>
              </a:rPr>
              <a:t>phút</a:t>
            </a:r>
            <a:endParaRPr lang="en-US" sz="2000" kern="12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392" name="TextBox 391">
            <a:extLst>
              <a:ext uri="{FF2B5EF4-FFF2-40B4-BE49-F238E27FC236}">
                <a16:creationId xmlns:a16="http://schemas.microsoft.com/office/drawing/2014/main" id="{A624E2C1-84E2-4666-70D6-EC90F9269B27}"/>
              </a:ext>
            </a:extLst>
          </p:cNvPr>
          <p:cNvSpPr txBox="1"/>
          <p:nvPr/>
        </p:nvSpPr>
        <p:spPr>
          <a:xfrm>
            <a:off x="641593" y="2165161"/>
            <a:ext cx="3080653" cy="421654"/>
          </a:xfrm>
          <a:prstGeom prst="rect">
            <a:avLst/>
          </a:prstGeom>
          <a:noFill/>
        </p:spPr>
        <p:txBody>
          <a:bodyPr wrap="square">
            <a:spAutoFit/>
          </a:bodyPr>
          <a:lstStyle>
            <a:defPPr>
              <a:defRPr lang="en-US"/>
            </a:defPPr>
            <a:lvl1pPr lvl="0" algn="ctr">
              <a:lnSpc>
                <a:spcPct val="107000"/>
              </a:lnSpc>
              <a:spcAft>
                <a:spcPts val="800"/>
              </a:spcAft>
              <a:defRPr sz="2400">
                <a:latin typeface="Roboto" panose="02000000000000000000" pitchFamily="2" charset="0"/>
                <a:ea typeface="Roboto" panose="02000000000000000000" pitchFamily="2" charset="0"/>
              </a:defRPr>
            </a:lvl1pPr>
          </a:lstStyle>
          <a:p>
            <a:pPr algn="l" defTabSz="685800">
              <a:spcAft>
                <a:spcPts val="600"/>
              </a:spcAft>
              <a:buClrTx/>
            </a:pPr>
            <a:r>
              <a:rPr lang="en-US" sz="2000" kern="1200" dirty="0" err="1">
                <a:solidFill>
                  <a:prstClr val="black"/>
                </a:solidFill>
                <a:latin typeface="#9Slide03 Arima Madurai Black" panose="00000A00000000000000" pitchFamily="2" charset="0"/>
                <a:cs typeface="#9Slide03 Arima Madurai Black" panose="00000A00000000000000" pitchFamily="2" charset="0"/>
              </a:rPr>
              <a:t>Báo</a:t>
            </a:r>
            <a:r>
              <a:rPr lang="en-US" sz="2000" kern="1200" dirty="0">
                <a:solidFill>
                  <a:prstClr val="black"/>
                </a:solidFill>
                <a:latin typeface="#9Slide03 Arima Madurai Black" panose="00000A00000000000000" pitchFamily="2" charset="0"/>
                <a:cs typeface="#9Slide03 Arima Madurai Black" panose="00000A00000000000000" pitchFamily="2" charset="0"/>
              </a:rPr>
              <a:t> </a:t>
            </a:r>
            <a:r>
              <a:rPr lang="en-US" sz="2000" kern="1200" dirty="0" err="1">
                <a:solidFill>
                  <a:prstClr val="black"/>
                </a:solidFill>
                <a:latin typeface="#9Slide03 Arima Madurai Black" panose="00000A00000000000000" pitchFamily="2" charset="0"/>
                <a:cs typeface="#9Slide03 Arima Madurai Black" panose="00000A00000000000000" pitchFamily="2" charset="0"/>
              </a:rPr>
              <a:t>cáo</a:t>
            </a:r>
            <a:r>
              <a:rPr lang="en-US" sz="2000" kern="1200" dirty="0">
                <a:solidFill>
                  <a:prstClr val="black"/>
                </a:solidFill>
                <a:latin typeface="#9Slide03 Arima Madurai Black" panose="00000A00000000000000" pitchFamily="2" charset="0"/>
                <a:cs typeface="#9Slide03 Arima Madurai Black" panose="00000A00000000000000" pitchFamily="2" charset="0"/>
              </a:rPr>
              <a:t> </a:t>
            </a:r>
            <a:r>
              <a:rPr lang="en-US" sz="2000" kern="1200" dirty="0" err="1">
                <a:solidFill>
                  <a:prstClr val="black"/>
                </a:solidFill>
                <a:latin typeface="#9Slide03 Arima Madurai Black" panose="00000A00000000000000" pitchFamily="2" charset="0"/>
                <a:cs typeface="#9Slide03 Arima Madurai Black" panose="00000A00000000000000" pitchFamily="2" charset="0"/>
              </a:rPr>
              <a:t>trước</a:t>
            </a:r>
            <a:r>
              <a:rPr lang="en-US" sz="2000" kern="1200" dirty="0">
                <a:solidFill>
                  <a:prstClr val="black"/>
                </a:solidFill>
                <a:latin typeface="#9Slide03 Arima Madurai Black" panose="00000A00000000000000" pitchFamily="2" charset="0"/>
                <a:cs typeface="#9Slide03 Arima Madurai Black" panose="00000A00000000000000" pitchFamily="2" charset="0"/>
              </a:rPr>
              <a:t> lớp</a:t>
            </a:r>
          </a:p>
        </p:txBody>
      </p:sp>
      <p:sp>
        <p:nvSpPr>
          <p:cNvPr id="393" name="TextBox 392">
            <a:extLst>
              <a:ext uri="{FF2B5EF4-FFF2-40B4-BE49-F238E27FC236}">
                <a16:creationId xmlns:a16="http://schemas.microsoft.com/office/drawing/2014/main" id="{702736A3-FA63-7AED-6388-77B2274726C3}"/>
              </a:ext>
            </a:extLst>
          </p:cNvPr>
          <p:cNvSpPr txBox="1"/>
          <p:nvPr/>
        </p:nvSpPr>
        <p:spPr>
          <a:xfrm>
            <a:off x="645725" y="2639425"/>
            <a:ext cx="3080653" cy="421654"/>
          </a:xfrm>
          <a:prstGeom prst="rect">
            <a:avLst/>
          </a:prstGeom>
          <a:noFill/>
        </p:spPr>
        <p:txBody>
          <a:bodyPr wrap="square">
            <a:spAutoFit/>
          </a:bodyPr>
          <a:lstStyle>
            <a:defPPr>
              <a:defRPr lang="en-US"/>
            </a:defPPr>
            <a:lvl1pPr lvl="0" algn="ctr">
              <a:lnSpc>
                <a:spcPct val="107000"/>
              </a:lnSpc>
              <a:spcAft>
                <a:spcPts val="800"/>
              </a:spcAft>
              <a:defRPr sz="2400">
                <a:latin typeface="Roboto" panose="02000000000000000000" pitchFamily="2" charset="0"/>
                <a:ea typeface="Roboto" panose="02000000000000000000" pitchFamily="2" charset="0"/>
              </a:defRPr>
            </a:lvl1pPr>
          </a:lstStyle>
          <a:p>
            <a:pPr algn="l" defTabSz="685800">
              <a:spcAft>
                <a:spcPts val="600"/>
              </a:spcAft>
              <a:buClrTx/>
            </a:pPr>
            <a:r>
              <a:rPr lang="en-US" sz="2000" kern="1200" dirty="0" err="1">
                <a:solidFill>
                  <a:prstClr val="black"/>
                </a:solidFill>
                <a:latin typeface="#9Slide03 Arima Madurai Black" panose="00000A00000000000000" pitchFamily="2" charset="0"/>
                <a:cs typeface="#9Slide03 Arima Madurai Black" panose="00000A00000000000000" pitchFamily="2" charset="0"/>
              </a:rPr>
              <a:t>Tranh</a:t>
            </a:r>
            <a:r>
              <a:rPr lang="en-US" sz="2000" kern="1200" dirty="0">
                <a:solidFill>
                  <a:prstClr val="black"/>
                </a:solidFill>
                <a:latin typeface="#9Slide03 Arima Madurai Black" panose="00000A00000000000000" pitchFamily="2" charset="0"/>
                <a:cs typeface="#9Slide03 Arima Madurai Black" panose="00000A00000000000000" pitchFamily="2" charset="0"/>
              </a:rPr>
              <a:t> </a:t>
            </a:r>
            <a:r>
              <a:rPr lang="en-US" sz="2000" kern="1200" dirty="0" err="1">
                <a:solidFill>
                  <a:prstClr val="black"/>
                </a:solidFill>
                <a:latin typeface="#9Slide03 Arima Madurai Black" panose="00000A00000000000000" pitchFamily="2" charset="0"/>
                <a:cs typeface="#9Slide03 Arima Madurai Black" panose="00000A00000000000000" pitchFamily="2" charset="0"/>
              </a:rPr>
              <a:t>luận</a:t>
            </a:r>
            <a:r>
              <a:rPr lang="en-US" sz="2000" kern="1200" dirty="0">
                <a:solidFill>
                  <a:prstClr val="black"/>
                </a:solidFill>
                <a:latin typeface="#9Slide03 Arima Madurai Black" panose="00000A00000000000000" pitchFamily="2" charset="0"/>
                <a:cs typeface="#9Slide03 Arima Madurai Black" panose="00000A00000000000000" pitchFamily="2" charset="0"/>
              </a:rPr>
              <a:t> – </a:t>
            </a:r>
            <a:r>
              <a:rPr lang="en-US" sz="2000" kern="1200" dirty="0" err="1">
                <a:solidFill>
                  <a:prstClr val="black"/>
                </a:solidFill>
                <a:latin typeface="#9Slide03 Arima Madurai Black" panose="00000A00000000000000" pitchFamily="2" charset="0"/>
                <a:cs typeface="#9Slide03 Arima Madurai Black" panose="00000A00000000000000" pitchFamily="2" charset="0"/>
              </a:rPr>
              <a:t>nhận</a:t>
            </a:r>
            <a:r>
              <a:rPr lang="en-US" sz="2000" kern="1200" dirty="0">
                <a:solidFill>
                  <a:prstClr val="black"/>
                </a:solidFill>
                <a:latin typeface="#9Slide03 Arima Madurai Black" panose="00000A00000000000000" pitchFamily="2" charset="0"/>
                <a:cs typeface="#9Slide03 Arima Madurai Black" panose="00000A00000000000000" pitchFamily="2" charset="0"/>
              </a:rPr>
              <a:t> </a:t>
            </a:r>
            <a:r>
              <a:rPr lang="en-US" sz="2000" kern="1200" dirty="0" err="1">
                <a:solidFill>
                  <a:prstClr val="black"/>
                </a:solidFill>
                <a:latin typeface="#9Slide03 Arima Madurai Black" panose="00000A00000000000000" pitchFamily="2" charset="0"/>
                <a:cs typeface="#9Slide03 Arima Madurai Black" panose="00000A00000000000000" pitchFamily="2" charset="0"/>
              </a:rPr>
              <a:t>xét</a:t>
            </a:r>
            <a:endParaRPr lang="en-US" sz="2000" kern="1200" dirty="0">
              <a:solidFill>
                <a:prstClr val="black"/>
              </a:solidFill>
              <a:latin typeface="#9Slide03 Arima Madurai Black" panose="00000A00000000000000" pitchFamily="2" charset="0"/>
              <a:cs typeface="#9Slide03 Arima Madurai Black" panose="00000A00000000000000" pitchFamily="2" charset="0"/>
            </a:endParaRPr>
          </a:p>
        </p:txBody>
      </p:sp>
      <p:pic>
        <p:nvPicPr>
          <p:cNvPr id="394" name="Picture 2" descr="Đèn giao thông màu đỏ minh họa phẳng Miễn phí Vector">
            <a:extLst>
              <a:ext uri="{FF2B5EF4-FFF2-40B4-BE49-F238E27FC236}">
                <a16:creationId xmlns:a16="http://schemas.microsoft.com/office/drawing/2014/main" id="{24D1C1EE-672F-2EBC-AF78-D799E3D4C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5835" y="4479815"/>
            <a:ext cx="2059054" cy="1684083"/>
          </a:xfrm>
          <a:prstGeom prst="rect">
            <a:avLst/>
          </a:prstGeom>
          <a:noFill/>
          <a:extLst>
            <a:ext uri="{909E8E84-426E-40DD-AFC4-6F175D3DCCD1}">
              <a14:hiddenFill xmlns:a14="http://schemas.microsoft.com/office/drawing/2010/main">
                <a:solidFill>
                  <a:srgbClr val="FFFFFF"/>
                </a:solidFill>
              </a14:hiddenFill>
            </a:ext>
          </a:extLst>
        </p:spPr>
      </p:pic>
      <p:sp>
        <p:nvSpPr>
          <p:cNvPr id="395" name="Google Shape;2381;p41">
            <a:extLst>
              <a:ext uri="{FF2B5EF4-FFF2-40B4-BE49-F238E27FC236}">
                <a16:creationId xmlns:a16="http://schemas.microsoft.com/office/drawing/2014/main" id="{AE479110-AF9E-8F97-35CE-180ACA232782}"/>
              </a:ext>
            </a:extLst>
          </p:cNvPr>
          <p:cNvSpPr txBox="1">
            <a:spLocks/>
          </p:cNvSpPr>
          <p:nvPr/>
        </p:nvSpPr>
        <p:spPr>
          <a:xfrm>
            <a:off x="3325221" y="-777771"/>
            <a:ext cx="2210400" cy="447600"/>
          </a:xfrm>
          <a:prstGeom prst="rect">
            <a:avLst/>
          </a:prstGeom>
        </p:spPr>
        <p:txBody>
          <a:bodyPr spcFirstLastPara="1" wrap="square" lIns="91425" tIns="91425" rIns="91425" bIns="9142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buClr>
                <a:schemeClr val="dk1"/>
              </a:buClr>
              <a:buSzPts val="1100"/>
              <a:buFont typeface="Arial"/>
              <a:buNone/>
            </a:pPr>
            <a:r>
              <a:rPr lang="en-US" sz="3600" dirty="0">
                <a:solidFill>
                  <a:schemeClr val="dk1"/>
                </a:solidFill>
                <a:latin typeface="#9Slide07 IcielBaliho Script" pitchFamily="2" charset="0"/>
              </a:rPr>
              <a:t>NHIỆM VỤ 1</a:t>
            </a:r>
            <a:endParaRPr lang="en-US" sz="3600" dirty="0">
              <a:latin typeface="#9Slide07 IcielBaliho Script" pitchFamily="2" charset="0"/>
            </a:endParaRPr>
          </a:p>
        </p:txBody>
      </p:sp>
    </p:spTree>
    <p:extLst>
      <p:ext uri="{BB962C8B-B14F-4D97-AF65-F5344CB8AC3E}">
        <p14:creationId xmlns:p14="http://schemas.microsoft.com/office/powerpoint/2010/main" val="37330525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125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125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125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125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ircle(in)">
                                      <p:cBhvr>
                                        <p:cTn id="19" dur="1250"/>
                                        <p:tgtEl>
                                          <p:spTgt spid="29"/>
                                        </p:tgtEl>
                                      </p:cBhvr>
                                    </p:animEffect>
                                  </p:childTnLst>
                                </p:cTn>
                              </p:par>
                              <p:par>
                                <p:cTn id="20" presetID="6" presetClass="entr" presetSubtype="16"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circle(in)">
                                      <p:cBhvr>
                                        <p:cTn id="22" dur="1250"/>
                                        <p:tgtEl>
                                          <p:spTgt spid="77"/>
                                        </p:tgtEl>
                                      </p:cBhvr>
                                    </p:animEffect>
                                  </p:childTnLst>
                                </p:cTn>
                              </p:par>
                              <p:par>
                                <p:cTn id="23" presetID="6" presetClass="entr" presetSubtype="16"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circle(in)">
                                      <p:cBhvr>
                                        <p:cTn id="25" dur="1250"/>
                                        <p:tgtEl>
                                          <p:spTgt spid="93"/>
                                        </p:tgtEl>
                                      </p:cBhvr>
                                    </p:animEffect>
                                  </p:childTnLst>
                                </p:cTn>
                              </p:par>
                              <p:par>
                                <p:cTn id="26" presetID="6" presetClass="entr" presetSubtype="16" fill="hold" nodeType="with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circle(in)">
                                      <p:cBhvr>
                                        <p:cTn id="28" dur="1250"/>
                                        <p:tgtEl>
                                          <p:spTgt spid="115"/>
                                        </p:tgtEl>
                                      </p:cBhvr>
                                    </p:animEffect>
                                  </p:childTnLst>
                                </p:cTn>
                              </p:par>
                              <p:par>
                                <p:cTn id="29" presetID="6" presetClass="entr" presetSubtype="16" fill="hold" nodeType="withEffect">
                                  <p:stCondLst>
                                    <p:cond delay="0"/>
                                  </p:stCondLst>
                                  <p:childTnLst>
                                    <p:set>
                                      <p:cBhvr>
                                        <p:cTn id="30" dur="1" fill="hold">
                                          <p:stCondLst>
                                            <p:cond delay="0"/>
                                          </p:stCondLst>
                                        </p:cTn>
                                        <p:tgtEl>
                                          <p:spTgt spid="340"/>
                                        </p:tgtEl>
                                        <p:attrNameLst>
                                          <p:attrName>style.visibility</p:attrName>
                                        </p:attrNameLst>
                                      </p:cBhvr>
                                      <p:to>
                                        <p:strVal val="visible"/>
                                      </p:to>
                                    </p:set>
                                    <p:animEffect transition="in" filter="circle(in)">
                                      <p:cBhvr>
                                        <p:cTn id="31" dur="1250"/>
                                        <p:tgtEl>
                                          <p:spTgt spid="340"/>
                                        </p:tgtEl>
                                      </p:cBhvr>
                                    </p:animEffect>
                                  </p:childTnLst>
                                </p:cTn>
                              </p:par>
                              <p:par>
                                <p:cTn id="32" presetID="6" presetClass="entr" presetSubtype="16" fill="hold" nodeType="withEffect">
                                  <p:stCondLst>
                                    <p:cond delay="0"/>
                                  </p:stCondLst>
                                  <p:childTnLst>
                                    <p:set>
                                      <p:cBhvr>
                                        <p:cTn id="33" dur="1" fill="hold">
                                          <p:stCondLst>
                                            <p:cond delay="0"/>
                                          </p:stCondLst>
                                        </p:cTn>
                                        <p:tgtEl>
                                          <p:spTgt spid="195"/>
                                        </p:tgtEl>
                                        <p:attrNameLst>
                                          <p:attrName>style.visibility</p:attrName>
                                        </p:attrNameLst>
                                      </p:cBhvr>
                                      <p:to>
                                        <p:strVal val="visible"/>
                                      </p:to>
                                    </p:set>
                                    <p:animEffect transition="in" filter="circle(in)">
                                      <p:cBhvr>
                                        <p:cTn id="34" dur="1250"/>
                                        <p:tgtEl>
                                          <p:spTgt spid="195"/>
                                        </p:tgtEl>
                                      </p:cBhvr>
                                    </p:animEffect>
                                  </p:childTnLst>
                                </p:cTn>
                              </p:par>
                              <p:par>
                                <p:cTn id="35" presetID="6" presetClass="entr" presetSubtype="16" fill="hold" nodeType="with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circle(in)">
                                      <p:cBhvr>
                                        <p:cTn id="37" dur="1250"/>
                                        <p:tgtEl>
                                          <p:spTgt spid="129"/>
                                        </p:tgtEl>
                                      </p:cBhvr>
                                    </p:animEffect>
                                  </p:childTnLst>
                                </p:cTn>
                              </p:par>
                              <p:par>
                                <p:cTn id="38" presetID="6" presetClass="entr" presetSubtype="16" fill="hold" nodeType="withEffect">
                                  <p:stCondLst>
                                    <p:cond delay="0"/>
                                  </p:stCondLst>
                                  <p:childTnLst>
                                    <p:set>
                                      <p:cBhvr>
                                        <p:cTn id="39" dur="1" fill="hold">
                                          <p:stCondLst>
                                            <p:cond delay="0"/>
                                          </p:stCondLst>
                                        </p:cTn>
                                        <p:tgtEl>
                                          <p:spTgt spid="267"/>
                                        </p:tgtEl>
                                        <p:attrNameLst>
                                          <p:attrName>style.visibility</p:attrName>
                                        </p:attrNameLst>
                                      </p:cBhvr>
                                      <p:to>
                                        <p:strVal val="visible"/>
                                      </p:to>
                                    </p:set>
                                    <p:animEffect transition="in" filter="circle(in)">
                                      <p:cBhvr>
                                        <p:cTn id="40" dur="1250"/>
                                        <p:tgtEl>
                                          <p:spTgt spid="267"/>
                                        </p:tgtEl>
                                      </p:cBhvr>
                                    </p:animEffect>
                                  </p:childTnLst>
                                </p:cTn>
                              </p:par>
                            </p:childTnLst>
                          </p:cTn>
                        </p:par>
                        <p:par>
                          <p:cTn id="41" fill="hold">
                            <p:stCondLst>
                              <p:cond delay="1250"/>
                            </p:stCondLst>
                            <p:childTnLst>
                              <p:par>
                                <p:cTn id="42" presetID="35" presetClass="path" presetSubtype="0" repeatCount="indefinite" accel="50000" decel="50000" autoRev="1" fill="hold" nodeType="afterEffect">
                                  <p:stCondLst>
                                    <p:cond delay="0"/>
                                  </p:stCondLst>
                                  <p:childTnLst>
                                    <p:animMotion origin="layout" path="M 3.05556E-6 4.5679E-6 L -0.00087 0.03981 " pathEditMode="relative" rAng="0" ptsTypes="AA">
                                      <p:cBhvr>
                                        <p:cTn id="43" dur="2000" fill="hold"/>
                                        <p:tgtEl>
                                          <p:spTgt spid="195"/>
                                        </p:tgtEl>
                                        <p:attrNameLst>
                                          <p:attrName>ppt_x</p:attrName>
                                          <p:attrName>ppt_y</p:attrName>
                                        </p:attrNameLst>
                                      </p:cBhvr>
                                      <p:rCtr x="-52" y="1975"/>
                                    </p:animMotion>
                                  </p:childTnLst>
                                </p:cTn>
                              </p:par>
                              <p:par>
                                <p:cTn id="44" presetID="63" presetClass="path" presetSubtype="0" repeatCount="indefinite" accel="50000" decel="50000" autoRev="1" fill="hold" nodeType="withEffect">
                                  <p:stCondLst>
                                    <p:cond delay="0"/>
                                  </p:stCondLst>
                                  <p:childTnLst>
                                    <p:animMotion origin="layout" path="M -2.5E-6 9.87654E-7 L 0.03299 -0.00124 " pathEditMode="relative" rAng="0" ptsTypes="AA">
                                      <p:cBhvr>
                                        <p:cTn id="45" dur="2000" fill="hold"/>
                                        <p:tgtEl>
                                          <p:spTgt spid="340"/>
                                        </p:tgtEl>
                                        <p:attrNameLst>
                                          <p:attrName>ppt_x</p:attrName>
                                          <p:attrName>ppt_y</p:attrName>
                                        </p:attrNameLst>
                                      </p:cBhvr>
                                      <p:rCtr x="1649" y="-62"/>
                                    </p:animMotion>
                                  </p:childTnLst>
                                </p:cTn>
                              </p:par>
                              <p:par>
                                <p:cTn id="46" presetID="63" presetClass="path" presetSubtype="0" repeatCount="indefinite" accel="50000" decel="50000" autoRev="1" fill="hold" nodeType="withEffect">
                                  <p:stCondLst>
                                    <p:cond delay="0"/>
                                  </p:stCondLst>
                                  <p:childTnLst>
                                    <p:animMotion origin="layout" path="M -1.66667E-6 3.7037E-6 L -0.00434 -0.0355 " pathEditMode="relative" rAng="0" ptsTypes="AA">
                                      <p:cBhvr>
                                        <p:cTn id="47" dur="2000" fill="hold"/>
                                        <p:tgtEl>
                                          <p:spTgt spid="267"/>
                                        </p:tgtEl>
                                        <p:attrNameLst>
                                          <p:attrName>ppt_x</p:attrName>
                                          <p:attrName>ppt_y</p:attrName>
                                        </p:attrNameLst>
                                      </p:cBhvr>
                                      <p:rCtr x="-226" y="-1790"/>
                                    </p:animMotion>
                                  </p:childTnLst>
                                </p:cTn>
                              </p:par>
                              <p:par>
                                <p:cTn id="48" presetID="35" presetClass="path" presetSubtype="0" repeatCount="indefinite" accel="50000" decel="50000" autoRev="1" fill="hold" nodeType="withEffect">
                                  <p:stCondLst>
                                    <p:cond delay="0"/>
                                  </p:stCondLst>
                                  <p:childTnLst>
                                    <p:animMotion origin="layout" path="M 0 4.81481E-6 L -0.01962 0.02716 " pathEditMode="relative" rAng="0" ptsTypes="AA">
                                      <p:cBhvr>
                                        <p:cTn id="49" dur="2000" fill="hold"/>
                                        <p:tgtEl>
                                          <p:spTgt spid="129"/>
                                        </p:tgtEl>
                                        <p:attrNameLst>
                                          <p:attrName>ppt_x</p:attrName>
                                          <p:attrName>ppt_y</p:attrName>
                                        </p:attrNameLst>
                                      </p:cBhvr>
                                      <p:rCtr x="-990" y="1358"/>
                                    </p:animMotion>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387"/>
                                        </p:tgtEl>
                                        <p:attrNameLst>
                                          <p:attrName>style.visibility</p:attrName>
                                        </p:attrNameLst>
                                      </p:cBhvr>
                                      <p:to>
                                        <p:strVal val="visible"/>
                                      </p:to>
                                    </p:set>
                                    <p:animEffect transition="in" filter="fade">
                                      <p:cBhvr>
                                        <p:cTn id="54" dur="1000"/>
                                        <p:tgtEl>
                                          <p:spTgt spid="387"/>
                                        </p:tgtEl>
                                      </p:cBhvr>
                                    </p:animEffect>
                                    <p:anim calcmode="lin" valueType="num">
                                      <p:cBhvr>
                                        <p:cTn id="55" dur="1000" fill="hold"/>
                                        <p:tgtEl>
                                          <p:spTgt spid="387"/>
                                        </p:tgtEl>
                                        <p:attrNameLst>
                                          <p:attrName>ppt_x</p:attrName>
                                        </p:attrNameLst>
                                      </p:cBhvr>
                                      <p:tavLst>
                                        <p:tav tm="0">
                                          <p:val>
                                            <p:strVal val="#ppt_x"/>
                                          </p:val>
                                        </p:tav>
                                        <p:tav tm="100000">
                                          <p:val>
                                            <p:strVal val="#ppt_x"/>
                                          </p:val>
                                        </p:tav>
                                      </p:tavLst>
                                    </p:anim>
                                    <p:anim calcmode="lin" valueType="num">
                                      <p:cBhvr>
                                        <p:cTn id="56" dur="1000" fill="hold"/>
                                        <p:tgtEl>
                                          <p:spTgt spid="38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lt">
                                    <p:tmPct val="6000"/>
                                  </p:iterate>
                                  <p:childTnLst>
                                    <p:set>
                                      <p:cBhvr>
                                        <p:cTn id="60" dur="1" fill="hold">
                                          <p:stCondLst>
                                            <p:cond delay="0"/>
                                          </p:stCondLst>
                                        </p:cTn>
                                        <p:tgtEl>
                                          <p:spTgt spid="388"/>
                                        </p:tgtEl>
                                        <p:attrNameLst>
                                          <p:attrName>style.visibility</p:attrName>
                                        </p:attrNameLst>
                                      </p:cBhvr>
                                      <p:to>
                                        <p:strVal val="visible"/>
                                      </p:to>
                                    </p:set>
                                    <p:animEffect transition="in" filter="wipe(left)">
                                      <p:cBhvr>
                                        <p:cTn id="61" dur="500"/>
                                        <p:tgtEl>
                                          <p:spTgt spid="38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lt">
                                    <p:tmPct val="6000"/>
                                  </p:iterate>
                                  <p:childTnLst>
                                    <p:set>
                                      <p:cBhvr>
                                        <p:cTn id="65" dur="1" fill="hold">
                                          <p:stCondLst>
                                            <p:cond delay="0"/>
                                          </p:stCondLst>
                                        </p:cTn>
                                        <p:tgtEl>
                                          <p:spTgt spid="389"/>
                                        </p:tgtEl>
                                        <p:attrNameLst>
                                          <p:attrName>style.visibility</p:attrName>
                                        </p:attrNameLst>
                                      </p:cBhvr>
                                      <p:to>
                                        <p:strVal val="visible"/>
                                      </p:to>
                                    </p:set>
                                    <p:animEffect transition="in" filter="wipe(left)">
                                      <p:cBhvr>
                                        <p:cTn id="66" dur="500"/>
                                        <p:tgtEl>
                                          <p:spTgt spid="38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iterate type="lt">
                                    <p:tmPct val="6000"/>
                                  </p:iterate>
                                  <p:childTnLst>
                                    <p:set>
                                      <p:cBhvr>
                                        <p:cTn id="70" dur="1" fill="hold">
                                          <p:stCondLst>
                                            <p:cond delay="0"/>
                                          </p:stCondLst>
                                        </p:cTn>
                                        <p:tgtEl>
                                          <p:spTgt spid="392"/>
                                        </p:tgtEl>
                                        <p:attrNameLst>
                                          <p:attrName>style.visibility</p:attrName>
                                        </p:attrNameLst>
                                      </p:cBhvr>
                                      <p:to>
                                        <p:strVal val="visible"/>
                                      </p:to>
                                    </p:set>
                                    <p:animEffect transition="in" filter="wipe(left)">
                                      <p:cBhvr>
                                        <p:cTn id="71" dur="500"/>
                                        <p:tgtEl>
                                          <p:spTgt spid="39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iterate type="lt">
                                    <p:tmPct val="6000"/>
                                  </p:iterate>
                                  <p:childTnLst>
                                    <p:set>
                                      <p:cBhvr>
                                        <p:cTn id="75" dur="1" fill="hold">
                                          <p:stCondLst>
                                            <p:cond delay="0"/>
                                          </p:stCondLst>
                                        </p:cTn>
                                        <p:tgtEl>
                                          <p:spTgt spid="393"/>
                                        </p:tgtEl>
                                        <p:attrNameLst>
                                          <p:attrName>style.visibility</p:attrName>
                                        </p:attrNameLst>
                                      </p:cBhvr>
                                      <p:to>
                                        <p:strVal val="visible"/>
                                      </p:to>
                                    </p:set>
                                    <p:animEffect transition="in" filter="wipe(left)">
                                      <p:cBhvr>
                                        <p:cTn id="76" dur="500"/>
                                        <p:tgtEl>
                                          <p:spTgt spid="39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iterate type="lt">
                                    <p:tmPct val="6000"/>
                                  </p:iterate>
                                  <p:childTnLst>
                                    <p:set>
                                      <p:cBhvr>
                                        <p:cTn id="80" dur="1" fill="hold">
                                          <p:stCondLst>
                                            <p:cond delay="0"/>
                                          </p:stCondLst>
                                        </p:cTn>
                                        <p:tgtEl>
                                          <p:spTgt spid="390"/>
                                        </p:tgtEl>
                                        <p:attrNameLst>
                                          <p:attrName>style.visibility</p:attrName>
                                        </p:attrNameLst>
                                      </p:cBhvr>
                                      <p:to>
                                        <p:strVal val="visible"/>
                                      </p:to>
                                    </p:set>
                                    <p:animEffect transition="in" filter="wipe(left)">
                                      <p:cBhvr>
                                        <p:cTn id="81"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387" grpId="0"/>
      <p:bldP spid="388" grpId="0"/>
      <p:bldP spid="389" grpId="0"/>
      <p:bldP spid="390" grpId="0"/>
      <p:bldP spid="392" grpId="0"/>
      <p:bldP spid="39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11266" name="Picture 2">
            <a:extLst>
              <a:ext uri="{FF2B5EF4-FFF2-40B4-BE49-F238E27FC236}">
                <a16:creationId xmlns:a16="http://schemas.microsoft.com/office/drawing/2014/main" id="{564EBB8B-863A-0412-0B2B-0B6108DD3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16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41748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11270" name="Picture 6">
            <a:extLst>
              <a:ext uri="{FF2B5EF4-FFF2-40B4-BE49-F238E27FC236}">
                <a16:creationId xmlns:a16="http://schemas.microsoft.com/office/drawing/2014/main" id="{03D5316A-629F-F7C2-0D3B-F8C4FC2AE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16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88706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11276" name="Picture 12">
            <a:extLst>
              <a:ext uri="{FF2B5EF4-FFF2-40B4-BE49-F238E27FC236}">
                <a16:creationId xmlns:a16="http://schemas.microsoft.com/office/drawing/2014/main" id="{E0D8CD0F-D46E-1E1F-D7B9-18BFB5EFA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16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50143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11280" name="Picture 16">
            <a:extLst>
              <a:ext uri="{FF2B5EF4-FFF2-40B4-BE49-F238E27FC236}">
                <a16:creationId xmlns:a16="http://schemas.microsoft.com/office/drawing/2014/main" id="{EB9F534D-719D-A3B4-E7F3-37497CBEF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16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18640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11284" name="Picture 20">
            <a:extLst>
              <a:ext uri="{FF2B5EF4-FFF2-40B4-BE49-F238E27FC236}">
                <a16:creationId xmlns:a16="http://schemas.microsoft.com/office/drawing/2014/main" id="{D180C6E7-2216-6528-8934-07D576E3C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9" y="-3008"/>
            <a:ext cx="9155512" cy="5146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02328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11286" name="Picture 22">
            <a:extLst>
              <a:ext uri="{FF2B5EF4-FFF2-40B4-BE49-F238E27FC236}">
                <a16:creationId xmlns:a16="http://schemas.microsoft.com/office/drawing/2014/main" id="{1AA0193D-2839-A38D-FBAF-E51A29582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016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18932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3080" name="Picture 8" descr="Car ownership usage isometric composition with view of two crashed cars with characters of automobile owners Free Vector">
            <a:extLst>
              <a:ext uri="{FF2B5EF4-FFF2-40B4-BE49-F238E27FC236}">
                <a16:creationId xmlns:a16="http://schemas.microsoft.com/office/drawing/2014/main" id="{1C30674D-6E9A-0AE2-FE46-9B4A34512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175" y="779853"/>
            <a:ext cx="4140397" cy="3922481"/>
          </a:xfrm>
          <a:prstGeom prst="rect">
            <a:avLst/>
          </a:prstGeom>
          <a:noFill/>
          <a:extLst>
            <a:ext uri="{909E8E84-426E-40DD-AFC4-6F175D3DCCD1}">
              <a14:hiddenFill xmlns:a14="http://schemas.microsoft.com/office/drawing/2010/main">
                <a:solidFill>
                  <a:srgbClr val="FFFFFF"/>
                </a:solidFill>
              </a14:hiddenFill>
            </a:ext>
          </a:extLst>
        </p:spPr>
      </p:pic>
      <p:sp>
        <p:nvSpPr>
          <p:cNvPr id="2088" name="Google Shape;2088;p34"/>
          <p:cNvSpPr/>
          <p:nvPr/>
        </p:nvSpPr>
        <p:spPr>
          <a:xfrm>
            <a:off x="1026675" y="2503750"/>
            <a:ext cx="4650525" cy="842700"/>
          </a:xfrm>
          <a:prstGeom prst="homePlate">
            <a:avLst>
              <a:gd name="adj" fmla="val 31959"/>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2089;p34"/>
          <p:cNvSpPr/>
          <p:nvPr/>
        </p:nvSpPr>
        <p:spPr>
          <a:xfrm>
            <a:off x="366375" y="2369050"/>
            <a:ext cx="842700" cy="842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2090;p34"/>
          <p:cNvSpPr/>
          <p:nvPr/>
        </p:nvSpPr>
        <p:spPr>
          <a:xfrm rot="10800000" flipH="1">
            <a:off x="1026675" y="3211750"/>
            <a:ext cx="182400" cy="112800"/>
          </a:xfrm>
          <a:prstGeom prst="rtTriangle">
            <a:avLst/>
          </a:prstGeom>
          <a:solidFill>
            <a:srgbClr val="E5B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2095;p34"/>
          <p:cNvSpPr txBox="1"/>
          <p:nvPr/>
        </p:nvSpPr>
        <p:spPr>
          <a:xfrm>
            <a:off x="1554025" y="2632488"/>
            <a:ext cx="3506577" cy="568675"/>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1100"/>
              <a:buFont typeface="Arial"/>
              <a:buNone/>
              <a:tabLst/>
              <a:defRPr/>
            </a:pPr>
            <a:r>
              <a:rPr kumimoji="0" lang="en" sz="1600" b="0" i="0" u="none" strike="noStrike" kern="0" cap="none" spc="0" normalizeH="0" baseline="0" noProof="0" dirty="0">
                <a:ln>
                  <a:noFill/>
                </a:ln>
                <a:solidFill>
                  <a:srgbClr val="000000"/>
                </a:solidFill>
                <a:effectLst/>
                <a:uLnTx/>
                <a:uFillTx/>
                <a:latin typeface="#9Slide03 Arima Madurai Black" panose="00000A00000000000000" pitchFamily="2" charset="0"/>
                <a:ea typeface="Fira Sans"/>
                <a:cs typeface="#9Slide03 Arima Madurai Black" panose="00000A00000000000000" pitchFamily="2" charset="0"/>
                <a:sym typeface="Fira Sans"/>
              </a:rPr>
              <a:t>Phân tích nguyên nhân gây ra các vụ tai nạn đó</a:t>
            </a:r>
            <a:endParaRPr kumimoji="0" sz="1600" b="0" i="0" u="none" strike="noStrike" kern="0" cap="none" spc="0" normalizeH="0" baseline="0" noProof="0" dirty="0">
              <a:ln>
                <a:noFill/>
              </a:ln>
              <a:solidFill>
                <a:srgbClr val="000000"/>
              </a:solidFill>
              <a:effectLst/>
              <a:uLnTx/>
              <a:uFillTx/>
              <a:latin typeface="#9Slide03 Arima Madurai Black" panose="00000A00000000000000" pitchFamily="2" charset="0"/>
              <a:ea typeface="Fira Sans"/>
              <a:cs typeface="#9Slide03 Arima Madurai Black" panose="00000A00000000000000" pitchFamily="2" charset="0"/>
              <a:sym typeface="Fira Sans"/>
            </a:endParaRPr>
          </a:p>
        </p:txBody>
      </p:sp>
      <p:sp>
        <p:nvSpPr>
          <p:cNvPr id="41" name="Google Shape;2381;p41">
            <a:extLst>
              <a:ext uri="{FF2B5EF4-FFF2-40B4-BE49-F238E27FC236}">
                <a16:creationId xmlns:a16="http://schemas.microsoft.com/office/drawing/2014/main" id="{4ECAC049-39CE-3DA1-9872-BAE82C7FD077}"/>
              </a:ext>
            </a:extLst>
          </p:cNvPr>
          <p:cNvSpPr txBox="1">
            <a:spLocks/>
          </p:cNvSpPr>
          <p:nvPr/>
        </p:nvSpPr>
        <p:spPr>
          <a:xfrm>
            <a:off x="3587241" y="1329799"/>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none" strike="noStrike" kern="0" cap="none" spc="0" normalizeH="0" baseline="0" noProof="0" dirty="0">
                <a:ln>
                  <a:noFill/>
                </a:ln>
                <a:solidFill>
                  <a:srgbClr val="000000"/>
                </a:solidFill>
                <a:effectLst/>
                <a:uLnTx/>
                <a:uFillTx/>
                <a:latin typeface="#9Slide07 IcielBaliho Script" pitchFamily="2" charset="0"/>
                <a:sym typeface="Fira Sans Extra Condensed Medium"/>
              </a:rPr>
              <a:t>NHIỆM VỤ 5</a:t>
            </a:r>
          </a:p>
        </p:txBody>
      </p:sp>
      <p:pic>
        <p:nvPicPr>
          <p:cNvPr id="3076" name="Picture 4" descr="Tai nạn">
            <a:extLst>
              <a:ext uri="{FF2B5EF4-FFF2-40B4-BE49-F238E27FC236}">
                <a16:creationId xmlns:a16="http://schemas.microsoft.com/office/drawing/2014/main" id="{C0EB8288-2A5F-8DA3-DE3B-FFD3C06E4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17" y="2505157"/>
            <a:ext cx="587585" cy="587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261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89"/>
                                        </p:tgtEl>
                                        <p:attrNameLst>
                                          <p:attrName>style.visibility</p:attrName>
                                        </p:attrNameLst>
                                      </p:cBhvr>
                                      <p:to>
                                        <p:strVal val="visible"/>
                                      </p:to>
                                    </p:set>
                                    <p:animEffect transition="in" filter="wipe(left)">
                                      <p:cBhvr>
                                        <p:cTn id="7" dur="500"/>
                                        <p:tgtEl>
                                          <p:spTgt spid="208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90"/>
                                        </p:tgtEl>
                                        <p:attrNameLst>
                                          <p:attrName>style.visibility</p:attrName>
                                        </p:attrNameLst>
                                      </p:cBhvr>
                                      <p:to>
                                        <p:strVal val="visible"/>
                                      </p:to>
                                    </p:set>
                                    <p:animEffect transition="in" filter="wipe(right)">
                                      <p:cBhvr>
                                        <p:cTn id="11" dur="250"/>
                                        <p:tgtEl>
                                          <p:spTgt spid="2090"/>
                                        </p:tgtEl>
                                      </p:cBhvr>
                                    </p:animEffect>
                                  </p:childTnLst>
                                </p:cTn>
                              </p:par>
                              <p:par>
                                <p:cTn id="12" presetID="53" presetClass="entr" presetSubtype="16" fill="hold" nodeType="withEffect">
                                  <p:stCondLst>
                                    <p:cond delay="0"/>
                                  </p:stCondLst>
                                  <p:childTnLst>
                                    <p:set>
                                      <p:cBhvr>
                                        <p:cTn id="13" dur="1" fill="hold">
                                          <p:stCondLst>
                                            <p:cond delay="0"/>
                                          </p:stCondLst>
                                        </p:cTn>
                                        <p:tgtEl>
                                          <p:spTgt spid="3076"/>
                                        </p:tgtEl>
                                        <p:attrNameLst>
                                          <p:attrName>style.visibility</p:attrName>
                                        </p:attrNameLst>
                                      </p:cBhvr>
                                      <p:to>
                                        <p:strVal val="visible"/>
                                      </p:to>
                                    </p:set>
                                    <p:anim calcmode="lin" valueType="num">
                                      <p:cBhvr>
                                        <p:cTn id="14" dur="500" fill="hold"/>
                                        <p:tgtEl>
                                          <p:spTgt spid="3076"/>
                                        </p:tgtEl>
                                        <p:attrNameLst>
                                          <p:attrName>ppt_w</p:attrName>
                                        </p:attrNameLst>
                                      </p:cBhvr>
                                      <p:tavLst>
                                        <p:tav tm="0">
                                          <p:val>
                                            <p:fltVal val="0"/>
                                          </p:val>
                                        </p:tav>
                                        <p:tav tm="100000">
                                          <p:val>
                                            <p:strVal val="#ppt_w"/>
                                          </p:val>
                                        </p:tav>
                                      </p:tavLst>
                                    </p:anim>
                                    <p:anim calcmode="lin" valueType="num">
                                      <p:cBhvr>
                                        <p:cTn id="15" dur="500" fill="hold"/>
                                        <p:tgtEl>
                                          <p:spTgt spid="3076"/>
                                        </p:tgtEl>
                                        <p:attrNameLst>
                                          <p:attrName>ppt_h</p:attrName>
                                        </p:attrNameLst>
                                      </p:cBhvr>
                                      <p:tavLst>
                                        <p:tav tm="0">
                                          <p:val>
                                            <p:fltVal val="0"/>
                                          </p:val>
                                        </p:tav>
                                        <p:tav tm="100000">
                                          <p:val>
                                            <p:strVal val="#ppt_h"/>
                                          </p:val>
                                        </p:tav>
                                      </p:tavLst>
                                    </p:anim>
                                    <p:animEffect transition="in" filter="fade">
                                      <p:cBhvr>
                                        <p:cTn id="16" dur="500"/>
                                        <p:tgtEl>
                                          <p:spTgt spid="3076"/>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2088"/>
                                        </p:tgtEl>
                                        <p:attrNameLst>
                                          <p:attrName>style.visibility</p:attrName>
                                        </p:attrNameLst>
                                      </p:cBhvr>
                                      <p:to>
                                        <p:strVal val="visible"/>
                                      </p:to>
                                    </p:set>
                                    <p:animEffect transition="in" filter="wipe(left)">
                                      <p:cBhvr>
                                        <p:cTn id="19" dur="750"/>
                                        <p:tgtEl>
                                          <p:spTgt spid="2088"/>
                                        </p:tgtEl>
                                      </p:cBhvr>
                                    </p:animEffect>
                                  </p:childTnLst>
                                </p:cTn>
                              </p:par>
                            </p:childTnLst>
                          </p:cTn>
                        </p:par>
                        <p:par>
                          <p:cTn id="20" fill="hold">
                            <p:stCondLst>
                              <p:cond delay="1500"/>
                            </p:stCondLst>
                            <p:childTnLst>
                              <p:par>
                                <p:cTn id="21" presetID="22" presetClass="entr" presetSubtype="1" fill="hold" grpId="0" nodeType="afterEffect">
                                  <p:stCondLst>
                                    <p:cond delay="0"/>
                                  </p:stCondLst>
                                  <p:iterate type="lt">
                                    <p:tmPct val="5000"/>
                                  </p:iterate>
                                  <p:childTnLst>
                                    <p:set>
                                      <p:cBhvr>
                                        <p:cTn id="22" dur="1" fill="hold">
                                          <p:stCondLst>
                                            <p:cond delay="0"/>
                                          </p:stCondLst>
                                        </p:cTn>
                                        <p:tgtEl>
                                          <p:spTgt spid="2095"/>
                                        </p:tgtEl>
                                        <p:attrNameLst>
                                          <p:attrName>style.visibility</p:attrName>
                                        </p:attrNameLst>
                                      </p:cBhvr>
                                      <p:to>
                                        <p:strVal val="visible"/>
                                      </p:to>
                                    </p:set>
                                    <p:animEffect transition="in" filter="wipe(up)">
                                      <p:cBhvr>
                                        <p:cTn id="23" dur="500"/>
                                        <p:tgtEl>
                                          <p:spTgt spid="2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 grpId="0" animBg="1"/>
      <p:bldP spid="2089" grpId="0" animBg="1"/>
      <p:bldP spid="2090" grpId="0" animBg="1"/>
      <p:bldP spid="209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B598276-0ED1-499B-9161-DC704DB0C5E3}"/>
              </a:ext>
            </a:extLst>
          </p:cNvPr>
          <p:cNvGrpSpPr/>
          <p:nvPr/>
        </p:nvGrpSpPr>
        <p:grpSpPr>
          <a:xfrm>
            <a:off x="-199663" y="190983"/>
            <a:ext cx="6554165" cy="623248"/>
            <a:chOff x="-266217" y="254643"/>
            <a:chExt cx="8738886" cy="830997"/>
          </a:xfrm>
        </p:grpSpPr>
        <p:sp>
          <p:nvSpPr>
            <p:cNvPr id="3" name="Parallelogram 2">
              <a:extLst>
                <a:ext uri="{FF2B5EF4-FFF2-40B4-BE49-F238E27FC236}">
                  <a16:creationId xmlns:a16="http://schemas.microsoft.com/office/drawing/2014/main" id="{E81F86ED-7AF9-4825-A482-FEFA0E94EA97}"/>
                </a:ext>
              </a:extLst>
            </p:cNvPr>
            <p:cNvSpPr/>
            <p:nvPr/>
          </p:nvSpPr>
          <p:spPr>
            <a:xfrm>
              <a:off x="-266217" y="254643"/>
              <a:ext cx="8738886" cy="830997"/>
            </a:xfrm>
            <a:prstGeom prst="parallelogram">
              <a:avLst/>
            </a:prstGeom>
            <a:gradFill>
              <a:gsLst>
                <a:gs pos="0">
                  <a:srgbClr val="D125F9"/>
                </a:gs>
                <a:gs pos="53000">
                  <a:srgbClr val="826AEF"/>
                </a:gs>
                <a:gs pos="100000">
                  <a:srgbClr val="26BAE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extBox 1">
              <a:extLst>
                <a:ext uri="{FF2B5EF4-FFF2-40B4-BE49-F238E27FC236}">
                  <a16:creationId xmlns:a16="http://schemas.microsoft.com/office/drawing/2014/main" id="{5F92B70B-8DFD-4C30-AE62-9776CF7ADF9E}"/>
                </a:ext>
              </a:extLst>
            </p:cNvPr>
            <p:cNvSpPr txBox="1"/>
            <p:nvPr/>
          </p:nvSpPr>
          <p:spPr>
            <a:xfrm>
              <a:off x="559899" y="362364"/>
              <a:ext cx="7428831" cy="615553"/>
            </a:xfrm>
            <a:prstGeom prst="rect">
              <a:avLst/>
            </a:prstGeom>
            <a:noFill/>
          </p:spPr>
          <p:txBody>
            <a:bodyPr wrap="square" rtlCol="0">
              <a:spAutoFit/>
            </a:bodyPr>
            <a:lstStyle/>
            <a:p>
              <a:pPr defTabSz="685800">
                <a:buClrTx/>
              </a:pPr>
              <a:r>
                <a:rPr lang="vi-VN" sz="2400" b="1" kern="1200" dirty="0">
                  <a:solidFill>
                    <a:prstClr val="white"/>
                  </a:solidFill>
                  <a:latin typeface="#9Slide07 IcielCadena" panose="02000503000000020004" pitchFamily="2" charset="0"/>
                  <a:ea typeface="+mn-ea"/>
                  <a:cs typeface="+mn-cs"/>
                </a:rPr>
                <a:t>Phân tích lỗi các vụ tai nạn giao thông </a:t>
              </a:r>
            </a:p>
          </p:txBody>
        </p:sp>
      </p:grpSp>
      <p:graphicFrame>
        <p:nvGraphicFramePr>
          <p:cNvPr id="6" name="Chart 5">
            <a:extLst>
              <a:ext uri="{FF2B5EF4-FFF2-40B4-BE49-F238E27FC236}">
                <a16:creationId xmlns:a16="http://schemas.microsoft.com/office/drawing/2014/main" id="{AEA7516B-7CDB-4483-A981-140E8C01328C}"/>
              </a:ext>
            </a:extLst>
          </p:cNvPr>
          <p:cNvGraphicFramePr/>
          <p:nvPr>
            <p:extLst>
              <p:ext uri="{D42A27DB-BD31-4B8C-83A1-F6EECF244321}">
                <p14:modId xmlns:p14="http://schemas.microsoft.com/office/powerpoint/2010/main" val="2933927277"/>
              </p:ext>
            </p:extLst>
          </p:nvPr>
        </p:nvGraphicFramePr>
        <p:xfrm>
          <a:off x="1844233" y="1088181"/>
          <a:ext cx="5455535" cy="3637024"/>
        </p:xfrm>
        <a:graphic>
          <a:graphicData uri="http://schemas.openxmlformats.org/drawingml/2006/chart">
            <c:chart xmlns:c="http://schemas.openxmlformats.org/drawingml/2006/chart" xmlns:r="http://schemas.openxmlformats.org/officeDocument/2006/relationships" r:id="rId2"/>
          </a:graphicData>
        </a:graphic>
      </p:graphicFrame>
      <p:grpSp>
        <p:nvGrpSpPr>
          <p:cNvPr id="24" name="Group 23">
            <a:extLst>
              <a:ext uri="{FF2B5EF4-FFF2-40B4-BE49-F238E27FC236}">
                <a16:creationId xmlns:a16="http://schemas.microsoft.com/office/drawing/2014/main" id="{66F9898D-8281-4A98-ADA2-C0B6931F5122}"/>
              </a:ext>
            </a:extLst>
          </p:cNvPr>
          <p:cNvGrpSpPr/>
          <p:nvPr/>
        </p:nvGrpSpPr>
        <p:grpSpPr>
          <a:xfrm>
            <a:off x="5130479" y="949682"/>
            <a:ext cx="2100805" cy="838607"/>
            <a:chOff x="6840638" y="1266242"/>
            <a:chExt cx="2801073" cy="1118143"/>
          </a:xfrm>
        </p:grpSpPr>
        <p:sp>
          <p:nvSpPr>
            <p:cNvPr id="9" name="Freeform: Shape 8">
              <a:extLst>
                <a:ext uri="{FF2B5EF4-FFF2-40B4-BE49-F238E27FC236}">
                  <a16:creationId xmlns:a16="http://schemas.microsoft.com/office/drawing/2014/main" id="{2E348A0C-8B84-4AC4-AEF7-FF1073D4C262}"/>
                </a:ext>
              </a:extLst>
            </p:cNvPr>
            <p:cNvSpPr/>
            <p:nvPr/>
          </p:nvSpPr>
          <p:spPr>
            <a:xfrm>
              <a:off x="6840638" y="1597306"/>
              <a:ext cx="2801073" cy="787079"/>
            </a:xfrm>
            <a:custGeom>
              <a:avLst/>
              <a:gdLst>
                <a:gd name="connsiteX0" fmla="*/ 0 w 3402957"/>
                <a:gd name="connsiteY0" fmla="*/ 787079 h 787079"/>
                <a:gd name="connsiteX1" fmla="*/ 567159 w 3402957"/>
                <a:gd name="connsiteY1" fmla="*/ 23150 h 787079"/>
                <a:gd name="connsiteX2" fmla="*/ 3402957 w 3402957"/>
                <a:gd name="connsiteY2" fmla="*/ 0 h 787079"/>
              </a:gdLst>
              <a:ahLst/>
              <a:cxnLst>
                <a:cxn ang="0">
                  <a:pos x="connsiteX0" y="connsiteY0"/>
                </a:cxn>
                <a:cxn ang="0">
                  <a:pos x="connsiteX1" y="connsiteY1"/>
                </a:cxn>
                <a:cxn ang="0">
                  <a:pos x="connsiteX2" y="connsiteY2"/>
                </a:cxn>
              </a:cxnLst>
              <a:rect l="l" t="t" r="r" b="b"/>
              <a:pathLst>
                <a:path w="3402957" h="787079">
                  <a:moveTo>
                    <a:pt x="0" y="787079"/>
                  </a:moveTo>
                  <a:lnTo>
                    <a:pt x="567159" y="23150"/>
                  </a:lnTo>
                  <a:lnTo>
                    <a:pt x="3402957" y="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3 Arima Madurai Black" panose="00000A00000000000000" pitchFamily="2" charset="0"/>
                <a:cs typeface="#9Slide03 Arima Madurai Black" panose="00000A00000000000000" pitchFamily="2" charset="0"/>
              </a:endParaRPr>
            </a:p>
          </p:txBody>
        </p:sp>
        <p:sp>
          <p:nvSpPr>
            <p:cNvPr id="10" name="TextBox 9">
              <a:extLst>
                <a:ext uri="{FF2B5EF4-FFF2-40B4-BE49-F238E27FC236}">
                  <a16:creationId xmlns:a16="http://schemas.microsoft.com/office/drawing/2014/main" id="{9063B0F8-03B6-4B1D-85B3-6283B5D7C359}"/>
                </a:ext>
              </a:extLst>
            </p:cNvPr>
            <p:cNvSpPr txBox="1"/>
            <p:nvPr/>
          </p:nvSpPr>
          <p:spPr>
            <a:xfrm>
              <a:off x="7564057" y="1266242"/>
              <a:ext cx="1950333" cy="400109"/>
            </a:xfrm>
            <a:prstGeom prst="rect">
              <a:avLst/>
            </a:prstGeom>
            <a:noFill/>
          </p:spPr>
          <p:txBody>
            <a:bodyPr wrap="square" rtlCol="0">
              <a:spAutoFit/>
            </a:bodyPr>
            <a:lstStyle/>
            <a:p>
              <a:pPr defTabSz="685800">
                <a:buClrTx/>
              </a:pPr>
              <a:r>
                <a:rPr lang="vi-VN" sz="1350" kern="1200">
                  <a:solidFill>
                    <a:srgbClr val="E7E6E6">
                      <a:lumMod val="25000"/>
                    </a:srgbClr>
                  </a:solidFill>
                  <a:latin typeface="#9Slide03 Arima Madurai Black" panose="00000A00000000000000" pitchFamily="2" charset="0"/>
                  <a:ea typeface="+mn-ea"/>
                  <a:cs typeface="#9Slide03 Arima Madurai Black" panose="00000A00000000000000" pitchFamily="2" charset="0"/>
                </a:rPr>
                <a:t>Chạy quá tốc độ</a:t>
              </a:r>
              <a:endParaRPr lang="en-US" sz="1350" kern="1200">
                <a:solidFill>
                  <a:srgbClr val="E7E6E6">
                    <a:lumMod val="25000"/>
                  </a:srgbClr>
                </a:solidFill>
                <a:latin typeface="#9Slide03 Arima Madurai Black" panose="00000A00000000000000" pitchFamily="2" charset="0"/>
                <a:ea typeface="+mn-ea"/>
                <a:cs typeface="#9Slide03 Arima Madurai Black" panose="00000A00000000000000" pitchFamily="2" charset="0"/>
              </a:endParaRPr>
            </a:p>
          </p:txBody>
        </p:sp>
      </p:grpSp>
      <p:grpSp>
        <p:nvGrpSpPr>
          <p:cNvPr id="25" name="Group 24">
            <a:extLst>
              <a:ext uri="{FF2B5EF4-FFF2-40B4-BE49-F238E27FC236}">
                <a16:creationId xmlns:a16="http://schemas.microsoft.com/office/drawing/2014/main" id="{964F265E-1E3C-4B00-BC18-5D365750F710}"/>
              </a:ext>
            </a:extLst>
          </p:cNvPr>
          <p:cNvGrpSpPr/>
          <p:nvPr/>
        </p:nvGrpSpPr>
        <p:grpSpPr>
          <a:xfrm>
            <a:off x="5781555" y="1403308"/>
            <a:ext cx="3081760" cy="689612"/>
            <a:chOff x="7708739" y="1871079"/>
            <a:chExt cx="4109013" cy="919483"/>
          </a:xfrm>
        </p:grpSpPr>
        <p:sp>
          <p:nvSpPr>
            <p:cNvPr id="11" name="Freeform: Shape 10">
              <a:extLst>
                <a:ext uri="{FF2B5EF4-FFF2-40B4-BE49-F238E27FC236}">
                  <a16:creationId xmlns:a16="http://schemas.microsoft.com/office/drawing/2014/main" id="{C9712479-0823-428B-8264-ABFE29848744}"/>
                </a:ext>
              </a:extLst>
            </p:cNvPr>
            <p:cNvSpPr/>
            <p:nvPr/>
          </p:nvSpPr>
          <p:spPr>
            <a:xfrm>
              <a:off x="7708739" y="2345205"/>
              <a:ext cx="4109013" cy="409570"/>
            </a:xfrm>
            <a:custGeom>
              <a:avLst/>
              <a:gdLst>
                <a:gd name="connsiteX0" fmla="*/ 0 w 4109013"/>
                <a:gd name="connsiteY0" fmla="*/ 405114 h 405114"/>
                <a:gd name="connsiteX1" fmla="*/ 821803 w 4109013"/>
                <a:gd name="connsiteY1" fmla="*/ 0 h 405114"/>
                <a:gd name="connsiteX2" fmla="*/ 4109013 w 4109013"/>
                <a:gd name="connsiteY2" fmla="*/ 46298 h 405114"/>
                <a:gd name="connsiteX0" fmla="*/ 0 w 4109013"/>
                <a:gd name="connsiteY0" fmla="*/ 409570 h 409570"/>
                <a:gd name="connsiteX1" fmla="*/ 821803 w 4109013"/>
                <a:gd name="connsiteY1" fmla="*/ 4456 h 409570"/>
                <a:gd name="connsiteX2" fmla="*/ 4109013 w 4109013"/>
                <a:gd name="connsiteY2" fmla="*/ 4455 h 409570"/>
              </a:gdLst>
              <a:ahLst/>
              <a:cxnLst>
                <a:cxn ang="0">
                  <a:pos x="connsiteX0" y="connsiteY0"/>
                </a:cxn>
                <a:cxn ang="0">
                  <a:pos x="connsiteX1" y="connsiteY1"/>
                </a:cxn>
                <a:cxn ang="0">
                  <a:pos x="connsiteX2" y="connsiteY2"/>
                </a:cxn>
              </a:cxnLst>
              <a:rect l="l" t="t" r="r" b="b"/>
              <a:pathLst>
                <a:path w="4109013" h="409570">
                  <a:moveTo>
                    <a:pt x="0" y="409570"/>
                  </a:moveTo>
                  <a:lnTo>
                    <a:pt x="821803" y="4456"/>
                  </a:lnTo>
                  <a:cubicBezTo>
                    <a:pt x="1917540" y="19889"/>
                    <a:pt x="3013276" y="-10978"/>
                    <a:pt x="4109013" y="4455"/>
                  </a:cubicBez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41653EEE-95AD-4AA7-A82A-35C84A20EAF1}"/>
                </a:ext>
              </a:extLst>
            </p:cNvPr>
            <p:cNvSpPr txBox="1"/>
            <p:nvPr/>
          </p:nvSpPr>
          <p:spPr>
            <a:xfrm>
              <a:off x="8746604" y="1871079"/>
              <a:ext cx="3071148" cy="919483"/>
            </a:xfrm>
            <a:prstGeom prst="rect">
              <a:avLst/>
            </a:prstGeom>
            <a:noFill/>
          </p:spPr>
          <p:txBody>
            <a:bodyPr wrap="square" rtlCol="0">
              <a:spAutoFit/>
            </a:bodyPr>
            <a:lstStyle/>
            <a:p>
              <a:pPr defTabSz="685800">
                <a:lnSpc>
                  <a:spcPct val="150000"/>
                </a:lnSpc>
                <a:buClrTx/>
              </a:pPr>
              <a:r>
                <a:rPr lang="vi-VN" sz="1350" kern="1200">
                  <a:solidFill>
                    <a:srgbClr val="E7E6E6">
                      <a:lumMod val="25000"/>
                    </a:srgbClr>
                  </a:solidFill>
                  <a:latin typeface="#9Slide03 Arima Madurai Black" panose="00000A00000000000000" pitchFamily="2" charset="0"/>
                  <a:ea typeface="+mn-ea"/>
                  <a:cs typeface="#9Slide03 Arima Madurai Black" panose="00000A00000000000000" pitchFamily="2" charset="0"/>
                </a:rPr>
                <a:t>Đi không đúng làn đường, phần đường</a:t>
              </a:r>
              <a:endParaRPr lang="en-US" sz="1350" kern="1200">
                <a:solidFill>
                  <a:srgbClr val="E7E6E6">
                    <a:lumMod val="25000"/>
                  </a:srgbClr>
                </a:solidFill>
                <a:latin typeface="#9Slide03 Arima Madurai Black" panose="00000A00000000000000" pitchFamily="2" charset="0"/>
                <a:ea typeface="+mn-ea"/>
                <a:cs typeface="#9Slide03 Arima Madurai Black" panose="00000A00000000000000" pitchFamily="2" charset="0"/>
              </a:endParaRPr>
            </a:p>
          </p:txBody>
        </p:sp>
      </p:grpSp>
      <p:grpSp>
        <p:nvGrpSpPr>
          <p:cNvPr id="26" name="Group 25">
            <a:extLst>
              <a:ext uri="{FF2B5EF4-FFF2-40B4-BE49-F238E27FC236}">
                <a16:creationId xmlns:a16="http://schemas.microsoft.com/office/drawing/2014/main" id="{A6603E3E-EDB5-4B32-9C01-55DAAB0BC65F}"/>
              </a:ext>
            </a:extLst>
          </p:cNvPr>
          <p:cNvGrpSpPr/>
          <p:nvPr/>
        </p:nvGrpSpPr>
        <p:grpSpPr>
          <a:xfrm>
            <a:off x="6189562" y="3142529"/>
            <a:ext cx="2647709" cy="354023"/>
            <a:chOff x="8252749" y="4190035"/>
            <a:chExt cx="3530279" cy="472030"/>
          </a:xfrm>
        </p:grpSpPr>
        <p:sp>
          <p:nvSpPr>
            <p:cNvPr id="13" name="Freeform: Shape 12">
              <a:extLst>
                <a:ext uri="{FF2B5EF4-FFF2-40B4-BE49-F238E27FC236}">
                  <a16:creationId xmlns:a16="http://schemas.microsoft.com/office/drawing/2014/main" id="{68C21E6E-2E81-4DBD-85ED-2E9B4AC58D0C}"/>
                </a:ext>
              </a:extLst>
            </p:cNvPr>
            <p:cNvSpPr/>
            <p:nvPr/>
          </p:nvSpPr>
          <p:spPr>
            <a:xfrm>
              <a:off x="8252749" y="4190035"/>
              <a:ext cx="3530279" cy="441253"/>
            </a:xfrm>
            <a:custGeom>
              <a:avLst/>
              <a:gdLst>
                <a:gd name="connsiteX0" fmla="*/ 0 w 3530279"/>
                <a:gd name="connsiteY0" fmla="*/ 0 h 451413"/>
                <a:gd name="connsiteX1" fmla="*/ 902826 w 3530279"/>
                <a:gd name="connsiteY1" fmla="*/ 428264 h 451413"/>
                <a:gd name="connsiteX2" fmla="*/ 3530279 w 3530279"/>
                <a:gd name="connsiteY2" fmla="*/ 451413 h 451413"/>
                <a:gd name="connsiteX0" fmla="*/ 0 w 3530279"/>
                <a:gd name="connsiteY0" fmla="*/ 0 h 441253"/>
                <a:gd name="connsiteX1" fmla="*/ 902826 w 3530279"/>
                <a:gd name="connsiteY1" fmla="*/ 428264 h 441253"/>
                <a:gd name="connsiteX2" fmla="*/ 3530279 w 3530279"/>
                <a:gd name="connsiteY2" fmla="*/ 441253 h 441253"/>
              </a:gdLst>
              <a:ahLst/>
              <a:cxnLst>
                <a:cxn ang="0">
                  <a:pos x="connsiteX0" y="connsiteY0"/>
                </a:cxn>
                <a:cxn ang="0">
                  <a:pos x="connsiteX1" y="connsiteY1"/>
                </a:cxn>
                <a:cxn ang="0">
                  <a:pos x="connsiteX2" y="connsiteY2"/>
                </a:cxn>
              </a:cxnLst>
              <a:rect l="l" t="t" r="r" b="b"/>
              <a:pathLst>
                <a:path w="3530279" h="441253">
                  <a:moveTo>
                    <a:pt x="0" y="0"/>
                  </a:moveTo>
                  <a:lnTo>
                    <a:pt x="902826" y="428264"/>
                  </a:lnTo>
                  <a:lnTo>
                    <a:pt x="3530279" y="441253"/>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3 Arima Madurai Black" panose="00000A00000000000000" pitchFamily="2" charset="0"/>
                <a:cs typeface="#9Slide03 Arima Madurai Black" panose="00000A00000000000000" pitchFamily="2" charset="0"/>
              </a:endParaRPr>
            </a:p>
          </p:txBody>
        </p:sp>
        <p:sp>
          <p:nvSpPr>
            <p:cNvPr id="14" name="TextBox 13">
              <a:extLst>
                <a:ext uri="{FF2B5EF4-FFF2-40B4-BE49-F238E27FC236}">
                  <a16:creationId xmlns:a16="http://schemas.microsoft.com/office/drawing/2014/main" id="{2BBB5397-5753-406B-828D-D85F4771E3B4}"/>
                </a:ext>
              </a:extLst>
            </p:cNvPr>
            <p:cNvSpPr txBox="1"/>
            <p:nvPr/>
          </p:nvSpPr>
          <p:spPr>
            <a:xfrm>
              <a:off x="9306881" y="4261956"/>
              <a:ext cx="2316159" cy="400109"/>
            </a:xfrm>
            <a:prstGeom prst="rect">
              <a:avLst/>
            </a:prstGeom>
            <a:noFill/>
          </p:spPr>
          <p:txBody>
            <a:bodyPr wrap="square" rtlCol="0">
              <a:spAutoFit/>
            </a:bodyPr>
            <a:lstStyle/>
            <a:p>
              <a:pPr defTabSz="685800">
                <a:buClrTx/>
              </a:pPr>
              <a:r>
                <a:rPr lang="vi-VN" sz="1350" kern="1200">
                  <a:solidFill>
                    <a:srgbClr val="E7E6E6">
                      <a:lumMod val="25000"/>
                    </a:srgbClr>
                  </a:solidFill>
                  <a:latin typeface="#9Slide03 Arima Madurai Black" panose="00000A00000000000000" pitchFamily="2" charset="0"/>
                  <a:ea typeface="+mn-ea"/>
                  <a:cs typeface="#9Slide03 Arima Madurai Black" panose="00000A00000000000000" pitchFamily="2" charset="0"/>
                </a:rPr>
                <a:t>Vượt xe sai quy định</a:t>
              </a:r>
              <a:endParaRPr lang="en-US" sz="1350" kern="1200">
                <a:solidFill>
                  <a:srgbClr val="E7E6E6">
                    <a:lumMod val="25000"/>
                  </a:srgbClr>
                </a:solidFill>
                <a:latin typeface="#9Slide03 Arima Madurai Black" panose="00000A00000000000000" pitchFamily="2" charset="0"/>
                <a:ea typeface="+mn-ea"/>
                <a:cs typeface="#9Slide03 Arima Madurai Black" panose="00000A00000000000000" pitchFamily="2" charset="0"/>
              </a:endParaRPr>
            </a:p>
          </p:txBody>
        </p:sp>
      </p:grpSp>
      <p:grpSp>
        <p:nvGrpSpPr>
          <p:cNvPr id="27" name="Group 26">
            <a:extLst>
              <a:ext uri="{FF2B5EF4-FFF2-40B4-BE49-F238E27FC236}">
                <a16:creationId xmlns:a16="http://schemas.microsoft.com/office/drawing/2014/main" id="{93E9E7FA-822C-4138-9B15-181EBEFA8984}"/>
              </a:ext>
            </a:extLst>
          </p:cNvPr>
          <p:cNvGrpSpPr/>
          <p:nvPr/>
        </p:nvGrpSpPr>
        <p:grpSpPr>
          <a:xfrm>
            <a:off x="5265420" y="3436623"/>
            <a:ext cx="3406140" cy="918780"/>
            <a:chOff x="7020560" y="4582160"/>
            <a:chExt cx="4541520" cy="1225039"/>
          </a:xfrm>
        </p:grpSpPr>
        <p:sp>
          <p:nvSpPr>
            <p:cNvPr id="15" name="Freeform: Shape 14">
              <a:extLst>
                <a:ext uri="{FF2B5EF4-FFF2-40B4-BE49-F238E27FC236}">
                  <a16:creationId xmlns:a16="http://schemas.microsoft.com/office/drawing/2014/main" id="{9E692FB6-2166-4159-B927-FBC440936FAE}"/>
                </a:ext>
              </a:extLst>
            </p:cNvPr>
            <p:cNvSpPr/>
            <p:nvPr/>
          </p:nvSpPr>
          <p:spPr>
            <a:xfrm>
              <a:off x="7020560" y="4582160"/>
              <a:ext cx="4480560" cy="1188720"/>
            </a:xfrm>
            <a:custGeom>
              <a:avLst/>
              <a:gdLst>
                <a:gd name="connsiteX0" fmla="*/ 0 w 4480560"/>
                <a:gd name="connsiteY0" fmla="*/ 0 h 1188720"/>
                <a:gd name="connsiteX1" fmla="*/ 497840 w 4480560"/>
                <a:gd name="connsiteY1" fmla="*/ 1178560 h 1188720"/>
                <a:gd name="connsiteX2" fmla="*/ 4480560 w 4480560"/>
                <a:gd name="connsiteY2" fmla="*/ 1188720 h 1188720"/>
              </a:gdLst>
              <a:ahLst/>
              <a:cxnLst>
                <a:cxn ang="0">
                  <a:pos x="connsiteX0" y="connsiteY0"/>
                </a:cxn>
                <a:cxn ang="0">
                  <a:pos x="connsiteX1" y="connsiteY1"/>
                </a:cxn>
                <a:cxn ang="0">
                  <a:pos x="connsiteX2" y="connsiteY2"/>
                </a:cxn>
              </a:cxnLst>
              <a:rect l="l" t="t" r="r" b="b"/>
              <a:pathLst>
                <a:path w="4480560" h="1188720">
                  <a:moveTo>
                    <a:pt x="0" y="0"/>
                  </a:moveTo>
                  <a:lnTo>
                    <a:pt x="497840" y="1178560"/>
                  </a:lnTo>
                  <a:lnTo>
                    <a:pt x="4480560" y="118872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3 Arima Madurai Black" panose="00000A00000000000000" pitchFamily="2" charset="0"/>
                <a:cs typeface="#9Slide03 Arima Madurai Black" panose="00000A00000000000000" pitchFamily="2" charset="0"/>
              </a:endParaRPr>
            </a:p>
          </p:txBody>
        </p:sp>
        <p:sp>
          <p:nvSpPr>
            <p:cNvPr id="16" name="TextBox 15">
              <a:extLst>
                <a:ext uri="{FF2B5EF4-FFF2-40B4-BE49-F238E27FC236}">
                  <a16:creationId xmlns:a16="http://schemas.microsoft.com/office/drawing/2014/main" id="{01588D27-C2E6-4149-BE9D-99034FE91BDD}"/>
                </a:ext>
              </a:extLst>
            </p:cNvPr>
            <p:cNvSpPr txBox="1"/>
            <p:nvPr/>
          </p:nvSpPr>
          <p:spPr>
            <a:xfrm>
              <a:off x="7590227" y="5407090"/>
              <a:ext cx="3971853" cy="400109"/>
            </a:xfrm>
            <a:prstGeom prst="rect">
              <a:avLst/>
            </a:prstGeom>
            <a:noFill/>
          </p:spPr>
          <p:txBody>
            <a:bodyPr wrap="square" rtlCol="0">
              <a:spAutoFit/>
            </a:bodyPr>
            <a:lstStyle/>
            <a:p>
              <a:pPr defTabSz="685800">
                <a:buClrTx/>
              </a:pPr>
              <a:r>
                <a:rPr lang="vi-VN" sz="1350" kern="1200">
                  <a:solidFill>
                    <a:srgbClr val="E7E6E6">
                      <a:lumMod val="25000"/>
                    </a:srgbClr>
                  </a:solidFill>
                  <a:latin typeface="#9Slide03 Arima Madurai Black" panose="00000A00000000000000" pitchFamily="2" charset="0"/>
                  <a:ea typeface="+mn-ea"/>
                  <a:cs typeface="#9Slide03 Arima Madurai Black" panose="00000A00000000000000" pitchFamily="2" charset="0"/>
                </a:rPr>
                <a:t>Chuyển hướng không đúng quy định</a:t>
              </a:r>
              <a:endParaRPr lang="en-US" sz="1350" kern="1200">
                <a:solidFill>
                  <a:srgbClr val="E7E6E6">
                    <a:lumMod val="25000"/>
                  </a:srgbClr>
                </a:solidFill>
                <a:latin typeface="#9Slide03 Arima Madurai Black" panose="00000A00000000000000" pitchFamily="2" charset="0"/>
                <a:ea typeface="+mn-ea"/>
                <a:cs typeface="#9Slide03 Arima Madurai Black" panose="00000A00000000000000" pitchFamily="2" charset="0"/>
              </a:endParaRPr>
            </a:p>
          </p:txBody>
        </p:sp>
      </p:grpSp>
      <p:grpSp>
        <p:nvGrpSpPr>
          <p:cNvPr id="23" name="Group 22">
            <a:extLst>
              <a:ext uri="{FF2B5EF4-FFF2-40B4-BE49-F238E27FC236}">
                <a16:creationId xmlns:a16="http://schemas.microsoft.com/office/drawing/2014/main" id="{54C839C5-48CE-427B-AA85-48C96B8D1D7F}"/>
              </a:ext>
            </a:extLst>
          </p:cNvPr>
          <p:cNvGrpSpPr/>
          <p:nvPr/>
        </p:nvGrpSpPr>
        <p:grpSpPr>
          <a:xfrm>
            <a:off x="476250" y="1368921"/>
            <a:ext cx="2495550" cy="871359"/>
            <a:chOff x="635000" y="1825228"/>
            <a:chExt cx="3327400" cy="1161812"/>
          </a:xfrm>
        </p:grpSpPr>
        <p:sp>
          <p:nvSpPr>
            <p:cNvPr id="17" name="Freeform: Shape 16">
              <a:extLst>
                <a:ext uri="{FF2B5EF4-FFF2-40B4-BE49-F238E27FC236}">
                  <a16:creationId xmlns:a16="http://schemas.microsoft.com/office/drawing/2014/main" id="{1596F03F-453F-43B8-B3DB-6FD7E7EF1E07}"/>
                </a:ext>
              </a:extLst>
            </p:cNvPr>
            <p:cNvSpPr/>
            <p:nvPr/>
          </p:nvSpPr>
          <p:spPr>
            <a:xfrm>
              <a:off x="635000" y="2194560"/>
              <a:ext cx="3327400" cy="792480"/>
            </a:xfrm>
            <a:custGeom>
              <a:avLst/>
              <a:gdLst>
                <a:gd name="connsiteX0" fmla="*/ 3322320 w 3322320"/>
                <a:gd name="connsiteY0" fmla="*/ 792480 h 792480"/>
                <a:gd name="connsiteX1" fmla="*/ 2682240 w 3322320"/>
                <a:gd name="connsiteY1" fmla="*/ 0 h 792480"/>
                <a:gd name="connsiteX2" fmla="*/ 0 w 3322320"/>
                <a:gd name="connsiteY2" fmla="*/ 40640 h 792480"/>
                <a:gd name="connsiteX0" fmla="*/ 3327400 w 3327400"/>
                <a:gd name="connsiteY0" fmla="*/ 792480 h 792480"/>
                <a:gd name="connsiteX1" fmla="*/ 2687320 w 3327400"/>
                <a:gd name="connsiteY1" fmla="*/ 0 h 792480"/>
                <a:gd name="connsiteX2" fmla="*/ 0 w 3327400"/>
                <a:gd name="connsiteY2" fmla="*/ 20320 h 792480"/>
                <a:gd name="connsiteX0" fmla="*/ 3327400 w 3327400"/>
                <a:gd name="connsiteY0" fmla="*/ 792480 h 792480"/>
                <a:gd name="connsiteX1" fmla="*/ 2687320 w 3327400"/>
                <a:gd name="connsiteY1" fmla="*/ 0 h 792480"/>
                <a:gd name="connsiteX2" fmla="*/ 0 w 3327400"/>
                <a:gd name="connsiteY2" fmla="*/ 5080 h 792480"/>
              </a:gdLst>
              <a:ahLst/>
              <a:cxnLst>
                <a:cxn ang="0">
                  <a:pos x="connsiteX0" y="connsiteY0"/>
                </a:cxn>
                <a:cxn ang="0">
                  <a:pos x="connsiteX1" y="connsiteY1"/>
                </a:cxn>
                <a:cxn ang="0">
                  <a:pos x="connsiteX2" y="connsiteY2"/>
                </a:cxn>
              </a:cxnLst>
              <a:rect l="l" t="t" r="r" b="b"/>
              <a:pathLst>
                <a:path w="3327400" h="792480">
                  <a:moveTo>
                    <a:pt x="3327400" y="792480"/>
                  </a:moveTo>
                  <a:lnTo>
                    <a:pt x="2687320" y="0"/>
                  </a:lnTo>
                  <a:lnTo>
                    <a:pt x="0" y="508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3 Arima Madurai Black" panose="00000A00000000000000" pitchFamily="2" charset="0"/>
                <a:cs typeface="#9Slide03 Arima Madurai Black" panose="00000A00000000000000" pitchFamily="2" charset="0"/>
              </a:endParaRPr>
            </a:p>
          </p:txBody>
        </p:sp>
        <p:sp>
          <p:nvSpPr>
            <p:cNvPr id="18" name="TextBox 17">
              <a:extLst>
                <a:ext uri="{FF2B5EF4-FFF2-40B4-BE49-F238E27FC236}">
                  <a16:creationId xmlns:a16="http://schemas.microsoft.com/office/drawing/2014/main" id="{90678671-AD6B-4B4B-9923-39FB4FF8C07E}"/>
                </a:ext>
              </a:extLst>
            </p:cNvPr>
            <p:cNvSpPr txBox="1"/>
            <p:nvPr/>
          </p:nvSpPr>
          <p:spPr>
            <a:xfrm>
              <a:off x="805179" y="1825228"/>
              <a:ext cx="2468431" cy="400109"/>
            </a:xfrm>
            <a:prstGeom prst="rect">
              <a:avLst/>
            </a:prstGeom>
            <a:noFill/>
          </p:spPr>
          <p:txBody>
            <a:bodyPr wrap="square" rtlCol="0">
              <a:spAutoFit/>
            </a:bodyPr>
            <a:lstStyle/>
            <a:p>
              <a:pPr defTabSz="685800">
                <a:buClrTx/>
              </a:pPr>
              <a:r>
                <a:rPr lang="vi-VN" sz="1350" kern="1200">
                  <a:solidFill>
                    <a:srgbClr val="E7E6E6">
                      <a:lumMod val="25000"/>
                    </a:srgbClr>
                  </a:solidFill>
                  <a:latin typeface="#9Slide03 Arima Madurai Black" panose="00000A00000000000000" pitchFamily="2" charset="0"/>
                  <a:ea typeface="+mn-ea"/>
                  <a:cs typeface="#9Slide03 Arima Madurai Black" panose="00000A00000000000000" pitchFamily="2" charset="0"/>
                </a:rPr>
                <a:t>Các lỗi vi phạm khác</a:t>
              </a:r>
              <a:endParaRPr lang="en-US" sz="1350" kern="1200">
                <a:solidFill>
                  <a:srgbClr val="E7E6E6">
                    <a:lumMod val="25000"/>
                  </a:srgbClr>
                </a:solidFill>
                <a:latin typeface="#9Slide03 Arima Madurai Black" panose="00000A00000000000000" pitchFamily="2" charset="0"/>
                <a:ea typeface="+mn-ea"/>
                <a:cs typeface="#9Slide03 Arima Madurai Black" panose="00000A00000000000000" pitchFamily="2" charset="0"/>
              </a:endParaRPr>
            </a:p>
          </p:txBody>
        </p:sp>
      </p:grpSp>
      <p:grpSp>
        <p:nvGrpSpPr>
          <p:cNvPr id="29" name="Group 28">
            <a:extLst>
              <a:ext uri="{FF2B5EF4-FFF2-40B4-BE49-F238E27FC236}">
                <a16:creationId xmlns:a16="http://schemas.microsoft.com/office/drawing/2014/main" id="{2F00EE90-DDAD-48F3-ADA0-2734F49B498E}"/>
              </a:ext>
            </a:extLst>
          </p:cNvPr>
          <p:cNvGrpSpPr/>
          <p:nvPr/>
        </p:nvGrpSpPr>
        <p:grpSpPr>
          <a:xfrm>
            <a:off x="613410" y="2309229"/>
            <a:ext cx="2640330" cy="921651"/>
            <a:chOff x="817880" y="3078972"/>
            <a:chExt cx="3520440" cy="1228868"/>
          </a:xfrm>
        </p:grpSpPr>
        <p:sp>
          <p:nvSpPr>
            <p:cNvPr id="19" name="Freeform: Shape 18">
              <a:extLst>
                <a:ext uri="{FF2B5EF4-FFF2-40B4-BE49-F238E27FC236}">
                  <a16:creationId xmlns:a16="http://schemas.microsoft.com/office/drawing/2014/main" id="{8A12022D-5456-49B1-A2D4-5A848B343552}"/>
                </a:ext>
              </a:extLst>
            </p:cNvPr>
            <p:cNvSpPr/>
            <p:nvPr/>
          </p:nvSpPr>
          <p:spPr>
            <a:xfrm>
              <a:off x="817880" y="3444240"/>
              <a:ext cx="3520440" cy="863600"/>
            </a:xfrm>
            <a:custGeom>
              <a:avLst/>
              <a:gdLst>
                <a:gd name="connsiteX0" fmla="*/ 3474720 w 3474720"/>
                <a:gd name="connsiteY0" fmla="*/ 863600 h 863600"/>
                <a:gd name="connsiteX1" fmla="*/ 2214880 w 3474720"/>
                <a:gd name="connsiteY1" fmla="*/ 0 h 863600"/>
                <a:gd name="connsiteX2" fmla="*/ 0 w 3474720"/>
                <a:gd name="connsiteY2" fmla="*/ 30480 h 863600"/>
                <a:gd name="connsiteX0" fmla="*/ 3520440 w 3520440"/>
                <a:gd name="connsiteY0" fmla="*/ 863600 h 863600"/>
                <a:gd name="connsiteX1" fmla="*/ 2260600 w 3520440"/>
                <a:gd name="connsiteY1" fmla="*/ 0 h 863600"/>
                <a:gd name="connsiteX2" fmla="*/ 0 w 3520440"/>
                <a:gd name="connsiteY2" fmla="*/ 11430 h 863600"/>
              </a:gdLst>
              <a:ahLst/>
              <a:cxnLst>
                <a:cxn ang="0">
                  <a:pos x="connsiteX0" y="connsiteY0"/>
                </a:cxn>
                <a:cxn ang="0">
                  <a:pos x="connsiteX1" y="connsiteY1"/>
                </a:cxn>
                <a:cxn ang="0">
                  <a:pos x="connsiteX2" y="connsiteY2"/>
                </a:cxn>
              </a:cxnLst>
              <a:rect l="l" t="t" r="r" b="b"/>
              <a:pathLst>
                <a:path w="3520440" h="863600">
                  <a:moveTo>
                    <a:pt x="3520440" y="863600"/>
                  </a:moveTo>
                  <a:lnTo>
                    <a:pt x="2260600" y="0"/>
                  </a:lnTo>
                  <a:lnTo>
                    <a:pt x="0" y="1143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3 Arima Madurai Black" panose="00000A00000000000000" pitchFamily="2" charset="0"/>
                <a:cs typeface="#9Slide03 Arima Madurai Black" panose="00000A00000000000000" pitchFamily="2" charset="0"/>
              </a:endParaRPr>
            </a:p>
          </p:txBody>
        </p:sp>
        <p:sp>
          <p:nvSpPr>
            <p:cNvPr id="20" name="TextBox 19">
              <a:extLst>
                <a:ext uri="{FF2B5EF4-FFF2-40B4-BE49-F238E27FC236}">
                  <a16:creationId xmlns:a16="http://schemas.microsoft.com/office/drawing/2014/main" id="{465CAD53-A85C-453A-8003-C906826111C7}"/>
                </a:ext>
              </a:extLst>
            </p:cNvPr>
            <p:cNvSpPr txBox="1"/>
            <p:nvPr/>
          </p:nvSpPr>
          <p:spPr>
            <a:xfrm>
              <a:off x="892809" y="3078972"/>
              <a:ext cx="2018031" cy="400109"/>
            </a:xfrm>
            <a:prstGeom prst="rect">
              <a:avLst/>
            </a:prstGeom>
            <a:noFill/>
          </p:spPr>
          <p:txBody>
            <a:bodyPr wrap="square" rtlCol="0">
              <a:spAutoFit/>
            </a:bodyPr>
            <a:lstStyle/>
            <a:p>
              <a:pPr defTabSz="685800">
                <a:buClrTx/>
              </a:pPr>
              <a:r>
                <a:rPr lang="vi-VN" sz="1350" kern="1200">
                  <a:solidFill>
                    <a:srgbClr val="E7E6E6">
                      <a:lumMod val="25000"/>
                    </a:srgbClr>
                  </a:solidFill>
                  <a:latin typeface="#9Slide03 Arima Madurai Black" panose="00000A00000000000000" pitchFamily="2" charset="0"/>
                  <a:ea typeface="+mn-ea"/>
                  <a:cs typeface="#9Slide03 Arima Madurai Black" panose="00000A00000000000000" pitchFamily="2" charset="0"/>
                </a:rPr>
                <a:t>Sử dụng rượu bia</a:t>
              </a:r>
              <a:endParaRPr lang="en-US" sz="1350" kern="1200">
                <a:solidFill>
                  <a:srgbClr val="E7E6E6">
                    <a:lumMod val="25000"/>
                  </a:srgbClr>
                </a:solidFill>
                <a:latin typeface="#9Slide03 Arima Madurai Black" panose="00000A00000000000000" pitchFamily="2" charset="0"/>
                <a:ea typeface="+mn-ea"/>
                <a:cs typeface="#9Slide03 Arima Madurai Black" panose="00000A00000000000000" pitchFamily="2" charset="0"/>
              </a:endParaRPr>
            </a:p>
          </p:txBody>
        </p:sp>
      </p:grpSp>
      <p:grpSp>
        <p:nvGrpSpPr>
          <p:cNvPr id="28" name="Group 27">
            <a:extLst>
              <a:ext uri="{FF2B5EF4-FFF2-40B4-BE49-F238E27FC236}">
                <a16:creationId xmlns:a16="http://schemas.microsoft.com/office/drawing/2014/main" id="{A915DB62-222B-4202-AAB2-FAD9C66591B6}"/>
              </a:ext>
            </a:extLst>
          </p:cNvPr>
          <p:cNvGrpSpPr/>
          <p:nvPr/>
        </p:nvGrpSpPr>
        <p:grpSpPr>
          <a:xfrm>
            <a:off x="1384916" y="3422343"/>
            <a:ext cx="2476871" cy="775466"/>
            <a:chOff x="1846555" y="4563122"/>
            <a:chExt cx="3302494" cy="1033954"/>
          </a:xfrm>
        </p:grpSpPr>
        <p:sp>
          <p:nvSpPr>
            <p:cNvPr id="21" name="Freeform: Shape 20">
              <a:extLst>
                <a:ext uri="{FF2B5EF4-FFF2-40B4-BE49-F238E27FC236}">
                  <a16:creationId xmlns:a16="http://schemas.microsoft.com/office/drawing/2014/main" id="{A82141E0-25EE-44EE-AE8E-C132240EF02D}"/>
                </a:ext>
              </a:extLst>
            </p:cNvPr>
            <p:cNvSpPr/>
            <p:nvPr/>
          </p:nvSpPr>
          <p:spPr>
            <a:xfrm>
              <a:off x="1846555" y="4563122"/>
              <a:ext cx="3302494" cy="1003177"/>
            </a:xfrm>
            <a:custGeom>
              <a:avLst/>
              <a:gdLst>
                <a:gd name="connsiteX0" fmla="*/ 3302494 w 3302494"/>
                <a:gd name="connsiteY0" fmla="*/ 0 h 1003177"/>
                <a:gd name="connsiteX1" fmla="*/ 2547892 w 3302494"/>
                <a:gd name="connsiteY1" fmla="*/ 994299 h 1003177"/>
                <a:gd name="connsiteX2" fmla="*/ 0 w 3302494"/>
                <a:gd name="connsiteY2" fmla="*/ 1003177 h 1003177"/>
              </a:gdLst>
              <a:ahLst/>
              <a:cxnLst>
                <a:cxn ang="0">
                  <a:pos x="connsiteX0" y="connsiteY0"/>
                </a:cxn>
                <a:cxn ang="0">
                  <a:pos x="connsiteX1" y="connsiteY1"/>
                </a:cxn>
                <a:cxn ang="0">
                  <a:pos x="connsiteX2" y="connsiteY2"/>
                </a:cxn>
              </a:cxnLst>
              <a:rect l="l" t="t" r="r" b="b"/>
              <a:pathLst>
                <a:path w="3302494" h="1003177">
                  <a:moveTo>
                    <a:pt x="3302494" y="0"/>
                  </a:moveTo>
                  <a:lnTo>
                    <a:pt x="2547892" y="994299"/>
                  </a:lnTo>
                  <a:lnTo>
                    <a:pt x="0" y="1003177"/>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3 Arima Madurai Black" panose="00000A00000000000000" pitchFamily="2" charset="0"/>
                <a:cs typeface="#9Slide03 Arima Madurai Black" panose="00000A00000000000000" pitchFamily="2" charset="0"/>
              </a:endParaRPr>
            </a:p>
          </p:txBody>
        </p:sp>
        <p:sp>
          <p:nvSpPr>
            <p:cNvPr id="22" name="TextBox 21">
              <a:extLst>
                <a:ext uri="{FF2B5EF4-FFF2-40B4-BE49-F238E27FC236}">
                  <a16:creationId xmlns:a16="http://schemas.microsoft.com/office/drawing/2014/main" id="{D9CC9821-8DC8-4896-8DDA-043DBA478A9E}"/>
                </a:ext>
              </a:extLst>
            </p:cNvPr>
            <p:cNvSpPr txBox="1"/>
            <p:nvPr/>
          </p:nvSpPr>
          <p:spPr>
            <a:xfrm>
              <a:off x="1846555" y="5196967"/>
              <a:ext cx="2512439" cy="400109"/>
            </a:xfrm>
            <a:prstGeom prst="rect">
              <a:avLst/>
            </a:prstGeom>
            <a:noFill/>
          </p:spPr>
          <p:txBody>
            <a:bodyPr wrap="square" rtlCol="0">
              <a:spAutoFit/>
            </a:bodyPr>
            <a:lstStyle/>
            <a:p>
              <a:pPr defTabSz="685800">
                <a:buClrTx/>
              </a:pPr>
              <a:r>
                <a:rPr lang="vi-VN" sz="1350" kern="1200">
                  <a:solidFill>
                    <a:srgbClr val="E7E6E6">
                      <a:lumMod val="25000"/>
                    </a:srgbClr>
                  </a:solidFill>
                  <a:latin typeface="#9Slide03 Arima Madurai Black" panose="00000A00000000000000" pitchFamily="2" charset="0"/>
                  <a:ea typeface="+mn-ea"/>
                  <a:cs typeface="#9Slide03 Arima Madurai Black" panose="00000A00000000000000" pitchFamily="2" charset="0"/>
                </a:rPr>
                <a:t>Không nhường đường</a:t>
              </a:r>
              <a:endParaRPr lang="en-US" sz="1350" kern="1200">
                <a:solidFill>
                  <a:srgbClr val="E7E6E6">
                    <a:lumMod val="25000"/>
                  </a:srgbClr>
                </a:solidFill>
                <a:latin typeface="#9Slide03 Arima Madurai Black" panose="00000A00000000000000" pitchFamily="2" charset="0"/>
                <a:ea typeface="+mn-ea"/>
                <a:cs typeface="#9Slide03 Arima Madurai Black" panose="00000A00000000000000" pitchFamily="2" charset="0"/>
              </a:endParaRPr>
            </a:p>
          </p:txBody>
        </p:sp>
      </p:grpSp>
      <p:sp>
        <p:nvSpPr>
          <p:cNvPr id="30" name="TextBox 29">
            <a:extLst>
              <a:ext uri="{FF2B5EF4-FFF2-40B4-BE49-F238E27FC236}">
                <a16:creationId xmlns:a16="http://schemas.microsoft.com/office/drawing/2014/main" id="{FB26987F-2E0C-49B0-8A58-F84079DCBF3E}"/>
              </a:ext>
            </a:extLst>
          </p:cNvPr>
          <p:cNvSpPr txBox="1"/>
          <p:nvPr/>
        </p:nvSpPr>
        <p:spPr>
          <a:xfrm>
            <a:off x="1802914" y="4567923"/>
            <a:ext cx="5695501" cy="369332"/>
          </a:xfrm>
          <a:prstGeom prst="rect">
            <a:avLst/>
          </a:prstGeom>
          <a:noFill/>
        </p:spPr>
        <p:txBody>
          <a:bodyPr wrap="square" rtlCol="0">
            <a:spAutoFit/>
          </a:bodyPr>
          <a:lstStyle/>
          <a:p>
            <a:pPr algn="ctr" defTabSz="685800">
              <a:buClrTx/>
            </a:pPr>
            <a:r>
              <a:rPr lang="vi-VN" sz="1800" i="1" kern="1200" dirty="0">
                <a:solidFill>
                  <a:prstClr val="black"/>
                </a:solidFill>
                <a:latin typeface="#9Slide07 IcielBaliho Script" pitchFamily="2" charset="0"/>
                <a:ea typeface="+mn-ea"/>
                <a:cs typeface="#9Slide03 Arima Madurai Black" panose="00000A00000000000000" pitchFamily="2" charset="0"/>
              </a:rPr>
              <a:t>Các lỗi vi phạm giao thông theo cục Cảnh sát giao thông Việt Nam</a:t>
            </a:r>
            <a:endParaRPr lang="en-US" sz="1800" i="1" kern="1200" dirty="0">
              <a:solidFill>
                <a:prstClr val="black"/>
              </a:solidFill>
              <a:latin typeface="#9Slide07 IcielBaliho Script" pitchFamily="2" charset="0"/>
              <a:ea typeface="+mn-ea"/>
              <a:cs typeface="#9Slide03 Arima Madurai Black" panose="00000A00000000000000" pitchFamily="2" charset="0"/>
            </a:endParaRPr>
          </a:p>
        </p:txBody>
      </p:sp>
      <p:sp>
        <p:nvSpPr>
          <p:cNvPr id="32" name="Oval 31">
            <a:extLst>
              <a:ext uri="{FF2B5EF4-FFF2-40B4-BE49-F238E27FC236}">
                <a16:creationId xmlns:a16="http://schemas.microsoft.com/office/drawing/2014/main" id="{4E9C06F8-E6A9-4DFA-BA58-500A89BC8821}"/>
              </a:ext>
            </a:extLst>
          </p:cNvPr>
          <p:cNvSpPr/>
          <p:nvPr/>
        </p:nvSpPr>
        <p:spPr>
          <a:xfrm>
            <a:off x="2904300" y="216681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3 Arima Madurai Black" panose="00000A00000000000000" pitchFamily="2" charset="0"/>
              <a:cs typeface="#9Slide03 Arima Madurai Black" panose="00000A00000000000000" pitchFamily="2" charset="0"/>
            </a:endParaRPr>
          </a:p>
        </p:txBody>
      </p:sp>
      <p:sp>
        <p:nvSpPr>
          <p:cNvPr id="33" name="Oval 32">
            <a:extLst>
              <a:ext uri="{FF2B5EF4-FFF2-40B4-BE49-F238E27FC236}">
                <a16:creationId xmlns:a16="http://schemas.microsoft.com/office/drawing/2014/main" id="{6D5D8AB8-66DA-4462-89D6-02E4D5866936}"/>
              </a:ext>
            </a:extLst>
          </p:cNvPr>
          <p:cNvSpPr/>
          <p:nvPr/>
        </p:nvSpPr>
        <p:spPr>
          <a:xfrm>
            <a:off x="5086242" y="173428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3 Arima Madurai Black" panose="00000A00000000000000" pitchFamily="2" charset="0"/>
              <a:cs typeface="#9Slide03 Arima Madurai Black" panose="00000A00000000000000" pitchFamily="2" charset="0"/>
            </a:endParaRPr>
          </a:p>
        </p:txBody>
      </p:sp>
      <p:sp>
        <p:nvSpPr>
          <p:cNvPr id="34" name="Oval 33">
            <a:extLst>
              <a:ext uri="{FF2B5EF4-FFF2-40B4-BE49-F238E27FC236}">
                <a16:creationId xmlns:a16="http://schemas.microsoft.com/office/drawing/2014/main" id="{0BD93F9D-8F06-49E1-AAD1-954FBF5BF572}"/>
              </a:ext>
            </a:extLst>
          </p:cNvPr>
          <p:cNvSpPr/>
          <p:nvPr/>
        </p:nvSpPr>
        <p:spPr>
          <a:xfrm>
            <a:off x="5727554" y="2008240"/>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3 Arima Madurai Black" panose="00000A00000000000000" pitchFamily="2" charset="0"/>
              <a:cs typeface="#9Slide03 Arima Madurai Black" panose="00000A00000000000000" pitchFamily="2" charset="0"/>
            </a:endParaRPr>
          </a:p>
        </p:txBody>
      </p:sp>
      <p:sp>
        <p:nvSpPr>
          <p:cNvPr id="35" name="Oval 34">
            <a:extLst>
              <a:ext uri="{FF2B5EF4-FFF2-40B4-BE49-F238E27FC236}">
                <a16:creationId xmlns:a16="http://schemas.microsoft.com/office/drawing/2014/main" id="{1F7AE315-1CB9-4F0D-A184-18F12F814086}"/>
              </a:ext>
            </a:extLst>
          </p:cNvPr>
          <p:cNvSpPr/>
          <p:nvPr/>
        </p:nvSpPr>
        <p:spPr>
          <a:xfrm>
            <a:off x="6126690" y="3080014"/>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3 Arima Madurai Black" panose="00000A00000000000000" pitchFamily="2" charset="0"/>
              <a:cs typeface="#9Slide03 Arima Madurai Black" panose="00000A00000000000000" pitchFamily="2" charset="0"/>
            </a:endParaRPr>
          </a:p>
        </p:txBody>
      </p:sp>
      <p:sp>
        <p:nvSpPr>
          <p:cNvPr id="36" name="Oval 35">
            <a:extLst>
              <a:ext uri="{FF2B5EF4-FFF2-40B4-BE49-F238E27FC236}">
                <a16:creationId xmlns:a16="http://schemas.microsoft.com/office/drawing/2014/main" id="{C70DABAD-A0C3-407B-8B47-0789685448CD}"/>
              </a:ext>
            </a:extLst>
          </p:cNvPr>
          <p:cNvSpPr/>
          <p:nvPr/>
        </p:nvSpPr>
        <p:spPr>
          <a:xfrm>
            <a:off x="5215567" y="3365466"/>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3 Arima Madurai Black" panose="00000A00000000000000" pitchFamily="2" charset="0"/>
              <a:cs typeface="#9Slide03 Arima Madurai Black" panose="00000A00000000000000" pitchFamily="2" charset="0"/>
            </a:endParaRPr>
          </a:p>
        </p:txBody>
      </p:sp>
      <p:sp>
        <p:nvSpPr>
          <p:cNvPr id="37" name="Oval 36">
            <a:extLst>
              <a:ext uri="{FF2B5EF4-FFF2-40B4-BE49-F238E27FC236}">
                <a16:creationId xmlns:a16="http://schemas.microsoft.com/office/drawing/2014/main" id="{A879E091-340E-40B4-94AE-7AEE46370D0F}"/>
              </a:ext>
            </a:extLst>
          </p:cNvPr>
          <p:cNvSpPr/>
          <p:nvPr/>
        </p:nvSpPr>
        <p:spPr>
          <a:xfrm>
            <a:off x="3811269" y="3365466"/>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3 Arima Madurai Black" panose="00000A00000000000000" pitchFamily="2" charset="0"/>
              <a:cs typeface="#9Slide03 Arima Madurai Black" panose="00000A00000000000000" pitchFamily="2" charset="0"/>
            </a:endParaRPr>
          </a:p>
        </p:txBody>
      </p:sp>
      <p:sp>
        <p:nvSpPr>
          <p:cNvPr id="38" name="Oval 37">
            <a:extLst>
              <a:ext uri="{FF2B5EF4-FFF2-40B4-BE49-F238E27FC236}">
                <a16:creationId xmlns:a16="http://schemas.microsoft.com/office/drawing/2014/main" id="{7638DE43-9DF5-47CE-81FE-779D9FB90C1A}"/>
              </a:ext>
            </a:extLst>
          </p:cNvPr>
          <p:cNvSpPr/>
          <p:nvPr/>
        </p:nvSpPr>
        <p:spPr>
          <a:xfrm>
            <a:off x="3205736" y="318454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3 Arima Madurai Black" panose="00000A00000000000000" pitchFamily="2" charset="0"/>
              <a:cs typeface="#9Slide03 Arima Madurai Black" panose="00000A00000000000000" pitchFamily="2" charset="0"/>
            </a:endParaRPr>
          </a:p>
        </p:txBody>
      </p:sp>
      <p:pic>
        <p:nvPicPr>
          <p:cNvPr id="40" name="Picture 39" descr="A green car with flames coming out of it&#10;&#10;Description automatically generated with low confidence">
            <a:extLst>
              <a:ext uri="{FF2B5EF4-FFF2-40B4-BE49-F238E27FC236}">
                <a16:creationId xmlns:a16="http://schemas.microsoft.com/office/drawing/2014/main" id="{9F50B876-6FBC-4E2F-B365-BB971C738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4421" y="-346380"/>
            <a:ext cx="1776494" cy="1776494"/>
          </a:xfrm>
          <a:prstGeom prst="rect">
            <a:avLst/>
          </a:prstGeom>
        </p:spPr>
      </p:pic>
    </p:spTree>
    <p:extLst>
      <p:ext uri="{BB962C8B-B14F-4D97-AF65-F5344CB8AC3E}">
        <p14:creationId xmlns:p14="http://schemas.microsoft.com/office/powerpoint/2010/main" val="41200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8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8000">
                                          <p:cBhvr additive="base">
                                            <p:cTn id="7" dur="1000" fill="hold"/>
                                            <p:tgtEl>
                                              <p:spTgt spid="41"/>
                                            </p:tgtEl>
                                            <p:attrNameLst>
                                              <p:attrName>ppt_x</p:attrName>
                                            </p:attrNameLst>
                                          </p:cBhvr>
                                          <p:tavLst>
                                            <p:tav tm="0">
                                              <p:val>
                                                <p:strVal val="0-#ppt_w/2"/>
                                              </p:val>
                                            </p:tav>
                                            <p:tav tm="100000">
                                              <p:val>
                                                <p:strVal val="#ppt_x"/>
                                              </p:val>
                                            </p:tav>
                                          </p:tavLst>
                                        </p:anim>
                                        <p:anim calcmode="lin" valueType="num" p14:bounceEnd="68000">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par>
                                    <p:cTn id="13" presetID="21" presetClass="entr" presetSubtype="1" fill="hold" grpId="0" nodeType="with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heel(1)">
                                          <p:cBhvr>
                                            <p:cTn id="15" dur="1500"/>
                                            <p:tgtEl>
                                              <p:spTgt spid="6">
                                                <p:graphicEl>
                                                  <a:chart seriesIdx="-4" categoryIdx="0" bldStep="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500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
                                            <p:tgtEl>
                                              <p:spTgt spid="3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heel(1)">
                                          <p:cBhvr>
                                            <p:cTn id="29" dur="1500"/>
                                            <p:tgtEl>
                                              <p:spTgt spid="6">
                                                <p:graphicEl>
                                                  <a:chart seriesIdx="-4" categoryIdx="1" bldStep="category"/>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repeatCount="500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
                                            <p:tgtEl>
                                              <p:spTgt spid="3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heel(1)">
                                          <p:cBhvr>
                                            <p:cTn id="43" dur="1500"/>
                                            <p:tgtEl>
                                              <p:spTgt spid="6">
                                                <p:graphicEl>
                                                  <a:chart seriesIdx="-4" categoryIdx="2" bldStep="category"/>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repeatCount="500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
                                            <p:tgtEl>
                                              <p:spTgt spid="35"/>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heel(1)">
                                          <p:cBhvr>
                                            <p:cTn id="57" dur="1500"/>
                                            <p:tgtEl>
                                              <p:spTgt spid="6">
                                                <p:graphicEl>
                                                  <a:chart seriesIdx="-4" categoryIdx="3" bldStep="category"/>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repeatCount="500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
                                            <p:tgtEl>
                                              <p:spTgt spid="36"/>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heel(1)">
                                          <p:cBhvr>
                                            <p:cTn id="71" dur="1500"/>
                                            <p:tgtEl>
                                              <p:spTgt spid="6">
                                                <p:graphicEl>
                                                  <a:chart seriesIdx="-4" categoryIdx="4" bldStep="category"/>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repeatCount="5000"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100"/>
                                            <p:tgtEl>
                                              <p:spTgt spid="37"/>
                                            </p:tgtEl>
                                          </p:cBhvr>
                                        </p:animEffect>
                                      </p:childTnLst>
                                    </p:cTn>
                                  </p:par>
                                </p:childTnLst>
                              </p:cTn>
                            </p:par>
                            <p:par>
                              <p:cTn id="77" fill="hold">
                                <p:stCondLst>
                                  <p:cond delay="500"/>
                                </p:stCondLst>
                                <p:childTnLst>
                                  <p:par>
                                    <p:cTn id="78" presetID="22" presetClass="entr" presetSubtype="2" fill="hold"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right)">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heel(1)">
                                          <p:cBhvr>
                                            <p:cTn id="85" dur="1500"/>
                                            <p:tgtEl>
                                              <p:spTgt spid="6">
                                                <p:graphicEl>
                                                  <a:chart seriesIdx="-4" categoryIdx="5" bldStep="category"/>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repeatCount="5000"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100"/>
                                            <p:tgtEl>
                                              <p:spTgt spid="38"/>
                                            </p:tgtEl>
                                          </p:cBhvr>
                                        </p:animEffect>
                                      </p:childTnLst>
                                    </p:cTn>
                                  </p:par>
                                </p:childTnLst>
                              </p:cTn>
                            </p:par>
                            <p:par>
                              <p:cTn id="91" fill="hold">
                                <p:stCondLst>
                                  <p:cond delay="500"/>
                                </p:stCondLst>
                                <p:childTnLst>
                                  <p:par>
                                    <p:cTn id="92" presetID="22" presetClass="entr" presetSubtype="2"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right)">
                                          <p:cBhvr>
                                            <p:cTn id="94" dur="5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heel(1)">
                                          <p:cBhvr>
                                            <p:cTn id="99" dur="1500"/>
                                            <p:tgtEl>
                                              <p:spTgt spid="6">
                                                <p:graphicEl>
                                                  <a:chart seriesIdx="-4" categoryIdx="6" bldStep="category"/>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repeatCount="5000"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100"/>
                                            <p:tgtEl>
                                              <p:spTgt spid="32"/>
                                            </p:tgtEl>
                                          </p:cBhvr>
                                        </p:animEffect>
                                      </p:childTnLst>
                                    </p:cTn>
                                  </p:par>
                                </p:childTnLst>
                              </p:cTn>
                            </p:par>
                            <p:par>
                              <p:cTn id="105" fill="hold">
                                <p:stCondLst>
                                  <p:cond delay="500"/>
                                </p:stCondLst>
                                <p:childTnLst>
                                  <p:par>
                                    <p:cTn id="106" presetID="22" presetClass="entr" presetSubtype="2"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wipe(right)">
                                          <p:cBhvr>
                                            <p:cTn id="108" dur="500"/>
                                            <p:tgtEl>
                                              <p:spTgt spid="2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P spid="30" grpId="0"/>
          <p:bldP spid="32" grpId="0" animBg="1"/>
          <p:bldP spid="33" grpId="0" animBg="1"/>
          <p:bldP spid="34" grpId="0" animBg="1"/>
          <p:bldP spid="35"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0-#ppt_w/2"/>
                                              </p:val>
                                            </p:tav>
                                            <p:tav tm="100000">
                                              <p:val>
                                                <p:strVal val="#ppt_x"/>
                                              </p:val>
                                            </p:tav>
                                          </p:tavLst>
                                        </p:anim>
                                        <p:anim calcmode="lin" valueType="num">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par>
                                    <p:cTn id="13" presetID="21" presetClass="entr" presetSubtype="1" fill="hold" grpId="0" nodeType="with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heel(1)">
                                          <p:cBhvr>
                                            <p:cTn id="15" dur="1500"/>
                                            <p:tgtEl>
                                              <p:spTgt spid="6">
                                                <p:graphicEl>
                                                  <a:chart seriesIdx="-4" categoryIdx="0" bldStep="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500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
                                            <p:tgtEl>
                                              <p:spTgt spid="3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heel(1)">
                                          <p:cBhvr>
                                            <p:cTn id="29" dur="1500"/>
                                            <p:tgtEl>
                                              <p:spTgt spid="6">
                                                <p:graphicEl>
                                                  <a:chart seriesIdx="-4" categoryIdx="1" bldStep="category"/>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repeatCount="500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
                                            <p:tgtEl>
                                              <p:spTgt spid="3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heel(1)">
                                          <p:cBhvr>
                                            <p:cTn id="43" dur="1500"/>
                                            <p:tgtEl>
                                              <p:spTgt spid="6">
                                                <p:graphicEl>
                                                  <a:chart seriesIdx="-4" categoryIdx="2" bldStep="category"/>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repeatCount="500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
                                            <p:tgtEl>
                                              <p:spTgt spid="35"/>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heel(1)">
                                          <p:cBhvr>
                                            <p:cTn id="57" dur="1500"/>
                                            <p:tgtEl>
                                              <p:spTgt spid="6">
                                                <p:graphicEl>
                                                  <a:chart seriesIdx="-4" categoryIdx="3" bldStep="category"/>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repeatCount="500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
                                            <p:tgtEl>
                                              <p:spTgt spid="36"/>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heel(1)">
                                          <p:cBhvr>
                                            <p:cTn id="71" dur="1500"/>
                                            <p:tgtEl>
                                              <p:spTgt spid="6">
                                                <p:graphicEl>
                                                  <a:chart seriesIdx="-4" categoryIdx="4" bldStep="category"/>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repeatCount="5000"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100"/>
                                            <p:tgtEl>
                                              <p:spTgt spid="37"/>
                                            </p:tgtEl>
                                          </p:cBhvr>
                                        </p:animEffect>
                                      </p:childTnLst>
                                    </p:cTn>
                                  </p:par>
                                </p:childTnLst>
                              </p:cTn>
                            </p:par>
                            <p:par>
                              <p:cTn id="77" fill="hold">
                                <p:stCondLst>
                                  <p:cond delay="500"/>
                                </p:stCondLst>
                                <p:childTnLst>
                                  <p:par>
                                    <p:cTn id="78" presetID="22" presetClass="entr" presetSubtype="2" fill="hold"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right)">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heel(1)">
                                          <p:cBhvr>
                                            <p:cTn id="85" dur="1500"/>
                                            <p:tgtEl>
                                              <p:spTgt spid="6">
                                                <p:graphicEl>
                                                  <a:chart seriesIdx="-4" categoryIdx="5" bldStep="category"/>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repeatCount="5000"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100"/>
                                            <p:tgtEl>
                                              <p:spTgt spid="38"/>
                                            </p:tgtEl>
                                          </p:cBhvr>
                                        </p:animEffect>
                                      </p:childTnLst>
                                    </p:cTn>
                                  </p:par>
                                </p:childTnLst>
                              </p:cTn>
                            </p:par>
                            <p:par>
                              <p:cTn id="91" fill="hold">
                                <p:stCondLst>
                                  <p:cond delay="500"/>
                                </p:stCondLst>
                                <p:childTnLst>
                                  <p:par>
                                    <p:cTn id="92" presetID="22" presetClass="entr" presetSubtype="2"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right)">
                                          <p:cBhvr>
                                            <p:cTn id="94" dur="5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heel(1)">
                                          <p:cBhvr>
                                            <p:cTn id="99" dur="1500"/>
                                            <p:tgtEl>
                                              <p:spTgt spid="6">
                                                <p:graphicEl>
                                                  <a:chart seriesIdx="-4" categoryIdx="6" bldStep="category"/>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repeatCount="5000"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100"/>
                                            <p:tgtEl>
                                              <p:spTgt spid="32"/>
                                            </p:tgtEl>
                                          </p:cBhvr>
                                        </p:animEffect>
                                      </p:childTnLst>
                                    </p:cTn>
                                  </p:par>
                                </p:childTnLst>
                              </p:cTn>
                            </p:par>
                            <p:par>
                              <p:cTn id="105" fill="hold">
                                <p:stCondLst>
                                  <p:cond delay="500"/>
                                </p:stCondLst>
                                <p:childTnLst>
                                  <p:par>
                                    <p:cTn id="106" presetID="22" presetClass="entr" presetSubtype="2"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wipe(right)">
                                          <p:cBhvr>
                                            <p:cTn id="108" dur="500"/>
                                            <p:tgtEl>
                                              <p:spTgt spid="2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P spid="30" grpId="0"/>
          <p:bldP spid="32" grpId="0" animBg="1"/>
          <p:bldP spid="33" grpId="0" animBg="1"/>
          <p:bldP spid="34" grpId="0" animBg="1"/>
          <p:bldP spid="35" grpId="0" animBg="1"/>
          <p:bldP spid="36" grpId="0" animBg="1"/>
          <p:bldP spid="37" grpId="0" animBg="1"/>
          <p:bldP spid="3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3080" name="Picture 8" descr="Car ownership usage isometric composition with view of two crashed cars with characters of automobile owners Free Vector">
            <a:extLst>
              <a:ext uri="{FF2B5EF4-FFF2-40B4-BE49-F238E27FC236}">
                <a16:creationId xmlns:a16="http://schemas.microsoft.com/office/drawing/2014/main" id="{1C30674D-6E9A-0AE2-FE46-9B4A34512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603" y="944248"/>
            <a:ext cx="4140397" cy="3922481"/>
          </a:xfrm>
          <a:prstGeom prst="rect">
            <a:avLst/>
          </a:prstGeom>
          <a:noFill/>
          <a:extLst>
            <a:ext uri="{909E8E84-426E-40DD-AFC4-6F175D3DCCD1}">
              <a14:hiddenFill xmlns:a14="http://schemas.microsoft.com/office/drawing/2010/main">
                <a:solidFill>
                  <a:srgbClr val="FFFFFF"/>
                </a:solidFill>
              </a14:hiddenFill>
            </a:ext>
          </a:extLst>
        </p:spPr>
      </p:pic>
      <p:sp>
        <p:nvSpPr>
          <p:cNvPr id="2091" name="Google Shape;2091;p34"/>
          <p:cNvSpPr/>
          <p:nvPr/>
        </p:nvSpPr>
        <p:spPr>
          <a:xfrm>
            <a:off x="1010633" y="1362153"/>
            <a:ext cx="4650525" cy="842700"/>
          </a:xfrm>
          <a:prstGeom prst="homePlate">
            <a:avLst>
              <a:gd name="adj" fmla="val 31959"/>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2092;p34"/>
          <p:cNvSpPr/>
          <p:nvPr/>
        </p:nvSpPr>
        <p:spPr>
          <a:xfrm>
            <a:off x="350333" y="1227453"/>
            <a:ext cx="842700" cy="842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2093;p34"/>
          <p:cNvSpPr/>
          <p:nvPr/>
        </p:nvSpPr>
        <p:spPr>
          <a:xfrm rot="10800000" flipH="1">
            <a:off x="1010633" y="2070153"/>
            <a:ext cx="182400" cy="1128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6" name="Google Shape;2096;p34"/>
          <p:cNvSpPr txBox="1"/>
          <p:nvPr/>
        </p:nvSpPr>
        <p:spPr>
          <a:xfrm>
            <a:off x="1454242" y="1411115"/>
            <a:ext cx="3916333" cy="74477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indent="0" defTabSz="914400" eaLnBrk="1" fontAlgn="auto" latinLnBrk="0" hangingPunct="1">
              <a:lnSpc>
                <a:spcPct val="120000"/>
              </a:lnSpc>
              <a:buSzPts val="1100"/>
              <a:buNone/>
              <a:tabLst/>
              <a:defRPr kumimoji="0" sz="1600" kern="0" spc="0" normalizeH="0" baseline="0">
                <a:ln>
                  <a:noFill/>
                </a:ln>
                <a:effectLst/>
                <a:uLnTx/>
                <a:uFillTx/>
                <a:latin typeface="#9Slide03 Arima Madurai Black" panose="00000A00000000000000" pitchFamily="2" charset="0"/>
                <a:ea typeface="Fira Sans"/>
                <a:cs typeface="#9Slide03 Arima Madurai Black" panose="00000A00000000000000" pitchFamily="2" charset="0"/>
              </a:defRPr>
            </a:lvl1pPr>
          </a:lstStyle>
          <a:p>
            <a:r>
              <a:rPr lang="vi-VN" dirty="0"/>
              <a:t>Để đảm bảo an toàn giao thông thì người tham gia giao thông phải hai yếu tố</a:t>
            </a:r>
            <a:endParaRPr dirty="0">
              <a:sym typeface="Fira Sans"/>
            </a:endParaRPr>
          </a:p>
        </p:txBody>
      </p:sp>
      <p:sp>
        <p:nvSpPr>
          <p:cNvPr id="41" name="Google Shape;2381;p41">
            <a:extLst>
              <a:ext uri="{FF2B5EF4-FFF2-40B4-BE49-F238E27FC236}">
                <a16:creationId xmlns:a16="http://schemas.microsoft.com/office/drawing/2014/main" id="{4ECAC049-39CE-3DA1-9872-BAE82C7FD077}"/>
              </a:ext>
            </a:extLst>
          </p:cNvPr>
          <p:cNvSpPr txBox="1">
            <a:spLocks/>
          </p:cNvSpPr>
          <p:nvPr/>
        </p:nvSpPr>
        <p:spPr>
          <a:xfrm>
            <a:off x="3531094" y="415399"/>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none" strike="noStrike" kern="0" cap="none" spc="0" normalizeH="0" baseline="0" noProof="0" dirty="0">
                <a:ln>
                  <a:noFill/>
                </a:ln>
                <a:solidFill>
                  <a:srgbClr val="000000"/>
                </a:solidFill>
                <a:effectLst/>
                <a:uLnTx/>
                <a:uFillTx/>
                <a:latin typeface="#9Slide07 IcielBaliho Script" pitchFamily="2" charset="0"/>
                <a:sym typeface="Fira Sans Extra Condensed Medium"/>
              </a:rPr>
              <a:t>NHIỆM VỤ 5</a:t>
            </a:r>
          </a:p>
        </p:txBody>
      </p:sp>
      <p:pic>
        <p:nvPicPr>
          <p:cNvPr id="3078" name="Picture 6" descr="Giao thông tắc nghẽn">
            <a:extLst>
              <a:ext uri="{FF2B5EF4-FFF2-40B4-BE49-F238E27FC236}">
                <a16:creationId xmlns:a16="http://schemas.microsoft.com/office/drawing/2014/main" id="{13C648C9-0C54-D0FE-D955-8FAC82C58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847" y="1400666"/>
            <a:ext cx="483925" cy="483925"/>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091;p34">
            <a:extLst>
              <a:ext uri="{FF2B5EF4-FFF2-40B4-BE49-F238E27FC236}">
                <a16:creationId xmlns:a16="http://schemas.microsoft.com/office/drawing/2014/main" id="{07C886DB-5FA7-F15E-48E1-11184095C2EA}"/>
              </a:ext>
            </a:extLst>
          </p:cNvPr>
          <p:cNvSpPr/>
          <p:nvPr/>
        </p:nvSpPr>
        <p:spPr>
          <a:xfrm>
            <a:off x="1379621" y="2442540"/>
            <a:ext cx="4463937" cy="693692"/>
          </a:xfrm>
          <a:prstGeom prst="homePlate">
            <a:avLst>
              <a:gd name="adj" fmla="val 31959"/>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96;p34">
            <a:extLst>
              <a:ext uri="{FF2B5EF4-FFF2-40B4-BE49-F238E27FC236}">
                <a16:creationId xmlns:a16="http://schemas.microsoft.com/office/drawing/2014/main" id="{8688267A-ADBF-02CE-9BA1-CFD31EE42B4F}"/>
              </a:ext>
            </a:extLst>
          </p:cNvPr>
          <p:cNvSpPr txBox="1"/>
          <p:nvPr/>
        </p:nvSpPr>
        <p:spPr>
          <a:xfrm>
            <a:off x="1636642" y="2491503"/>
            <a:ext cx="3916333" cy="57254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indent="0" defTabSz="914400" eaLnBrk="1" fontAlgn="auto" latinLnBrk="0" hangingPunct="1">
              <a:lnSpc>
                <a:spcPct val="120000"/>
              </a:lnSpc>
              <a:buSzPts val="1100"/>
              <a:buNone/>
              <a:tabLst/>
              <a:defRPr kumimoji="0" sz="1600" kern="0" spc="0" normalizeH="0" baseline="0">
                <a:ln>
                  <a:noFill/>
                </a:ln>
                <a:effectLst/>
                <a:uLnTx/>
                <a:uFillTx/>
                <a:latin typeface="#9Slide03 Arima Madurai Black" panose="00000A00000000000000" pitchFamily="2" charset="0"/>
                <a:ea typeface="Fira Sans"/>
                <a:cs typeface="#9Slide03 Arima Madurai Black" panose="00000A00000000000000" pitchFamily="2" charset="0"/>
              </a:defRPr>
            </a:lvl1pPr>
          </a:lstStyle>
          <a:p>
            <a:r>
              <a:rPr lang="en-US" dirty="0"/>
              <a:t>Có ý </a:t>
            </a:r>
            <a:r>
              <a:rPr lang="en-US" dirty="0" err="1"/>
              <a:t>thức</a:t>
            </a:r>
            <a:r>
              <a:rPr lang="en-US" dirty="0"/>
              <a:t> </a:t>
            </a:r>
            <a:r>
              <a:rPr lang="en-US" dirty="0" err="1"/>
              <a:t>tôn</a:t>
            </a:r>
            <a:r>
              <a:rPr lang="en-US" dirty="0"/>
              <a:t> </a:t>
            </a:r>
            <a:r>
              <a:rPr lang="en-US" dirty="0" err="1"/>
              <a:t>trọng</a:t>
            </a:r>
            <a:r>
              <a:rPr lang="en-US" dirty="0"/>
              <a:t> </a:t>
            </a:r>
            <a:r>
              <a:rPr lang="en-US" dirty="0" err="1"/>
              <a:t>các</a:t>
            </a:r>
            <a:r>
              <a:rPr lang="en-US" dirty="0"/>
              <a:t> </a:t>
            </a:r>
            <a:r>
              <a:rPr lang="en-US" dirty="0" err="1"/>
              <a:t>quy</a:t>
            </a:r>
            <a:r>
              <a:rPr lang="en-US" dirty="0"/>
              <a:t> </a:t>
            </a:r>
            <a:r>
              <a:rPr lang="en-US" dirty="0" err="1"/>
              <a:t>định</a:t>
            </a:r>
            <a:r>
              <a:rPr lang="en-US" dirty="0"/>
              <a:t> </a:t>
            </a:r>
            <a:r>
              <a:rPr lang="en-US" dirty="0" err="1"/>
              <a:t>về</a:t>
            </a:r>
            <a:r>
              <a:rPr lang="en-US" dirty="0"/>
              <a:t> an </a:t>
            </a:r>
            <a:r>
              <a:rPr lang="en-US" dirty="0" err="1"/>
              <a:t>toàn</a:t>
            </a:r>
            <a:r>
              <a:rPr lang="en-US" dirty="0"/>
              <a:t> </a:t>
            </a:r>
            <a:r>
              <a:rPr lang="en-US" dirty="0" err="1"/>
              <a:t>giao</a:t>
            </a:r>
            <a:r>
              <a:rPr lang="en-US" dirty="0"/>
              <a:t> </a:t>
            </a:r>
            <a:r>
              <a:rPr lang="en-US" dirty="0" err="1"/>
              <a:t>thông</a:t>
            </a:r>
            <a:endParaRPr dirty="0">
              <a:sym typeface="Fira Sans"/>
            </a:endParaRPr>
          </a:p>
        </p:txBody>
      </p:sp>
      <p:sp>
        <p:nvSpPr>
          <p:cNvPr id="21" name="Google Shape;2091;p34">
            <a:extLst>
              <a:ext uri="{FF2B5EF4-FFF2-40B4-BE49-F238E27FC236}">
                <a16:creationId xmlns:a16="http://schemas.microsoft.com/office/drawing/2014/main" id="{7CF3B31D-FCA3-14AB-1BB0-90889F16B7DB}"/>
              </a:ext>
            </a:extLst>
          </p:cNvPr>
          <p:cNvSpPr/>
          <p:nvPr/>
        </p:nvSpPr>
        <p:spPr>
          <a:xfrm>
            <a:off x="1379621" y="3500686"/>
            <a:ext cx="4463937" cy="670261"/>
          </a:xfrm>
          <a:prstGeom prst="homePlate">
            <a:avLst>
              <a:gd name="adj" fmla="val 31959"/>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096;p34">
            <a:extLst>
              <a:ext uri="{FF2B5EF4-FFF2-40B4-BE49-F238E27FC236}">
                <a16:creationId xmlns:a16="http://schemas.microsoft.com/office/drawing/2014/main" id="{AC5F65EE-1D6E-D5AE-CB0A-DFCA5F50F989}"/>
              </a:ext>
            </a:extLst>
          </p:cNvPr>
          <p:cNvSpPr txBox="1"/>
          <p:nvPr/>
        </p:nvSpPr>
        <p:spPr>
          <a:xfrm>
            <a:off x="1636642" y="3574623"/>
            <a:ext cx="3916333" cy="48790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indent="0" defTabSz="914400" eaLnBrk="1" fontAlgn="auto" latinLnBrk="0" hangingPunct="1">
              <a:lnSpc>
                <a:spcPct val="120000"/>
              </a:lnSpc>
              <a:buSzPts val="1100"/>
              <a:buNone/>
              <a:tabLst/>
              <a:defRPr kumimoji="0" sz="1600" kern="0" spc="0" normalizeH="0" baseline="0">
                <a:ln>
                  <a:noFill/>
                </a:ln>
                <a:effectLst/>
                <a:uLnTx/>
                <a:uFillTx/>
                <a:latin typeface="#9Slide03 Arima Madurai Black" panose="00000A00000000000000" pitchFamily="2" charset="0"/>
                <a:ea typeface="Fira Sans"/>
                <a:cs typeface="#9Slide03 Arima Madurai Black" panose="00000A00000000000000" pitchFamily="2" charset="0"/>
              </a:defRPr>
            </a:lvl1pPr>
          </a:lstStyle>
          <a:p>
            <a:r>
              <a:rPr lang="vi-VN" dirty="0"/>
              <a:t>Có hiểu biết về ảnh hưởng của tốc độ trong an toàn giao thông.</a:t>
            </a:r>
            <a:endParaRPr dirty="0">
              <a:sym typeface="Fira Sans"/>
            </a:endParaRPr>
          </a:p>
        </p:txBody>
      </p:sp>
      <p:pic>
        <p:nvPicPr>
          <p:cNvPr id="17410" name="Picture 2" descr="Cảnh sát viên">
            <a:extLst>
              <a:ext uri="{FF2B5EF4-FFF2-40B4-BE49-F238E27FC236}">
                <a16:creationId xmlns:a16="http://schemas.microsoft.com/office/drawing/2014/main" id="{57074812-91AA-75EC-318C-22F43E1299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772" y="2478330"/>
            <a:ext cx="640832" cy="64083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Giao thông">
            <a:extLst>
              <a:ext uri="{FF2B5EF4-FFF2-40B4-BE49-F238E27FC236}">
                <a16:creationId xmlns:a16="http://schemas.microsoft.com/office/drawing/2014/main" id="{762BFC44-647E-E2DE-2D4E-2D5AC55230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902" y="3456731"/>
            <a:ext cx="670262" cy="67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519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2"/>
                                        </p:tgtEl>
                                        <p:attrNameLst>
                                          <p:attrName>style.visibility</p:attrName>
                                        </p:attrNameLst>
                                      </p:cBhvr>
                                      <p:to>
                                        <p:strVal val="visible"/>
                                      </p:to>
                                    </p:set>
                                    <p:animEffect transition="in" filter="wipe(left)">
                                      <p:cBhvr>
                                        <p:cTn id="7" dur="500"/>
                                        <p:tgtEl>
                                          <p:spTgt spid="209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93"/>
                                        </p:tgtEl>
                                        <p:attrNameLst>
                                          <p:attrName>style.visibility</p:attrName>
                                        </p:attrNameLst>
                                      </p:cBhvr>
                                      <p:to>
                                        <p:strVal val="visible"/>
                                      </p:to>
                                    </p:set>
                                    <p:animEffect transition="in" filter="wipe(right)">
                                      <p:cBhvr>
                                        <p:cTn id="11" dur="250"/>
                                        <p:tgtEl>
                                          <p:spTgt spid="2093"/>
                                        </p:tgtEl>
                                      </p:cBhvr>
                                    </p:animEffect>
                                  </p:childTnLst>
                                </p:cTn>
                              </p:par>
                              <p:par>
                                <p:cTn id="12" presetID="53" presetClass="entr" presetSubtype="16" fill="hold" nodeType="withEffect">
                                  <p:stCondLst>
                                    <p:cond delay="0"/>
                                  </p:stCondLst>
                                  <p:childTnLst>
                                    <p:set>
                                      <p:cBhvr>
                                        <p:cTn id="13" dur="1" fill="hold">
                                          <p:stCondLst>
                                            <p:cond delay="0"/>
                                          </p:stCondLst>
                                        </p:cTn>
                                        <p:tgtEl>
                                          <p:spTgt spid="3078"/>
                                        </p:tgtEl>
                                        <p:attrNameLst>
                                          <p:attrName>style.visibility</p:attrName>
                                        </p:attrNameLst>
                                      </p:cBhvr>
                                      <p:to>
                                        <p:strVal val="visible"/>
                                      </p:to>
                                    </p:set>
                                    <p:anim calcmode="lin" valueType="num">
                                      <p:cBhvr>
                                        <p:cTn id="14" dur="500" fill="hold"/>
                                        <p:tgtEl>
                                          <p:spTgt spid="3078"/>
                                        </p:tgtEl>
                                        <p:attrNameLst>
                                          <p:attrName>ppt_w</p:attrName>
                                        </p:attrNameLst>
                                      </p:cBhvr>
                                      <p:tavLst>
                                        <p:tav tm="0">
                                          <p:val>
                                            <p:fltVal val="0"/>
                                          </p:val>
                                        </p:tav>
                                        <p:tav tm="100000">
                                          <p:val>
                                            <p:strVal val="#ppt_w"/>
                                          </p:val>
                                        </p:tav>
                                      </p:tavLst>
                                    </p:anim>
                                    <p:anim calcmode="lin" valueType="num">
                                      <p:cBhvr>
                                        <p:cTn id="15" dur="500" fill="hold"/>
                                        <p:tgtEl>
                                          <p:spTgt spid="3078"/>
                                        </p:tgtEl>
                                        <p:attrNameLst>
                                          <p:attrName>ppt_h</p:attrName>
                                        </p:attrNameLst>
                                      </p:cBhvr>
                                      <p:tavLst>
                                        <p:tav tm="0">
                                          <p:val>
                                            <p:fltVal val="0"/>
                                          </p:val>
                                        </p:tav>
                                        <p:tav tm="100000">
                                          <p:val>
                                            <p:strVal val="#ppt_h"/>
                                          </p:val>
                                        </p:tav>
                                      </p:tavLst>
                                    </p:anim>
                                    <p:animEffect transition="in" filter="fade">
                                      <p:cBhvr>
                                        <p:cTn id="16" dur="500"/>
                                        <p:tgtEl>
                                          <p:spTgt spid="3078"/>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2091"/>
                                        </p:tgtEl>
                                        <p:attrNameLst>
                                          <p:attrName>style.visibility</p:attrName>
                                        </p:attrNameLst>
                                      </p:cBhvr>
                                      <p:to>
                                        <p:strVal val="visible"/>
                                      </p:to>
                                    </p:set>
                                    <p:animEffect transition="in" filter="wipe(left)">
                                      <p:cBhvr>
                                        <p:cTn id="19" dur="750"/>
                                        <p:tgtEl>
                                          <p:spTgt spid="2091"/>
                                        </p:tgtEl>
                                      </p:cBhvr>
                                    </p:animEffect>
                                  </p:childTnLst>
                                </p:cTn>
                              </p:par>
                            </p:childTnLst>
                          </p:cTn>
                        </p:par>
                        <p:par>
                          <p:cTn id="20" fill="hold">
                            <p:stCondLst>
                              <p:cond delay="1500"/>
                            </p:stCondLst>
                            <p:childTnLst>
                              <p:par>
                                <p:cTn id="21" presetID="22" presetClass="entr" presetSubtype="1" fill="hold" grpId="0" nodeType="afterEffect">
                                  <p:stCondLst>
                                    <p:cond delay="0"/>
                                  </p:stCondLst>
                                  <p:iterate type="lt">
                                    <p:tmPct val="5000"/>
                                  </p:iterate>
                                  <p:childTnLst>
                                    <p:set>
                                      <p:cBhvr>
                                        <p:cTn id="22" dur="1" fill="hold">
                                          <p:stCondLst>
                                            <p:cond delay="0"/>
                                          </p:stCondLst>
                                        </p:cTn>
                                        <p:tgtEl>
                                          <p:spTgt spid="2096"/>
                                        </p:tgtEl>
                                        <p:attrNameLst>
                                          <p:attrName>style.visibility</p:attrName>
                                        </p:attrNameLst>
                                      </p:cBhvr>
                                      <p:to>
                                        <p:strVal val="visible"/>
                                      </p:to>
                                    </p:set>
                                    <p:animEffect transition="in" filter="wipe(up)">
                                      <p:cBhvr>
                                        <p:cTn id="23" dur="500"/>
                                        <p:tgtEl>
                                          <p:spTgt spid="209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410"/>
                                        </p:tgtEl>
                                        <p:attrNameLst>
                                          <p:attrName>style.visibility</p:attrName>
                                        </p:attrNameLst>
                                      </p:cBhvr>
                                      <p:to>
                                        <p:strVal val="visible"/>
                                      </p:to>
                                    </p:set>
                                    <p:anim calcmode="lin" valueType="num">
                                      <p:cBhvr>
                                        <p:cTn id="28" dur="500" fill="hold"/>
                                        <p:tgtEl>
                                          <p:spTgt spid="17410"/>
                                        </p:tgtEl>
                                        <p:attrNameLst>
                                          <p:attrName>ppt_w</p:attrName>
                                        </p:attrNameLst>
                                      </p:cBhvr>
                                      <p:tavLst>
                                        <p:tav tm="0">
                                          <p:val>
                                            <p:fltVal val="0"/>
                                          </p:val>
                                        </p:tav>
                                        <p:tav tm="100000">
                                          <p:val>
                                            <p:strVal val="#ppt_w"/>
                                          </p:val>
                                        </p:tav>
                                      </p:tavLst>
                                    </p:anim>
                                    <p:anim calcmode="lin" valueType="num">
                                      <p:cBhvr>
                                        <p:cTn id="29" dur="500" fill="hold"/>
                                        <p:tgtEl>
                                          <p:spTgt spid="17410"/>
                                        </p:tgtEl>
                                        <p:attrNameLst>
                                          <p:attrName>ppt_h</p:attrName>
                                        </p:attrNameLst>
                                      </p:cBhvr>
                                      <p:tavLst>
                                        <p:tav tm="0">
                                          <p:val>
                                            <p:fltVal val="0"/>
                                          </p:val>
                                        </p:tav>
                                        <p:tav tm="100000">
                                          <p:val>
                                            <p:strVal val="#ppt_h"/>
                                          </p:val>
                                        </p:tav>
                                      </p:tavLst>
                                    </p:anim>
                                    <p:animEffect transition="in" filter="fade">
                                      <p:cBhvr>
                                        <p:cTn id="30" dur="500"/>
                                        <p:tgtEl>
                                          <p:spTgt spid="17410"/>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750"/>
                                        <p:tgtEl>
                                          <p:spTgt spid="19"/>
                                        </p:tgtEl>
                                      </p:cBhvr>
                                    </p:animEffect>
                                  </p:childTnLst>
                                </p:cTn>
                              </p:par>
                            </p:childTnLst>
                          </p:cTn>
                        </p:par>
                        <p:par>
                          <p:cTn id="35" fill="hold">
                            <p:stCondLst>
                              <p:cond delay="1250"/>
                            </p:stCondLst>
                            <p:childTnLst>
                              <p:par>
                                <p:cTn id="36" presetID="22" presetClass="entr" presetSubtype="1" fill="hold" grpId="0" nodeType="afterEffect">
                                  <p:stCondLst>
                                    <p:cond delay="0"/>
                                  </p:stCondLst>
                                  <p:iterate type="lt">
                                    <p:tmPct val="5000"/>
                                  </p:iterate>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7412"/>
                                        </p:tgtEl>
                                        <p:attrNameLst>
                                          <p:attrName>style.visibility</p:attrName>
                                        </p:attrNameLst>
                                      </p:cBhvr>
                                      <p:to>
                                        <p:strVal val="visible"/>
                                      </p:to>
                                    </p:set>
                                    <p:anim calcmode="lin" valueType="num">
                                      <p:cBhvr>
                                        <p:cTn id="43" dur="500" fill="hold"/>
                                        <p:tgtEl>
                                          <p:spTgt spid="17412"/>
                                        </p:tgtEl>
                                        <p:attrNameLst>
                                          <p:attrName>ppt_w</p:attrName>
                                        </p:attrNameLst>
                                      </p:cBhvr>
                                      <p:tavLst>
                                        <p:tav tm="0">
                                          <p:val>
                                            <p:fltVal val="0"/>
                                          </p:val>
                                        </p:tav>
                                        <p:tav tm="100000">
                                          <p:val>
                                            <p:strVal val="#ppt_w"/>
                                          </p:val>
                                        </p:tav>
                                      </p:tavLst>
                                    </p:anim>
                                    <p:anim calcmode="lin" valueType="num">
                                      <p:cBhvr>
                                        <p:cTn id="44" dur="500" fill="hold"/>
                                        <p:tgtEl>
                                          <p:spTgt spid="17412"/>
                                        </p:tgtEl>
                                        <p:attrNameLst>
                                          <p:attrName>ppt_h</p:attrName>
                                        </p:attrNameLst>
                                      </p:cBhvr>
                                      <p:tavLst>
                                        <p:tav tm="0">
                                          <p:val>
                                            <p:fltVal val="0"/>
                                          </p:val>
                                        </p:tav>
                                        <p:tav tm="100000">
                                          <p:val>
                                            <p:strVal val="#ppt_h"/>
                                          </p:val>
                                        </p:tav>
                                      </p:tavLst>
                                    </p:anim>
                                    <p:animEffect transition="in" filter="fade">
                                      <p:cBhvr>
                                        <p:cTn id="45" dur="500"/>
                                        <p:tgtEl>
                                          <p:spTgt spid="17412"/>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750"/>
                                        <p:tgtEl>
                                          <p:spTgt spid="21"/>
                                        </p:tgtEl>
                                      </p:cBhvr>
                                    </p:animEffect>
                                  </p:childTnLst>
                                </p:cTn>
                              </p:par>
                            </p:childTnLst>
                          </p:cTn>
                        </p:par>
                        <p:par>
                          <p:cTn id="50" fill="hold">
                            <p:stCondLst>
                              <p:cond delay="1250"/>
                            </p:stCondLst>
                            <p:childTnLst>
                              <p:par>
                                <p:cTn id="51" presetID="22" presetClass="entr" presetSubtype="1" fill="hold" grpId="0" nodeType="afterEffect">
                                  <p:stCondLst>
                                    <p:cond delay="0"/>
                                  </p:stCondLst>
                                  <p:iterate type="lt">
                                    <p:tmPct val="5000"/>
                                  </p:iterate>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1" grpId="0" animBg="1"/>
      <p:bldP spid="2092" grpId="0" animBg="1"/>
      <p:bldP spid="2093" grpId="0" animBg="1"/>
      <p:bldP spid="2096" grpId="0"/>
      <p:bldP spid="19" grpId="0" animBg="1"/>
      <p:bldP spid="20" grpId="0"/>
      <p:bldP spid="21"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688A6B-23CC-4594-9D8E-2FCE465FC512}"/>
              </a:ext>
            </a:extLst>
          </p:cNvPr>
          <p:cNvSpPr/>
          <p:nvPr/>
        </p:nvSpPr>
        <p:spPr>
          <a:xfrm>
            <a:off x="3417570" y="0"/>
            <a:ext cx="5726430" cy="51435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descr="A picture containing scene, way, road, outdoor&#10;&#10;Description automatically generated">
            <a:extLst>
              <a:ext uri="{FF2B5EF4-FFF2-40B4-BE49-F238E27FC236}">
                <a16:creationId xmlns:a16="http://schemas.microsoft.com/office/drawing/2014/main" id="{F20E61AE-401E-4A18-9847-DC5205DC70A9}"/>
              </a:ext>
            </a:extLst>
          </p:cNvPr>
          <p:cNvPicPr>
            <a:picLocks noChangeAspect="1"/>
          </p:cNvPicPr>
          <p:nvPr/>
        </p:nvPicPr>
        <p:blipFill rotWithShape="1">
          <a:blip r:embed="rId2">
            <a:extLst>
              <a:ext uri="{28A0092B-C50C-407E-A947-70E740481C1C}">
                <a14:useLocalDpi xmlns:a14="http://schemas.microsoft.com/office/drawing/2010/main" val="0"/>
              </a:ext>
            </a:extLst>
          </a:blip>
          <a:srcRect t="25619" b="9404"/>
          <a:stretch/>
        </p:blipFill>
        <p:spPr>
          <a:xfrm>
            <a:off x="412745" y="857250"/>
            <a:ext cx="8318510" cy="4053833"/>
          </a:xfrm>
          <a:prstGeom prst="rect">
            <a:avLst/>
          </a:prstGeom>
        </p:spPr>
      </p:pic>
      <p:sp>
        <p:nvSpPr>
          <p:cNvPr id="4" name="Rectangle: Rounded Corners 3">
            <a:extLst>
              <a:ext uri="{FF2B5EF4-FFF2-40B4-BE49-F238E27FC236}">
                <a16:creationId xmlns:a16="http://schemas.microsoft.com/office/drawing/2014/main" id="{1A895325-5AA0-46CA-9E8E-7807CE034EAE}"/>
              </a:ext>
            </a:extLst>
          </p:cNvPr>
          <p:cNvSpPr/>
          <p:nvPr/>
        </p:nvSpPr>
        <p:spPr>
          <a:xfrm>
            <a:off x="651510" y="125730"/>
            <a:ext cx="7978140" cy="605790"/>
          </a:xfrm>
          <a:prstGeom prst="roundRect">
            <a:avLst>
              <a:gd name="adj" fmla="val 50000"/>
            </a:avLst>
          </a:prstGeom>
          <a:gradFill>
            <a:gsLst>
              <a:gs pos="0">
                <a:srgbClr val="26BAE3"/>
              </a:gs>
              <a:gs pos="52000">
                <a:srgbClr val="8567EF"/>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TextBox 4">
            <a:extLst>
              <a:ext uri="{FF2B5EF4-FFF2-40B4-BE49-F238E27FC236}">
                <a16:creationId xmlns:a16="http://schemas.microsoft.com/office/drawing/2014/main" id="{4B23FCFE-945A-47F6-925D-45F4AE3E3189}"/>
              </a:ext>
            </a:extLst>
          </p:cNvPr>
          <p:cNvSpPr txBox="1"/>
          <p:nvPr/>
        </p:nvSpPr>
        <p:spPr>
          <a:xfrm>
            <a:off x="834390" y="232417"/>
            <a:ext cx="7715250" cy="461665"/>
          </a:xfrm>
          <a:prstGeom prst="rect">
            <a:avLst/>
          </a:prstGeom>
          <a:noFill/>
        </p:spPr>
        <p:txBody>
          <a:bodyPr wrap="square">
            <a:spAutoFit/>
          </a:bodyPr>
          <a:lstStyle/>
          <a:p>
            <a:pPr algn="ctr" defTabSz="685800">
              <a:buClrTx/>
            </a:pPr>
            <a:r>
              <a:rPr lang="vi-VN" sz="2400" b="1" kern="1200" dirty="0">
                <a:solidFill>
                  <a:prstClr val="white"/>
                </a:solidFill>
                <a:latin typeface="#9Slide07 IcielBaliho Script" pitchFamily="2" charset="0"/>
                <a:ea typeface="#9Slide02 Noi dung dai" panose="02000000000000000000" pitchFamily="2" charset="0"/>
                <a:cs typeface="+mn-cs"/>
              </a:rPr>
              <a:t>ẢNH HƯỞNG CỦA TỐC ĐỘ TRONG AN TOÀN GIAO THÔNG</a:t>
            </a:r>
            <a:endParaRPr lang="en-US" sz="2400" b="1" kern="1200" dirty="0">
              <a:solidFill>
                <a:prstClr val="white"/>
              </a:solidFill>
              <a:latin typeface="#9Slide07 IcielBaliho Script" pitchFamily="2" charset="0"/>
              <a:ea typeface="#9Slide02 Noi dung dai" panose="02000000000000000000" pitchFamily="2" charset="0"/>
              <a:cs typeface="+mn-cs"/>
            </a:endParaRPr>
          </a:p>
        </p:txBody>
      </p:sp>
    </p:spTree>
    <p:extLst>
      <p:ext uri="{BB962C8B-B14F-4D97-AF65-F5344CB8AC3E}">
        <p14:creationId xmlns:p14="http://schemas.microsoft.com/office/powerpoint/2010/main" val="4092960011"/>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0"/>
        <p:cNvGrpSpPr/>
        <p:nvPr/>
      </p:nvGrpSpPr>
      <p:grpSpPr>
        <a:xfrm>
          <a:off x="0" y="0"/>
          <a:ext cx="0" cy="0"/>
          <a:chOff x="0" y="0"/>
          <a:chExt cx="0" cy="0"/>
        </a:xfrm>
      </p:grpSpPr>
      <p:pic>
        <p:nvPicPr>
          <p:cNvPr id="1026" name="Picture 2" descr="Đèn giao thông màu đỏ minh họa phẳng Miễn phí Vector">
            <a:extLst>
              <a:ext uri="{FF2B5EF4-FFF2-40B4-BE49-F238E27FC236}">
                <a16:creationId xmlns:a16="http://schemas.microsoft.com/office/drawing/2014/main" id="{E3AADE08-1550-EBCF-33F3-00BD7C7DC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299" y="1576782"/>
            <a:ext cx="3469825" cy="2837940"/>
          </a:xfrm>
          <a:prstGeom prst="rect">
            <a:avLst/>
          </a:prstGeom>
          <a:noFill/>
          <a:extLst>
            <a:ext uri="{909E8E84-426E-40DD-AFC4-6F175D3DCCD1}">
              <a14:hiddenFill xmlns:a14="http://schemas.microsoft.com/office/drawing/2010/main">
                <a:solidFill>
                  <a:srgbClr val="FFFFFF"/>
                </a:solidFill>
              </a14:hiddenFill>
            </a:ext>
          </a:extLst>
        </p:spPr>
      </p:pic>
      <p:sp>
        <p:nvSpPr>
          <p:cNvPr id="2381" name="Google Shape;2381;p41"/>
          <p:cNvSpPr txBox="1">
            <a:spLocks noGrp="1"/>
          </p:cNvSpPr>
          <p:nvPr>
            <p:ph type="title"/>
          </p:nvPr>
        </p:nvSpPr>
        <p:spPr>
          <a:xfrm>
            <a:off x="3466800" y="493417"/>
            <a:ext cx="22104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600" dirty="0">
                <a:solidFill>
                  <a:schemeClr val="dk1"/>
                </a:solidFill>
                <a:latin typeface="#9Slide07 IcielBaliho Script" pitchFamily="2" charset="0"/>
              </a:rPr>
              <a:t>NHIỆM VỤ 1</a:t>
            </a:r>
            <a:endParaRPr sz="3600" dirty="0">
              <a:latin typeface="#9Slide07 IcielBaliho Script" pitchFamily="2" charset="0"/>
            </a:endParaRPr>
          </a:p>
        </p:txBody>
      </p:sp>
      <p:sp>
        <p:nvSpPr>
          <p:cNvPr id="2382" name="Google Shape;2382;p41"/>
          <p:cNvSpPr/>
          <p:nvPr/>
        </p:nvSpPr>
        <p:spPr>
          <a:xfrm>
            <a:off x="1076728" y="2711896"/>
            <a:ext cx="4278171" cy="722056"/>
          </a:xfrm>
          <a:prstGeom prst="roundRect">
            <a:avLst>
              <a:gd name="adj" fmla="val 16667"/>
            </a:avLst>
          </a:prstGeom>
          <a:solidFill>
            <a:srgbClr val="EFEFEF"/>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1"/>
          <p:cNvSpPr txBox="1"/>
          <p:nvPr/>
        </p:nvSpPr>
        <p:spPr>
          <a:xfrm>
            <a:off x="1895928" y="2901270"/>
            <a:ext cx="3362643" cy="4158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None/>
            </a:pPr>
            <a:r>
              <a:rPr lang="en" sz="2000" dirty="0">
                <a:solidFill>
                  <a:schemeClr val="dk1"/>
                </a:solidFill>
                <a:latin typeface="#9Slide03 Arima Madurai Black" panose="00000A00000000000000" pitchFamily="2" charset="0"/>
                <a:ea typeface="Fira Sans"/>
                <a:cs typeface="#9Slide03 Arima Madurai Black" panose="00000A00000000000000" pitchFamily="2" charset="0"/>
                <a:sym typeface="Fira Sans"/>
              </a:rPr>
              <a:t>Tại sao có quy định này?</a:t>
            </a:r>
            <a:endParaRPr sz="2000" dirty="0">
              <a:latin typeface="#9Slide03 Arima Madurai Black" panose="00000A00000000000000" pitchFamily="2" charset="0"/>
              <a:ea typeface="Fira Sans"/>
              <a:cs typeface="#9Slide03 Arima Madurai Black" panose="00000A00000000000000" pitchFamily="2" charset="0"/>
              <a:sym typeface="Fira Sans"/>
            </a:endParaRPr>
          </a:p>
        </p:txBody>
      </p:sp>
      <p:sp>
        <p:nvSpPr>
          <p:cNvPr id="2385" name="Google Shape;2385;p41"/>
          <p:cNvSpPr/>
          <p:nvPr/>
        </p:nvSpPr>
        <p:spPr>
          <a:xfrm>
            <a:off x="1065892" y="3916481"/>
            <a:ext cx="4278171" cy="728246"/>
          </a:xfrm>
          <a:prstGeom prst="roundRect">
            <a:avLst>
              <a:gd name="adj" fmla="val 16667"/>
            </a:avLst>
          </a:prstGeom>
          <a:solidFill>
            <a:srgbClr val="EFEFEF"/>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1"/>
          <p:cNvSpPr txBox="1"/>
          <p:nvPr/>
        </p:nvSpPr>
        <p:spPr>
          <a:xfrm>
            <a:off x="1914788" y="4056501"/>
            <a:ext cx="3192808" cy="525981"/>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None/>
            </a:pPr>
            <a:r>
              <a:rPr lang="en" sz="2000" dirty="0">
                <a:solidFill>
                  <a:schemeClr val="dk1"/>
                </a:solidFill>
                <a:latin typeface="#9Slide03 Arima Madurai Black" panose="00000A00000000000000" pitchFamily="2" charset="0"/>
                <a:ea typeface="Fira Sans"/>
                <a:cs typeface="#9Slide03 Arima Madurai Black" panose="00000A00000000000000" pitchFamily="2" charset="0"/>
                <a:sym typeface="Fira Sans"/>
              </a:rPr>
              <a:t>Tại sao có sự khác nhau giữa các phương tiện</a:t>
            </a:r>
            <a:endParaRPr sz="2000" dirty="0">
              <a:latin typeface="#9Slide03 Arima Madurai Black" panose="00000A00000000000000" pitchFamily="2" charset="0"/>
              <a:ea typeface="Fira Sans"/>
              <a:cs typeface="#9Slide03 Arima Madurai Black" panose="00000A00000000000000" pitchFamily="2" charset="0"/>
              <a:sym typeface="Fira Sans"/>
            </a:endParaRPr>
          </a:p>
        </p:txBody>
      </p:sp>
      <p:sp>
        <p:nvSpPr>
          <p:cNvPr id="2388" name="Google Shape;2388;p41"/>
          <p:cNvSpPr/>
          <p:nvPr/>
        </p:nvSpPr>
        <p:spPr>
          <a:xfrm>
            <a:off x="1171321" y="1315761"/>
            <a:ext cx="4165767" cy="738615"/>
          </a:xfrm>
          <a:prstGeom prst="roundRect">
            <a:avLst>
              <a:gd name="adj" fmla="val 16667"/>
            </a:avLst>
          </a:prstGeom>
          <a:solidFill>
            <a:srgbClr val="EFEFE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1"/>
          <p:cNvSpPr txBox="1"/>
          <p:nvPr/>
        </p:nvSpPr>
        <p:spPr>
          <a:xfrm>
            <a:off x="1862069" y="1403457"/>
            <a:ext cx="3502447" cy="606306"/>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None/>
            </a:pPr>
            <a:r>
              <a:rPr lang="en" sz="2000" dirty="0">
                <a:solidFill>
                  <a:schemeClr val="dk1"/>
                </a:solidFill>
                <a:latin typeface="#9Slide03 Arima Madurai Black" panose="00000A00000000000000" pitchFamily="2" charset="0"/>
                <a:ea typeface="Fira Sans"/>
                <a:cs typeface="#9Slide03 Arima Madurai Black" panose="00000A00000000000000" pitchFamily="2" charset="0"/>
                <a:sym typeface="Fira Sans"/>
              </a:rPr>
              <a:t>Quy định tốc độ giới hạn của các phương tiện giao thông</a:t>
            </a:r>
            <a:endParaRPr sz="2000" dirty="0">
              <a:latin typeface="#9Slide03 Arima Madurai Black" panose="00000A00000000000000" pitchFamily="2" charset="0"/>
              <a:ea typeface="Fira Sans"/>
              <a:cs typeface="#9Slide03 Arima Madurai Black" panose="00000A00000000000000" pitchFamily="2" charset="0"/>
              <a:sym typeface="Fira Sans"/>
            </a:endParaRPr>
          </a:p>
        </p:txBody>
      </p:sp>
      <p:grpSp>
        <p:nvGrpSpPr>
          <p:cNvPr id="2403" name="Google Shape;2403;p41"/>
          <p:cNvGrpSpPr/>
          <p:nvPr/>
        </p:nvGrpSpPr>
        <p:grpSpPr>
          <a:xfrm>
            <a:off x="210023" y="1271233"/>
            <a:ext cx="1605122" cy="1605122"/>
            <a:chOff x="853632" y="1255534"/>
            <a:chExt cx="1813491" cy="1813490"/>
          </a:xfrm>
        </p:grpSpPr>
        <p:sp>
          <p:nvSpPr>
            <p:cNvPr id="2404" name="Google Shape;2404;p41"/>
            <p:cNvSpPr/>
            <p:nvPr/>
          </p:nvSpPr>
          <p:spPr>
            <a:xfrm rot="5400000">
              <a:off x="853633" y="1255533"/>
              <a:ext cx="1813490" cy="1813491"/>
            </a:xfrm>
            <a:prstGeom prst="pie">
              <a:avLst>
                <a:gd name="adj1" fmla="val 5390230"/>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1"/>
            <p:cNvSpPr/>
            <p:nvPr/>
          </p:nvSpPr>
          <p:spPr>
            <a:xfrm>
              <a:off x="932348" y="1334136"/>
              <a:ext cx="1656299" cy="1656298"/>
            </a:xfrm>
            <a:prstGeom prst="blockArc">
              <a:avLst>
                <a:gd name="adj1" fmla="val 10800000"/>
                <a:gd name="adj2" fmla="val 21599040"/>
                <a:gd name="adj3" fmla="val 957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1"/>
            <p:cNvSpPr/>
            <p:nvPr/>
          </p:nvSpPr>
          <p:spPr>
            <a:xfrm rot="16200000">
              <a:off x="1356999" y="1609499"/>
              <a:ext cx="807000" cy="104700"/>
            </a:xfrm>
            <a:prstGeom prst="homePlate">
              <a:avLst>
                <a:gd name="adj" fmla="val 1228846"/>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1"/>
            <p:cNvSpPr/>
            <p:nvPr/>
          </p:nvSpPr>
          <p:spPr>
            <a:xfrm rot="5400000">
              <a:off x="1384975" y="1789050"/>
              <a:ext cx="750900" cy="750900"/>
            </a:xfrm>
            <a:prstGeom prst="pie">
              <a:avLst>
                <a:gd name="adj1" fmla="val 542729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1"/>
            <p:cNvSpPr/>
            <p:nvPr/>
          </p:nvSpPr>
          <p:spPr>
            <a:xfrm>
              <a:off x="1708025" y="1966800"/>
              <a:ext cx="104700" cy="104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41"/>
          <p:cNvGrpSpPr/>
          <p:nvPr/>
        </p:nvGrpSpPr>
        <p:grpSpPr>
          <a:xfrm>
            <a:off x="210023" y="2623360"/>
            <a:ext cx="1605129" cy="1605129"/>
            <a:chOff x="853626" y="1255535"/>
            <a:chExt cx="1813500" cy="1813500"/>
          </a:xfrm>
        </p:grpSpPr>
        <p:sp>
          <p:nvSpPr>
            <p:cNvPr id="2410" name="Google Shape;2410;p41"/>
            <p:cNvSpPr/>
            <p:nvPr/>
          </p:nvSpPr>
          <p:spPr>
            <a:xfrm rot="5400000">
              <a:off x="853626" y="1255535"/>
              <a:ext cx="1813500" cy="1813500"/>
            </a:xfrm>
            <a:prstGeom prst="pie">
              <a:avLst>
                <a:gd name="adj1" fmla="val 5390230"/>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1"/>
            <p:cNvSpPr/>
            <p:nvPr/>
          </p:nvSpPr>
          <p:spPr>
            <a:xfrm>
              <a:off x="932349" y="1334137"/>
              <a:ext cx="1656300" cy="1656300"/>
            </a:xfrm>
            <a:prstGeom prst="blockArc">
              <a:avLst>
                <a:gd name="adj1" fmla="val 10800000"/>
                <a:gd name="adj2" fmla="val 21599040"/>
                <a:gd name="adj3" fmla="val 957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1"/>
            <p:cNvSpPr/>
            <p:nvPr/>
          </p:nvSpPr>
          <p:spPr>
            <a:xfrm rot="-3600250">
              <a:off x="1525863" y="1628710"/>
              <a:ext cx="807102" cy="104712"/>
            </a:xfrm>
            <a:prstGeom prst="homePlate">
              <a:avLst>
                <a:gd name="adj" fmla="val 1228846"/>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1"/>
            <p:cNvSpPr/>
            <p:nvPr/>
          </p:nvSpPr>
          <p:spPr>
            <a:xfrm rot="5400000">
              <a:off x="1384975" y="1789050"/>
              <a:ext cx="750900" cy="750900"/>
            </a:xfrm>
            <a:prstGeom prst="pie">
              <a:avLst>
                <a:gd name="adj1" fmla="val 542729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1"/>
            <p:cNvSpPr/>
            <p:nvPr/>
          </p:nvSpPr>
          <p:spPr>
            <a:xfrm>
              <a:off x="1708025" y="1966800"/>
              <a:ext cx="104700" cy="104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5" name="Google Shape;2415;p41"/>
          <p:cNvGrpSpPr/>
          <p:nvPr/>
        </p:nvGrpSpPr>
        <p:grpSpPr>
          <a:xfrm>
            <a:off x="210023" y="3846909"/>
            <a:ext cx="1605129" cy="1605129"/>
            <a:chOff x="853626" y="1255535"/>
            <a:chExt cx="1813500" cy="1813500"/>
          </a:xfrm>
        </p:grpSpPr>
        <p:sp>
          <p:nvSpPr>
            <p:cNvPr id="2416" name="Google Shape;2416;p41"/>
            <p:cNvSpPr/>
            <p:nvPr/>
          </p:nvSpPr>
          <p:spPr>
            <a:xfrm rot="5400000">
              <a:off x="853626" y="1255535"/>
              <a:ext cx="1813500" cy="1813500"/>
            </a:xfrm>
            <a:prstGeom prst="pie">
              <a:avLst>
                <a:gd name="adj1" fmla="val 5390230"/>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1"/>
            <p:cNvSpPr/>
            <p:nvPr/>
          </p:nvSpPr>
          <p:spPr>
            <a:xfrm>
              <a:off x="932349" y="1334137"/>
              <a:ext cx="1656300" cy="1656300"/>
            </a:xfrm>
            <a:prstGeom prst="blockArc">
              <a:avLst>
                <a:gd name="adj1" fmla="val 10800000"/>
                <a:gd name="adj2" fmla="val 21599040"/>
                <a:gd name="adj3" fmla="val 957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1"/>
            <p:cNvSpPr/>
            <p:nvPr/>
          </p:nvSpPr>
          <p:spPr>
            <a:xfrm rot="-905804">
              <a:off x="1699796" y="1845915"/>
              <a:ext cx="904206" cy="117088"/>
            </a:xfrm>
            <a:prstGeom prst="homePlate">
              <a:avLst>
                <a:gd name="adj" fmla="val 1228846"/>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1"/>
            <p:cNvSpPr/>
            <p:nvPr/>
          </p:nvSpPr>
          <p:spPr>
            <a:xfrm rot="5400000">
              <a:off x="1384975" y="1789050"/>
              <a:ext cx="750900" cy="750900"/>
            </a:xfrm>
            <a:prstGeom prst="pie">
              <a:avLst>
                <a:gd name="adj1" fmla="val 542729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1"/>
            <p:cNvSpPr/>
            <p:nvPr/>
          </p:nvSpPr>
          <p:spPr>
            <a:xfrm>
              <a:off x="1708025" y="1966800"/>
              <a:ext cx="104700" cy="104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2381;p41">
            <a:extLst>
              <a:ext uri="{FF2B5EF4-FFF2-40B4-BE49-F238E27FC236}">
                <a16:creationId xmlns:a16="http://schemas.microsoft.com/office/drawing/2014/main" id="{A9EA98EC-4DC2-16D1-4DAC-77B21AD70995}"/>
              </a:ext>
            </a:extLst>
          </p:cNvPr>
          <p:cNvSpPr txBox="1">
            <a:spLocks/>
          </p:cNvSpPr>
          <p:nvPr/>
        </p:nvSpPr>
        <p:spPr>
          <a:xfrm>
            <a:off x="966247" y="-680551"/>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2</a:t>
            </a:r>
            <a:endParaRPr lang="en-US" sz="3600" dirty="0">
              <a:latin typeface="#9Slide07 IcielBaliho Script" pitchFamily="2" charset="0"/>
            </a:endParaRPr>
          </a:p>
        </p:txBody>
      </p:sp>
      <p:pic>
        <p:nvPicPr>
          <p:cNvPr id="50" name="Picture 4" descr="Choose right way realistic concept Free Vector">
            <a:extLst>
              <a:ext uri="{FF2B5EF4-FFF2-40B4-BE49-F238E27FC236}">
                <a16:creationId xmlns:a16="http://schemas.microsoft.com/office/drawing/2014/main" id="{C68509FE-EAED-CF6A-A180-4F0D4658E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0776" y="3291689"/>
            <a:ext cx="2192087" cy="1950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88"/>
                                        </p:tgtEl>
                                        <p:attrNameLst>
                                          <p:attrName>style.visibility</p:attrName>
                                        </p:attrNameLst>
                                      </p:cBhvr>
                                      <p:to>
                                        <p:strVal val="visible"/>
                                      </p:to>
                                    </p:set>
                                    <p:animEffect transition="in" filter="wipe(left)">
                                      <p:cBhvr>
                                        <p:cTn id="7" dur="500"/>
                                        <p:tgtEl>
                                          <p:spTgt spid="2388"/>
                                        </p:tgtEl>
                                      </p:cBhvr>
                                    </p:animEffect>
                                  </p:childTnLst>
                                </p:cTn>
                              </p:par>
                              <p:par>
                                <p:cTn id="8" presetID="22" presetClass="entr" presetSubtype="8" fill="hold" grpId="0" nodeType="withEffect">
                                  <p:stCondLst>
                                    <p:cond delay="0"/>
                                  </p:stCondLst>
                                  <p:iterate type="lt">
                                    <p:tmPct val="5000"/>
                                  </p:iterate>
                                  <p:childTnLst>
                                    <p:set>
                                      <p:cBhvr>
                                        <p:cTn id="9" dur="1" fill="hold">
                                          <p:stCondLst>
                                            <p:cond delay="0"/>
                                          </p:stCondLst>
                                        </p:cTn>
                                        <p:tgtEl>
                                          <p:spTgt spid="2389"/>
                                        </p:tgtEl>
                                        <p:attrNameLst>
                                          <p:attrName>style.visibility</p:attrName>
                                        </p:attrNameLst>
                                      </p:cBhvr>
                                      <p:to>
                                        <p:strVal val="visible"/>
                                      </p:to>
                                    </p:set>
                                    <p:animEffect transition="in" filter="wipe(left)">
                                      <p:cBhvr>
                                        <p:cTn id="10" dur="500"/>
                                        <p:tgtEl>
                                          <p:spTgt spid="238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82"/>
                                        </p:tgtEl>
                                        <p:attrNameLst>
                                          <p:attrName>style.visibility</p:attrName>
                                        </p:attrNameLst>
                                      </p:cBhvr>
                                      <p:to>
                                        <p:strVal val="visible"/>
                                      </p:to>
                                    </p:set>
                                    <p:animEffect transition="in" filter="wipe(left)">
                                      <p:cBhvr>
                                        <p:cTn id="15" dur="500"/>
                                        <p:tgtEl>
                                          <p:spTgt spid="2382"/>
                                        </p:tgtEl>
                                      </p:cBhvr>
                                    </p:animEffect>
                                  </p:childTnLst>
                                </p:cTn>
                              </p:par>
                              <p:par>
                                <p:cTn id="16" presetID="22" presetClass="entr" presetSubtype="8" fill="hold" grpId="0" nodeType="withEffect">
                                  <p:stCondLst>
                                    <p:cond delay="0"/>
                                  </p:stCondLst>
                                  <p:iterate type="lt">
                                    <p:tmPct val="5000"/>
                                  </p:iterate>
                                  <p:childTnLst>
                                    <p:set>
                                      <p:cBhvr>
                                        <p:cTn id="17" dur="1" fill="hold">
                                          <p:stCondLst>
                                            <p:cond delay="0"/>
                                          </p:stCondLst>
                                        </p:cTn>
                                        <p:tgtEl>
                                          <p:spTgt spid="2383"/>
                                        </p:tgtEl>
                                        <p:attrNameLst>
                                          <p:attrName>style.visibility</p:attrName>
                                        </p:attrNameLst>
                                      </p:cBhvr>
                                      <p:to>
                                        <p:strVal val="visible"/>
                                      </p:to>
                                    </p:set>
                                    <p:animEffect transition="in" filter="wipe(left)">
                                      <p:cBhvr>
                                        <p:cTn id="18" dur="500"/>
                                        <p:tgtEl>
                                          <p:spTgt spid="238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85"/>
                                        </p:tgtEl>
                                        <p:attrNameLst>
                                          <p:attrName>style.visibility</p:attrName>
                                        </p:attrNameLst>
                                      </p:cBhvr>
                                      <p:to>
                                        <p:strVal val="visible"/>
                                      </p:to>
                                    </p:set>
                                    <p:animEffect transition="in" filter="wipe(left)">
                                      <p:cBhvr>
                                        <p:cTn id="23" dur="500"/>
                                        <p:tgtEl>
                                          <p:spTgt spid="2385"/>
                                        </p:tgtEl>
                                      </p:cBhvr>
                                    </p:animEffect>
                                  </p:childTnLst>
                                </p:cTn>
                              </p:par>
                              <p:par>
                                <p:cTn id="24" presetID="22" presetClass="entr" presetSubtype="8" fill="hold" grpId="0" nodeType="withEffect">
                                  <p:stCondLst>
                                    <p:cond delay="0"/>
                                  </p:stCondLst>
                                  <p:iterate type="lt">
                                    <p:tmPct val="5000"/>
                                  </p:iterate>
                                  <p:childTnLst>
                                    <p:set>
                                      <p:cBhvr>
                                        <p:cTn id="25" dur="1" fill="hold">
                                          <p:stCondLst>
                                            <p:cond delay="0"/>
                                          </p:stCondLst>
                                        </p:cTn>
                                        <p:tgtEl>
                                          <p:spTgt spid="2386"/>
                                        </p:tgtEl>
                                        <p:attrNameLst>
                                          <p:attrName>style.visibility</p:attrName>
                                        </p:attrNameLst>
                                      </p:cBhvr>
                                      <p:to>
                                        <p:strVal val="visible"/>
                                      </p:to>
                                    </p:set>
                                    <p:animEffect transition="in" filter="wipe(left)">
                                      <p:cBhvr>
                                        <p:cTn id="26" dur="500"/>
                                        <p:tgtEl>
                                          <p:spTgt spid="2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2" grpId="0" animBg="1"/>
      <p:bldP spid="2383" grpId="0"/>
      <p:bldP spid="2385" grpId="0" animBg="1"/>
      <p:bldP spid="2386" grpId="0"/>
      <p:bldP spid="2388" grpId="0" animBg="1"/>
      <p:bldP spid="238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5D7E"/>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a:extLst>
              <a:ext uri="{FF2B5EF4-FFF2-40B4-BE49-F238E27FC236}">
                <a16:creationId xmlns:a16="http://schemas.microsoft.com/office/drawing/2014/main" id="{6C6B9EB9-A7F0-40AC-98A9-34C77762DFC1}"/>
              </a:ext>
            </a:extLst>
          </p:cNvPr>
          <p:cNvPicPr>
            <a:picLocks noChangeAspect="1"/>
          </p:cNvPicPr>
          <p:nvPr/>
        </p:nvPicPr>
        <p:blipFill>
          <a:blip r:embed="rId2">
            <a:extLst>
              <a:ext uri="{28A0092B-C50C-407E-A947-70E740481C1C}">
                <a14:useLocalDpi xmlns:a14="http://schemas.microsoft.com/office/drawing/2010/main" val="0"/>
              </a:ext>
            </a:extLst>
          </a:blip>
          <a:srcRect t="1076" b="1076"/>
          <a:stretch/>
        </p:blipFill>
        <p:spPr>
          <a:xfrm>
            <a:off x="15" y="7"/>
            <a:ext cx="9143985" cy="4571993"/>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2472008"/>
            <a:ext cx="9143592" cy="2137482"/>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grpSp>
      <p:sp>
        <p:nvSpPr>
          <p:cNvPr id="4" name="TextBox 3">
            <a:extLst>
              <a:ext uri="{FF2B5EF4-FFF2-40B4-BE49-F238E27FC236}">
                <a16:creationId xmlns:a16="http://schemas.microsoft.com/office/drawing/2014/main" id="{5A2F89BF-E47C-4693-88FA-2D71F9866474}"/>
              </a:ext>
            </a:extLst>
          </p:cNvPr>
          <p:cNvSpPr txBox="1"/>
          <p:nvPr/>
        </p:nvSpPr>
        <p:spPr>
          <a:xfrm>
            <a:off x="474345" y="4703369"/>
            <a:ext cx="8561070" cy="369332"/>
          </a:xfrm>
          <a:prstGeom prst="rect">
            <a:avLst/>
          </a:prstGeom>
          <a:noFill/>
        </p:spPr>
        <p:txBody>
          <a:bodyPr wrap="square" rtlCol="0">
            <a:spAutoFit/>
          </a:bodyPr>
          <a:lstStyle/>
          <a:p>
            <a:pPr defTabSz="685800">
              <a:buClrTx/>
            </a:pPr>
            <a:r>
              <a:rPr lang="vi-VN" sz="1800" kern="1200" dirty="0">
                <a:solidFill>
                  <a:prstClr val="white"/>
                </a:solidFill>
                <a:latin typeface="#9Slide07 IcielCadena" panose="02000503000000020004" pitchFamily="2" charset="0"/>
                <a:ea typeface="+mn-ea"/>
                <a:cs typeface="+mn-cs"/>
              </a:rPr>
              <a:t>Một số những tai nạn do </a:t>
            </a:r>
            <a:r>
              <a:rPr lang="vi-VN" sz="1800" b="1" i="1" kern="1200" dirty="0">
                <a:solidFill>
                  <a:srgbClr val="FFC000"/>
                </a:solidFill>
                <a:latin typeface="#9Slide07 IcielCadena" panose="02000503000000020004" pitchFamily="2" charset="0"/>
                <a:ea typeface="+mn-ea"/>
                <a:cs typeface="+mn-cs"/>
              </a:rPr>
              <a:t>không làm chủ được tốc độ </a:t>
            </a:r>
            <a:r>
              <a:rPr lang="vi-VN" sz="1800" kern="1200" dirty="0">
                <a:solidFill>
                  <a:prstClr val="white"/>
                </a:solidFill>
                <a:latin typeface="#9Slide07 IcielCadena" panose="02000503000000020004" pitchFamily="2" charset="0"/>
                <a:ea typeface="+mn-ea"/>
                <a:cs typeface="+mn-cs"/>
              </a:rPr>
              <a:t>khi tham gia giao thông</a:t>
            </a:r>
            <a:endParaRPr lang="en-US" sz="1800" kern="1200" dirty="0">
              <a:solidFill>
                <a:prstClr val="white"/>
              </a:solidFill>
              <a:latin typeface="#9Slide07 IcielCadena" panose="02000503000000020004" pitchFamily="2" charset="0"/>
              <a:ea typeface="+mn-ea"/>
              <a:cs typeface="+mn-cs"/>
            </a:endParaRPr>
          </a:p>
        </p:txBody>
      </p:sp>
    </p:spTree>
    <p:extLst>
      <p:ext uri="{BB962C8B-B14F-4D97-AF65-F5344CB8AC3E}">
        <p14:creationId xmlns:p14="http://schemas.microsoft.com/office/powerpoint/2010/main" val="268019058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descr="A picture containing text, building, outdoor&#10;&#10;Description automatically generated">
            <a:extLst>
              <a:ext uri="{FF2B5EF4-FFF2-40B4-BE49-F238E27FC236}">
                <a16:creationId xmlns:a16="http://schemas.microsoft.com/office/drawing/2014/main" id="{46FAA36F-DCC1-4B49-9385-DD5990D62A64}"/>
              </a:ext>
            </a:extLst>
          </p:cNvPr>
          <p:cNvPicPr>
            <a:picLocks noChangeAspect="1"/>
          </p:cNvPicPr>
          <p:nvPr/>
        </p:nvPicPr>
        <p:blipFill rotWithShape="1">
          <a:blip r:embed="rId2">
            <a:extLst>
              <a:ext uri="{28A0092B-C50C-407E-A947-70E740481C1C}">
                <a14:useLocalDpi xmlns:a14="http://schemas.microsoft.com/office/drawing/2010/main" val="0"/>
              </a:ext>
            </a:extLst>
          </a:blip>
          <a:srcRect t="3553" r="1" b="10483"/>
          <a:stretch/>
        </p:blipFill>
        <p:spPr>
          <a:xfrm>
            <a:off x="246987" y="7"/>
            <a:ext cx="8897013" cy="5143493"/>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4" name="Rectangle: Top Corners One Rounded and One Snipped 3">
            <a:extLst>
              <a:ext uri="{FF2B5EF4-FFF2-40B4-BE49-F238E27FC236}">
                <a16:creationId xmlns:a16="http://schemas.microsoft.com/office/drawing/2014/main" id="{37768B47-5EC2-4CE3-947C-44E379361189}"/>
              </a:ext>
            </a:extLst>
          </p:cNvPr>
          <p:cNvSpPr/>
          <p:nvPr/>
        </p:nvSpPr>
        <p:spPr>
          <a:xfrm>
            <a:off x="0" y="4240530"/>
            <a:ext cx="5109210" cy="902970"/>
          </a:xfrm>
          <a:prstGeom prst="snipRoundRect">
            <a:avLst>
              <a:gd name="adj1" fmla="val 0"/>
              <a:gd name="adj2" fmla="val 44515"/>
            </a:avLst>
          </a:prstGeom>
          <a:solidFill>
            <a:schemeClr val="bg2">
              <a:lumMod val="2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03D6C01E-8DD7-4011-B251-0DD354CAF89D}"/>
              </a:ext>
            </a:extLst>
          </p:cNvPr>
          <p:cNvSpPr txBox="1"/>
          <p:nvPr/>
        </p:nvSpPr>
        <p:spPr>
          <a:xfrm>
            <a:off x="246987" y="4472724"/>
            <a:ext cx="4736493" cy="461665"/>
          </a:xfrm>
          <a:prstGeom prst="rect">
            <a:avLst/>
          </a:prstGeom>
          <a:noFill/>
        </p:spPr>
        <p:txBody>
          <a:bodyPr wrap="square" rtlCol="0">
            <a:spAutoFit/>
          </a:bodyPr>
          <a:lstStyle/>
          <a:p>
            <a:pPr defTabSz="685800">
              <a:buClrTx/>
            </a:pPr>
            <a:r>
              <a:rPr lang="vi-VN" sz="2100" kern="1200" dirty="0">
                <a:solidFill>
                  <a:prstClr val="white"/>
                </a:solidFill>
                <a:latin typeface="#9Slide07 IcielCadena" panose="02000503000000020004" pitchFamily="2" charset="0"/>
                <a:ea typeface="+mn-ea"/>
                <a:cs typeface="+mn-cs"/>
              </a:rPr>
              <a:t>Gây ra những </a:t>
            </a:r>
            <a:r>
              <a:rPr lang="vi-VN" sz="2400" b="1" i="1" kern="1200" dirty="0">
                <a:solidFill>
                  <a:srgbClr val="FFC000"/>
                </a:solidFill>
                <a:latin typeface="#9Slide07 IcielCadena" panose="02000503000000020004" pitchFamily="2" charset="0"/>
                <a:ea typeface="+mn-ea"/>
                <a:cs typeface="+mn-cs"/>
              </a:rPr>
              <a:t>thiệt hại </a:t>
            </a:r>
            <a:r>
              <a:rPr lang="vi-VN" sz="2100" kern="1200" dirty="0">
                <a:solidFill>
                  <a:prstClr val="white"/>
                </a:solidFill>
                <a:latin typeface="#9Slide07 IcielCadena" panose="02000503000000020004" pitchFamily="2" charset="0"/>
                <a:ea typeface="+mn-ea"/>
                <a:cs typeface="+mn-cs"/>
              </a:rPr>
              <a:t>về </a:t>
            </a:r>
            <a:r>
              <a:rPr lang="vi-VN" sz="2400" b="1" i="1" kern="1200" dirty="0">
                <a:solidFill>
                  <a:srgbClr val="FFC000"/>
                </a:solidFill>
                <a:latin typeface="#9Slide07 IcielCadena" panose="02000503000000020004" pitchFamily="2" charset="0"/>
                <a:ea typeface="+mn-ea"/>
                <a:cs typeface="+mn-cs"/>
              </a:rPr>
              <a:t>tài sản</a:t>
            </a:r>
            <a:endParaRPr lang="en-US" sz="2100" b="1" i="1" kern="1200" dirty="0">
              <a:solidFill>
                <a:srgbClr val="FFC000"/>
              </a:solidFill>
              <a:latin typeface="#9Slide07 IcielCadena" panose="02000503000000020004" pitchFamily="2" charset="0"/>
              <a:ea typeface="+mn-ea"/>
              <a:cs typeface="+mn-cs"/>
            </a:endParaRPr>
          </a:p>
        </p:txBody>
      </p:sp>
    </p:spTree>
    <p:extLst>
      <p:ext uri="{BB962C8B-B14F-4D97-AF65-F5344CB8AC3E}">
        <p14:creationId xmlns:p14="http://schemas.microsoft.com/office/powerpoint/2010/main" val="309766966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crashed into a tree&#10;&#10;Description automatically generated with low confidence">
            <a:extLst>
              <a:ext uri="{FF2B5EF4-FFF2-40B4-BE49-F238E27FC236}">
                <a16:creationId xmlns:a16="http://schemas.microsoft.com/office/drawing/2014/main" id="{50200C60-F4CF-4470-A135-7F3B1EE1BB33}"/>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9144000" cy="5143500"/>
          </a:xfrm>
          <a:prstGeom prst="rect">
            <a:avLst/>
          </a:prstGeom>
        </p:spPr>
      </p:pic>
      <p:sp>
        <p:nvSpPr>
          <p:cNvPr id="4" name="Rectangle 3">
            <a:extLst>
              <a:ext uri="{FF2B5EF4-FFF2-40B4-BE49-F238E27FC236}">
                <a16:creationId xmlns:a16="http://schemas.microsoft.com/office/drawing/2014/main" id="{D6DDE87D-2DF0-4970-9FA0-84DA3F8DE79D}"/>
              </a:ext>
            </a:extLst>
          </p:cNvPr>
          <p:cNvSpPr/>
          <p:nvPr/>
        </p:nvSpPr>
        <p:spPr>
          <a:xfrm>
            <a:off x="3383777" y="3826367"/>
            <a:ext cx="5760223" cy="1324587"/>
          </a:xfrm>
          <a:custGeom>
            <a:avLst/>
            <a:gdLst>
              <a:gd name="connsiteX0" fmla="*/ 0 w 6278880"/>
              <a:gd name="connsiteY0" fmla="*/ 0 h 1493520"/>
              <a:gd name="connsiteX1" fmla="*/ 6278880 w 6278880"/>
              <a:gd name="connsiteY1" fmla="*/ 0 h 1493520"/>
              <a:gd name="connsiteX2" fmla="*/ 6278880 w 6278880"/>
              <a:gd name="connsiteY2" fmla="*/ 1493520 h 1493520"/>
              <a:gd name="connsiteX3" fmla="*/ 0 w 6278880"/>
              <a:gd name="connsiteY3" fmla="*/ 1493520 h 1493520"/>
              <a:gd name="connsiteX4" fmla="*/ 0 w 6278880"/>
              <a:gd name="connsiteY4" fmla="*/ 0 h 1493520"/>
              <a:gd name="connsiteX0" fmla="*/ 0 w 6278880"/>
              <a:gd name="connsiteY0" fmla="*/ 0 h 1493520"/>
              <a:gd name="connsiteX1" fmla="*/ 6278880 w 6278880"/>
              <a:gd name="connsiteY1" fmla="*/ 0 h 1493520"/>
              <a:gd name="connsiteX2" fmla="*/ 6278880 w 6278880"/>
              <a:gd name="connsiteY2" fmla="*/ 1493520 h 1493520"/>
              <a:gd name="connsiteX3" fmla="*/ 0 w 6278880"/>
              <a:gd name="connsiteY3" fmla="*/ 1493520 h 1493520"/>
              <a:gd name="connsiteX4" fmla="*/ 0 w 6278880"/>
              <a:gd name="connsiteY4" fmla="*/ 0 h 1493520"/>
              <a:gd name="connsiteX0" fmla="*/ 30480 w 6278880"/>
              <a:gd name="connsiteY0" fmla="*/ 533400 h 1493520"/>
              <a:gd name="connsiteX1" fmla="*/ 6278880 w 6278880"/>
              <a:gd name="connsiteY1" fmla="*/ 0 h 1493520"/>
              <a:gd name="connsiteX2" fmla="*/ 6278880 w 6278880"/>
              <a:gd name="connsiteY2" fmla="*/ 1493520 h 1493520"/>
              <a:gd name="connsiteX3" fmla="*/ 0 w 6278880"/>
              <a:gd name="connsiteY3" fmla="*/ 1493520 h 1493520"/>
              <a:gd name="connsiteX4" fmla="*/ 30480 w 6278880"/>
              <a:gd name="connsiteY4" fmla="*/ 533400 h 1493520"/>
              <a:gd name="connsiteX0" fmla="*/ 30480 w 6278880"/>
              <a:gd name="connsiteY0" fmla="*/ 533400 h 1493520"/>
              <a:gd name="connsiteX1" fmla="*/ 6278880 w 6278880"/>
              <a:gd name="connsiteY1" fmla="*/ 0 h 1493520"/>
              <a:gd name="connsiteX2" fmla="*/ 6278880 w 6278880"/>
              <a:gd name="connsiteY2" fmla="*/ 1493520 h 1493520"/>
              <a:gd name="connsiteX3" fmla="*/ 0 w 6278880"/>
              <a:gd name="connsiteY3" fmla="*/ 1493520 h 1493520"/>
              <a:gd name="connsiteX4" fmla="*/ 30480 w 6278880"/>
              <a:gd name="connsiteY4" fmla="*/ 533400 h 1493520"/>
              <a:gd name="connsiteX0" fmla="*/ 30480 w 6278880"/>
              <a:gd name="connsiteY0" fmla="*/ 797557 h 1757677"/>
              <a:gd name="connsiteX1" fmla="*/ 6278880 w 6278880"/>
              <a:gd name="connsiteY1" fmla="*/ 264157 h 1757677"/>
              <a:gd name="connsiteX2" fmla="*/ 6278880 w 6278880"/>
              <a:gd name="connsiteY2" fmla="*/ 1757677 h 1757677"/>
              <a:gd name="connsiteX3" fmla="*/ 0 w 6278880"/>
              <a:gd name="connsiteY3" fmla="*/ 1757677 h 1757677"/>
              <a:gd name="connsiteX4" fmla="*/ 30480 w 6278880"/>
              <a:gd name="connsiteY4" fmla="*/ 797557 h 1757677"/>
              <a:gd name="connsiteX0" fmla="*/ 30480 w 6278880"/>
              <a:gd name="connsiteY0" fmla="*/ 819061 h 1779181"/>
              <a:gd name="connsiteX1" fmla="*/ 6278880 w 6278880"/>
              <a:gd name="connsiteY1" fmla="*/ 285661 h 1779181"/>
              <a:gd name="connsiteX2" fmla="*/ 6278880 w 6278880"/>
              <a:gd name="connsiteY2" fmla="*/ 1779181 h 1779181"/>
              <a:gd name="connsiteX3" fmla="*/ 0 w 6278880"/>
              <a:gd name="connsiteY3" fmla="*/ 1779181 h 1779181"/>
              <a:gd name="connsiteX4" fmla="*/ 30480 w 6278880"/>
              <a:gd name="connsiteY4" fmla="*/ 819061 h 1779181"/>
              <a:gd name="connsiteX0" fmla="*/ 45720 w 6278880"/>
              <a:gd name="connsiteY0" fmla="*/ 1422100 h 1696420"/>
              <a:gd name="connsiteX1" fmla="*/ 6278880 w 6278880"/>
              <a:gd name="connsiteY1" fmla="*/ 202900 h 1696420"/>
              <a:gd name="connsiteX2" fmla="*/ 6278880 w 6278880"/>
              <a:gd name="connsiteY2" fmla="*/ 1696420 h 1696420"/>
              <a:gd name="connsiteX3" fmla="*/ 0 w 6278880"/>
              <a:gd name="connsiteY3" fmla="*/ 1696420 h 1696420"/>
              <a:gd name="connsiteX4" fmla="*/ 45720 w 6278880"/>
              <a:gd name="connsiteY4" fmla="*/ 1422100 h 1696420"/>
              <a:gd name="connsiteX0" fmla="*/ 45720 w 6278880"/>
              <a:gd name="connsiteY0" fmla="*/ 1446492 h 1720812"/>
              <a:gd name="connsiteX1" fmla="*/ 6278880 w 6278880"/>
              <a:gd name="connsiteY1" fmla="*/ 227292 h 1720812"/>
              <a:gd name="connsiteX2" fmla="*/ 6278880 w 6278880"/>
              <a:gd name="connsiteY2" fmla="*/ 1720812 h 1720812"/>
              <a:gd name="connsiteX3" fmla="*/ 0 w 6278880"/>
              <a:gd name="connsiteY3" fmla="*/ 1720812 h 1720812"/>
              <a:gd name="connsiteX4" fmla="*/ 45720 w 6278880"/>
              <a:gd name="connsiteY4" fmla="*/ 1446492 h 1720812"/>
              <a:gd name="connsiteX0" fmla="*/ 0 w 6294120"/>
              <a:gd name="connsiteY0" fmla="*/ 1405745 h 1725785"/>
              <a:gd name="connsiteX1" fmla="*/ 6294120 w 6294120"/>
              <a:gd name="connsiteY1" fmla="*/ 232265 h 1725785"/>
              <a:gd name="connsiteX2" fmla="*/ 6294120 w 6294120"/>
              <a:gd name="connsiteY2" fmla="*/ 1725785 h 1725785"/>
              <a:gd name="connsiteX3" fmla="*/ 15240 w 6294120"/>
              <a:gd name="connsiteY3" fmla="*/ 1725785 h 1725785"/>
              <a:gd name="connsiteX4" fmla="*/ 0 w 6294120"/>
              <a:gd name="connsiteY4" fmla="*/ 1405745 h 1725785"/>
              <a:gd name="connsiteX0" fmla="*/ 0 w 6309360"/>
              <a:gd name="connsiteY0" fmla="*/ 1218650 h 1752050"/>
              <a:gd name="connsiteX1" fmla="*/ 6309360 w 6309360"/>
              <a:gd name="connsiteY1" fmla="*/ 258530 h 1752050"/>
              <a:gd name="connsiteX2" fmla="*/ 6309360 w 6309360"/>
              <a:gd name="connsiteY2" fmla="*/ 1752050 h 1752050"/>
              <a:gd name="connsiteX3" fmla="*/ 30480 w 6309360"/>
              <a:gd name="connsiteY3" fmla="*/ 1752050 h 1752050"/>
              <a:gd name="connsiteX4" fmla="*/ 0 w 6309360"/>
              <a:gd name="connsiteY4" fmla="*/ 1218650 h 1752050"/>
              <a:gd name="connsiteX0" fmla="*/ 1370937 w 7680297"/>
              <a:gd name="connsiteY0" fmla="*/ 1218650 h 1761989"/>
              <a:gd name="connsiteX1" fmla="*/ 7680297 w 7680297"/>
              <a:gd name="connsiteY1" fmla="*/ 258530 h 1761989"/>
              <a:gd name="connsiteX2" fmla="*/ 7680297 w 7680297"/>
              <a:gd name="connsiteY2" fmla="*/ 1752050 h 1761989"/>
              <a:gd name="connsiteX3" fmla="*/ 0 w 7680297"/>
              <a:gd name="connsiteY3" fmla="*/ 1761989 h 1761989"/>
              <a:gd name="connsiteX4" fmla="*/ 1370937 w 7680297"/>
              <a:gd name="connsiteY4" fmla="*/ 1218650 h 1761989"/>
              <a:gd name="connsiteX0" fmla="*/ 1440511 w 7680297"/>
              <a:gd name="connsiteY0" fmla="*/ 1192960 h 1766116"/>
              <a:gd name="connsiteX1" fmla="*/ 7680297 w 7680297"/>
              <a:gd name="connsiteY1" fmla="*/ 262657 h 1766116"/>
              <a:gd name="connsiteX2" fmla="*/ 7680297 w 7680297"/>
              <a:gd name="connsiteY2" fmla="*/ 1756177 h 1766116"/>
              <a:gd name="connsiteX3" fmla="*/ 0 w 7680297"/>
              <a:gd name="connsiteY3" fmla="*/ 1766116 h 1766116"/>
              <a:gd name="connsiteX4" fmla="*/ 1440511 w 7680297"/>
              <a:gd name="connsiteY4" fmla="*/ 1192960 h 1766116"/>
              <a:gd name="connsiteX0" fmla="*/ 1440511 w 7680297"/>
              <a:gd name="connsiteY0" fmla="*/ 1192960 h 1766116"/>
              <a:gd name="connsiteX1" fmla="*/ 7680297 w 7680297"/>
              <a:gd name="connsiteY1" fmla="*/ 262657 h 1766116"/>
              <a:gd name="connsiteX2" fmla="*/ 7680297 w 7680297"/>
              <a:gd name="connsiteY2" fmla="*/ 1756177 h 1766116"/>
              <a:gd name="connsiteX3" fmla="*/ 0 w 7680297"/>
              <a:gd name="connsiteY3" fmla="*/ 1766116 h 1766116"/>
              <a:gd name="connsiteX4" fmla="*/ 1440511 w 7680297"/>
              <a:gd name="connsiteY4" fmla="*/ 1192960 h 1766116"/>
              <a:gd name="connsiteX0" fmla="*/ 1440511 w 7680297"/>
              <a:gd name="connsiteY0" fmla="*/ 1192960 h 1766116"/>
              <a:gd name="connsiteX1" fmla="*/ 7680297 w 7680297"/>
              <a:gd name="connsiteY1" fmla="*/ 262657 h 1766116"/>
              <a:gd name="connsiteX2" fmla="*/ 7680297 w 7680297"/>
              <a:gd name="connsiteY2" fmla="*/ 1756177 h 1766116"/>
              <a:gd name="connsiteX3" fmla="*/ 0 w 7680297"/>
              <a:gd name="connsiteY3" fmla="*/ 1766116 h 1766116"/>
              <a:gd name="connsiteX4" fmla="*/ 1440511 w 7680297"/>
              <a:gd name="connsiteY4" fmla="*/ 1192960 h 1766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0297" h="1766116">
                <a:moveTo>
                  <a:pt x="1440511" y="1192960"/>
                </a:moveTo>
                <a:cubicBezTo>
                  <a:pt x="4828871" y="674800"/>
                  <a:pt x="6196937" y="-529823"/>
                  <a:pt x="7680297" y="262657"/>
                </a:cubicBezTo>
                <a:lnTo>
                  <a:pt x="7680297" y="1756177"/>
                </a:lnTo>
                <a:lnTo>
                  <a:pt x="0" y="1766116"/>
                </a:lnTo>
                <a:cubicBezTo>
                  <a:pt x="152179" y="1515429"/>
                  <a:pt x="165210" y="1393951"/>
                  <a:pt x="1440511" y="119296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9" name="TextBox 28">
            <a:extLst>
              <a:ext uri="{FF2B5EF4-FFF2-40B4-BE49-F238E27FC236}">
                <a16:creationId xmlns:a16="http://schemas.microsoft.com/office/drawing/2014/main" id="{6831B2F4-082C-4F46-BE38-B031B14A0051}"/>
              </a:ext>
            </a:extLst>
          </p:cNvPr>
          <p:cNvSpPr txBox="1"/>
          <p:nvPr/>
        </p:nvSpPr>
        <p:spPr>
          <a:xfrm>
            <a:off x="5293547" y="4568216"/>
            <a:ext cx="3482957" cy="461665"/>
          </a:xfrm>
          <a:prstGeom prst="rect">
            <a:avLst/>
          </a:prstGeom>
          <a:noFill/>
        </p:spPr>
        <p:txBody>
          <a:bodyPr wrap="square" rtlCol="0">
            <a:spAutoFit/>
          </a:bodyPr>
          <a:lstStyle/>
          <a:p>
            <a:pPr defTabSz="685800">
              <a:buClrTx/>
            </a:pPr>
            <a:r>
              <a:rPr lang="vi-VN" sz="2100" kern="1200" dirty="0">
                <a:solidFill>
                  <a:prstClr val="white"/>
                </a:solidFill>
                <a:latin typeface="#9Slide07 IcielCadena" panose="02000503000000020004" pitchFamily="2" charset="0"/>
                <a:ea typeface="+mn-ea"/>
                <a:cs typeface="+mn-cs"/>
              </a:rPr>
              <a:t>Thậm chí cả </a:t>
            </a:r>
            <a:r>
              <a:rPr lang="vi-VN" sz="2400" b="1" i="1" kern="1200" dirty="0">
                <a:solidFill>
                  <a:srgbClr val="FFC000"/>
                </a:solidFill>
                <a:latin typeface="#9Slide07 IcielCadena" panose="02000503000000020004" pitchFamily="2" charset="0"/>
                <a:ea typeface="+mn-ea"/>
                <a:cs typeface="+mn-cs"/>
              </a:rPr>
              <a:t>tính mạng...</a:t>
            </a:r>
            <a:endParaRPr lang="en-US" sz="2100" b="1" i="1" kern="1200" dirty="0">
              <a:solidFill>
                <a:srgbClr val="FFC000"/>
              </a:solidFill>
              <a:latin typeface="#9Slide07 IcielCadena" panose="02000503000000020004" pitchFamily="2" charset="0"/>
              <a:ea typeface="+mn-ea"/>
              <a:cs typeface="+mn-cs"/>
            </a:endParaRPr>
          </a:p>
        </p:txBody>
      </p:sp>
    </p:spTree>
    <p:extLst>
      <p:ext uri="{BB962C8B-B14F-4D97-AF65-F5344CB8AC3E}">
        <p14:creationId xmlns:p14="http://schemas.microsoft.com/office/powerpoint/2010/main" val="3138880060"/>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a16="http://schemas.microsoft.com/office/drawing/2014/main" id="{9D63C7FB-A6B1-41FC-9A9A-E12791D89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201" y="144507"/>
            <a:ext cx="584374" cy="584374"/>
          </a:xfrm>
          <a:prstGeom prst="rect">
            <a:avLst/>
          </a:prstGeom>
        </p:spPr>
      </p:pic>
      <p:grpSp>
        <p:nvGrpSpPr>
          <p:cNvPr id="70" name="Group 69">
            <a:extLst>
              <a:ext uri="{FF2B5EF4-FFF2-40B4-BE49-F238E27FC236}">
                <a16:creationId xmlns:a16="http://schemas.microsoft.com/office/drawing/2014/main" id="{0727A94B-80DF-436E-8D65-D41DC347BE6C}"/>
              </a:ext>
            </a:extLst>
          </p:cNvPr>
          <p:cNvGrpSpPr/>
          <p:nvPr/>
        </p:nvGrpSpPr>
        <p:grpSpPr>
          <a:xfrm>
            <a:off x="3486244" y="147158"/>
            <a:ext cx="3715095" cy="602148"/>
            <a:chOff x="4715814" y="362769"/>
            <a:chExt cx="5909395" cy="957803"/>
          </a:xfrm>
        </p:grpSpPr>
        <p:pic>
          <p:nvPicPr>
            <p:cNvPr id="16" name="Picture 15" descr="Icon&#10;&#10;Description automatically generated">
              <a:extLst>
                <a:ext uri="{FF2B5EF4-FFF2-40B4-BE49-F238E27FC236}">
                  <a16:creationId xmlns:a16="http://schemas.microsoft.com/office/drawing/2014/main" id="{FAA32F66-9688-42D7-AD02-1BB5A2541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814" y="362769"/>
              <a:ext cx="929531" cy="929531"/>
            </a:xfrm>
            <a:prstGeom prst="rect">
              <a:avLst/>
            </a:prstGeom>
          </p:spPr>
        </p:pic>
        <p:pic>
          <p:nvPicPr>
            <p:cNvPr id="23" name="Picture 22" descr="Icon&#10;&#10;Description automatically generated">
              <a:extLst>
                <a:ext uri="{FF2B5EF4-FFF2-40B4-BE49-F238E27FC236}">
                  <a16:creationId xmlns:a16="http://schemas.microsoft.com/office/drawing/2014/main" id="{6AFB459D-216C-4893-9F3C-3A917772D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297" y="366303"/>
              <a:ext cx="929531" cy="929531"/>
            </a:xfrm>
            <a:prstGeom prst="rect">
              <a:avLst/>
            </a:prstGeom>
          </p:spPr>
        </p:pic>
        <p:pic>
          <p:nvPicPr>
            <p:cNvPr id="24" name="Picture 23" descr="Icon&#10;&#10;Description automatically generated">
              <a:extLst>
                <a:ext uri="{FF2B5EF4-FFF2-40B4-BE49-F238E27FC236}">
                  <a16:creationId xmlns:a16="http://schemas.microsoft.com/office/drawing/2014/main" id="{F7B297CA-5169-4BFD-9621-237EB554C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780" y="369837"/>
              <a:ext cx="929531" cy="929531"/>
            </a:xfrm>
            <a:prstGeom prst="rect">
              <a:avLst/>
            </a:prstGeom>
          </p:spPr>
        </p:pic>
        <p:pic>
          <p:nvPicPr>
            <p:cNvPr id="25" name="Picture 24" descr="Icon&#10;&#10;Description automatically generated">
              <a:extLst>
                <a:ext uri="{FF2B5EF4-FFF2-40B4-BE49-F238E27FC236}">
                  <a16:creationId xmlns:a16="http://schemas.microsoft.com/office/drawing/2014/main" id="{331AA3CD-3ECF-4DB9-99D7-B4C74D9B5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263" y="373371"/>
              <a:ext cx="929531" cy="929531"/>
            </a:xfrm>
            <a:prstGeom prst="rect">
              <a:avLst/>
            </a:prstGeom>
          </p:spPr>
        </p:pic>
        <p:pic>
          <p:nvPicPr>
            <p:cNvPr id="26" name="Picture 25" descr="Icon&#10;&#10;Description automatically generated">
              <a:extLst>
                <a:ext uri="{FF2B5EF4-FFF2-40B4-BE49-F238E27FC236}">
                  <a16:creationId xmlns:a16="http://schemas.microsoft.com/office/drawing/2014/main" id="{CD635DF9-3B94-4DB8-8A50-81D2B39E1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746" y="376905"/>
              <a:ext cx="929531" cy="929531"/>
            </a:xfrm>
            <a:prstGeom prst="rect">
              <a:avLst/>
            </a:prstGeom>
          </p:spPr>
        </p:pic>
        <p:pic>
          <p:nvPicPr>
            <p:cNvPr id="27" name="Picture 26" descr="Icon&#10;&#10;Description automatically generated">
              <a:extLst>
                <a:ext uri="{FF2B5EF4-FFF2-40B4-BE49-F238E27FC236}">
                  <a16:creationId xmlns:a16="http://schemas.microsoft.com/office/drawing/2014/main" id="{550AE89D-C975-48CE-80A0-E3624BEF5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8229" y="380439"/>
              <a:ext cx="929531" cy="929531"/>
            </a:xfrm>
            <a:prstGeom prst="rect">
              <a:avLst/>
            </a:prstGeom>
          </p:spPr>
        </p:pic>
        <p:pic>
          <p:nvPicPr>
            <p:cNvPr id="28" name="Picture 27" descr="Icon&#10;&#10;Description automatically generated">
              <a:extLst>
                <a:ext uri="{FF2B5EF4-FFF2-40B4-BE49-F238E27FC236}">
                  <a16:creationId xmlns:a16="http://schemas.microsoft.com/office/drawing/2014/main" id="{5CB587F8-D2E7-4C8F-B1C6-AACE78BCD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712" y="383973"/>
              <a:ext cx="929531" cy="929531"/>
            </a:xfrm>
            <a:prstGeom prst="rect">
              <a:avLst/>
            </a:prstGeom>
          </p:spPr>
        </p:pic>
        <p:pic>
          <p:nvPicPr>
            <p:cNvPr id="29" name="Picture 28" descr="Icon&#10;&#10;Description automatically generated">
              <a:extLst>
                <a:ext uri="{FF2B5EF4-FFF2-40B4-BE49-F238E27FC236}">
                  <a16:creationId xmlns:a16="http://schemas.microsoft.com/office/drawing/2014/main" id="{EA911EC6-FAFF-40B6-87CB-B44536C62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195" y="387507"/>
              <a:ext cx="929531" cy="929531"/>
            </a:xfrm>
            <a:prstGeom prst="rect">
              <a:avLst/>
            </a:prstGeom>
          </p:spPr>
        </p:pic>
        <p:pic>
          <p:nvPicPr>
            <p:cNvPr id="30" name="Picture 29" descr="Icon&#10;&#10;Description automatically generated">
              <a:extLst>
                <a:ext uri="{FF2B5EF4-FFF2-40B4-BE49-F238E27FC236}">
                  <a16:creationId xmlns:a16="http://schemas.microsoft.com/office/drawing/2014/main" id="{E07D7B9E-FE76-49F3-8617-EC4636282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5678" y="391041"/>
              <a:ext cx="929531" cy="929531"/>
            </a:xfrm>
            <a:prstGeom prst="rect">
              <a:avLst/>
            </a:prstGeom>
          </p:spPr>
        </p:pic>
      </p:grpSp>
      <p:grpSp>
        <p:nvGrpSpPr>
          <p:cNvPr id="78" name="Group 77">
            <a:extLst>
              <a:ext uri="{FF2B5EF4-FFF2-40B4-BE49-F238E27FC236}">
                <a16:creationId xmlns:a16="http://schemas.microsoft.com/office/drawing/2014/main" id="{CE4BD01A-9D93-48B5-A653-268E5B9B2C7E}"/>
              </a:ext>
            </a:extLst>
          </p:cNvPr>
          <p:cNvGrpSpPr/>
          <p:nvPr/>
        </p:nvGrpSpPr>
        <p:grpSpPr>
          <a:xfrm>
            <a:off x="4707412" y="1268877"/>
            <a:ext cx="2541075" cy="595483"/>
            <a:chOff x="6583263" y="2113463"/>
            <a:chExt cx="4041946" cy="947201"/>
          </a:xfrm>
        </p:grpSpPr>
        <p:pic>
          <p:nvPicPr>
            <p:cNvPr id="43" name="Picture 42" descr="Icon&#10;&#10;Description automatically generated">
              <a:extLst>
                <a:ext uri="{FF2B5EF4-FFF2-40B4-BE49-F238E27FC236}">
                  <a16:creationId xmlns:a16="http://schemas.microsoft.com/office/drawing/2014/main" id="{BC4B868B-B49A-4618-AD0E-C323410C4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263" y="2113463"/>
              <a:ext cx="929531" cy="929531"/>
            </a:xfrm>
            <a:prstGeom prst="rect">
              <a:avLst/>
            </a:prstGeom>
          </p:spPr>
        </p:pic>
        <p:pic>
          <p:nvPicPr>
            <p:cNvPr id="44" name="Picture 43" descr="Icon&#10;&#10;Description automatically generated">
              <a:extLst>
                <a:ext uri="{FF2B5EF4-FFF2-40B4-BE49-F238E27FC236}">
                  <a16:creationId xmlns:a16="http://schemas.microsoft.com/office/drawing/2014/main" id="{CF4B14E7-B82F-440A-8F93-62F1C1D01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746" y="2116997"/>
              <a:ext cx="929531" cy="929531"/>
            </a:xfrm>
            <a:prstGeom prst="rect">
              <a:avLst/>
            </a:prstGeom>
          </p:spPr>
        </p:pic>
        <p:pic>
          <p:nvPicPr>
            <p:cNvPr id="45" name="Picture 44" descr="Icon&#10;&#10;Description automatically generated">
              <a:extLst>
                <a:ext uri="{FF2B5EF4-FFF2-40B4-BE49-F238E27FC236}">
                  <a16:creationId xmlns:a16="http://schemas.microsoft.com/office/drawing/2014/main" id="{77C81AA6-B962-4D08-BCD0-54FC1CA5C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8229" y="2120531"/>
              <a:ext cx="929531" cy="929531"/>
            </a:xfrm>
            <a:prstGeom prst="rect">
              <a:avLst/>
            </a:prstGeom>
          </p:spPr>
        </p:pic>
        <p:pic>
          <p:nvPicPr>
            <p:cNvPr id="46" name="Picture 45" descr="Icon&#10;&#10;Description automatically generated">
              <a:extLst>
                <a:ext uri="{FF2B5EF4-FFF2-40B4-BE49-F238E27FC236}">
                  <a16:creationId xmlns:a16="http://schemas.microsoft.com/office/drawing/2014/main" id="{7858B9BA-3D19-4EA5-B661-68BE8612C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712" y="2124065"/>
              <a:ext cx="929531" cy="929531"/>
            </a:xfrm>
            <a:prstGeom prst="rect">
              <a:avLst/>
            </a:prstGeom>
          </p:spPr>
        </p:pic>
        <p:pic>
          <p:nvPicPr>
            <p:cNvPr id="47" name="Picture 46" descr="Icon&#10;&#10;Description automatically generated">
              <a:extLst>
                <a:ext uri="{FF2B5EF4-FFF2-40B4-BE49-F238E27FC236}">
                  <a16:creationId xmlns:a16="http://schemas.microsoft.com/office/drawing/2014/main" id="{B861DBB1-E7F6-437A-B696-B5928BE1E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195" y="2127599"/>
              <a:ext cx="929531" cy="929531"/>
            </a:xfrm>
            <a:prstGeom prst="rect">
              <a:avLst/>
            </a:prstGeom>
          </p:spPr>
        </p:pic>
        <p:pic>
          <p:nvPicPr>
            <p:cNvPr id="48" name="Picture 47" descr="Icon&#10;&#10;Description automatically generated">
              <a:extLst>
                <a:ext uri="{FF2B5EF4-FFF2-40B4-BE49-F238E27FC236}">
                  <a16:creationId xmlns:a16="http://schemas.microsoft.com/office/drawing/2014/main" id="{CDAB02E7-07FB-43ED-9AF9-50E1391A7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5678" y="2131133"/>
              <a:ext cx="929531" cy="929531"/>
            </a:xfrm>
            <a:prstGeom prst="rect">
              <a:avLst/>
            </a:prstGeom>
          </p:spPr>
        </p:pic>
      </p:grpSp>
      <p:grpSp>
        <p:nvGrpSpPr>
          <p:cNvPr id="99" name="Group 98">
            <a:extLst>
              <a:ext uri="{FF2B5EF4-FFF2-40B4-BE49-F238E27FC236}">
                <a16:creationId xmlns:a16="http://schemas.microsoft.com/office/drawing/2014/main" id="{4527B858-DE8D-4235-A3B8-30A064809C9F}"/>
              </a:ext>
            </a:extLst>
          </p:cNvPr>
          <p:cNvGrpSpPr/>
          <p:nvPr/>
        </p:nvGrpSpPr>
        <p:grpSpPr>
          <a:xfrm>
            <a:off x="6257109" y="2391421"/>
            <a:ext cx="975714" cy="586595"/>
            <a:chOff x="9073195" y="3867691"/>
            <a:chExt cx="1552014" cy="933065"/>
          </a:xfrm>
        </p:grpSpPr>
        <p:pic>
          <p:nvPicPr>
            <p:cNvPr id="65" name="Picture 64" descr="Icon&#10;&#10;Description automatically generated">
              <a:extLst>
                <a:ext uri="{FF2B5EF4-FFF2-40B4-BE49-F238E27FC236}">
                  <a16:creationId xmlns:a16="http://schemas.microsoft.com/office/drawing/2014/main" id="{1FDB6962-EABB-43B7-8C10-992D5E2F9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195" y="3867691"/>
              <a:ext cx="929531" cy="929531"/>
            </a:xfrm>
            <a:prstGeom prst="rect">
              <a:avLst/>
            </a:prstGeom>
          </p:spPr>
        </p:pic>
        <p:pic>
          <p:nvPicPr>
            <p:cNvPr id="66" name="Picture 65" descr="Icon&#10;&#10;Description automatically generated">
              <a:extLst>
                <a:ext uri="{FF2B5EF4-FFF2-40B4-BE49-F238E27FC236}">
                  <a16:creationId xmlns:a16="http://schemas.microsoft.com/office/drawing/2014/main" id="{2448DEC1-A358-49E8-9DB7-3B662AAF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5678" y="3871225"/>
              <a:ext cx="929531" cy="929531"/>
            </a:xfrm>
            <a:prstGeom prst="rect">
              <a:avLst/>
            </a:prstGeom>
          </p:spPr>
        </p:pic>
      </p:grpSp>
      <p:grpSp>
        <p:nvGrpSpPr>
          <p:cNvPr id="100" name="Group 99">
            <a:extLst>
              <a:ext uri="{FF2B5EF4-FFF2-40B4-BE49-F238E27FC236}">
                <a16:creationId xmlns:a16="http://schemas.microsoft.com/office/drawing/2014/main" id="{B417194D-6365-4EB6-84DC-3CAF30B60F58}"/>
              </a:ext>
            </a:extLst>
          </p:cNvPr>
          <p:cNvGrpSpPr/>
          <p:nvPr/>
        </p:nvGrpSpPr>
        <p:grpSpPr>
          <a:xfrm>
            <a:off x="1481825" y="1292906"/>
            <a:ext cx="1814007" cy="908514"/>
            <a:chOff x="1453322" y="2148762"/>
            <a:chExt cx="2885440" cy="1445123"/>
          </a:xfrm>
        </p:grpSpPr>
        <p:grpSp>
          <p:nvGrpSpPr>
            <p:cNvPr id="34" name="Group 33">
              <a:extLst>
                <a:ext uri="{FF2B5EF4-FFF2-40B4-BE49-F238E27FC236}">
                  <a16:creationId xmlns:a16="http://schemas.microsoft.com/office/drawing/2014/main" id="{8E4C8DF6-77E8-4680-8696-416A7D8755FC}"/>
                </a:ext>
              </a:extLst>
            </p:cNvPr>
            <p:cNvGrpSpPr/>
            <p:nvPr/>
          </p:nvGrpSpPr>
          <p:grpSpPr>
            <a:xfrm>
              <a:off x="1453322" y="2148762"/>
              <a:ext cx="2885440" cy="1078162"/>
              <a:chOff x="457200" y="3566160"/>
              <a:chExt cx="3779520" cy="1412240"/>
            </a:xfrm>
          </p:grpSpPr>
          <p:pic>
            <p:nvPicPr>
              <p:cNvPr id="35" name="Picture 34" descr="Graphical user interface, application&#10;&#10;Description automatically generated">
                <a:extLst>
                  <a:ext uri="{FF2B5EF4-FFF2-40B4-BE49-F238E27FC236}">
                    <a16:creationId xmlns:a16="http://schemas.microsoft.com/office/drawing/2014/main" id="{5046333E-C89F-455B-8342-3DC232AF2879}"/>
                  </a:ext>
                </a:extLst>
              </p:cNvPr>
              <p:cNvPicPr>
                <a:picLocks noChangeAspect="1"/>
              </p:cNvPicPr>
              <p:nvPr/>
            </p:nvPicPr>
            <p:blipFill rotWithShape="1">
              <a:blip r:embed="rId4">
                <a:extLst>
                  <a:ext uri="{28A0092B-C50C-407E-A947-70E740481C1C}">
                    <a14:useLocalDpi xmlns:a14="http://schemas.microsoft.com/office/drawing/2010/main" val="0"/>
                  </a:ext>
                </a:extLst>
              </a:blip>
              <a:srcRect l="5110" t="67036" r="49853" b="12371"/>
              <a:stretch/>
            </p:blipFill>
            <p:spPr>
              <a:xfrm flipH="1">
                <a:off x="1148080" y="3566160"/>
                <a:ext cx="3088640" cy="1412240"/>
              </a:xfrm>
              <a:prstGeom prst="rect">
                <a:avLst/>
              </a:prstGeom>
            </p:spPr>
          </p:pic>
          <p:pic>
            <p:nvPicPr>
              <p:cNvPr id="36" name="Graphic 35" descr="Windy outline">
                <a:extLst>
                  <a:ext uri="{FF2B5EF4-FFF2-40B4-BE49-F238E27FC236}">
                    <a16:creationId xmlns:a16="http://schemas.microsoft.com/office/drawing/2014/main" id="{756EF3DA-9ACB-41E0-86EB-CD662A05F2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57200" y="3916680"/>
                <a:ext cx="914400" cy="914400"/>
              </a:xfrm>
              <a:prstGeom prst="rect">
                <a:avLst/>
              </a:prstGeom>
            </p:spPr>
          </p:pic>
        </p:grpSp>
        <p:grpSp>
          <p:nvGrpSpPr>
            <p:cNvPr id="72" name="Group 71">
              <a:extLst>
                <a:ext uri="{FF2B5EF4-FFF2-40B4-BE49-F238E27FC236}">
                  <a16:creationId xmlns:a16="http://schemas.microsoft.com/office/drawing/2014/main" id="{76AB548D-5B84-4A62-95DD-E9BEDBDFB302}"/>
                </a:ext>
              </a:extLst>
            </p:cNvPr>
            <p:cNvGrpSpPr/>
            <p:nvPr/>
          </p:nvGrpSpPr>
          <p:grpSpPr>
            <a:xfrm>
              <a:off x="1802367" y="3018535"/>
              <a:ext cx="2536395" cy="575350"/>
              <a:chOff x="1802367" y="3018535"/>
              <a:chExt cx="2536395" cy="575350"/>
            </a:xfrm>
          </p:grpSpPr>
          <p:sp>
            <p:nvSpPr>
              <p:cNvPr id="37" name="Rectangle 36">
                <a:extLst>
                  <a:ext uri="{FF2B5EF4-FFF2-40B4-BE49-F238E27FC236}">
                    <a16:creationId xmlns:a16="http://schemas.microsoft.com/office/drawing/2014/main" id="{C391B0AF-1B8A-4224-945A-CA8453602311}"/>
                  </a:ext>
                </a:extLst>
              </p:cNvPr>
              <p:cNvSpPr/>
              <p:nvPr/>
            </p:nvSpPr>
            <p:spPr>
              <a:xfrm>
                <a:off x="1802367" y="3114454"/>
                <a:ext cx="2536395" cy="380071"/>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TextBox 48">
                <a:extLst>
                  <a:ext uri="{FF2B5EF4-FFF2-40B4-BE49-F238E27FC236}">
                    <a16:creationId xmlns:a16="http://schemas.microsoft.com/office/drawing/2014/main" id="{853E0991-44B1-4382-A406-5CD0C6A82C50}"/>
                  </a:ext>
                </a:extLst>
              </p:cNvPr>
              <p:cNvSpPr txBox="1"/>
              <p:nvPr/>
            </p:nvSpPr>
            <p:spPr>
              <a:xfrm>
                <a:off x="2607099" y="3079845"/>
                <a:ext cx="1443101" cy="514040"/>
              </a:xfrm>
              <a:prstGeom prst="rect">
                <a:avLst/>
              </a:prstGeom>
              <a:noFill/>
            </p:spPr>
            <p:txBody>
              <a:bodyPr wrap="square" rtlCol="0">
                <a:spAutoFit/>
              </a:bodyPr>
              <a:lstStyle/>
              <a:p>
                <a:pPr defTabSz="685800">
                  <a:buClrTx/>
                </a:pPr>
                <a:r>
                  <a:rPr lang="vi-VN" sz="1500" b="1" kern="1200">
                    <a:solidFill>
                      <a:prstClr val="white"/>
                    </a:solidFill>
                    <a:latin typeface="Arial" panose="020B0604020202020204" pitchFamily="34" charset="0"/>
                    <a:ea typeface="+mn-ea"/>
                    <a:cs typeface="+mn-cs"/>
                  </a:rPr>
                  <a:t>50 km/h</a:t>
                </a:r>
                <a:endParaRPr lang="en-US" sz="1500" b="1" kern="1200">
                  <a:solidFill>
                    <a:prstClr val="white"/>
                  </a:solidFill>
                  <a:latin typeface="Calibri" panose="020F0502020204030204"/>
                  <a:ea typeface="+mn-ea"/>
                  <a:cs typeface="+mn-cs"/>
                </a:endParaRPr>
              </a:p>
            </p:txBody>
          </p:sp>
          <p:pic>
            <p:nvPicPr>
              <p:cNvPr id="10" name="Graphic 9" descr="Speedometer Middle with solid fill">
                <a:extLst>
                  <a:ext uri="{FF2B5EF4-FFF2-40B4-BE49-F238E27FC236}">
                    <a16:creationId xmlns:a16="http://schemas.microsoft.com/office/drawing/2014/main" id="{DFD406B8-032C-4FE2-97F2-A6A53C0A8B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10028" y="3018535"/>
                <a:ext cx="539354" cy="539354"/>
              </a:xfrm>
              <a:prstGeom prst="rect">
                <a:avLst/>
              </a:prstGeom>
            </p:spPr>
          </p:pic>
        </p:grpSp>
      </p:grpSp>
      <p:grpSp>
        <p:nvGrpSpPr>
          <p:cNvPr id="103" name="Group 102">
            <a:extLst>
              <a:ext uri="{FF2B5EF4-FFF2-40B4-BE49-F238E27FC236}">
                <a16:creationId xmlns:a16="http://schemas.microsoft.com/office/drawing/2014/main" id="{701BBAE2-BDC7-4AC3-A29A-5D7C611A0E84}"/>
              </a:ext>
            </a:extLst>
          </p:cNvPr>
          <p:cNvGrpSpPr/>
          <p:nvPr/>
        </p:nvGrpSpPr>
        <p:grpSpPr>
          <a:xfrm>
            <a:off x="1414385" y="177460"/>
            <a:ext cx="1856355" cy="905454"/>
            <a:chOff x="1453322" y="553450"/>
            <a:chExt cx="2475140" cy="1207271"/>
          </a:xfrm>
        </p:grpSpPr>
        <p:grpSp>
          <p:nvGrpSpPr>
            <p:cNvPr id="6" name="Group 5">
              <a:extLst>
                <a:ext uri="{FF2B5EF4-FFF2-40B4-BE49-F238E27FC236}">
                  <a16:creationId xmlns:a16="http://schemas.microsoft.com/office/drawing/2014/main" id="{F94FFF0A-1112-4C35-85D2-C7CCCE21022A}"/>
                </a:ext>
              </a:extLst>
            </p:cNvPr>
            <p:cNvGrpSpPr/>
            <p:nvPr/>
          </p:nvGrpSpPr>
          <p:grpSpPr>
            <a:xfrm>
              <a:off x="1453322" y="553450"/>
              <a:ext cx="2418676" cy="903753"/>
              <a:chOff x="457200" y="3792393"/>
              <a:chExt cx="3779520" cy="1412240"/>
            </a:xfrm>
          </p:grpSpPr>
          <p:pic>
            <p:nvPicPr>
              <p:cNvPr id="3" name="Picture 2" descr="Graphical user interface, application&#10;&#10;Description automatically generated">
                <a:extLst>
                  <a:ext uri="{FF2B5EF4-FFF2-40B4-BE49-F238E27FC236}">
                    <a16:creationId xmlns:a16="http://schemas.microsoft.com/office/drawing/2014/main" id="{78614B65-06A5-41D8-9463-A1F64ED3B86E}"/>
                  </a:ext>
                </a:extLst>
              </p:cNvPr>
              <p:cNvPicPr>
                <a:picLocks noChangeAspect="1"/>
              </p:cNvPicPr>
              <p:nvPr/>
            </p:nvPicPr>
            <p:blipFill rotWithShape="1">
              <a:blip r:embed="rId4">
                <a:extLst>
                  <a:ext uri="{28A0092B-C50C-407E-A947-70E740481C1C}">
                    <a14:useLocalDpi xmlns:a14="http://schemas.microsoft.com/office/drawing/2010/main" val="0"/>
                  </a:ext>
                </a:extLst>
              </a:blip>
              <a:srcRect l="5110" t="67036" r="49853" b="12371"/>
              <a:stretch/>
            </p:blipFill>
            <p:spPr>
              <a:xfrm flipH="1">
                <a:off x="1148081" y="3792393"/>
                <a:ext cx="3088639" cy="1412240"/>
              </a:xfrm>
              <a:prstGeom prst="rect">
                <a:avLst/>
              </a:prstGeom>
            </p:spPr>
          </p:pic>
          <p:pic>
            <p:nvPicPr>
              <p:cNvPr id="5" name="Graphic 4" descr="Windy outline">
                <a:extLst>
                  <a:ext uri="{FF2B5EF4-FFF2-40B4-BE49-F238E27FC236}">
                    <a16:creationId xmlns:a16="http://schemas.microsoft.com/office/drawing/2014/main" id="{CF835BC6-5A5C-4B9D-8F96-1959C2DC96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57200" y="4142913"/>
                <a:ext cx="914401" cy="914400"/>
              </a:xfrm>
              <a:prstGeom prst="rect">
                <a:avLst/>
              </a:prstGeom>
            </p:spPr>
          </p:pic>
        </p:grpSp>
        <p:grpSp>
          <p:nvGrpSpPr>
            <p:cNvPr id="71" name="Group 70">
              <a:extLst>
                <a:ext uri="{FF2B5EF4-FFF2-40B4-BE49-F238E27FC236}">
                  <a16:creationId xmlns:a16="http://schemas.microsoft.com/office/drawing/2014/main" id="{2DE985AC-19BD-4CBB-8889-AF39568C50F5}"/>
                </a:ext>
              </a:extLst>
            </p:cNvPr>
            <p:cNvGrpSpPr/>
            <p:nvPr/>
          </p:nvGrpSpPr>
          <p:grpSpPr>
            <a:xfrm>
              <a:off x="1802368" y="1278443"/>
              <a:ext cx="2126094" cy="482278"/>
              <a:chOff x="1802367" y="1278443"/>
              <a:chExt cx="2536395" cy="575350"/>
            </a:xfrm>
          </p:grpSpPr>
          <p:sp>
            <p:nvSpPr>
              <p:cNvPr id="17" name="Rectangle 16">
                <a:extLst>
                  <a:ext uri="{FF2B5EF4-FFF2-40B4-BE49-F238E27FC236}">
                    <a16:creationId xmlns:a16="http://schemas.microsoft.com/office/drawing/2014/main" id="{F0EFD326-2341-41E5-AEA4-1F9B75BC5557}"/>
                  </a:ext>
                </a:extLst>
              </p:cNvPr>
              <p:cNvSpPr/>
              <p:nvPr/>
            </p:nvSpPr>
            <p:spPr>
              <a:xfrm>
                <a:off x="1802367" y="1374362"/>
                <a:ext cx="2536395" cy="380071"/>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1" name="TextBox 30">
                <a:extLst>
                  <a:ext uri="{FF2B5EF4-FFF2-40B4-BE49-F238E27FC236}">
                    <a16:creationId xmlns:a16="http://schemas.microsoft.com/office/drawing/2014/main" id="{F79CA3E6-17E5-4F21-8A4C-671F7C6C7690}"/>
                  </a:ext>
                </a:extLst>
              </p:cNvPr>
              <p:cNvSpPr txBox="1"/>
              <p:nvPr/>
            </p:nvSpPr>
            <p:spPr>
              <a:xfrm>
                <a:off x="2607099" y="1339753"/>
                <a:ext cx="1664304" cy="514040"/>
              </a:xfrm>
              <a:prstGeom prst="rect">
                <a:avLst/>
              </a:prstGeom>
              <a:noFill/>
            </p:spPr>
            <p:txBody>
              <a:bodyPr wrap="square" rtlCol="0">
                <a:spAutoFit/>
              </a:bodyPr>
              <a:lstStyle/>
              <a:p>
                <a:pPr defTabSz="685800">
                  <a:buClrTx/>
                </a:pPr>
                <a:r>
                  <a:rPr lang="vi-VN" sz="1500" b="1" kern="1200">
                    <a:solidFill>
                      <a:prstClr val="white"/>
                    </a:solidFill>
                    <a:latin typeface="Arial" panose="020B0604020202020204" pitchFamily="34" charset="0"/>
                    <a:ea typeface="+mn-ea"/>
                    <a:cs typeface="+mn-cs"/>
                  </a:rPr>
                  <a:t>30 km/h</a:t>
                </a:r>
                <a:endParaRPr lang="en-US" sz="1500" b="1" kern="1200">
                  <a:solidFill>
                    <a:prstClr val="white"/>
                  </a:solidFill>
                  <a:latin typeface="Calibri" panose="020F0502020204030204"/>
                  <a:ea typeface="+mn-ea"/>
                  <a:cs typeface="+mn-cs"/>
                </a:endParaRPr>
              </a:p>
            </p:txBody>
          </p:sp>
          <p:pic>
            <p:nvPicPr>
              <p:cNvPr id="12" name="Graphic 11" descr="Speedometer Low with solid fill">
                <a:extLst>
                  <a:ext uri="{FF2B5EF4-FFF2-40B4-BE49-F238E27FC236}">
                    <a16:creationId xmlns:a16="http://schemas.microsoft.com/office/drawing/2014/main" id="{2166FB06-2A1E-45AA-88B7-299B4B5559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93223" y="1278443"/>
                <a:ext cx="539354" cy="539354"/>
              </a:xfrm>
              <a:prstGeom prst="rect">
                <a:avLst/>
              </a:prstGeom>
            </p:spPr>
          </p:pic>
        </p:grpSp>
      </p:grpSp>
      <p:grpSp>
        <p:nvGrpSpPr>
          <p:cNvPr id="101" name="Group 100">
            <a:extLst>
              <a:ext uri="{FF2B5EF4-FFF2-40B4-BE49-F238E27FC236}">
                <a16:creationId xmlns:a16="http://schemas.microsoft.com/office/drawing/2014/main" id="{8CF9E983-422D-42C8-9929-0C817D09E0F0}"/>
              </a:ext>
            </a:extLst>
          </p:cNvPr>
          <p:cNvGrpSpPr/>
          <p:nvPr/>
        </p:nvGrpSpPr>
        <p:grpSpPr>
          <a:xfrm>
            <a:off x="1480886" y="2422628"/>
            <a:ext cx="1814007" cy="908514"/>
            <a:chOff x="1453322" y="3888854"/>
            <a:chExt cx="2885440" cy="1445123"/>
          </a:xfrm>
        </p:grpSpPr>
        <p:grpSp>
          <p:nvGrpSpPr>
            <p:cNvPr id="52" name="Group 51">
              <a:extLst>
                <a:ext uri="{FF2B5EF4-FFF2-40B4-BE49-F238E27FC236}">
                  <a16:creationId xmlns:a16="http://schemas.microsoft.com/office/drawing/2014/main" id="{41A1D737-136B-4CBA-A9FE-17B59DA0BBFA}"/>
                </a:ext>
              </a:extLst>
            </p:cNvPr>
            <p:cNvGrpSpPr/>
            <p:nvPr/>
          </p:nvGrpSpPr>
          <p:grpSpPr>
            <a:xfrm>
              <a:off x="1453322" y="3888854"/>
              <a:ext cx="2885440" cy="1078162"/>
              <a:chOff x="457200" y="3566160"/>
              <a:chExt cx="3779520" cy="1412240"/>
            </a:xfrm>
          </p:grpSpPr>
          <p:pic>
            <p:nvPicPr>
              <p:cNvPr id="53" name="Picture 52" descr="Graphical user interface, application&#10;&#10;Description automatically generated">
                <a:extLst>
                  <a:ext uri="{FF2B5EF4-FFF2-40B4-BE49-F238E27FC236}">
                    <a16:creationId xmlns:a16="http://schemas.microsoft.com/office/drawing/2014/main" id="{019C5EF8-EAD7-4C0D-B9DD-55084108BDE7}"/>
                  </a:ext>
                </a:extLst>
              </p:cNvPr>
              <p:cNvPicPr>
                <a:picLocks noChangeAspect="1"/>
              </p:cNvPicPr>
              <p:nvPr/>
            </p:nvPicPr>
            <p:blipFill rotWithShape="1">
              <a:blip r:embed="rId4">
                <a:extLst>
                  <a:ext uri="{28A0092B-C50C-407E-A947-70E740481C1C}">
                    <a14:useLocalDpi xmlns:a14="http://schemas.microsoft.com/office/drawing/2010/main" val="0"/>
                  </a:ext>
                </a:extLst>
              </a:blip>
              <a:srcRect l="5110" t="67036" r="49853" b="12371"/>
              <a:stretch/>
            </p:blipFill>
            <p:spPr>
              <a:xfrm flipH="1">
                <a:off x="1148080" y="3566160"/>
                <a:ext cx="3088640" cy="1412240"/>
              </a:xfrm>
              <a:prstGeom prst="rect">
                <a:avLst/>
              </a:prstGeom>
            </p:spPr>
          </p:pic>
          <p:pic>
            <p:nvPicPr>
              <p:cNvPr id="54" name="Graphic 53" descr="Windy outline">
                <a:extLst>
                  <a:ext uri="{FF2B5EF4-FFF2-40B4-BE49-F238E27FC236}">
                    <a16:creationId xmlns:a16="http://schemas.microsoft.com/office/drawing/2014/main" id="{8E1C820B-12E5-4501-BD56-CE6D6D8ED1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57200" y="3916680"/>
                <a:ext cx="914400" cy="914400"/>
              </a:xfrm>
              <a:prstGeom prst="rect">
                <a:avLst/>
              </a:prstGeom>
            </p:spPr>
          </p:pic>
        </p:grpSp>
        <p:grpSp>
          <p:nvGrpSpPr>
            <p:cNvPr id="73" name="Group 72">
              <a:extLst>
                <a:ext uri="{FF2B5EF4-FFF2-40B4-BE49-F238E27FC236}">
                  <a16:creationId xmlns:a16="http://schemas.microsoft.com/office/drawing/2014/main" id="{1B9830AF-33AD-4B0F-856E-96DA89CDEDA4}"/>
                </a:ext>
              </a:extLst>
            </p:cNvPr>
            <p:cNvGrpSpPr/>
            <p:nvPr/>
          </p:nvGrpSpPr>
          <p:grpSpPr>
            <a:xfrm>
              <a:off x="1802367" y="4758627"/>
              <a:ext cx="2536395" cy="575350"/>
              <a:chOff x="1802367" y="4758627"/>
              <a:chExt cx="2536395" cy="575350"/>
            </a:xfrm>
          </p:grpSpPr>
          <p:sp>
            <p:nvSpPr>
              <p:cNvPr id="55" name="Rectangle 54">
                <a:extLst>
                  <a:ext uri="{FF2B5EF4-FFF2-40B4-BE49-F238E27FC236}">
                    <a16:creationId xmlns:a16="http://schemas.microsoft.com/office/drawing/2014/main" id="{0D669B26-9C5A-46D9-B087-53125AC4A2F0}"/>
                  </a:ext>
                </a:extLst>
              </p:cNvPr>
              <p:cNvSpPr/>
              <p:nvPr/>
            </p:nvSpPr>
            <p:spPr>
              <a:xfrm>
                <a:off x="1802367" y="4863637"/>
                <a:ext cx="2536395" cy="380072"/>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7" name="TextBox 66">
                <a:extLst>
                  <a:ext uri="{FF2B5EF4-FFF2-40B4-BE49-F238E27FC236}">
                    <a16:creationId xmlns:a16="http://schemas.microsoft.com/office/drawing/2014/main" id="{AB3BB96E-EFFB-4AB4-B40C-E099F095DA06}"/>
                  </a:ext>
                </a:extLst>
              </p:cNvPr>
              <p:cNvSpPr txBox="1"/>
              <p:nvPr/>
            </p:nvSpPr>
            <p:spPr>
              <a:xfrm>
                <a:off x="2607099" y="4819937"/>
                <a:ext cx="1443101" cy="514040"/>
              </a:xfrm>
              <a:prstGeom prst="rect">
                <a:avLst/>
              </a:prstGeom>
              <a:noFill/>
            </p:spPr>
            <p:txBody>
              <a:bodyPr wrap="square" rtlCol="0">
                <a:spAutoFit/>
              </a:bodyPr>
              <a:lstStyle/>
              <a:p>
                <a:pPr defTabSz="685800">
                  <a:buClrTx/>
                </a:pPr>
                <a:r>
                  <a:rPr lang="vi-VN" sz="1500" b="1" kern="1200">
                    <a:solidFill>
                      <a:prstClr val="white"/>
                    </a:solidFill>
                    <a:latin typeface="Arial" panose="020B0604020202020204" pitchFamily="34" charset="0"/>
                    <a:ea typeface="+mn-ea"/>
                    <a:cs typeface="+mn-cs"/>
                  </a:rPr>
                  <a:t>60 km/h</a:t>
                </a:r>
                <a:endParaRPr lang="en-US" sz="1500" b="1" kern="1200">
                  <a:solidFill>
                    <a:prstClr val="white"/>
                  </a:solidFill>
                  <a:latin typeface="Calibri" panose="020F0502020204030204"/>
                  <a:ea typeface="+mn-ea"/>
                  <a:cs typeface="+mn-cs"/>
                </a:endParaRPr>
              </a:p>
            </p:txBody>
          </p:sp>
          <p:pic>
            <p:nvPicPr>
              <p:cNvPr id="8" name="Graphic 7" descr="Gauge with solid fill">
                <a:extLst>
                  <a:ext uri="{FF2B5EF4-FFF2-40B4-BE49-F238E27FC236}">
                    <a16:creationId xmlns:a16="http://schemas.microsoft.com/office/drawing/2014/main" id="{E59A79D1-CF89-4FAF-8330-3039C29B42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09593" y="4758627"/>
                <a:ext cx="539354" cy="539354"/>
              </a:xfrm>
              <a:prstGeom prst="rect">
                <a:avLst/>
              </a:prstGeom>
            </p:spPr>
          </p:pic>
        </p:grpSp>
      </p:grpSp>
      <p:grpSp>
        <p:nvGrpSpPr>
          <p:cNvPr id="77" name="Group 76">
            <a:extLst>
              <a:ext uri="{FF2B5EF4-FFF2-40B4-BE49-F238E27FC236}">
                <a16:creationId xmlns:a16="http://schemas.microsoft.com/office/drawing/2014/main" id="{921A22A3-B5E4-45F3-8664-177823EA478D}"/>
              </a:ext>
            </a:extLst>
          </p:cNvPr>
          <p:cNvGrpSpPr/>
          <p:nvPr/>
        </p:nvGrpSpPr>
        <p:grpSpPr>
          <a:xfrm>
            <a:off x="3112692" y="1262345"/>
            <a:ext cx="1682093" cy="611033"/>
            <a:chOff x="4093331" y="2099327"/>
            <a:chExt cx="2675612" cy="971936"/>
          </a:xfrm>
        </p:grpSpPr>
        <p:pic>
          <p:nvPicPr>
            <p:cNvPr id="39" name="Picture 38" descr="Icon&#10;&#10;Description automatically generated">
              <a:extLst>
                <a:ext uri="{FF2B5EF4-FFF2-40B4-BE49-F238E27FC236}">
                  <a16:creationId xmlns:a16="http://schemas.microsoft.com/office/drawing/2014/main" id="{D64EEB42-F4CD-4E6C-8318-D409C2764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331" y="2099327"/>
              <a:ext cx="929531" cy="929531"/>
            </a:xfrm>
            <a:prstGeom prst="rect">
              <a:avLst/>
            </a:prstGeom>
          </p:spPr>
        </p:pic>
        <p:pic>
          <p:nvPicPr>
            <p:cNvPr id="74" name="Picture 73" descr="Icon&#10;&#10;Description automatically generated">
              <a:extLst>
                <a:ext uri="{FF2B5EF4-FFF2-40B4-BE49-F238E27FC236}">
                  <a16:creationId xmlns:a16="http://schemas.microsoft.com/office/drawing/2014/main" id="{385A84FC-2C77-4767-B632-CB26E6FED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8610" y="2113462"/>
              <a:ext cx="929531" cy="929531"/>
            </a:xfrm>
            <a:prstGeom prst="rect">
              <a:avLst/>
            </a:prstGeom>
          </p:spPr>
        </p:pic>
        <p:pic>
          <p:nvPicPr>
            <p:cNvPr id="75" name="Picture 74" descr="Icon&#10;&#10;Description automatically generated">
              <a:extLst>
                <a:ext uri="{FF2B5EF4-FFF2-40B4-BE49-F238E27FC236}">
                  <a16:creationId xmlns:a16="http://schemas.microsoft.com/office/drawing/2014/main" id="{9DD97AB4-2028-4FB5-A2A3-00D87921E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4011" y="2127597"/>
              <a:ext cx="929531" cy="929531"/>
            </a:xfrm>
            <a:prstGeom prst="rect">
              <a:avLst/>
            </a:prstGeom>
          </p:spPr>
        </p:pic>
        <p:pic>
          <p:nvPicPr>
            <p:cNvPr id="76" name="Picture 75" descr="Icon&#10;&#10;Description automatically generated">
              <a:extLst>
                <a:ext uri="{FF2B5EF4-FFF2-40B4-BE49-F238E27FC236}">
                  <a16:creationId xmlns:a16="http://schemas.microsoft.com/office/drawing/2014/main" id="{5A289BFE-9F43-4937-A5C4-2B582097C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9412" y="2141732"/>
              <a:ext cx="929531" cy="929531"/>
            </a:xfrm>
            <a:prstGeom prst="rect">
              <a:avLst/>
            </a:prstGeom>
          </p:spPr>
        </p:pic>
      </p:grpSp>
      <p:grpSp>
        <p:nvGrpSpPr>
          <p:cNvPr id="98" name="Group 97">
            <a:extLst>
              <a:ext uri="{FF2B5EF4-FFF2-40B4-BE49-F238E27FC236}">
                <a16:creationId xmlns:a16="http://schemas.microsoft.com/office/drawing/2014/main" id="{856A9A62-0E93-48CF-ABEA-2B09C25E2004}"/>
              </a:ext>
            </a:extLst>
          </p:cNvPr>
          <p:cNvGrpSpPr/>
          <p:nvPr/>
        </p:nvGrpSpPr>
        <p:grpSpPr>
          <a:xfrm>
            <a:off x="3111295" y="2373213"/>
            <a:ext cx="3323755" cy="584374"/>
            <a:chOff x="4093331" y="3839419"/>
            <a:chExt cx="5286912" cy="929531"/>
          </a:xfrm>
        </p:grpSpPr>
        <p:pic>
          <p:nvPicPr>
            <p:cNvPr id="57" name="Picture 56" descr="Icon&#10;&#10;Description automatically generated">
              <a:extLst>
                <a:ext uri="{FF2B5EF4-FFF2-40B4-BE49-F238E27FC236}">
                  <a16:creationId xmlns:a16="http://schemas.microsoft.com/office/drawing/2014/main" id="{98A1C4BC-386E-43B1-943D-739E2CAAE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331" y="3839419"/>
              <a:ext cx="929531" cy="929531"/>
            </a:xfrm>
            <a:prstGeom prst="rect">
              <a:avLst/>
            </a:prstGeom>
          </p:spPr>
        </p:pic>
        <p:pic>
          <p:nvPicPr>
            <p:cNvPr id="79" name="Picture 78" descr="Icon&#10;&#10;Description automatically generated">
              <a:extLst>
                <a:ext uri="{FF2B5EF4-FFF2-40B4-BE49-F238E27FC236}">
                  <a16:creationId xmlns:a16="http://schemas.microsoft.com/office/drawing/2014/main" id="{99898A11-A9A6-4468-807E-3DD1D3A3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5814" y="3839419"/>
              <a:ext cx="929531" cy="929531"/>
            </a:xfrm>
            <a:prstGeom prst="rect">
              <a:avLst/>
            </a:prstGeom>
          </p:spPr>
        </p:pic>
        <p:pic>
          <p:nvPicPr>
            <p:cNvPr id="80" name="Picture 79" descr="Icon&#10;&#10;Description automatically generated">
              <a:extLst>
                <a:ext uri="{FF2B5EF4-FFF2-40B4-BE49-F238E27FC236}">
                  <a16:creationId xmlns:a16="http://schemas.microsoft.com/office/drawing/2014/main" id="{9F2CED89-12AA-45FE-9079-C679BDD92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8297" y="3839419"/>
              <a:ext cx="929531" cy="929531"/>
            </a:xfrm>
            <a:prstGeom prst="rect">
              <a:avLst/>
            </a:prstGeom>
          </p:spPr>
        </p:pic>
        <p:pic>
          <p:nvPicPr>
            <p:cNvPr id="81" name="Picture 80" descr="Icon&#10;&#10;Description automatically generated">
              <a:extLst>
                <a:ext uri="{FF2B5EF4-FFF2-40B4-BE49-F238E27FC236}">
                  <a16:creationId xmlns:a16="http://schemas.microsoft.com/office/drawing/2014/main" id="{9F4EAE68-1073-4A28-9BEC-9CA02980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0780" y="3839419"/>
              <a:ext cx="929531" cy="929531"/>
            </a:xfrm>
            <a:prstGeom prst="rect">
              <a:avLst/>
            </a:prstGeom>
          </p:spPr>
        </p:pic>
        <p:pic>
          <p:nvPicPr>
            <p:cNvPr id="82" name="Picture 81" descr="Icon&#10;&#10;Description automatically generated">
              <a:extLst>
                <a:ext uri="{FF2B5EF4-FFF2-40B4-BE49-F238E27FC236}">
                  <a16:creationId xmlns:a16="http://schemas.microsoft.com/office/drawing/2014/main" id="{E0F32771-0225-48AC-8063-459EC1E6A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263" y="3839419"/>
              <a:ext cx="929531" cy="929531"/>
            </a:xfrm>
            <a:prstGeom prst="rect">
              <a:avLst/>
            </a:prstGeom>
          </p:spPr>
        </p:pic>
        <p:pic>
          <p:nvPicPr>
            <p:cNvPr id="83" name="Picture 82" descr="Icon&#10;&#10;Description automatically generated">
              <a:extLst>
                <a:ext uri="{FF2B5EF4-FFF2-40B4-BE49-F238E27FC236}">
                  <a16:creationId xmlns:a16="http://schemas.microsoft.com/office/drawing/2014/main" id="{CFEC2D9C-611C-44E4-AF1C-724325890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746" y="3839419"/>
              <a:ext cx="929531" cy="929531"/>
            </a:xfrm>
            <a:prstGeom prst="rect">
              <a:avLst/>
            </a:prstGeom>
          </p:spPr>
        </p:pic>
        <p:pic>
          <p:nvPicPr>
            <p:cNvPr id="84" name="Picture 83" descr="Icon&#10;&#10;Description automatically generated">
              <a:extLst>
                <a:ext uri="{FF2B5EF4-FFF2-40B4-BE49-F238E27FC236}">
                  <a16:creationId xmlns:a16="http://schemas.microsoft.com/office/drawing/2014/main" id="{349B8ED2-72C0-4480-BBE1-2ACEC6E8C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8229" y="3839419"/>
              <a:ext cx="929531" cy="929531"/>
            </a:xfrm>
            <a:prstGeom prst="rect">
              <a:avLst/>
            </a:prstGeom>
          </p:spPr>
        </p:pic>
        <p:pic>
          <p:nvPicPr>
            <p:cNvPr id="85" name="Picture 84" descr="Icon&#10;&#10;Description automatically generated">
              <a:extLst>
                <a:ext uri="{FF2B5EF4-FFF2-40B4-BE49-F238E27FC236}">
                  <a16:creationId xmlns:a16="http://schemas.microsoft.com/office/drawing/2014/main" id="{B3D4998F-B277-4941-9FF9-43D5BD7A3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712" y="3839419"/>
              <a:ext cx="929531" cy="929531"/>
            </a:xfrm>
            <a:prstGeom prst="rect">
              <a:avLst/>
            </a:prstGeom>
          </p:spPr>
        </p:pic>
      </p:grpSp>
      <p:grpSp>
        <p:nvGrpSpPr>
          <p:cNvPr id="88" name="Group 87">
            <a:extLst>
              <a:ext uri="{FF2B5EF4-FFF2-40B4-BE49-F238E27FC236}">
                <a16:creationId xmlns:a16="http://schemas.microsoft.com/office/drawing/2014/main" id="{53D6BB95-FD32-4C65-ABEE-521E8879072B}"/>
              </a:ext>
            </a:extLst>
          </p:cNvPr>
          <p:cNvGrpSpPr/>
          <p:nvPr/>
        </p:nvGrpSpPr>
        <p:grpSpPr>
          <a:xfrm>
            <a:off x="3153743" y="755983"/>
            <a:ext cx="524222" cy="553998"/>
            <a:chOff x="4160721" y="1334558"/>
            <a:chExt cx="833850" cy="881212"/>
          </a:xfrm>
        </p:grpSpPr>
        <p:sp>
          <p:nvSpPr>
            <p:cNvPr id="32" name="Rectangle 31">
              <a:extLst>
                <a:ext uri="{FF2B5EF4-FFF2-40B4-BE49-F238E27FC236}">
                  <a16:creationId xmlns:a16="http://schemas.microsoft.com/office/drawing/2014/main" id="{71957EB5-16F2-4E3A-8A73-4453839B299A}"/>
                </a:ext>
              </a:extLst>
            </p:cNvPr>
            <p:cNvSpPr/>
            <p:nvPr/>
          </p:nvSpPr>
          <p:spPr>
            <a:xfrm>
              <a:off x="4338762" y="1374362"/>
              <a:ext cx="527446"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6" name="TextBox 85">
              <a:extLst>
                <a:ext uri="{FF2B5EF4-FFF2-40B4-BE49-F238E27FC236}">
                  <a16:creationId xmlns:a16="http://schemas.microsoft.com/office/drawing/2014/main" id="{C95A27F7-FA4B-4F6E-A9E9-F72656938109}"/>
                </a:ext>
              </a:extLst>
            </p:cNvPr>
            <p:cNvSpPr txBox="1"/>
            <p:nvPr/>
          </p:nvSpPr>
          <p:spPr>
            <a:xfrm>
              <a:off x="4160721" y="1334558"/>
              <a:ext cx="833850" cy="881212"/>
            </a:xfrm>
            <a:prstGeom prst="rect">
              <a:avLst/>
            </a:prstGeom>
            <a:noFill/>
          </p:spPr>
          <p:txBody>
            <a:bodyPr wrap="square" rtlCol="0">
              <a:spAutoFit/>
            </a:bodyPr>
            <a:lstStyle/>
            <a:p>
              <a:pPr defTabSz="685800">
                <a:buClrTx/>
              </a:pPr>
              <a:r>
                <a:rPr lang="vi-VN" sz="1500" b="1" kern="1200">
                  <a:solidFill>
                    <a:prstClr val="white"/>
                  </a:solidFill>
                  <a:latin typeface="Arial" panose="020B0604020202020204" pitchFamily="34" charset="0"/>
                  <a:ea typeface="+mn-ea"/>
                  <a:cs typeface="+mn-cs"/>
                </a:rPr>
                <a:t>10%</a:t>
              </a:r>
              <a:endParaRPr lang="en-US" sz="1500" b="1" kern="1200">
                <a:solidFill>
                  <a:prstClr val="white"/>
                </a:solidFill>
                <a:latin typeface="Calibri" panose="020F0502020204030204"/>
                <a:ea typeface="+mn-ea"/>
                <a:cs typeface="+mn-cs"/>
              </a:endParaRPr>
            </a:p>
          </p:txBody>
        </p:sp>
      </p:grpSp>
      <p:grpSp>
        <p:nvGrpSpPr>
          <p:cNvPr id="89" name="Group 88">
            <a:extLst>
              <a:ext uri="{FF2B5EF4-FFF2-40B4-BE49-F238E27FC236}">
                <a16:creationId xmlns:a16="http://schemas.microsoft.com/office/drawing/2014/main" id="{796E8B18-C2A2-45E0-8E39-A476C7074584}"/>
              </a:ext>
            </a:extLst>
          </p:cNvPr>
          <p:cNvGrpSpPr/>
          <p:nvPr/>
        </p:nvGrpSpPr>
        <p:grpSpPr>
          <a:xfrm>
            <a:off x="3593323" y="765555"/>
            <a:ext cx="3545390" cy="553998"/>
            <a:chOff x="4866208" y="1347320"/>
            <a:chExt cx="5639454" cy="881212"/>
          </a:xfrm>
        </p:grpSpPr>
        <p:sp>
          <p:nvSpPr>
            <p:cNvPr id="33" name="Rectangle 32">
              <a:extLst>
                <a:ext uri="{FF2B5EF4-FFF2-40B4-BE49-F238E27FC236}">
                  <a16:creationId xmlns:a16="http://schemas.microsoft.com/office/drawing/2014/main" id="{46555EB7-79DD-4F7A-98DE-8E8A13B6BDCB}"/>
                </a:ext>
              </a:extLst>
            </p:cNvPr>
            <p:cNvSpPr/>
            <p:nvPr/>
          </p:nvSpPr>
          <p:spPr>
            <a:xfrm>
              <a:off x="4866208" y="1366266"/>
              <a:ext cx="5639454"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7" name="TextBox 86">
              <a:extLst>
                <a:ext uri="{FF2B5EF4-FFF2-40B4-BE49-F238E27FC236}">
                  <a16:creationId xmlns:a16="http://schemas.microsoft.com/office/drawing/2014/main" id="{76FD93AD-B1F1-40C0-97FA-30F7CC1DEE12}"/>
                </a:ext>
              </a:extLst>
            </p:cNvPr>
            <p:cNvSpPr txBox="1"/>
            <p:nvPr/>
          </p:nvSpPr>
          <p:spPr>
            <a:xfrm>
              <a:off x="9671811" y="1347320"/>
              <a:ext cx="833851" cy="881212"/>
            </a:xfrm>
            <a:prstGeom prst="rect">
              <a:avLst/>
            </a:prstGeom>
            <a:noFill/>
          </p:spPr>
          <p:txBody>
            <a:bodyPr wrap="square" rtlCol="0">
              <a:spAutoFit/>
            </a:bodyPr>
            <a:lstStyle/>
            <a:p>
              <a:pPr defTabSz="685800">
                <a:buClrTx/>
              </a:pPr>
              <a:r>
                <a:rPr lang="vi-VN" sz="1500" b="1" kern="1200">
                  <a:solidFill>
                    <a:prstClr val="white"/>
                  </a:solidFill>
                  <a:latin typeface="Arial" panose="020B0604020202020204" pitchFamily="34" charset="0"/>
                  <a:ea typeface="+mn-ea"/>
                  <a:cs typeface="+mn-cs"/>
                </a:rPr>
                <a:t>90%</a:t>
              </a:r>
              <a:endParaRPr lang="en-US" sz="1500" b="1" kern="1200">
                <a:solidFill>
                  <a:prstClr val="white"/>
                </a:solidFill>
                <a:latin typeface="Calibri" panose="020F0502020204030204"/>
                <a:ea typeface="+mn-ea"/>
                <a:cs typeface="+mn-cs"/>
              </a:endParaRPr>
            </a:p>
          </p:txBody>
        </p:sp>
      </p:grpSp>
      <p:grpSp>
        <p:nvGrpSpPr>
          <p:cNvPr id="93" name="Group 92">
            <a:extLst>
              <a:ext uri="{FF2B5EF4-FFF2-40B4-BE49-F238E27FC236}">
                <a16:creationId xmlns:a16="http://schemas.microsoft.com/office/drawing/2014/main" id="{B811DB8D-C0D9-4F3E-AFC7-2B68518C7760}"/>
              </a:ext>
            </a:extLst>
          </p:cNvPr>
          <p:cNvGrpSpPr/>
          <p:nvPr/>
        </p:nvGrpSpPr>
        <p:grpSpPr>
          <a:xfrm>
            <a:off x="3296765" y="1880007"/>
            <a:ext cx="1428167" cy="553998"/>
            <a:chOff x="4338762" y="3082896"/>
            <a:chExt cx="2271705" cy="881211"/>
          </a:xfrm>
        </p:grpSpPr>
        <p:sp>
          <p:nvSpPr>
            <p:cNvPr id="50" name="Rectangle 49">
              <a:extLst>
                <a:ext uri="{FF2B5EF4-FFF2-40B4-BE49-F238E27FC236}">
                  <a16:creationId xmlns:a16="http://schemas.microsoft.com/office/drawing/2014/main" id="{FAFB25B7-0456-487F-BDD1-0F43416541A2}"/>
                </a:ext>
              </a:extLst>
            </p:cNvPr>
            <p:cNvSpPr/>
            <p:nvPr/>
          </p:nvSpPr>
          <p:spPr>
            <a:xfrm>
              <a:off x="4338762" y="3114454"/>
              <a:ext cx="2244500"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0" name="TextBox 89">
              <a:extLst>
                <a:ext uri="{FF2B5EF4-FFF2-40B4-BE49-F238E27FC236}">
                  <a16:creationId xmlns:a16="http://schemas.microsoft.com/office/drawing/2014/main" id="{D3BEB22D-0DF4-4B9C-B922-910D75A19BED}"/>
                </a:ext>
              </a:extLst>
            </p:cNvPr>
            <p:cNvSpPr txBox="1"/>
            <p:nvPr/>
          </p:nvSpPr>
          <p:spPr>
            <a:xfrm>
              <a:off x="5776617" y="3082896"/>
              <a:ext cx="833850" cy="881211"/>
            </a:xfrm>
            <a:prstGeom prst="rect">
              <a:avLst/>
            </a:prstGeom>
            <a:noFill/>
          </p:spPr>
          <p:txBody>
            <a:bodyPr wrap="square" rtlCol="0">
              <a:spAutoFit/>
            </a:bodyPr>
            <a:lstStyle/>
            <a:p>
              <a:pPr defTabSz="685800">
                <a:buClrTx/>
              </a:pPr>
              <a:r>
                <a:rPr lang="vi-VN" sz="1500" b="1" kern="1200">
                  <a:solidFill>
                    <a:prstClr val="white"/>
                  </a:solidFill>
                  <a:latin typeface="Arial" panose="020B0604020202020204" pitchFamily="34" charset="0"/>
                  <a:ea typeface="+mn-ea"/>
                  <a:cs typeface="+mn-cs"/>
                </a:rPr>
                <a:t>40%</a:t>
              </a:r>
              <a:endParaRPr lang="en-US" sz="1500" b="1" kern="1200">
                <a:solidFill>
                  <a:prstClr val="white"/>
                </a:solidFill>
                <a:latin typeface="Calibri" panose="020F0502020204030204"/>
                <a:ea typeface="+mn-ea"/>
                <a:cs typeface="+mn-cs"/>
              </a:endParaRPr>
            </a:p>
          </p:txBody>
        </p:sp>
      </p:grpSp>
      <p:grpSp>
        <p:nvGrpSpPr>
          <p:cNvPr id="92" name="Group 91">
            <a:extLst>
              <a:ext uri="{FF2B5EF4-FFF2-40B4-BE49-F238E27FC236}">
                <a16:creationId xmlns:a16="http://schemas.microsoft.com/office/drawing/2014/main" id="{77D7F75F-DF7F-4294-A752-3A0127B45C1B}"/>
              </a:ext>
            </a:extLst>
          </p:cNvPr>
          <p:cNvGrpSpPr/>
          <p:nvPr/>
        </p:nvGrpSpPr>
        <p:grpSpPr>
          <a:xfrm>
            <a:off x="4707411" y="1877055"/>
            <a:ext cx="2465919" cy="553998"/>
            <a:chOff x="6583262" y="3084381"/>
            <a:chExt cx="3922400" cy="881212"/>
          </a:xfrm>
        </p:grpSpPr>
        <p:sp>
          <p:nvSpPr>
            <p:cNvPr id="51" name="Rectangle 50">
              <a:extLst>
                <a:ext uri="{FF2B5EF4-FFF2-40B4-BE49-F238E27FC236}">
                  <a16:creationId xmlns:a16="http://schemas.microsoft.com/office/drawing/2014/main" id="{B946C00E-E3D5-400D-B902-321C5BED8043}"/>
                </a:ext>
              </a:extLst>
            </p:cNvPr>
            <p:cNvSpPr/>
            <p:nvPr/>
          </p:nvSpPr>
          <p:spPr>
            <a:xfrm>
              <a:off x="6583262" y="3115448"/>
              <a:ext cx="3922399"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1" name="TextBox 90">
              <a:extLst>
                <a:ext uri="{FF2B5EF4-FFF2-40B4-BE49-F238E27FC236}">
                  <a16:creationId xmlns:a16="http://schemas.microsoft.com/office/drawing/2014/main" id="{0663B613-4F7D-4D8B-B0C8-ED64220E26C2}"/>
                </a:ext>
              </a:extLst>
            </p:cNvPr>
            <p:cNvSpPr txBox="1"/>
            <p:nvPr/>
          </p:nvSpPr>
          <p:spPr>
            <a:xfrm>
              <a:off x="9671811" y="3084381"/>
              <a:ext cx="833851" cy="881212"/>
            </a:xfrm>
            <a:prstGeom prst="rect">
              <a:avLst/>
            </a:prstGeom>
            <a:noFill/>
          </p:spPr>
          <p:txBody>
            <a:bodyPr wrap="square" rtlCol="0">
              <a:spAutoFit/>
            </a:bodyPr>
            <a:lstStyle/>
            <a:p>
              <a:pPr defTabSz="685800">
                <a:buClrTx/>
              </a:pPr>
              <a:r>
                <a:rPr lang="vi-VN" sz="1500" b="1" kern="1200">
                  <a:solidFill>
                    <a:prstClr val="white"/>
                  </a:solidFill>
                  <a:latin typeface="Arial" panose="020B0604020202020204" pitchFamily="34" charset="0"/>
                  <a:ea typeface="+mn-ea"/>
                  <a:cs typeface="+mn-cs"/>
                </a:rPr>
                <a:t>60%</a:t>
              </a:r>
              <a:endParaRPr lang="en-US" sz="1500" b="1" kern="1200">
                <a:solidFill>
                  <a:prstClr val="white"/>
                </a:solidFill>
                <a:latin typeface="Calibri" panose="020F0502020204030204"/>
                <a:ea typeface="+mn-ea"/>
                <a:cs typeface="+mn-cs"/>
              </a:endParaRPr>
            </a:p>
          </p:txBody>
        </p:sp>
      </p:grpSp>
      <p:grpSp>
        <p:nvGrpSpPr>
          <p:cNvPr id="97" name="Group 96">
            <a:extLst>
              <a:ext uri="{FF2B5EF4-FFF2-40B4-BE49-F238E27FC236}">
                <a16:creationId xmlns:a16="http://schemas.microsoft.com/office/drawing/2014/main" id="{E568E7C3-9465-483E-AB3B-2271CBE722A1}"/>
              </a:ext>
            </a:extLst>
          </p:cNvPr>
          <p:cNvGrpSpPr/>
          <p:nvPr/>
        </p:nvGrpSpPr>
        <p:grpSpPr>
          <a:xfrm>
            <a:off x="3295368" y="3009537"/>
            <a:ext cx="3027186" cy="553998"/>
            <a:chOff x="4338762" y="4819936"/>
            <a:chExt cx="4815176" cy="881214"/>
          </a:xfrm>
        </p:grpSpPr>
        <p:sp>
          <p:nvSpPr>
            <p:cNvPr id="68" name="Rectangle 67">
              <a:extLst>
                <a:ext uri="{FF2B5EF4-FFF2-40B4-BE49-F238E27FC236}">
                  <a16:creationId xmlns:a16="http://schemas.microsoft.com/office/drawing/2014/main" id="{84FEEEB3-9A69-4194-8C13-1BC10431F82D}"/>
                </a:ext>
              </a:extLst>
            </p:cNvPr>
            <p:cNvSpPr/>
            <p:nvPr/>
          </p:nvSpPr>
          <p:spPr>
            <a:xfrm>
              <a:off x="4338762" y="4854546"/>
              <a:ext cx="4815176"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4" name="TextBox 93">
              <a:extLst>
                <a:ext uri="{FF2B5EF4-FFF2-40B4-BE49-F238E27FC236}">
                  <a16:creationId xmlns:a16="http://schemas.microsoft.com/office/drawing/2014/main" id="{BD3BA6C8-26AC-447B-9C40-033EFBBE1525}"/>
                </a:ext>
              </a:extLst>
            </p:cNvPr>
            <p:cNvSpPr txBox="1"/>
            <p:nvPr/>
          </p:nvSpPr>
          <p:spPr>
            <a:xfrm>
              <a:off x="7923910" y="4819936"/>
              <a:ext cx="833851" cy="881214"/>
            </a:xfrm>
            <a:prstGeom prst="rect">
              <a:avLst/>
            </a:prstGeom>
            <a:noFill/>
          </p:spPr>
          <p:txBody>
            <a:bodyPr wrap="square" rtlCol="0">
              <a:spAutoFit/>
            </a:bodyPr>
            <a:lstStyle/>
            <a:p>
              <a:pPr defTabSz="685800">
                <a:buClrTx/>
              </a:pPr>
              <a:r>
                <a:rPr lang="vi-VN" sz="1500" b="1" kern="1200">
                  <a:solidFill>
                    <a:prstClr val="white"/>
                  </a:solidFill>
                  <a:latin typeface="Arial" panose="020B0604020202020204" pitchFamily="34" charset="0"/>
                  <a:ea typeface="+mn-ea"/>
                  <a:cs typeface="+mn-cs"/>
                </a:rPr>
                <a:t>80%</a:t>
              </a:r>
              <a:endParaRPr lang="en-US" sz="1500" b="1" kern="1200">
                <a:solidFill>
                  <a:prstClr val="white"/>
                </a:solidFill>
                <a:latin typeface="Calibri" panose="020F0502020204030204"/>
                <a:ea typeface="+mn-ea"/>
                <a:cs typeface="+mn-cs"/>
              </a:endParaRPr>
            </a:p>
          </p:txBody>
        </p:sp>
      </p:grpSp>
      <p:grpSp>
        <p:nvGrpSpPr>
          <p:cNvPr id="96" name="Group 95">
            <a:extLst>
              <a:ext uri="{FF2B5EF4-FFF2-40B4-BE49-F238E27FC236}">
                <a16:creationId xmlns:a16="http://schemas.microsoft.com/office/drawing/2014/main" id="{A1CC8291-EC01-48D4-B8F2-75DA17F8091C}"/>
              </a:ext>
            </a:extLst>
          </p:cNvPr>
          <p:cNvGrpSpPr/>
          <p:nvPr/>
        </p:nvGrpSpPr>
        <p:grpSpPr>
          <a:xfrm>
            <a:off x="6317666" y="3007623"/>
            <a:ext cx="849797" cy="553998"/>
            <a:chOff x="9153938" y="4813748"/>
            <a:chExt cx="1351724" cy="881211"/>
          </a:xfrm>
        </p:grpSpPr>
        <p:sp>
          <p:nvSpPr>
            <p:cNvPr id="69" name="Rectangle 68">
              <a:extLst>
                <a:ext uri="{FF2B5EF4-FFF2-40B4-BE49-F238E27FC236}">
                  <a16:creationId xmlns:a16="http://schemas.microsoft.com/office/drawing/2014/main" id="{9966C838-9CB7-48DB-810A-037D7C755948}"/>
                </a:ext>
              </a:extLst>
            </p:cNvPr>
            <p:cNvSpPr/>
            <p:nvPr/>
          </p:nvSpPr>
          <p:spPr>
            <a:xfrm>
              <a:off x="9153938" y="4855540"/>
              <a:ext cx="1351723"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5" name="TextBox 94">
              <a:extLst>
                <a:ext uri="{FF2B5EF4-FFF2-40B4-BE49-F238E27FC236}">
                  <a16:creationId xmlns:a16="http://schemas.microsoft.com/office/drawing/2014/main" id="{BE908A07-CE7D-49BA-8821-1DFFA679FB17}"/>
                </a:ext>
              </a:extLst>
            </p:cNvPr>
            <p:cNvSpPr txBox="1"/>
            <p:nvPr/>
          </p:nvSpPr>
          <p:spPr>
            <a:xfrm>
              <a:off x="9671812" y="4813748"/>
              <a:ext cx="833850" cy="881211"/>
            </a:xfrm>
            <a:prstGeom prst="rect">
              <a:avLst/>
            </a:prstGeom>
            <a:noFill/>
          </p:spPr>
          <p:txBody>
            <a:bodyPr wrap="square" rtlCol="0">
              <a:spAutoFit/>
            </a:bodyPr>
            <a:lstStyle/>
            <a:p>
              <a:pPr defTabSz="685800">
                <a:buClrTx/>
              </a:pPr>
              <a:r>
                <a:rPr lang="vi-VN" sz="1500" b="1" kern="1200">
                  <a:solidFill>
                    <a:prstClr val="white"/>
                  </a:solidFill>
                  <a:latin typeface="Arial" panose="020B0604020202020204" pitchFamily="34" charset="0"/>
                  <a:ea typeface="+mn-ea"/>
                  <a:cs typeface="+mn-cs"/>
                </a:rPr>
                <a:t>20%</a:t>
              </a:r>
              <a:endParaRPr lang="en-US" sz="1500" b="1" kern="1200">
                <a:solidFill>
                  <a:prstClr val="white"/>
                </a:solidFill>
                <a:latin typeface="Calibri" panose="020F0502020204030204"/>
                <a:ea typeface="+mn-ea"/>
                <a:cs typeface="+mn-cs"/>
              </a:endParaRPr>
            </a:p>
          </p:txBody>
        </p:sp>
      </p:grpSp>
      <p:sp>
        <p:nvSpPr>
          <p:cNvPr id="102" name="TextBox 101">
            <a:extLst>
              <a:ext uri="{FF2B5EF4-FFF2-40B4-BE49-F238E27FC236}">
                <a16:creationId xmlns:a16="http://schemas.microsoft.com/office/drawing/2014/main" id="{EACEC5A8-3A41-4F09-A8DE-38A8DBDB2CFE}"/>
              </a:ext>
            </a:extLst>
          </p:cNvPr>
          <p:cNvSpPr txBox="1"/>
          <p:nvPr/>
        </p:nvSpPr>
        <p:spPr>
          <a:xfrm>
            <a:off x="1109860" y="3350699"/>
            <a:ext cx="8012795" cy="646331"/>
          </a:xfrm>
          <a:prstGeom prst="rect">
            <a:avLst/>
          </a:prstGeom>
          <a:noFill/>
        </p:spPr>
        <p:txBody>
          <a:bodyPr wrap="square" rtlCol="0">
            <a:spAutoFit/>
          </a:bodyPr>
          <a:lstStyle/>
          <a:p>
            <a:pPr defTabSz="685800">
              <a:buClrTx/>
            </a:pPr>
            <a:r>
              <a:rPr lang="vi-VN" sz="1800" kern="1200" dirty="0">
                <a:solidFill>
                  <a:prstClr val="black"/>
                </a:solidFill>
                <a:latin typeface="#9Slide03 Arima Madurai Black" panose="00000A00000000000000" pitchFamily="2" charset="0"/>
                <a:ea typeface="+mn-ea"/>
                <a:cs typeface="#9Slide03 Arima Madurai Black" panose="00000A00000000000000" pitchFamily="2" charset="0"/>
              </a:rPr>
              <a:t>Quan sát hình trên và cho biết ảnh hưởng của tốc độ với người đi bộ xảy ra khi tai nạn.</a:t>
            </a:r>
            <a:endParaRPr lang="en-US" sz="1800" kern="1200" dirty="0">
              <a:solidFill>
                <a:prstClr val="black"/>
              </a:solidFill>
              <a:latin typeface="#9Slide03 Arima Madurai Black" panose="00000A00000000000000" pitchFamily="2" charset="0"/>
              <a:ea typeface="+mn-ea"/>
              <a:cs typeface="#9Slide03 Arima Madurai Black" panose="00000A00000000000000" pitchFamily="2" charset="0"/>
            </a:endParaRPr>
          </a:p>
        </p:txBody>
      </p:sp>
      <p:grpSp>
        <p:nvGrpSpPr>
          <p:cNvPr id="104" name="Group 103">
            <a:extLst>
              <a:ext uri="{FF2B5EF4-FFF2-40B4-BE49-F238E27FC236}">
                <a16:creationId xmlns:a16="http://schemas.microsoft.com/office/drawing/2014/main" id="{2B839B6C-905E-4D27-9043-4A8862450AB9}"/>
              </a:ext>
            </a:extLst>
          </p:cNvPr>
          <p:cNvGrpSpPr/>
          <p:nvPr/>
        </p:nvGrpSpPr>
        <p:grpSpPr>
          <a:xfrm>
            <a:off x="206070" y="2999876"/>
            <a:ext cx="854076" cy="854076"/>
            <a:chOff x="265139" y="96839"/>
            <a:chExt cx="1138768" cy="1138768"/>
          </a:xfrm>
        </p:grpSpPr>
        <p:sp>
          <p:nvSpPr>
            <p:cNvPr id="105" name="Oval 104">
              <a:extLst>
                <a:ext uri="{FF2B5EF4-FFF2-40B4-BE49-F238E27FC236}">
                  <a16:creationId xmlns:a16="http://schemas.microsoft.com/office/drawing/2014/main" id="{41B90389-3B0A-475E-BABB-2B08DA1D9EDE}"/>
                </a:ext>
              </a:extLst>
            </p:cNvPr>
            <p:cNvSpPr/>
            <p:nvPr/>
          </p:nvSpPr>
          <p:spPr>
            <a:xfrm>
              <a:off x="302164" y="160725"/>
              <a:ext cx="1010997" cy="1010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6" name="Picture 105" descr="Icon&#10;&#10;Description automatically generated">
              <a:extLst>
                <a:ext uri="{FF2B5EF4-FFF2-40B4-BE49-F238E27FC236}">
                  <a16:creationId xmlns:a16="http://schemas.microsoft.com/office/drawing/2014/main" id="{6017C4E2-AB84-41F9-A1D1-6B556EE715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5139" y="96839"/>
              <a:ext cx="1138768" cy="1138768"/>
            </a:xfrm>
            <a:prstGeom prst="rect">
              <a:avLst/>
            </a:prstGeom>
          </p:spPr>
        </p:pic>
      </p:grpSp>
      <p:sp>
        <p:nvSpPr>
          <p:cNvPr id="107" name="TextBox 106">
            <a:extLst>
              <a:ext uri="{FF2B5EF4-FFF2-40B4-BE49-F238E27FC236}">
                <a16:creationId xmlns:a16="http://schemas.microsoft.com/office/drawing/2014/main" id="{838CD401-3538-4A0A-88C3-4DA0F56687FE}"/>
              </a:ext>
            </a:extLst>
          </p:cNvPr>
          <p:cNvSpPr txBox="1"/>
          <p:nvPr/>
        </p:nvSpPr>
        <p:spPr>
          <a:xfrm>
            <a:off x="106852" y="3878441"/>
            <a:ext cx="1052512" cy="461665"/>
          </a:xfrm>
          <a:prstGeom prst="rect">
            <a:avLst/>
          </a:prstGeom>
          <a:noFill/>
        </p:spPr>
        <p:txBody>
          <a:bodyPr wrap="square" rtlCol="0">
            <a:spAutoFit/>
          </a:bodyPr>
          <a:lstStyle/>
          <a:p>
            <a:pPr defTabSz="685800">
              <a:buClrTx/>
            </a:pPr>
            <a:r>
              <a:rPr lang="vi-VN" sz="2400" b="1" u="sng" kern="1200" dirty="0">
                <a:solidFill>
                  <a:prstClr val="black"/>
                </a:solidFill>
                <a:latin typeface="#9Slide07 IcielBaliho Script" pitchFamily="2" charset="0"/>
                <a:ea typeface="+mn-ea"/>
                <a:cs typeface="#9Slide03 Arima Madurai Black" panose="00000A00000000000000" pitchFamily="2" charset="0"/>
              </a:rPr>
              <a:t>Trả lời:</a:t>
            </a:r>
            <a:endParaRPr lang="en-US" sz="2400" b="1" u="sng" kern="1200" dirty="0">
              <a:solidFill>
                <a:prstClr val="black"/>
              </a:solidFill>
              <a:latin typeface="#9Slide07 IcielBaliho Script" pitchFamily="2" charset="0"/>
              <a:ea typeface="+mn-ea"/>
              <a:cs typeface="#9Slide03 Arima Madurai Black" panose="00000A00000000000000" pitchFamily="2" charset="0"/>
            </a:endParaRPr>
          </a:p>
        </p:txBody>
      </p:sp>
      <p:sp>
        <p:nvSpPr>
          <p:cNvPr id="108" name="TextBox 107">
            <a:extLst>
              <a:ext uri="{FF2B5EF4-FFF2-40B4-BE49-F238E27FC236}">
                <a16:creationId xmlns:a16="http://schemas.microsoft.com/office/drawing/2014/main" id="{FB272BAB-F811-71CF-4993-ADF5EDD445A7}"/>
              </a:ext>
            </a:extLst>
          </p:cNvPr>
          <p:cNvSpPr txBox="1"/>
          <p:nvPr/>
        </p:nvSpPr>
        <p:spPr>
          <a:xfrm>
            <a:off x="1134612" y="3983406"/>
            <a:ext cx="8012795" cy="923330"/>
          </a:xfrm>
          <a:prstGeom prst="rect">
            <a:avLst/>
          </a:prstGeom>
          <a:noFill/>
        </p:spPr>
        <p:txBody>
          <a:bodyPr wrap="square" rtlCol="0">
            <a:spAutoFit/>
          </a:bodyPr>
          <a:lstStyle>
            <a:defPPr marR="0" lvl="0" algn="l" rtl="0">
              <a:lnSpc>
                <a:spcPct val="100000"/>
              </a:lnSpc>
              <a:spcBef>
                <a:spcPts val="0"/>
              </a:spcBef>
              <a:spcAft>
                <a:spcPts val="0"/>
              </a:spcAft>
            </a:defPPr>
            <a:lvl1pPr defTabSz="685800">
              <a:buClrTx/>
              <a:defRPr sz="1800" kern="1200">
                <a:solidFill>
                  <a:prstClr val="black"/>
                </a:solidFill>
                <a:latin typeface="#9Slide03 Arima Madurai Black" panose="00000A00000000000000" pitchFamily="2" charset="0"/>
                <a:ea typeface="+mn-ea"/>
                <a:cs typeface="#9Slide03 Arima Madurai Black" panose="00000A00000000000000" pitchFamily="2" charset="0"/>
              </a:defRPr>
            </a:lvl1pPr>
          </a:lstStyle>
          <a:p>
            <a:r>
              <a:rPr lang="vi-VN" dirty="0"/>
              <a:t>Ảnh hưởng của tốc độ với người đi bộ khi xảy ra tai nạn: tốc độ di chuyển của phương tiện giao thông càng nhanh, tỉ lệ tử vong với người đi bộ càng lớn và ngược lại.</a:t>
            </a:r>
            <a:endParaRPr lang="en-US" dirty="0"/>
          </a:p>
        </p:txBody>
      </p:sp>
    </p:spTree>
    <p:extLst>
      <p:ext uri="{BB962C8B-B14F-4D97-AF65-F5344CB8AC3E}">
        <p14:creationId xmlns:p14="http://schemas.microsoft.com/office/powerpoint/2010/main" val="165596846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left)">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500"/>
                                        <p:tgtEl>
                                          <p:spTgt spid="70"/>
                                        </p:tgtEl>
                                      </p:cBhvr>
                                    </p:animEffect>
                                  </p:childTnLst>
                                </p:cTn>
                              </p:par>
                              <p:par>
                                <p:cTn id="18" presetID="22" presetClass="entr" presetSubtype="8" fill="hold" nodeType="with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wipe(left)">
                                      <p:cBhvr>
                                        <p:cTn id="20" dur="500"/>
                                        <p:tgtEl>
                                          <p:spTgt spid="8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additive="base">
                                        <p:cTn id="25" dur="500" fill="hold"/>
                                        <p:tgtEl>
                                          <p:spTgt spid="100"/>
                                        </p:tgtEl>
                                        <p:attrNameLst>
                                          <p:attrName>ppt_x</p:attrName>
                                        </p:attrNameLst>
                                      </p:cBhvr>
                                      <p:tavLst>
                                        <p:tav tm="0">
                                          <p:val>
                                            <p:strVal val="0-#ppt_w/2"/>
                                          </p:val>
                                        </p:tav>
                                        <p:tav tm="100000">
                                          <p:val>
                                            <p:strVal val="#ppt_x"/>
                                          </p:val>
                                        </p:tav>
                                      </p:tavLst>
                                    </p:anim>
                                    <p:anim calcmode="lin" valueType="num">
                                      <p:cBhvr additive="base">
                                        <p:cTn id="26"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wipe(left)">
                                      <p:cBhvr>
                                        <p:cTn id="31" dur="500"/>
                                        <p:tgtEl>
                                          <p:spTgt spid="77"/>
                                        </p:tgtEl>
                                      </p:cBhvr>
                                    </p:animEffect>
                                  </p:childTnLst>
                                </p:cTn>
                              </p:par>
                              <p:par>
                                <p:cTn id="32" presetID="22" presetClass="entr" presetSubtype="8" fill="hold"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wipe(left)">
                                      <p:cBhvr>
                                        <p:cTn id="34" dur="500"/>
                                        <p:tgtEl>
                                          <p:spTgt spid="9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wipe(left)">
                                      <p:cBhvr>
                                        <p:cTn id="39" dur="500"/>
                                        <p:tgtEl>
                                          <p:spTgt spid="78"/>
                                        </p:tgtEl>
                                      </p:cBhvr>
                                    </p:animEffect>
                                  </p:childTnLst>
                                </p:cTn>
                              </p:par>
                              <p:par>
                                <p:cTn id="40" presetID="22" presetClass="entr" presetSubtype="8" fill="hold" nodeType="with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wipe(left)">
                                      <p:cBhvr>
                                        <p:cTn id="42" dur="500"/>
                                        <p:tgtEl>
                                          <p:spTgt spid="9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01"/>
                                        </p:tgtEl>
                                        <p:attrNameLst>
                                          <p:attrName>style.visibility</p:attrName>
                                        </p:attrNameLst>
                                      </p:cBhvr>
                                      <p:to>
                                        <p:strVal val="visible"/>
                                      </p:to>
                                    </p:set>
                                    <p:anim calcmode="lin" valueType="num">
                                      <p:cBhvr additive="base">
                                        <p:cTn id="47" dur="500" fill="hold"/>
                                        <p:tgtEl>
                                          <p:spTgt spid="101"/>
                                        </p:tgtEl>
                                        <p:attrNameLst>
                                          <p:attrName>ppt_x</p:attrName>
                                        </p:attrNameLst>
                                      </p:cBhvr>
                                      <p:tavLst>
                                        <p:tav tm="0">
                                          <p:val>
                                            <p:strVal val="0-#ppt_w/2"/>
                                          </p:val>
                                        </p:tav>
                                        <p:tav tm="100000">
                                          <p:val>
                                            <p:strVal val="#ppt_x"/>
                                          </p:val>
                                        </p:tav>
                                      </p:tavLst>
                                    </p:anim>
                                    <p:anim calcmode="lin" valueType="num">
                                      <p:cBhvr additive="base">
                                        <p:cTn id="48" dur="5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8"/>
                                        </p:tgtEl>
                                        <p:attrNameLst>
                                          <p:attrName>style.visibility</p:attrName>
                                        </p:attrNameLst>
                                      </p:cBhvr>
                                      <p:to>
                                        <p:strVal val="visible"/>
                                      </p:to>
                                    </p:set>
                                    <p:animEffect transition="in" filter="wipe(left)">
                                      <p:cBhvr>
                                        <p:cTn id="53" dur="500"/>
                                        <p:tgtEl>
                                          <p:spTgt spid="98"/>
                                        </p:tgtEl>
                                      </p:cBhvr>
                                    </p:animEffect>
                                  </p:childTnLst>
                                </p:cTn>
                              </p:par>
                              <p:par>
                                <p:cTn id="54" presetID="22" presetClass="entr" presetSubtype="8" fill="hold" nodeType="withEffect">
                                  <p:stCondLst>
                                    <p:cond delay="0"/>
                                  </p:stCondLst>
                                  <p:childTnLst>
                                    <p:set>
                                      <p:cBhvr>
                                        <p:cTn id="55" dur="1" fill="hold">
                                          <p:stCondLst>
                                            <p:cond delay="0"/>
                                          </p:stCondLst>
                                        </p:cTn>
                                        <p:tgtEl>
                                          <p:spTgt spid="97"/>
                                        </p:tgtEl>
                                        <p:attrNameLst>
                                          <p:attrName>style.visibility</p:attrName>
                                        </p:attrNameLst>
                                      </p:cBhvr>
                                      <p:to>
                                        <p:strVal val="visible"/>
                                      </p:to>
                                    </p:set>
                                    <p:animEffect transition="in" filter="wipe(left)">
                                      <p:cBhvr>
                                        <p:cTn id="56" dur="500"/>
                                        <p:tgtEl>
                                          <p:spTgt spid="9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wipe(left)">
                                      <p:cBhvr>
                                        <p:cTn id="61" dur="500"/>
                                        <p:tgtEl>
                                          <p:spTgt spid="99"/>
                                        </p:tgtEl>
                                      </p:cBhvr>
                                    </p:animEffect>
                                  </p:childTnLst>
                                </p:cTn>
                              </p:par>
                              <p:par>
                                <p:cTn id="62" presetID="22" presetClass="entr" presetSubtype="8" fill="hold" nodeType="withEffect">
                                  <p:stCondLst>
                                    <p:cond delay="0"/>
                                  </p:stCondLst>
                                  <p:childTnLst>
                                    <p:set>
                                      <p:cBhvr>
                                        <p:cTn id="63" dur="1" fill="hold">
                                          <p:stCondLst>
                                            <p:cond delay="0"/>
                                          </p:stCondLst>
                                        </p:cTn>
                                        <p:tgtEl>
                                          <p:spTgt spid="96"/>
                                        </p:tgtEl>
                                        <p:attrNameLst>
                                          <p:attrName>style.visibility</p:attrName>
                                        </p:attrNameLst>
                                      </p:cBhvr>
                                      <p:to>
                                        <p:strVal val="visible"/>
                                      </p:to>
                                    </p:set>
                                    <p:animEffect transition="in" filter="wipe(left)">
                                      <p:cBhvr>
                                        <p:cTn id="64" dur="500"/>
                                        <p:tgtEl>
                                          <p:spTgt spid="9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04"/>
                                        </p:tgtEl>
                                        <p:attrNameLst>
                                          <p:attrName>style.visibility</p:attrName>
                                        </p:attrNameLst>
                                      </p:cBhvr>
                                      <p:to>
                                        <p:strVal val="visible"/>
                                      </p:to>
                                    </p:set>
                                    <p:anim calcmode="lin" valueType="num">
                                      <p:cBhvr>
                                        <p:cTn id="69" dur="500" fill="hold"/>
                                        <p:tgtEl>
                                          <p:spTgt spid="104"/>
                                        </p:tgtEl>
                                        <p:attrNameLst>
                                          <p:attrName>ppt_w</p:attrName>
                                        </p:attrNameLst>
                                      </p:cBhvr>
                                      <p:tavLst>
                                        <p:tav tm="0">
                                          <p:val>
                                            <p:fltVal val="0"/>
                                          </p:val>
                                        </p:tav>
                                        <p:tav tm="100000">
                                          <p:val>
                                            <p:strVal val="#ppt_w"/>
                                          </p:val>
                                        </p:tav>
                                      </p:tavLst>
                                    </p:anim>
                                    <p:anim calcmode="lin" valueType="num">
                                      <p:cBhvr>
                                        <p:cTn id="70" dur="500" fill="hold"/>
                                        <p:tgtEl>
                                          <p:spTgt spid="104"/>
                                        </p:tgtEl>
                                        <p:attrNameLst>
                                          <p:attrName>ppt_h</p:attrName>
                                        </p:attrNameLst>
                                      </p:cBhvr>
                                      <p:tavLst>
                                        <p:tav tm="0">
                                          <p:val>
                                            <p:fltVal val="0"/>
                                          </p:val>
                                        </p:tav>
                                        <p:tav tm="100000">
                                          <p:val>
                                            <p:strVal val="#ppt_h"/>
                                          </p:val>
                                        </p:tav>
                                      </p:tavLst>
                                    </p:anim>
                                    <p:animEffect transition="in" filter="fade">
                                      <p:cBhvr>
                                        <p:cTn id="71" dur="500"/>
                                        <p:tgtEl>
                                          <p:spTgt spid="104"/>
                                        </p:tgtEl>
                                      </p:cBhvr>
                                    </p:animEffect>
                                  </p:childTnLst>
                                </p:cTn>
                              </p:par>
                            </p:childTnLst>
                          </p:cTn>
                        </p:par>
                        <p:par>
                          <p:cTn id="72" fill="hold">
                            <p:stCondLst>
                              <p:cond delay="500"/>
                            </p:stCondLst>
                            <p:childTnLst>
                              <p:par>
                                <p:cTn id="73" presetID="53" presetClass="entr" presetSubtype="16" fill="hold" grpId="0" nodeType="afterEffect">
                                  <p:stCondLst>
                                    <p:cond delay="0"/>
                                  </p:stCondLst>
                                  <p:iterate type="wd">
                                    <p:tmPct val="10000"/>
                                  </p:iterate>
                                  <p:childTnLst>
                                    <p:set>
                                      <p:cBhvr>
                                        <p:cTn id="74" dur="1" fill="hold">
                                          <p:stCondLst>
                                            <p:cond delay="0"/>
                                          </p:stCondLst>
                                        </p:cTn>
                                        <p:tgtEl>
                                          <p:spTgt spid="102"/>
                                        </p:tgtEl>
                                        <p:attrNameLst>
                                          <p:attrName>style.visibility</p:attrName>
                                        </p:attrNameLst>
                                      </p:cBhvr>
                                      <p:to>
                                        <p:strVal val="visible"/>
                                      </p:to>
                                    </p:set>
                                    <p:anim calcmode="lin" valueType="num">
                                      <p:cBhvr>
                                        <p:cTn id="75" dur="500" fill="hold"/>
                                        <p:tgtEl>
                                          <p:spTgt spid="102"/>
                                        </p:tgtEl>
                                        <p:attrNameLst>
                                          <p:attrName>ppt_w</p:attrName>
                                        </p:attrNameLst>
                                      </p:cBhvr>
                                      <p:tavLst>
                                        <p:tav tm="0">
                                          <p:val>
                                            <p:fltVal val="0"/>
                                          </p:val>
                                        </p:tav>
                                        <p:tav tm="100000">
                                          <p:val>
                                            <p:strVal val="#ppt_w"/>
                                          </p:val>
                                        </p:tav>
                                      </p:tavLst>
                                    </p:anim>
                                    <p:anim calcmode="lin" valueType="num">
                                      <p:cBhvr>
                                        <p:cTn id="76" dur="500" fill="hold"/>
                                        <p:tgtEl>
                                          <p:spTgt spid="102"/>
                                        </p:tgtEl>
                                        <p:attrNameLst>
                                          <p:attrName>ppt_h</p:attrName>
                                        </p:attrNameLst>
                                      </p:cBhvr>
                                      <p:tavLst>
                                        <p:tav tm="0">
                                          <p:val>
                                            <p:fltVal val="0"/>
                                          </p:val>
                                        </p:tav>
                                        <p:tav tm="100000">
                                          <p:val>
                                            <p:strVal val="#ppt_h"/>
                                          </p:val>
                                        </p:tav>
                                      </p:tavLst>
                                    </p:anim>
                                    <p:animEffect transition="in" filter="fade">
                                      <p:cBhvr>
                                        <p:cTn id="77" dur="500"/>
                                        <p:tgtEl>
                                          <p:spTgt spid="10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7"/>
                                        </p:tgtEl>
                                        <p:attrNameLst>
                                          <p:attrName>style.visibility</p:attrName>
                                        </p:attrNameLst>
                                      </p:cBhvr>
                                      <p:to>
                                        <p:strVal val="visible"/>
                                      </p:to>
                                    </p:set>
                                    <p:animEffect transition="in" filter="fade">
                                      <p:cBhvr>
                                        <p:cTn id="82" dur="500"/>
                                        <p:tgtEl>
                                          <p:spTgt spid="107"/>
                                        </p:tgtEl>
                                      </p:cBhvr>
                                    </p:animEffect>
                                  </p:childTnLst>
                                </p:cTn>
                              </p:par>
                            </p:childTnLst>
                          </p:cTn>
                        </p:par>
                        <p:par>
                          <p:cTn id="83" fill="hold">
                            <p:stCondLst>
                              <p:cond delay="500"/>
                            </p:stCondLst>
                            <p:childTnLst>
                              <p:par>
                                <p:cTn id="84" presetID="53" presetClass="entr" presetSubtype="16" fill="hold" grpId="0" nodeType="afterEffect">
                                  <p:stCondLst>
                                    <p:cond delay="0"/>
                                  </p:stCondLst>
                                  <p:iterate type="wd">
                                    <p:tmPct val="10000"/>
                                  </p:iterate>
                                  <p:childTnLst>
                                    <p:set>
                                      <p:cBhvr>
                                        <p:cTn id="85" dur="1" fill="hold">
                                          <p:stCondLst>
                                            <p:cond delay="0"/>
                                          </p:stCondLst>
                                        </p:cTn>
                                        <p:tgtEl>
                                          <p:spTgt spid="108"/>
                                        </p:tgtEl>
                                        <p:attrNameLst>
                                          <p:attrName>style.visibility</p:attrName>
                                        </p:attrNameLst>
                                      </p:cBhvr>
                                      <p:to>
                                        <p:strVal val="visible"/>
                                      </p:to>
                                    </p:set>
                                    <p:anim calcmode="lin" valueType="num">
                                      <p:cBhvr>
                                        <p:cTn id="86" dur="500" fill="hold"/>
                                        <p:tgtEl>
                                          <p:spTgt spid="108"/>
                                        </p:tgtEl>
                                        <p:attrNameLst>
                                          <p:attrName>ppt_w</p:attrName>
                                        </p:attrNameLst>
                                      </p:cBhvr>
                                      <p:tavLst>
                                        <p:tav tm="0">
                                          <p:val>
                                            <p:fltVal val="0"/>
                                          </p:val>
                                        </p:tav>
                                        <p:tav tm="100000">
                                          <p:val>
                                            <p:strVal val="#ppt_w"/>
                                          </p:val>
                                        </p:tav>
                                      </p:tavLst>
                                    </p:anim>
                                    <p:anim calcmode="lin" valueType="num">
                                      <p:cBhvr>
                                        <p:cTn id="87" dur="500" fill="hold"/>
                                        <p:tgtEl>
                                          <p:spTgt spid="108"/>
                                        </p:tgtEl>
                                        <p:attrNameLst>
                                          <p:attrName>ppt_h</p:attrName>
                                        </p:attrNameLst>
                                      </p:cBhvr>
                                      <p:tavLst>
                                        <p:tav tm="0">
                                          <p:val>
                                            <p:fltVal val="0"/>
                                          </p:val>
                                        </p:tav>
                                        <p:tav tm="100000">
                                          <p:val>
                                            <p:strVal val="#ppt_h"/>
                                          </p:val>
                                        </p:tav>
                                      </p:tavLst>
                                    </p:anim>
                                    <p:animEffect transition="in" filter="fade">
                                      <p:cBhvr>
                                        <p:cTn id="88"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7" grpId="0"/>
      <p:bldP spid="10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0602D074-6B8A-444D-966C-4C078112A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093" y="911475"/>
            <a:ext cx="1789009" cy="1443492"/>
          </a:xfrm>
          <a:prstGeom prst="rect">
            <a:avLst/>
          </a:prstGeom>
        </p:spPr>
      </p:pic>
      <p:pic>
        <p:nvPicPr>
          <p:cNvPr id="5" name="Picture 4" descr="A picture containing text, sign, clipart&#10;&#10;Description automatically generated">
            <a:extLst>
              <a:ext uri="{FF2B5EF4-FFF2-40B4-BE49-F238E27FC236}">
                <a16:creationId xmlns:a16="http://schemas.microsoft.com/office/drawing/2014/main" id="{CC9E1031-0BB6-4CB8-A5B5-72BADBD04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591" y="966077"/>
            <a:ext cx="1541557" cy="1334289"/>
          </a:xfrm>
          <a:prstGeom prst="rect">
            <a:avLst/>
          </a:prstGeom>
        </p:spPr>
      </p:pic>
      <p:sp>
        <p:nvSpPr>
          <p:cNvPr id="6" name="Trapezoid 5">
            <a:extLst>
              <a:ext uri="{FF2B5EF4-FFF2-40B4-BE49-F238E27FC236}">
                <a16:creationId xmlns:a16="http://schemas.microsoft.com/office/drawing/2014/main" id="{DDE522D0-3270-4A63-8C97-A16E66826397}"/>
              </a:ext>
            </a:extLst>
          </p:cNvPr>
          <p:cNvSpPr/>
          <p:nvPr/>
        </p:nvSpPr>
        <p:spPr>
          <a:xfrm flipV="1">
            <a:off x="1497680" y="-1"/>
            <a:ext cx="6258392" cy="604157"/>
          </a:xfrm>
          <a:prstGeom prst="trapezoid">
            <a:avLst>
              <a:gd name="adj" fmla="val 57432"/>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A77E4A9A-7DA4-4103-A0E6-303A18E0C71B}"/>
              </a:ext>
            </a:extLst>
          </p:cNvPr>
          <p:cNvSpPr txBox="1"/>
          <p:nvPr/>
        </p:nvSpPr>
        <p:spPr>
          <a:xfrm>
            <a:off x="1982273" y="157730"/>
            <a:ext cx="5440422" cy="400110"/>
          </a:xfrm>
          <a:prstGeom prst="rect">
            <a:avLst/>
          </a:prstGeom>
          <a:noFill/>
        </p:spPr>
        <p:txBody>
          <a:bodyPr wrap="square" rtlCol="0">
            <a:spAutoFit/>
          </a:bodyPr>
          <a:lstStyle/>
          <a:p>
            <a:pPr defTabSz="685800">
              <a:buClrTx/>
            </a:pPr>
            <a:r>
              <a:rPr lang="vi-VN" sz="2000" b="1" kern="1200" dirty="0">
                <a:solidFill>
                  <a:prstClr val="white"/>
                </a:solidFill>
                <a:latin typeface="#9Slide07 IcielCadena" panose="02000503000000020004" pitchFamily="2" charset="0"/>
                <a:ea typeface="+mn-ea"/>
                <a:cs typeface="+mn-cs"/>
              </a:rPr>
              <a:t>MỘT SỐ BIỂN BÁO GIAO THÔNG THƯỜNG GẶP</a:t>
            </a:r>
            <a:endParaRPr lang="en-US" sz="2000" b="1" kern="1200" dirty="0">
              <a:solidFill>
                <a:prstClr val="white"/>
              </a:solidFill>
              <a:latin typeface="#9Slide07 IcielCadena" panose="02000503000000020004" pitchFamily="2" charset="0"/>
              <a:ea typeface="+mn-ea"/>
              <a:cs typeface="+mn-cs"/>
            </a:endParaRPr>
          </a:p>
        </p:txBody>
      </p:sp>
      <p:sp>
        <p:nvSpPr>
          <p:cNvPr id="8" name="TextBox 7">
            <a:extLst>
              <a:ext uri="{FF2B5EF4-FFF2-40B4-BE49-F238E27FC236}">
                <a16:creationId xmlns:a16="http://schemas.microsoft.com/office/drawing/2014/main" id="{0C8B9C08-86F3-4EA0-ADC7-34E3CDBEDC38}"/>
              </a:ext>
            </a:extLst>
          </p:cNvPr>
          <p:cNvSpPr txBox="1"/>
          <p:nvPr/>
        </p:nvSpPr>
        <p:spPr>
          <a:xfrm>
            <a:off x="2857500" y="2300365"/>
            <a:ext cx="396240" cy="300082"/>
          </a:xfrm>
          <a:prstGeom prst="rect">
            <a:avLst/>
          </a:prstGeom>
          <a:noFill/>
        </p:spPr>
        <p:txBody>
          <a:bodyPr wrap="square" rtlCol="0">
            <a:spAutoFit/>
          </a:bodyPr>
          <a:lstStyle/>
          <a:p>
            <a:pPr defTabSz="685800">
              <a:buClrTx/>
            </a:pPr>
            <a:r>
              <a:rPr lang="vi-VN" sz="1350" kern="1200">
                <a:solidFill>
                  <a:prstClr val="black"/>
                </a:solidFill>
                <a:latin typeface="#9Slide03 Arima Madurai Black" panose="00000A00000000000000" pitchFamily="2" charset="0"/>
                <a:ea typeface="+mn-ea"/>
                <a:cs typeface="#9Slide03 Arima Madurai Black" panose="00000A00000000000000" pitchFamily="2" charset="0"/>
              </a:rPr>
              <a:t>a)</a:t>
            </a:r>
            <a:endParaRPr lang="en-US" sz="1350" kern="1200">
              <a:solidFill>
                <a:prstClr val="black"/>
              </a:solidFill>
              <a:latin typeface="#9Slide03 Arima Madurai Black" panose="00000A00000000000000" pitchFamily="2" charset="0"/>
              <a:ea typeface="+mn-ea"/>
              <a:cs typeface="#9Slide03 Arima Madurai Black" panose="00000A00000000000000" pitchFamily="2" charset="0"/>
            </a:endParaRPr>
          </a:p>
        </p:txBody>
      </p:sp>
      <p:sp>
        <p:nvSpPr>
          <p:cNvPr id="9" name="TextBox 8">
            <a:extLst>
              <a:ext uri="{FF2B5EF4-FFF2-40B4-BE49-F238E27FC236}">
                <a16:creationId xmlns:a16="http://schemas.microsoft.com/office/drawing/2014/main" id="{347892EC-E420-4CBC-8189-36C5D7CAA73B}"/>
              </a:ext>
            </a:extLst>
          </p:cNvPr>
          <p:cNvSpPr txBox="1"/>
          <p:nvPr/>
        </p:nvSpPr>
        <p:spPr>
          <a:xfrm>
            <a:off x="6210302" y="2334786"/>
            <a:ext cx="396240" cy="300082"/>
          </a:xfrm>
          <a:prstGeom prst="rect">
            <a:avLst/>
          </a:prstGeom>
          <a:noFill/>
        </p:spPr>
        <p:txBody>
          <a:bodyPr wrap="square" rtlCol="0">
            <a:spAutoFit/>
          </a:bodyPr>
          <a:lstStyle/>
          <a:p>
            <a:pPr defTabSz="685800">
              <a:buClrTx/>
            </a:pPr>
            <a:r>
              <a:rPr lang="vi-VN" sz="1350" kern="1200">
                <a:solidFill>
                  <a:prstClr val="black"/>
                </a:solidFill>
                <a:latin typeface="#9Slide03 Arima Madurai Black" panose="00000A00000000000000" pitchFamily="2" charset="0"/>
                <a:ea typeface="+mn-ea"/>
                <a:cs typeface="#9Slide03 Arima Madurai Black" panose="00000A00000000000000" pitchFamily="2" charset="0"/>
              </a:rPr>
              <a:t>b)</a:t>
            </a:r>
            <a:endParaRPr lang="en-US" sz="1350" kern="1200">
              <a:solidFill>
                <a:prstClr val="black"/>
              </a:solidFill>
              <a:latin typeface="#9Slide03 Arima Madurai Black" panose="00000A00000000000000" pitchFamily="2" charset="0"/>
              <a:ea typeface="+mn-ea"/>
              <a:cs typeface="#9Slide03 Arima Madurai Black" panose="00000A00000000000000" pitchFamily="2" charset="0"/>
            </a:endParaRPr>
          </a:p>
        </p:txBody>
      </p:sp>
      <p:grpSp>
        <p:nvGrpSpPr>
          <p:cNvPr id="10" name="Group 9">
            <a:extLst>
              <a:ext uri="{FF2B5EF4-FFF2-40B4-BE49-F238E27FC236}">
                <a16:creationId xmlns:a16="http://schemas.microsoft.com/office/drawing/2014/main" id="{386CE34D-961F-4FA0-B502-A860C3E9F926}"/>
              </a:ext>
            </a:extLst>
          </p:cNvPr>
          <p:cNvGrpSpPr/>
          <p:nvPr/>
        </p:nvGrpSpPr>
        <p:grpSpPr>
          <a:xfrm>
            <a:off x="311949" y="3151519"/>
            <a:ext cx="854076" cy="854076"/>
            <a:chOff x="265139" y="96839"/>
            <a:chExt cx="1138768" cy="1138768"/>
          </a:xfrm>
        </p:grpSpPr>
        <p:sp>
          <p:nvSpPr>
            <p:cNvPr id="11" name="Oval 10">
              <a:extLst>
                <a:ext uri="{FF2B5EF4-FFF2-40B4-BE49-F238E27FC236}">
                  <a16:creationId xmlns:a16="http://schemas.microsoft.com/office/drawing/2014/main" id="{1D1F1DF2-FB21-403C-8E71-2274467DE217}"/>
                </a:ext>
              </a:extLst>
            </p:cNvPr>
            <p:cNvSpPr/>
            <p:nvPr/>
          </p:nvSpPr>
          <p:spPr>
            <a:xfrm>
              <a:off x="302164" y="160725"/>
              <a:ext cx="1010997" cy="1010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12" name="Picture 11" descr="Icon&#10;&#10;Description automatically generated">
              <a:extLst>
                <a:ext uri="{FF2B5EF4-FFF2-40B4-BE49-F238E27FC236}">
                  <a16:creationId xmlns:a16="http://schemas.microsoft.com/office/drawing/2014/main" id="{8A286417-8C12-4D42-9978-6516216B4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39" y="96839"/>
              <a:ext cx="1138768" cy="1138768"/>
            </a:xfrm>
            <a:prstGeom prst="rect">
              <a:avLst/>
            </a:prstGeom>
          </p:spPr>
        </p:pic>
      </p:grpSp>
      <p:sp>
        <p:nvSpPr>
          <p:cNvPr id="13" name="TextBox 12">
            <a:extLst>
              <a:ext uri="{FF2B5EF4-FFF2-40B4-BE49-F238E27FC236}">
                <a16:creationId xmlns:a16="http://schemas.microsoft.com/office/drawing/2014/main" id="{D8605443-3675-4C6A-97FB-DDC0B72096FA}"/>
              </a:ext>
            </a:extLst>
          </p:cNvPr>
          <p:cNvSpPr txBox="1"/>
          <p:nvPr/>
        </p:nvSpPr>
        <p:spPr>
          <a:xfrm>
            <a:off x="1257163" y="3297048"/>
            <a:ext cx="7819836" cy="1089529"/>
          </a:xfrm>
          <a:prstGeom prst="rect">
            <a:avLst/>
          </a:prstGeom>
          <a:noFill/>
        </p:spPr>
        <p:txBody>
          <a:bodyPr wrap="square" rtlCol="0">
            <a:spAutoFit/>
          </a:bodyPr>
          <a:lstStyle/>
          <a:p>
            <a:pPr defTabSz="685800">
              <a:lnSpc>
                <a:spcPct val="120000"/>
              </a:lnSpc>
              <a:buClrTx/>
            </a:pPr>
            <a:r>
              <a:rPr lang="vi-VN" sz="1800" kern="1200" dirty="0">
                <a:solidFill>
                  <a:prstClr val="black"/>
                </a:solidFill>
                <a:latin typeface="#9Slide03 Arima Madurai Black" panose="00000A00000000000000" pitchFamily="2" charset="0"/>
                <a:ea typeface="+mn-ea"/>
                <a:cs typeface="#9Slide03 Arima Madurai Black" panose="00000A00000000000000" pitchFamily="2" charset="0"/>
              </a:rPr>
              <a:t>Quan sát hình và thực hiện các yêu cầu sau:</a:t>
            </a:r>
          </a:p>
          <a:p>
            <a:pPr marL="342900" indent="-342900" defTabSz="685800">
              <a:lnSpc>
                <a:spcPct val="120000"/>
              </a:lnSpc>
              <a:buClrTx/>
              <a:buFontTx/>
              <a:buAutoNum type="alphaLcParenR"/>
            </a:pPr>
            <a:r>
              <a:rPr lang="vi-VN" sz="1800" kern="1200" dirty="0">
                <a:solidFill>
                  <a:prstClr val="black"/>
                </a:solidFill>
                <a:latin typeface="#9Slide03 Arima Madurai Black" panose="00000A00000000000000" pitchFamily="2" charset="0"/>
                <a:ea typeface="+mn-ea"/>
                <a:cs typeface="#9Slide03 Arima Madurai Black" panose="00000A00000000000000" pitchFamily="2" charset="0"/>
              </a:rPr>
              <a:t>Giải thích ý nghĩa của các biển báo trong hình.</a:t>
            </a:r>
          </a:p>
          <a:p>
            <a:pPr marL="342900" indent="-342900" defTabSz="685800">
              <a:lnSpc>
                <a:spcPct val="120000"/>
              </a:lnSpc>
              <a:buClrTx/>
              <a:buFontTx/>
              <a:buAutoNum type="alphaLcParenR"/>
            </a:pPr>
            <a:r>
              <a:rPr lang="vi-VN" sz="1800" kern="1200" dirty="0">
                <a:solidFill>
                  <a:prstClr val="black"/>
                </a:solidFill>
                <a:latin typeface="#9Slide03 Arima Madurai Black" panose="00000A00000000000000" pitchFamily="2" charset="0"/>
                <a:ea typeface="+mn-ea"/>
                <a:cs typeface="#9Slide03 Arima Madurai Black" panose="00000A00000000000000" pitchFamily="2" charset="0"/>
              </a:rPr>
              <a:t>Khi gặp các biển báo này, người lái xe cần phải làm gì? Vì sao?</a:t>
            </a:r>
            <a:endParaRPr lang="en-US" sz="1800" kern="1200" dirty="0">
              <a:solidFill>
                <a:prstClr val="black"/>
              </a:solidFill>
              <a:latin typeface="#9Slide03 Arima Madurai Black" panose="00000A00000000000000" pitchFamily="2" charset="0"/>
              <a:ea typeface="+mn-ea"/>
              <a:cs typeface="#9Slide03 Arima Madurai Black" panose="00000A00000000000000" pitchFamily="2" charset="0"/>
            </a:endParaRPr>
          </a:p>
        </p:txBody>
      </p:sp>
      <p:sp>
        <p:nvSpPr>
          <p:cNvPr id="14" name="TextBox 13">
            <a:extLst>
              <a:ext uri="{FF2B5EF4-FFF2-40B4-BE49-F238E27FC236}">
                <a16:creationId xmlns:a16="http://schemas.microsoft.com/office/drawing/2014/main" id="{10CD6242-CC3A-4A61-950A-83251F0A2221}"/>
              </a:ext>
            </a:extLst>
          </p:cNvPr>
          <p:cNvSpPr txBox="1"/>
          <p:nvPr/>
        </p:nvSpPr>
        <p:spPr>
          <a:xfrm>
            <a:off x="2455528" y="2636493"/>
            <a:ext cx="4493912" cy="323165"/>
          </a:xfrm>
          <a:prstGeom prst="rect">
            <a:avLst/>
          </a:prstGeom>
          <a:noFill/>
        </p:spPr>
        <p:txBody>
          <a:bodyPr wrap="square" rtlCol="0">
            <a:spAutoFit/>
          </a:bodyPr>
          <a:lstStyle/>
          <a:p>
            <a:pPr algn="ctr" defTabSz="685800">
              <a:buClrTx/>
            </a:pPr>
            <a:r>
              <a:rPr lang="vi-VN" sz="1500" kern="1200" dirty="0">
                <a:solidFill>
                  <a:prstClr val="black"/>
                </a:solidFill>
                <a:latin typeface="#9Slide03 Arima Madurai Black" panose="00000A00000000000000" pitchFamily="2" charset="0"/>
                <a:ea typeface="+mn-ea"/>
                <a:cs typeface="#9Slide03 Arima Madurai Black" panose="00000A00000000000000" pitchFamily="2" charset="0"/>
              </a:rPr>
              <a:t>Một số biển báo giao thông thường gặp</a:t>
            </a:r>
            <a:endParaRPr lang="en-US" sz="1500" kern="1200" dirty="0">
              <a:solidFill>
                <a:prstClr val="black"/>
              </a:solidFill>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26170199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950DD-FA92-4CC2-93FD-7685AE1E9B4A}"/>
              </a:ext>
            </a:extLst>
          </p:cNvPr>
          <p:cNvGrpSpPr/>
          <p:nvPr/>
        </p:nvGrpSpPr>
        <p:grpSpPr>
          <a:xfrm>
            <a:off x="4009031" y="250922"/>
            <a:ext cx="1103079" cy="488126"/>
            <a:chOff x="302164" y="4049022"/>
            <a:chExt cx="1470772" cy="650834"/>
          </a:xfrm>
        </p:grpSpPr>
        <p:sp>
          <p:nvSpPr>
            <p:cNvPr id="3" name="Rectangle: Rounded Corners 2">
              <a:extLst>
                <a:ext uri="{FF2B5EF4-FFF2-40B4-BE49-F238E27FC236}">
                  <a16:creationId xmlns:a16="http://schemas.microsoft.com/office/drawing/2014/main" id="{3F8301C1-915D-43FC-82CE-6C13E2FD7DDE}"/>
                </a:ext>
              </a:extLst>
            </p:cNvPr>
            <p:cNvSpPr/>
            <p:nvPr/>
          </p:nvSpPr>
          <p:spPr>
            <a:xfrm>
              <a:off x="302164" y="4109023"/>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095E6C08-2D10-4A0A-95E0-25F92336B213}"/>
                </a:ext>
              </a:extLst>
            </p:cNvPr>
            <p:cNvSpPr txBox="1"/>
            <p:nvPr/>
          </p:nvSpPr>
          <p:spPr>
            <a:xfrm>
              <a:off x="377233" y="4049022"/>
              <a:ext cx="1351111" cy="615553"/>
            </a:xfrm>
            <a:prstGeom prst="rect">
              <a:avLst/>
            </a:prstGeom>
            <a:noFill/>
          </p:spPr>
          <p:txBody>
            <a:bodyPr wrap="square" rtlCol="0">
              <a:spAutoFit/>
            </a:bodyPr>
            <a:lstStyle>
              <a:defPPr marR="0" lvl="0" algn="l" rtl="0">
                <a:lnSpc>
                  <a:spcPct val="100000"/>
                </a:lnSpc>
                <a:spcBef>
                  <a:spcPts val="0"/>
                </a:spcBef>
                <a:spcAft>
                  <a:spcPts val="0"/>
                </a:spcAft>
              </a:defPPr>
              <a:lvl1pPr defTabSz="685800">
                <a:buClrTx/>
                <a:defRPr sz="2400" b="1" kern="1200">
                  <a:solidFill>
                    <a:prstClr val="white"/>
                  </a:solidFill>
                  <a:latin typeface="#9Slide07 IcielBaliho Script" pitchFamily="2" charset="0"/>
                  <a:ea typeface="+mn-ea"/>
                  <a:cs typeface="+mn-cs"/>
                </a:defRPr>
              </a:lvl1pPr>
            </a:lstStyle>
            <a:p>
              <a:r>
                <a:rPr lang="vi-VN" dirty="0"/>
                <a:t>Trả lời:</a:t>
              </a:r>
              <a:endParaRPr lang="en-US" dirty="0"/>
            </a:p>
          </p:txBody>
        </p:sp>
        <p:sp>
          <p:nvSpPr>
            <p:cNvPr id="5" name="Rectangle: Rounded Corners 4">
              <a:extLst>
                <a:ext uri="{FF2B5EF4-FFF2-40B4-BE49-F238E27FC236}">
                  <a16:creationId xmlns:a16="http://schemas.microsoft.com/office/drawing/2014/main" id="{1B28A71B-3B8B-4402-9C59-46094C137636}"/>
                </a:ext>
              </a:extLst>
            </p:cNvPr>
            <p:cNvSpPr/>
            <p:nvPr/>
          </p:nvSpPr>
          <p:spPr>
            <a:xfrm>
              <a:off x="342040" y="4150599"/>
              <a:ext cx="1383889" cy="5050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pic>
        <p:nvPicPr>
          <p:cNvPr id="6" name="Picture 5" descr="A picture containing text, clipart&#10;&#10;Description automatically generated">
            <a:extLst>
              <a:ext uri="{FF2B5EF4-FFF2-40B4-BE49-F238E27FC236}">
                <a16:creationId xmlns:a16="http://schemas.microsoft.com/office/drawing/2014/main" id="{42C07EF5-33DB-4006-9182-FE6201BD6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253" y="1096406"/>
            <a:ext cx="1789009" cy="1443492"/>
          </a:xfrm>
          <a:prstGeom prst="rect">
            <a:avLst/>
          </a:prstGeom>
        </p:spPr>
      </p:pic>
      <p:sp>
        <p:nvSpPr>
          <p:cNvPr id="7" name="TextBox 6">
            <a:extLst>
              <a:ext uri="{FF2B5EF4-FFF2-40B4-BE49-F238E27FC236}">
                <a16:creationId xmlns:a16="http://schemas.microsoft.com/office/drawing/2014/main" id="{6A1F7342-2B19-4F23-8FFC-B9DB68AAEF09}"/>
              </a:ext>
            </a:extLst>
          </p:cNvPr>
          <p:cNvSpPr txBox="1"/>
          <p:nvPr/>
        </p:nvSpPr>
        <p:spPr>
          <a:xfrm>
            <a:off x="369452" y="1096406"/>
            <a:ext cx="396240" cy="369332"/>
          </a:xfrm>
          <a:prstGeom prst="rect">
            <a:avLst/>
          </a:prstGeom>
          <a:noFill/>
        </p:spPr>
        <p:txBody>
          <a:bodyPr wrap="square" rtlCol="0">
            <a:spAutoFit/>
          </a:bodyPr>
          <a:lstStyle/>
          <a:p>
            <a:pPr defTabSz="685800">
              <a:buClrTx/>
            </a:pPr>
            <a:r>
              <a:rPr lang="vi-VN" sz="1800" kern="1200">
                <a:solidFill>
                  <a:srgbClr val="E7E6E6">
                    <a:lumMod val="25000"/>
                  </a:srgbClr>
                </a:solidFill>
                <a:latin typeface="Arial" panose="020B0604020202020204" pitchFamily="34" charset="0"/>
                <a:ea typeface="+mn-ea"/>
                <a:cs typeface="+mn-cs"/>
              </a:rPr>
              <a:t>a)</a:t>
            </a:r>
            <a:endParaRPr lang="en-US" sz="1800" kern="1200">
              <a:solidFill>
                <a:srgbClr val="E7E6E6">
                  <a:lumMod val="25000"/>
                </a:srgbClr>
              </a:solidFill>
              <a:latin typeface="Calibri" panose="020F0502020204030204"/>
              <a:ea typeface="+mn-ea"/>
              <a:cs typeface="+mn-cs"/>
            </a:endParaRPr>
          </a:p>
        </p:txBody>
      </p:sp>
      <p:sp>
        <p:nvSpPr>
          <p:cNvPr id="9" name="TextBox 8">
            <a:extLst>
              <a:ext uri="{FF2B5EF4-FFF2-40B4-BE49-F238E27FC236}">
                <a16:creationId xmlns:a16="http://schemas.microsoft.com/office/drawing/2014/main" id="{38B5CF1B-ECA5-457C-9932-FAEEB5E9E5CC}"/>
              </a:ext>
            </a:extLst>
          </p:cNvPr>
          <p:cNvSpPr txBox="1"/>
          <p:nvPr/>
        </p:nvSpPr>
        <p:spPr>
          <a:xfrm>
            <a:off x="2463261" y="1368028"/>
            <a:ext cx="6515100" cy="1089529"/>
          </a:xfrm>
          <a:prstGeom prst="rect">
            <a:avLst/>
          </a:prstGeom>
          <a:noFill/>
        </p:spPr>
        <p:txBody>
          <a:bodyPr wrap="square">
            <a:spAutoFit/>
          </a:bodyPr>
          <a:lstStyle/>
          <a:p>
            <a:pPr algn="just" defTabSz="685800">
              <a:lnSpc>
                <a:spcPct val="120000"/>
              </a:lnSpc>
              <a:buClrTx/>
            </a:pPr>
            <a:r>
              <a:rPr lang="vi-VN" sz="1800" b="1" kern="1200" dirty="0">
                <a:solidFill>
                  <a:srgbClr val="C00000"/>
                </a:solidFill>
                <a:latin typeface="#9Slide03 Arima Madurai Black" panose="00000A00000000000000" pitchFamily="2" charset="0"/>
                <a:ea typeface="+mn-ea"/>
                <a:cs typeface="#9Slide03 Arima Madurai Black" panose="00000A00000000000000" pitchFamily="2" charset="0"/>
              </a:rPr>
              <a:t>Biển số 222a “Đường trơn”</a:t>
            </a:r>
            <a:r>
              <a:rPr lang="vi-VN" sz="1800" kern="1200" dirty="0">
                <a:solidFill>
                  <a:srgbClr val="E7E6E6">
                    <a:lumMod val="25000"/>
                  </a:srgbClr>
                </a:solidFill>
                <a:latin typeface="#9Slide03 Arima Madurai Black" panose="00000A00000000000000" pitchFamily="2" charset="0"/>
                <a:ea typeface="+mn-ea"/>
                <a:cs typeface="#9Slide03 Arima Madurai Black" panose="00000A00000000000000" pitchFamily="2" charset="0"/>
              </a:rPr>
              <a:t>, </a:t>
            </a:r>
            <a:r>
              <a:rPr lang="vi-VN" sz="1800" kern="1200" dirty="0">
                <a:solidFill>
                  <a:prstClr val="black"/>
                </a:solidFill>
                <a:latin typeface="#9Slide03 Arima Madurai Black" panose="00000A00000000000000" pitchFamily="2" charset="0"/>
                <a:ea typeface="+mn-ea"/>
                <a:cs typeface="#9Slide03 Arima Madurai Black" panose="00000A00000000000000" pitchFamily="2" charset="0"/>
              </a:rPr>
              <a:t>biển báo nguy hiểm báo trước sắp tới đoạn đường có thể xảy ra trơn trượt đặc biệt là khi thời tiết xấu, mưa phùn (hệ số bám của lốp với mặt đường &lt; 0,3)</a:t>
            </a:r>
            <a:endParaRPr lang="en-US" sz="1800" kern="1200" dirty="0">
              <a:solidFill>
                <a:prstClr val="black"/>
              </a:solidFill>
              <a:latin typeface="#9Slide03 Arima Madurai Black" panose="00000A00000000000000" pitchFamily="2" charset="0"/>
              <a:ea typeface="+mn-ea"/>
              <a:cs typeface="#9Slide03 Arima Madurai Black" panose="00000A00000000000000" pitchFamily="2" charset="0"/>
            </a:endParaRPr>
          </a:p>
        </p:txBody>
      </p:sp>
      <p:pic>
        <p:nvPicPr>
          <p:cNvPr id="10" name="Picture 9" descr="A picture containing text, sign, clipart&#10;&#10;Description automatically generated">
            <a:extLst>
              <a:ext uri="{FF2B5EF4-FFF2-40B4-BE49-F238E27FC236}">
                <a16:creationId xmlns:a16="http://schemas.microsoft.com/office/drawing/2014/main" id="{4E6BE58C-886A-4612-AE87-19B9FAB4E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671" y="3000617"/>
            <a:ext cx="1541557" cy="1334289"/>
          </a:xfrm>
          <a:prstGeom prst="rect">
            <a:avLst/>
          </a:prstGeom>
        </p:spPr>
      </p:pic>
      <p:sp>
        <p:nvSpPr>
          <p:cNvPr id="12" name="TextBox 11">
            <a:extLst>
              <a:ext uri="{FF2B5EF4-FFF2-40B4-BE49-F238E27FC236}">
                <a16:creationId xmlns:a16="http://schemas.microsoft.com/office/drawing/2014/main" id="{2C620BC0-DAD6-43CA-A887-B24DF66AE12D}"/>
              </a:ext>
            </a:extLst>
          </p:cNvPr>
          <p:cNvSpPr txBox="1"/>
          <p:nvPr/>
        </p:nvSpPr>
        <p:spPr>
          <a:xfrm>
            <a:off x="2628900" y="3307542"/>
            <a:ext cx="6349461" cy="1089529"/>
          </a:xfrm>
          <a:prstGeom prst="rect">
            <a:avLst/>
          </a:prstGeom>
          <a:noFill/>
        </p:spPr>
        <p:txBody>
          <a:bodyPr wrap="square">
            <a:spAutoFit/>
          </a:bodyPr>
          <a:lstStyle/>
          <a:p>
            <a:pPr algn="just" defTabSz="685800">
              <a:lnSpc>
                <a:spcPct val="120000"/>
              </a:lnSpc>
              <a:buClrTx/>
            </a:pPr>
            <a:r>
              <a:rPr lang="vi-VN" sz="1800" b="1" kern="1200" dirty="0">
                <a:solidFill>
                  <a:srgbClr val="C00000"/>
                </a:solidFill>
                <a:latin typeface="#9Slide03 Arima Madurai Black" panose="00000A00000000000000" pitchFamily="2" charset="0"/>
                <a:ea typeface="+mn-ea"/>
                <a:cs typeface="#9Slide03 Arima Madurai Black" panose="00000A00000000000000" pitchFamily="2" charset="0"/>
              </a:rPr>
              <a:t>Biển số 225 “Trẻ em”</a:t>
            </a:r>
            <a:r>
              <a:rPr lang="vi-VN" sz="1800" kern="1200" dirty="0">
                <a:solidFill>
                  <a:prstClr val="black"/>
                </a:solidFill>
                <a:latin typeface="#9Slide03 Arima Madurai Black" panose="00000A00000000000000" pitchFamily="2" charset="0"/>
                <a:ea typeface="+mn-ea"/>
                <a:cs typeface="#9Slide03 Arima Madurai Black" panose="00000A00000000000000" pitchFamily="2" charset="0"/>
              </a:rPr>
              <a:t>, báo trước là gần đến đoạn đường thường có trẻ em đi ngang qua hoặc tụ tập trên đường như ở vườn trẻ, trường học, câu lạc bộ</a:t>
            </a:r>
            <a:endParaRPr lang="en-US" sz="1800" kern="1200" dirty="0">
              <a:solidFill>
                <a:prstClr val="black"/>
              </a:solidFill>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23271643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wd">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wd">
                                    <p:tmPct val="10000"/>
                                  </p:iterate>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anim calcmode="lin" valueType="num">
                                      <p:cBhvr>
                                        <p:cTn id="3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950DD-FA92-4CC2-93FD-7685AE1E9B4A}"/>
              </a:ext>
            </a:extLst>
          </p:cNvPr>
          <p:cNvGrpSpPr/>
          <p:nvPr/>
        </p:nvGrpSpPr>
        <p:grpSpPr>
          <a:xfrm>
            <a:off x="4009031" y="265244"/>
            <a:ext cx="1103079" cy="473804"/>
            <a:chOff x="302164" y="4068118"/>
            <a:chExt cx="1470772" cy="631738"/>
          </a:xfrm>
        </p:grpSpPr>
        <p:sp>
          <p:nvSpPr>
            <p:cNvPr id="3" name="Rectangle: Rounded Corners 2">
              <a:extLst>
                <a:ext uri="{FF2B5EF4-FFF2-40B4-BE49-F238E27FC236}">
                  <a16:creationId xmlns:a16="http://schemas.microsoft.com/office/drawing/2014/main" id="{3F8301C1-915D-43FC-82CE-6C13E2FD7DDE}"/>
                </a:ext>
              </a:extLst>
            </p:cNvPr>
            <p:cNvSpPr/>
            <p:nvPr/>
          </p:nvSpPr>
          <p:spPr>
            <a:xfrm>
              <a:off x="302164" y="4109023"/>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7 IcielBaliho Script" pitchFamily="2" charset="0"/>
              </a:endParaRPr>
            </a:p>
          </p:txBody>
        </p:sp>
        <p:sp>
          <p:nvSpPr>
            <p:cNvPr id="4" name="TextBox 3">
              <a:extLst>
                <a:ext uri="{FF2B5EF4-FFF2-40B4-BE49-F238E27FC236}">
                  <a16:creationId xmlns:a16="http://schemas.microsoft.com/office/drawing/2014/main" id="{095E6C08-2D10-4A0A-95E0-25F92336B213}"/>
                </a:ext>
              </a:extLst>
            </p:cNvPr>
            <p:cNvSpPr txBox="1"/>
            <p:nvPr/>
          </p:nvSpPr>
          <p:spPr>
            <a:xfrm>
              <a:off x="377233" y="4068118"/>
              <a:ext cx="1351111" cy="615552"/>
            </a:xfrm>
            <a:prstGeom prst="rect">
              <a:avLst/>
            </a:prstGeom>
            <a:noFill/>
          </p:spPr>
          <p:txBody>
            <a:bodyPr wrap="square" rtlCol="0">
              <a:spAutoFit/>
            </a:bodyPr>
            <a:lstStyle/>
            <a:p>
              <a:pPr defTabSz="685800">
                <a:buClrTx/>
              </a:pPr>
              <a:r>
                <a:rPr lang="vi-VN" sz="2400" b="1" kern="1200" dirty="0">
                  <a:solidFill>
                    <a:prstClr val="white"/>
                  </a:solidFill>
                  <a:latin typeface="#9Slide07 IcielBaliho Script" pitchFamily="2" charset="0"/>
                  <a:ea typeface="+mn-ea"/>
                  <a:cs typeface="+mn-cs"/>
                </a:rPr>
                <a:t>Trả lời:</a:t>
              </a:r>
              <a:endParaRPr lang="en-US" sz="2400" b="1" kern="1200" dirty="0">
                <a:solidFill>
                  <a:prstClr val="white"/>
                </a:solidFill>
                <a:latin typeface="#9Slide07 IcielBaliho Script" pitchFamily="2" charset="0"/>
                <a:ea typeface="+mn-ea"/>
                <a:cs typeface="+mn-cs"/>
              </a:endParaRPr>
            </a:p>
          </p:txBody>
        </p:sp>
        <p:sp>
          <p:nvSpPr>
            <p:cNvPr id="5" name="Rectangle: Rounded Corners 4">
              <a:extLst>
                <a:ext uri="{FF2B5EF4-FFF2-40B4-BE49-F238E27FC236}">
                  <a16:creationId xmlns:a16="http://schemas.microsoft.com/office/drawing/2014/main" id="{1B28A71B-3B8B-4402-9C59-46094C137636}"/>
                </a:ext>
              </a:extLst>
            </p:cNvPr>
            <p:cNvSpPr/>
            <p:nvPr/>
          </p:nvSpPr>
          <p:spPr>
            <a:xfrm>
              <a:off x="342040" y="4150599"/>
              <a:ext cx="1383889" cy="5050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7 IcielBaliho Script" pitchFamily="2" charset="0"/>
              </a:endParaRPr>
            </a:p>
          </p:txBody>
        </p:sp>
      </p:grpSp>
      <p:pic>
        <p:nvPicPr>
          <p:cNvPr id="6" name="Picture 5" descr="A picture containing text, clipart&#10;&#10;Description automatically generated">
            <a:extLst>
              <a:ext uri="{FF2B5EF4-FFF2-40B4-BE49-F238E27FC236}">
                <a16:creationId xmlns:a16="http://schemas.microsoft.com/office/drawing/2014/main" id="{42C07EF5-33DB-4006-9182-FE6201BD6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200" y="1096406"/>
            <a:ext cx="1789009" cy="1443492"/>
          </a:xfrm>
          <a:prstGeom prst="rect">
            <a:avLst/>
          </a:prstGeom>
        </p:spPr>
      </p:pic>
      <p:sp>
        <p:nvSpPr>
          <p:cNvPr id="7" name="TextBox 6">
            <a:extLst>
              <a:ext uri="{FF2B5EF4-FFF2-40B4-BE49-F238E27FC236}">
                <a16:creationId xmlns:a16="http://schemas.microsoft.com/office/drawing/2014/main" id="{6A1F7342-2B19-4F23-8FFC-B9DB68AAEF09}"/>
              </a:ext>
            </a:extLst>
          </p:cNvPr>
          <p:cNvSpPr txBox="1"/>
          <p:nvPr/>
        </p:nvSpPr>
        <p:spPr>
          <a:xfrm>
            <a:off x="369451" y="1096406"/>
            <a:ext cx="416611" cy="369332"/>
          </a:xfrm>
          <a:prstGeom prst="rect">
            <a:avLst/>
          </a:prstGeom>
          <a:noFill/>
        </p:spPr>
        <p:txBody>
          <a:bodyPr wrap="square" rtlCol="0">
            <a:spAutoFit/>
          </a:bodyPr>
          <a:lstStyle/>
          <a:p>
            <a:pPr defTabSz="685800">
              <a:buClrTx/>
            </a:pPr>
            <a:r>
              <a:rPr lang="vi-VN" sz="1800" kern="1200">
                <a:solidFill>
                  <a:prstClr val="black"/>
                </a:solidFill>
                <a:latin typeface="#9Slide03 Arima Madurai Black" panose="00000A00000000000000" pitchFamily="2" charset="0"/>
                <a:ea typeface="+mn-ea"/>
                <a:cs typeface="#9Slide03 Arima Madurai Black" panose="00000A00000000000000" pitchFamily="2" charset="0"/>
              </a:rPr>
              <a:t>b)</a:t>
            </a:r>
            <a:endParaRPr lang="en-US" sz="1800" kern="1200">
              <a:solidFill>
                <a:prstClr val="black"/>
              </a:solidFill>
              <a:latin typeface="#9Slide03 Arima Madurai Black" panose="00000A00000000000000" pitchFamily="2" charset="0"/>
              <a:ea typeface="+mn-ea"/>
              <a:cs typeface="#9Slide03 Arima Madurai Black" panose="00000A00000000000000" pitchFamily="2" charset="0"/>
            </a:endParaRPr>
          </a:p>
        </p:txBody>
      </p:sp>
      <p:sp>
        <p:nvSpPr>
          <p:cNvPr id="9" name="TextBox 8">
            <a:extLst>
              <a:ext uri="{FF2B5EF4-FFF2-40B4-BE49-F238E27FC236}">
                <a16:creationId xmlns:a16="http://schemas.microsoft.com/office/drawing/2014/main" id="{38B5CF1B-ECA5-457C-9932-FAEEB5E9E5CC}"/>
              </a:ext>
            </a:extLst>
          </p:cNvPr>
          <p:cNvSpPr txBox="1"/>
          <p:nvPr/>
        </p:nvSpPr>
        <p:spPr>
          <a:xfrm>
            <a:off x="2062209" y="1176436"/>
            <a:ext cx="6850046" cy="1421928"/>
          </a:xfrm>
          <a:prstGeom prst="rect">
            <a:avLst/>
          </a:prstGeom>
          <a:noFill/>
        </p:spPr>
        <p:txBody>
          <a:bodyPr wrap="square">
            <a:spAutoFit/>
          </a:bodyPr>
          <a:lstStyle/>
          <a:p>
            <a:pPr algn="just" defTabSz="685800">
              <a:lnSpc>
                <a:spcPct val="120000"/>
              </a:lnSpc>
              <a:buClrTx/>
            </a:pPr>
            <a:r>
              <a:rPr lang="vi-VN" sz="1800" kern="1200" dirty="0">
                <a:solidFill>
                  <a:prstClr val="black"/>
                </a:solidFill>
                <a:latin typeface="#9Slide03 Arima Madurai Black" panose="00000A00000000000000" pitchFamily="2" charset="0"/>
                <a:ea typeface="+mn-ea"/>
                <a:cs typeface="#9Slide03 Arima Madurai Black" panose="00000A00000000000000" pitchFamily="2" charset="0"/>
              </a:rPr>
              <a:t>Khi gặp biển báo này, người lái xe cần</a:t>
            </a:r>
            <a:r>
              <a:rPr lang="en-US" sz="1800" kern="1200" dirty="0">
                <a:solidFill>
                  <a:prstClr val="black"/>
                </a:solidFill>
                <a:latin typeface="#9Slide03 Arima Madurai Black" panose="00000A00000000000000" pitchFamily="2" charset="0"/>
                <a:ea typeface="+mn-ea"/>
                <a:cs typeface="#9Slide03 Arima Madurai Black" panose="00000A00000000000000" pitchFamily="2" charset="0"/>
              </a:rPr>
              <a:t> g</a:t>
            </a:r>
            <a:r>
              <a:rPr lang="vi-VN" sz="1800" kern="1200" dirty="0">
                <a:solidFill>
                  <a:prstClr val="black"/>
                </a:solidFill>
                <a:latin typeface="#9Slide03 Arima Madurai Black" panose="00000A00000000000000" pitchFamily="2" charset="0"/>
                <a:ea typeface="+mn-ea"/>
                <a:cs typeface="#9Slide03 Arima Madurai Black" panose="00000A00000000000000" pitchFamily="2" charset="0"/>
              </a:rPr>
              <a:t>iảm tốc độ, tránh hãm phanh, tăng ga, sang số đột ngột để tránh xảy ra các trường hợp mất lái, trơn trượt, va chạm với xe khác do không chuyển hướng kịp thời,…, đảm bảo an toàn cho bản thân và người khác.</a:t>
            </a:r>
            <a:endParaRPr lang="en-US" sz="1800" kern="1200" dirty="0">
              <a:solidFill>
                <a:prstClr val="black"/>
              </a:solidFill>
              <a:latin typeface="#9Slide03 Arima Madurai Black" panose="00000A00000000000000" pitchFamily="2" charset="0"/>
              <a:ea typeface="+mn-ea"/>
              <a:cs typeface="#9Slide03 Arima Madurai Black" panose="00000A00000000000000" pitchFamily="2" charset="0"/>
            </a:endParaRPr>
          </a:p>
        </p:txBody>
      </p:sp>
      <p:pic>
        <p:nvPicPr>
          <p:cNvPr id="10" name="Picture 9" descr="A picture containing text, sign, clipart&#10;&#10;Description automatically generated">
            <a:extLst>
              <a:ext uri="{FF2B5EF4-FFF2-40B4-BE49-F238E27FC236}">
                <a16:creationId xmlns:a16="http://schemas.microsoft.com/office/drawing/2014/main" id="{4E6BE58C-886A-4612-AE87-19B9FAB4E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25" y="3245770"/>
            <a:ext cx="1541557" cy="1334289"/>
          </a:xfrm>
          <a:prstGeom prst="rect">
            <a:avLst/>
          </a:prstGeom>
        </p:spPr>
      </p:pic>
      <p:sp>
        <p:nvSpPr>
          <p:cNvPr id="11" name="TextBox 10">
            <a:extLst>
              <a:ext uri="{FF2B5EF4-FFF2-40B4-BE49-F238E27FC236}">
                <a16:creationId xmlns:a16="http://schemas.microsoft.com/office/drawing/2014/main" id="{8F3E37BE-8BF4-4E96-AA80-EB8DE7A918B1}"/>
              </a:ext>
            </a:extLst>
          </p:cNvPr>
          <p:cNvSpPr txBox="1"/>
          <p:nvPr/>
        </p:nvSpPr>
        <p:spPr>
          <a:xfrm>
            <a:off x="2062209" y="3035752"/>
            <a:ext cx="6850046" cy="1477328"/>
          </a:xfrm>
          <a:prstGeom prst="rect">
            <a:avLst/>
          </a:prstGeom>
          <a:noFill/>
        </p:spPr>
        <p:txBody>
          <a:bodyPr wrap="square">
            <a:spAutoFit/>
          </a:bodyPr>
          <a:lstStyle>
            <a:defPPr marR="0" lvl="0" algn="l" rtl="0">
              <a:lnSpc>
                <a:spcPct val="100000"/>
              </a:lnSpc>
              <a:spcBef>
                <a:spcPts val="0"/>
              </a:spcBef>
              <a:spcAft>
                <a:spcPts val="0"/>
              </a:spcAft>
            </a:defPPr>
            <a:lvl1pPr algn="just" defTabSz="685800">
              <a:lnSpc>
                <a:spcPct val="120000"/>
              </a:lnSpc>
              <a:buClrTx/>
              <a:defRPr sz="1800" kern="1200">
                <a:solidFill>
                  <a:prstClr val="black"/>
                </a:solidFill>
                <a:latin typeface="#9Slide03 Arima Madurai Black" panose="00000A00000000000000" pitchFamily="2" charset="0"/>
                <a:ea typeface="+mn-ea"/>
                <a:cs typeface="#9Slide03 Arima Madurai Black" panose="00000A00000000000000" pitchFamily="2" charset="0"/>
              </a:defRPr>
            </a:lvl1pPr>
          </a:lstStyle>
          <a:p>
            <a:r>
              <a:rPr lang="vi-VN" dirty="0"/>
              <a:t>Khi gặp biển báo này, người lái xe cần</a:t>
            </a:r>
            <a:r>
              <a:rPr lang="en-US" dirty="0"/>
              <a:t> </a:t>
            </a:r>
            <a:r>
              <a:rPr lang="vi-VN" dirty="0"/>
              <a:t>đi chậm, chú ý quan sát phía trước và hai bên đường để có thể ứng phó kịp thời với những trường hợp nguy hiểm có thể xảy ra như trẻ em đùa nghịch bị ngã xuống đường, trẻ em băng qua đường khi không có người lớn đi cùng,…</a:t>
            </a:r>
            <a:endParaRPr lang="en-US" dirty="0"/>
          </a:p>
        </p:txBody>
      </p:sp>
    </p:spTree>
    <p:extLst>
      <p:ext uri="{BB962C8B-B14F-4D97-AF65-F5344CB8AC3E}">
        <p14:creationId xmlns:p14="http://schemas.microsoft.com/office/powerpoint/2010/main" val="1554814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03512-E988-1E6E-2AC2-320A6BA567E3}"/>
              </a:ext>
            </a:extLst>
          </p:cNvPr>
          <p:cNvPicPr>
            <a:picLocks noChangeAspect="1"/>
          </p:cNvPicPr>
          <p:nvPr/>
        </p:nvPicPr>
        <p:blipFill>
          <a:blip r:embed="rId2"/>
          <a:stretch>
            <a:fillRect/>
          </a:stretch>
        </p:blipFill>
        <p:spPr>
          <a:xfrm>
            <a:off x="219576" y="0"/>
            <a:ext cx="5143500" cy="5143500"/>
          </a:xfrm>
          <a:prstGeom prst="rect">
            <a:avLst/>
          </a:prstGeom>
        </p:spPr>
      </p:pic>
      <p:sp>
        <p:nvSpPr>
          <p:cNvPr id="4" name="Google Shape;2096;p34">
            <a:extLst>
              <a:ext uri="{FF2B5EF4-FFF2-40B4-BE49-F238E27FC236}">
                <a16:creationId xmlns:a16="http://schemas.microsoft.com/office/drawing/2014/main" id="{D337BEAB-6B39-1427-19D6-4DBAE223D31A}"/>
              </a:ext>
            </a:extLst>
          </p:cNvPr>
          <p:cNvSpPr txBox="1"/>
          <p:nvPr/>
        </p:nvSpPr>
        <p:spPr>
          <a:xfrm>
            <a:off x="5274845" y="1659769"/>
            <a:ext cx="3492165" cy="2214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indent="0" defTabSz="914400" eaLnBrk="1" fontAlgn="auto" latinLnBrk="0" hangingPunct="1">
              <a:lnSpc>
                <a:spcPct val="120000"/>
              </a:lnSpc>
              <a:buSzPts val="1100"/>
              <a:buNone/>
              <a:tabLst/>
              <a:defRPr kumimoji="0" sz="1600" kern="0" spc="0" normalizeH="0" baseline="0">
                <a:ln>
                  <a:noFill/>
                </a:ln>
                <a:effectLst/>
                <a:uLnTx/>
                <a:uFillTx/>
                <a:latin typeface="#9Slide03 Arima Madurai Black" panose="00000A00000000000000" pitchFamily="2" charset="0"/>
                <a:ea typeface="Fira Sans"/>
                <a:cs typeface="#9Slide03 Arima Madurai Black" panose="00000A00000000000000" pitchFamily="2" charset="0"/>
              </a:defRPr>
            </a:lvl1pPr>
          </a:lstStyle>
          <a:p>
            <a:r>
              <a:rPr lang="en-US" sz="2800" dirty="0" err="1"/>
              <a:t>Thiết</a:t>
            </a:r>
            <a:r>
              <a:rPr lang="en-US" sz="2800" dirty="0"/>
              <a:t> </a:t>
            </a:r>
            <a:r>
              <a:rPr lang="en-US" sz="2800" dirty="0" err="1"/>
              <a:t>kế</a:t>
            </a:r>
            <a:r>
              <a:rPr lang="en-US" sz="2800" dirty="0"/>
              <a:t> poster </a:t>
            </a:r>
            <a:r>
              <a:rPr lang="en-US" sz="2800" dirty="0" err="1"/>
              <a:t>tuyên</a:t>
            </a:r>
            <a:r>
              <a:rPr lang="en-US" sz="2800" dirty="0"/>
              <a:t> </a:t>
            </a:r>
            <a:r>
              <a:rPr lang="en-US" sz="2800" dirty="0" err="1"/>
              <a:t>truyền</a:t>
            </a:r>
            <a:r>
              <a:rPr lang="en-US" sz="2800" dirty="0"/>
              <a:t> </a:t>
            </a:r>
            <a:r>
              <a:rPr lang="en-US" sz="2800" dirty="0" err="1"/>
              <a:t>luật</a:t>
            </a:r>
            <a:r>
              <a:rPr lang="en-US" sz="2800" dirty="0"/>
              <a:t> an </a:t>
            </a:r>
            <a:r>
              <a:rPr lang="en-US" sz="2800" dirty="0" err="1"/>
              <a:t>toàn</a:t>
            </a:r>
            <a:r>
              <a:rPr lang="en-US" sz="2800" dirty="0"/>
              <a:t> </a:t>
            </a:r>
            <a:r>
              <a:rPr lang="en-US" sz="2800" dirty="0" err="1"/>
              <a:t>giao</a:t>
            </a:r>
            <a:r>
              <a:rPr lang="en-US" sz="2800" dirty="0"/>
              <a:t> </a:t>
            </a:r>
            <a:r>
              <a:rPr lang="en-US" sz="2800" dirty="0" err="1"/>
              <a:t>thông</a:t>
            </a:r>
            <a:r>
              <a:rPr lang="en-US" sz="2800" dirty="0"/>
              <a:t> </a:t>
            </a:r>
            <a:r>
              <a:rPr lang="en-US" sz="2800" dirty="0" err="1"/>
              <a:t>đường</a:t>
            </a:r>
            <a:r>
              <a:rPr lang="en-US" sz="2800" dirty="0"/>
              <a:t> </a:t>
            </a:r>
            <a:r>
              <a:rPr lang="en-US" sz="2800" dirty="0" err="1"/>
              <a:t>bộ</a:t>
            </a:r>
            <a:endParaRPr sz="2800" dirty="0">
              <a:sym typeface="Fira Sans"/>
            </a:endParaRPr>
          </a:p>
        </p:txBody>
      </p:sp>
    </p:spTree>
    <p:extLst>
      <p:ext uri="{BB962C8B-B14F-4D97-AF65-F5344CB8AC3E}">
        <p14:creationId xmlns:p14="http://schemas.microsoft.com/office/powerpoint/2010/main" val="421169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9F9E85A4-907F-428E-B0DA-07D3AD8D85FF}"/>
              </a:ext>
            </a:extLst>
          </p:cNvPr>
          <p:cNvPicPr>
            <a:picLocks noChangeAspect="1"/>
          </p:cNvPicPr>
          <p:nvPr/>
        </p:nvPicPr>
        <p:blipFill rotWithShape="1">
          <a:blip r:embed="rId2">
            <a:extLst>
              <a:ext uri="{28A0092B-C50C-407E-A947-70E740481C1C}">
                <a14:useLocalDpi xmlns:a14="http://schemas.microsoft.com/office/drawing/2010/main" val="0"/>
              </a:ext>
            </a:extLst>
          </a:blip>
          <a:srcRect l="4667" t="8592" b="12296"/>
          <a:stretch/>
        </p:blipFill>
        <p:spPr>
          <a:xfrm>
            <a:off x="1283970" y="-11430"/>
            <a:ext cx="6869430" cy="5355883"/>
          </a:xfrm>
          <a:prstGeom prst="rect">
            <a:avLst/>
          </a:prstGeom>
        </p:spPr>
      </p:pic>
      <p:pic>
        <p:nvPicPr>
          <p:cNvPr id="7" name="Picture 6" descr="A picture containing flower, plant&#10;&#10;Description automatically generated">
            <a:extLst>
              <a:ext uri="{FF2B5EF4-FFF2-40B4-BE49-F238E27FC236}">
                <a16:creationId xmlns:a16="http://schemas.microsoft.com/office/drawing/2014/main" id="{68012278-C3F7-4282-BE7F-97895384D1F0}"/>
              </a:ext>
            </a:extLst>
          </p:cNvPr>
          <p:cNvPicPr>
            <a:picLocks noChangeAspect="1"/>
          </p:cNvPicPr>
          <p:nvPr/>
        </p:nvPicPr>
        <p:blipFill rotWithShape="1">
          <a:blip r:embed="rId3">
            <a:extLst>
              <a:ext uri="{28A0092B-C50C-407E-A947-70E740481C1C}">
                <a14:useLocalDpi xmlns:a14="http://schemas.microsoft.com/office/drawing/2010/main" val="0"/>
              </a:ext>
            </a:extLst>
          </a:blip>
          <a:srcRect t="2" b="4564"/>
          <a:stretch/>
        </p:blipFill>
        <p:spPr>
          <a:xfrm>
            <a:off x="-87633" y="2514598"/>
            <a:ext cx="2743205" cy="2628902"/>
          </a:xfrm>
          <a:prstGeom prst="rect">
            <a:avLst/>
          </a:prstGeom>
        </p:spPr>
      </p:pic>
      <p:pic>
        <p:nvPicPr>
          <p:cNvPr id="11" name="Picture 10" descr="A picture containing flower, plant&#10;&#10;Description automatically generated">
            <a:extLst>
              <a:ext uri="{FF2B5EF4-FFF2-40B4-BE49-F238E27FC236}">
                <a16:creationId xmlns:a16="http://schemas.microsoft.com/office/drawing/2014/main" id="{D6EAC10A-BB34-4D3B-AC2C-51CA0C2A395A}"/>
              </a:ext>
            </a:extLst>
          </p:cNvPr>
          <p:cNvPicPr>
            <a:picLocks noChangeAspect="1"/>
          </p:cNvPicPr>
          <p:nvPr/>
        </p:nvPicPr>
        <p:blipFill rotWithShape="1">
          <a:blip r:embed="rId3">
            <a:extLst>
              <a:ext uri="{28A0092B-C50C-407E-A947-70E740481C1C}">
                <a14:useLocalDpi xmlns:a14="http://schemas.microsoft.com/office/drawing/2010/main" val="0"/>
              </a:ext>
            </a:extLst>
          </a:blip>
          <a:srcRect t="2" b="4564"/>
          <a:stretch/>
        </p:blipFill>
        <p:spPr>
          <a:xfrm flipH="1" flipV="1">
            <a:off x="6502701" y="-57152"/>
            <a:ext cx="2743205" cy="2628902"/>
          </a:xfrm>
          <a:prstGeom prst="rect">
            <a:avLst/>
          </a:prstGeom>
        </p:spPr>
      </p:pic>
    </p:spTree>
    <p:extLst>
      <p:ext uri="{BB962C8B-B14F-4D97-AF65-F5344CB8AC3E}">
        <p14:creationId xmlns:p14="http://schemas.microsoft.com/office/powerpoint/2010/main" val="19109279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46"/>
        <p:cNvGrpSpPr/>
        <p:nvPr/>
      </p:nvGrpSpPr>
      <p:grpSpPr>
        <a:xfrm>
          <a:off x="0" y="0"/>
          <a:ext cx="0" cy="0"/>
          <a:chOff x="0" y="0"/>
          <a:chExt cx="0" cy="0"/>
        </a:xfrm>
      </p:grpSpPr>
      <p:sp>
        <p:nvSpPr>
          <p:cNvPr id="2565" name="Google Shape;2565;p45"/>
          <p:cNvSpPr/>
          <p:nvPr/>
        </p:nvSpPr>
        <p:spPr>
          <a:xfrm>
            <a:off x="4056598" y="1881506"/>
            <a:ext cx="4663950" cy="705000"/>
          </a:xfrm>
          <a:prstGeom prst="roundRect">
            <a:avLst>
              <a:gd name="adj" fmla="val 14350"/>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5"/>
          <p:cNvSpPr/>
          <p:nvPr/>
        </p:nvSpPr>
        <p:spPr>
          <a:xfrm rot="5400000">
            <a:off x="8181319" y="1743981"/>
            <a:ext cx="705900" cy="981000"/>
          </a:xfrm>
          <a:prstGeom prst="round2SameRect">
            <a:avLst>
              <a:gd name="adj1" fmla="val 50000"/>
              <a:gd name="adj2" fmla="val 0"/>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5"/>
          <p:cNvSpPr/>
          <p:nvPr/>
        </p:nvSpPr>
        <p:spPr>
          <a:xfrm>
            <a:off x="4056627" y="1813381"/>
            <a:ext cx="4574946" cy="705000"/>
          </a:xfrm>
          <a:prstGeom prst="roundRect">
            <a:avLst>
              <a:gd name="adj" fmla="val 1435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5"/>
          <p:cNvSpPr/>
          <p:nvPr/>
        </p:nvSpPr>
        <p:spPr>
          <a:xfrm>
            <a:off x="4056606" y="1561892"/>
            <a:ext cx="1080527" cy="844822"/>
          </a:xfrm>
          <a:custGeom>
            <a:avLst/>
            <a:gdLst/>
            <a:ahLst/>
            <a:cxnLst/>
            <a:rect l="l" t="t" r="r" b="b"/>
            <a:pathLst>
              <a:path w="42658" h="35549" extrusionOk="0">
                <a:moveTo>
                  <a:pt x="7793" y="0"/>
                </a:moveTo>
                <a:cubicBezTo>
                  <a:pt x="4411" y="0"/>
                  <a:pt x="1" y="374"/>
                  <a:pt x="1" y="5849"/>
                </a:cubicBezTo>
                <a:lnTo>
                  <a:pt x="1" y="7904"/>
                </a:lnTo>
                <a:lnTo>
                  <a:pt x="1" y="35549"/>
                </a:lnTo>
                <a:cubicBezTo>
                  <a:pt x="1" y="30073"/>
                  <a:pt x="4411" y="29700"/>
                  <a:pt x="7793" y="29700"/>
                </a:cubicBezTo>
                <a:cubicBezTo>
                  <a:pt x="8328" y="29700"/>
                  <a:pt x="8837" y="29709"/>
                  <a:pt x="9299" y="29709"/>
                </a:cubicBezTo>
                <a:lnTo>
                  <a:pt x="27820" y="29709"/>
                </a:lnTo>
                <a:cubicBezTo>
                  <a:pt x="36016" y="29709"/>
                  <a:pt x="42658" y="23067"/>
                  <a:pt x="42658" y="14872"/>
                </a:cubicBezTo>
                <a:cubicBezTo>
                  <a:pt x="42658" y="6676"/>
                  <a:pt x="36016" y="10"/>
                  <a:pt x="27820" y="10"/>
                </a:cubicBezTo>
                <a:lnTo>
                  <a:pt x="9299" y="10"/>
                </a:lnTo>
                <a:cubicBezTo>
                  <a:pt x="8837" y="10"/>
                  <a:pt x="8328" y="0"/>
                  <a:pt x="7793" y="0"/>
                </a:cubicBez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5"/>
          <p:cNvSpPr/>
          <p:nvPr/>
        </p:nvSpPr>
        <p:spPr>
          <a:xfrm>
            <a:off x="4056606" y="1743171"/>
            <a:ext cx="1111632" cy="705250"/>
          </a:xfrm>
          <a:custGeom>
            <a:avLst/>
            <a:gdLst/>
            <a:ahLst/>
            <a:cxnLst/>
            <a:rect l="l" t="t" r="r" b="b"/>
            <a:pathLst>
              <a:path w="43886" h="29676" extrusionOk="0">
                <a:moveTo>
                  <a:pt x="226" y="1"/>
                </a:moveTo>
                <a:cubicBezTo>
                  <a:pt x="76" y="552"/>
                  <a:pt x="1" y="1179"/>
                  <a:pt x="1" y="1906"/>
                </a:cubicBezTo>
                <a:lnTo>
                  <a:pt x="1" y="3961"/>
                </a:lnTo>
                <a:lnTo>
                  <a:pt x="1" y="25690"/>
                </a:lnTo>
                <a:lnTo>
                  <a:pt x="1" y="27745"/>
                </a:lnTo>
                <a:cubicBezTo>
                  <a:pt x="1" y="28472"/>
                  <a:pt x="76" y="29124"/>
                  <a:pt x="226" y="29675"/>
                </a:cubicBezTo>
                <a:cubicBezTo>
                  <a:pt x="1177" y="26040"/>
                  <a:pt x="4979" y="25755"/>
                  <a:pt x="7996" y="25755"/>
                </a:cubicBezTo>
                <a:cubicBezTo>
                  <a:pt x="8557" y="25755"/>
                  <a:pt x="9091" y="25765"/>
                  <a:pt x="9575" y="25765"/>
                </a:cubicBezTo>
                <a:lnTo>
                  <a:pt x="28622" y="25765"/>
                </a:lnTo>
                <a:cubicBezTo>
                  <a:pt x="37069" y="25765"/>
                  <a:pt x="43886" y="19124"/>
                  <a:pt x="43886" y="10928"/>
                </a:cubicBezTo>
                <a:cubicBezTo>
                  <a:pt x="43886" y="8372"/>
                  <a:pt x="43234" y="5991"/>
                  <a:pt x="42081" y="3911"/>
                </a:cubicBezTo>
                <a:lnTo>
                  <a:pt x="9299" y="3911"/>
                </a:lnTo>
                <a:lnTo>
                  <a:pt x="9299" y="3885"/>
                </a:lnTo>
                <a:cubicBezTo>
                  <a:pt x="8829" y="3885"/>
                  <a:pt x="8309" y="3895"/>
                  <a:pt x="7762" y="3895"/>
                </a:cubicBezTo>
                <a:cubicBezTo>
                  <a:pt x="4841" y="3895"/>
                  <a:pt x="1155" y="3611"/>
                  <a:pt x="226" y="1"/>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5"/>
          <p:cNvSpPr/>
          <p:nvPr/>
        </p:nvSpPr>
        <p:spPr>
          <a:xfrm>
            <a:off x="4056606" y="1576769"/>
            <a:ext cx="1080527" cy="844252"/>
          </a:xfrm>
          <a:custGeom>
            <a:avLst/>
            <a:gdLst/>
            <a:ahLst/>
            <a:cxnLst/>
            <a:rect l="l" t="t" r="r" b="b"/>
            <a:pathLst>
              <a:path w="42658" h="35525" extrusionOk="0">
                <a:moveTo>
                  <a:pt x="7793" y="1"/>
                </a:moveTo>
                <a:cubicBezTo>
                  <a:pt x="4411" y="1"/>
                  <a:pt x="1" y="375"/>
                  <a:pt x="1" y="5850"/>
                </a:cubicBezTo>
                <a:lnTo>
                  <a:pt x="1" y="7880"/>
                </a:lnTo>
                <a:lnTo>
                  <a:pt x="1" y="35524"/>
                </a:lnTo>
                <a:cubicBezTo>
                  <a:pt x="1" y="30086"/>
                  <a:pt x="4351" y="29699"/>
                  <a:pt x="7724" y="29699"/>
                </a:cubicBezTo>
                <a:cubicBezTo>
                  <a:pt x="8284" y="29699"/>
                  <a:pt x="8817" y="29710"/>
                  <a:pt x="9299" y="29710"/>
                </a:cubicBezTo>
                <a:lnTo>
                  <a:pt x="9299" y="29685"/>
                </a:lnTo>
                <a:lnTo>
                  <a:pt x="27820" y="29685"/>
                </a:lnTo>
                <a:cubicBezTo>
                  <a:pt x="36016" y="29685"/>
                  <a:pt x="42658" y="23043"/>
                  <a:pt x="42658" y="14847"/>
                </a:cubicBezTo>
                <a:cubicBezTo>
                  <a:pt x="42658" y="6652"/>
                  <a:pt x="36016" y="10"/>
                  <a:pt x="27820" y="10"/>
                </a:cubicBezTo>
                <a:lnTo>
                  <a:pt x="9299" y="10"/>
                </a:lnTo>
                <a:cubicBezTo>
                  <a:pt x="8837" y="10"/>
                  <a:pt x="8328" y="1"/>
                  <a:pt x="7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5"/>
          <p:cNvSpPr/>
          <p:nvPr/>
        </p:nvSpPr>
        <p:spPr>
          <a:xfrm rot="5400000">
            <a:off x="8123844" y="1675856"/>
            <a:ext cx="705900" cy="9810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5"/>
          <p:cNvSpPr txBox="1"/>
          <p:nvPr/>
        </p:nvSpPr>
        <p:spPr>
          <a:xfrm>
            <a:off x="5329341" y="1899477"/>
            <a:ext cx="3289200" cy="60402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2000" dirty="0">
                <a:solidFill>
                  <a:srgbClr val="FFFFFF"/>
                </a:solidFill>
                <a:latin typeface="#9Slide03 Arima Madurai Black" panose="00000A00000000000000" pitchFamily="2" charset="0"/>
                <a:ea typeface="Fira Sans"/>
                <a:cs typeface="#9Slide03 Arima Madurai Black" panose="00000A00000000000000" pitchFamily="2" charset="0"/>
                <a:sym typeface="Fira Sans"/>
              </a:rPr>
              <a:t>Các biển báo tốc độ, khoảng cách trên đường bộ</a:t>
            </a:r>
            <a:endParaRPr sz="2000" dirty="0">
              <a:solidFill>
                <a:srgbClr val="FFFFFF"/>
              </a:solidFill>
              <a:latin typeface="#9Slide03 Arima Madurai Black" panose="00000A00000000000000" pitchFamily="2" charset="0"/>
              <a:ea typeface="Fira Sans"/>
              <a:cs typeface="#9Slide03 Arima Madurai Black" panose="00000A00000000000000" pitchFamily="2" charset="0"/>
              <a:sym typeface="Fira Sans"/>
            </a:endParaRPr>
          </a:p>
        </p:txBody>
      </p:sp>
      <p:sp>
        <p:nvSpPr>
          <p:cNvPr id="2577" name="Google Shape;2577;p45"/>
          <p:cNvSpPr/>
          <p:nvPr/>
        </p:nvSpPr>
        <p:spPr>
          <a:xfrm>
            <a:off x="4360848" y="1697270"/>
            <a:ext cx="364147" cy="470464"/>
          </a:xfrm>
          <a:custGeom>
            <a:avLst/>
            <a:gdLst/>
            <a:ahLst/>
            <a:cxnLst/>
            <a:rect l="l" t="t" r="r" b="b"/>
            <a:pathLst>
              <a:path w="9169" h="11846" extrusionOk="0">
                <a:moveTo>
                  <a:pt x="4695" y="2079"/>
                </a:moveTo>
                <a:cubicBezTo>
                  <a:pt x="5073" y="2079"/>
                  <a:pt x="5388" y="2394"/>
                  <a:pt x="5388" y="2772"/>
                </a:cubicBezTo>
                <a:cubicBezTo>
                  <a:pt x="5388" y="3181"/>
                  <a:pt x="5073" y="3496"/>
                  <a:pt x="4695" y="3496"/>
                </a:cubicBezTo>
                <a:cubicBezTo>
                  <a:pt x="4285" y="3496"/>
                  <a:pt x="3970" y="3181"/>
                  <a:pt x="3970" y="2772"/>
                </a:cubicBezTo>
                <a:cubicBezTo>
                  <a:pt x="3970" y="2394"/>
                  <a:pt x="4285" y="2079"/>
                  <a:pt x="4695" y="2079"/>
                </a:cubicBezTo>
                <a:close/>
                <a:moveTo>
                  <a:pt x="4695" y="4189"/>
                </a:moveTo>
                <a:cubicBezTo>
                  <a:pt x="5640" y="4189"/>
                  <a:pt x="6428" y="4977"/>
                  <a:pt x="6428" y="5922"/>
                </a:cubicBezTo>
                <a:lnTo>
                  <a:pt x="6428" y="6300"/>
                </a:lnTo>
                <a:lnTo>
                  <a:pt x="2962" y="6300"/>
                </a:lnTo>
                <a:lnTo>
                  <a:pt x="2962" y="5922"/>
                </a:lnTo>
                <a:cubicBezTo>
                  <a:pt x="2962" y="4945"/>
                  <a:pt x="3750" y="4189"/>
                  <a:pt x="4695" y="4189"/>
                </a:cubicBezTo>
                <a:close/>
                <a:moveTo>
                  <a:pt x="4730" y="664"/>
                </a:moveTo>
                <a:cubicBezTo>
                  <a:pt x="6870" y="664"/>
                  <a:pt x="8538" y="2418"/>
                  <a:pt x="8538" y="4473"/>
                </a:cubicBezTo>
                <a:cubicBezTo>
                  <a:pt x="8538" y="5544"/>
                  <a:pt x="8097" y="6552"/>
                  <a:pt x="7310" y="7277"/>
                </a:cubicBezTo>
                <a:cubicBezTo>
                  <a:pt x="7215" y="7403"/>
                  <a:pt x="7121" y="7466"/>
                  <a:pt x="6995" y="7497"/>
                </a:cubicBezTo>
                <a:cubicBezTo>
                  <a:pt x="6774" y="7718"/>
                  <a:pt x="6522" y="7907"/>
                  <a:pt x="6459" y="8285"/>
                </a:cubicBezTo>
                <a:lnTo>
                  <a:pt x="5041" y="8285"/>
                </a:lnTo>
                <a:lnTo>
                  <a:pt x="5041" y="6993"/>
                </a:lnTo>
                <a:lnTo>
                  <a:pt x="6774" y="6993"/>
                </a:lnTo>
                <a:cubicBezTo>
                  <a:pt x="6963" y="6993"/>
                  <a:pt x="7121" y="6836"/>
                  <a:pt x="7121" y="6647"/>
                </a:cubicBezTo>
                <a:lnTo>
                  <a:pt x="7121" y="5922"/>
                </a:lnTo>
                <a:cubicBezTo>
                  <a:pt x="7121" y="4945"/>
                  <a:pt x="6585" y="4126"/>
                  <a:pt x="5734" y="3717"/>
                </a:cubicBezTo>
                <a:cubicBezTo>
                  <a:pt x="5987" y="3496"/>
                  <a:pt x="6113" y="3181"/>
                  <a:pt x="6113" y="2835"/>
                </a:cubicBezTo>
                <a:cubicBezTo>
                  <a:pt x="6113" y="2079"/>
                  <a:pt x="5482" y="1448"/>
                  <a:pt x="4726" y="1448"/>
                </a:cubicBezTo>
                <a:cubicBezTo>
                  <a:pt x="3970" y="1448"/>
                  <a:pt x="3340" y="2079"/>
                  <a:pt x="3340" y="2835"/>
                </a:cubicBezTo>
                <a:cubicBezTo>
                  <a:pt x="3340" y="3181"/>
                  <a:pt x="3466" y="3496"/>
                  <a:pt x="3687" y="3717"/>
                </a:cubicBezTo>
                <a:cubicBezTo>
                  <a:pt x="2868" y="4126"/>
                  <a:pt x="2332" y="4945"/>
                  <a:pt x="2332" y="5922"/>
                </a:cubicBezTo>
                <a:lnTo>
                  <a:pt x="2332" y="6647"/>
                </a:lnTo>
                <a:cubicBezTo>
                  <a:pt x="2332" y="6836"/>
                  <a:pt x="2489" y="6993"/>
                  <a:pt x="2679" y="6993"/>
                </a:cubicBezTo>
                <a:lnTo>
                  <a:pt x="4411" y="6993"/>
                </a:lnTo>
                <a:lnTo>
                  <a:pt x="4411" y="8411"/>
                </a:lnTo>
                <a:lnTo>
                  <a:pt x="2931" y="8411"/>
                </a:lnTo>
                <a:lnTo>
                  <a:pt x="2931" y="8380"/>
                </a:lnTo>
                <a:cubicBezTo>
                  <a:pt x="2836" y="7938"/>
                  <a:pt x="2615" y="7749"/>
                  <a:pt x="2363" y="7560"/>
                </a:cubicBezTo>
                <a:cubicBezTo>
                  <a:pt x="2300" y="7466"/>
                  <a:pt x="2174" y="7403"/>
                  <a:pt x="2048" y="7277"/>
                </a:cubicBezTo>
                <a:cubicBezTo>
                  <a:pt x="1135" y="6395"/>
                  <a:pt x="757" y="5135"/>
                  <a:pt x="946" y="3874"/>
                </a:cubicBezTo>
                <a:cubicBezTo>
                  <a:pt x="1198" y="2236"/>
                  <a:pt x="2615" y="881"/>
                  <a:pt x="4254" y="692"/>
                </a:cubicBezTo>
                <a:cubicBezTo>
                  <a:pt x="4415" y="673"/>
                  <a:pt x="4574" y="664"/>
                  <a:pt x="4730" y="664"/>
                </a:cubicBezTo>
                <a:close/>
                <a:moveTo>
                  <a:pt x="6428" y="9073"/>
                </a:moveTo>
                <a:lnTo>
                  <a:pt x="6428" y="9419"/>
                </a:lnTo>
                <a:cubicBezTo>
                  <a:pt x="6428" y="9640"/>
                  <a:pt x="6270" y="9797"/>
                  <a:pt x="6081" y="9797"/>
                </a:cubicBezTo>
                <a:lnTo>
                  <a:pt x="3309" y="9797"/>
                </a:lnTo>
                <a:cubicBezTo>
                  <a:pt x="3120" y="9797"/>
                  <a:pt x="2962" y="9640"/>
                  <a:pt x="2962" y="9419"/>
                </a:cubicBezTo>
                <a:lnTo>
                  <a:pt x="2962" y="9073"/>
                </a:lnTo>
                <a:close/>
                <a:moveTo>
                  <a:pt x="5703" y="10459"/>
                </a:moveTo>
                <a:lnTo>
                  <a:pt x="5703" y="10805"/>
                </a:lnTo>
                <a:cubicBezTo>
                  <a:pt x="5703" y="10994"/>
                  <a:pt x="5545" y="11183"/>
                  <a:pt x="5356" y="11183"/>
                </a:cubicBezTo>
                <a:lnTo>
                  <a:pt x="3970" y="11183"/>
                </a:lnTo>
                <a:cubicBezTo>
                  <a:pt x="3781" y="11183"/>
                  <a:pt x="3624" y="10994"/>
                  <a:pt x="3624" y="10805"/>
                </a:cubicBezTo>
                <a:lnTo>
                  <a:pt x="3624" y="10459"/>
                </a:lnTo>
                <a:close/>
                <a:moveTo>
                  <a:pt x="4662" y="0"/>
                </a:moveTo>
                <a:cubicBezTo>
                  <a:pt x="4486" y="0"/>
                  <a:pt x="4308" y="10"/>
                  <a:pt x="4128" y="31"/>
                </a:cubicBezTo>
                <a:cubicBezTo>
                  <a:pt x="2174" y="251"/>
                  <a:pt x="568" y="1827"/>
                  <a:pt x="253" y="3780"/>
                </a:cubicBezTo>
                <a:cubicBezTo>
                  <a:pt x="1" y="5229"/>
                  <a:pt x="505" y="6710"/>
                  <a:pt x="1576" y="7749"/>
                </a:cubicBezTo>
                <a:cubicBezTo>
                  <a:pt x="1733" y="7875"/>
                  <a:pt x="1859" y="7970"/>
                  <a:pt x="1922" y="8064"/>
                </a:cubicBezTo>
                <a:cubicBezTo>
                  <a:pt x="2206" y="8285"/>
                  <a:pt x="2237" y="8348"/>
                  <a:pt x="2237" y="8695"/>
                </a:cubicBezTo>
                <a:lnTo>
                  <a:pt x="2237" y="9388"/>
                </a:lnTo>
                <a:cubicBezTo>
                  <a:pt x="2237" y="9829"/>
                  <a:pt x="2521" y="10238"/>
                  <a:pt x="2962" y="10396"/>
                </a:cubicBezTo>
                <a:lnTo>
                  <a:pt x="2962" y="10774"/>
                </a:lnTo>
                <a:cubicBezTo>
                  <a:pt x="2962" y="11404"/>
                  <a:pt x="3435" y="11845"/>
                  <a:pt x="3970" y="11845"/>
                </a:cubicBezTo>
                <a:lnTo>
                  <a:pt x="5356" y="11845"/>
                </a:lnTo>
                <a:cubicBezTo>
                  <a:pt x="5955" y="11845"/>
                  <a:pt x="6396" y="11372"/>
                  <a:pt x="6396" y="10805"/>
                </a:cubicBezTo>
                <a:lnTo>
                  <a:pt x="6396" y="10427"/>
                </a:lnTo>
                <a:cubicBezTo>
                  <a:pt x="6774" y="10270"/>
                  <a:pt x="7089" y="9923"/>
                  <a:pt x="7089" y="9451"/>
                </a:cubicBezTo>
                <a:lnTo>
                  <a:pt x="7089" y="8726"/>
                </a:lnTo>
                <a:cubicBezTo>
                  <a:pt x="7089" y="8380"/>
                  <a:pt x="7121" y="8348"/>
                  <a:pt x="7404" y="8096"/>
                </a:cubicBezTo>
                <a:cubicBezTo>
                  <a:pt x="7499" y="8033"/>
                  <a:pt x="7593" y="7938"/>
                  <a:pt x="7751" y="7812"/>
                </a:cubicBezTo>
                <a:cubicBezTo>
                  <a:pt x="8664" y="6962"/>
                  <a:pt x="9169" y="5765"/>
                  <a:pt x="9169" y="4504"/>
                </a:cubicBezTo>
                <a:cubicBezTo>
                  <a:pt x="9169" y="2060"/>
                  <a:pt x="7186" y="0"/>
                  <a:pt x="46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5"/>
          <p:cNvSpPr/>
          <p:nvPr/>
        </p:nvSpPr>
        <p:spPr>
          <a:xfrm>
            <a:off x="4062350" y="3265932"/>
            <a:ext cx="4663950" cy="705000"/>
          </a:xfrm>
          <a:prstGeom prst="roundRect">
            <a:avLst>
              <a:gd name="adj" fmla="val 14350"/>
            </a:avLst>
          </a:prstGeom>
          <a:solidFill>
            <a:srgbClr val="C1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5"/>
          <p:cNvSpPr/>
          <p:nvPr/>
        </p:nvSpPr>
        <p:spPr>
          <a:xfrm rot="5400000">
            <a:off x="8187071" y="3128407"/>
            <a:ext cx="705900" cy="981000"/>
          </a:xfrm>
          <a:prstGeom prst="round2SameRect">
            <a:avLst>
              <a:gd name="adj1" fmla="val 50000"/>
              <a:gd name="adj2" fmla="val 0"/>
            </a:avLst>
          </a:prstGeom>
          <a:solidFill>
            <a:srgbClr val="C1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5"/>
          <p:cNvSpPr/>
          <p:nvPr/>
        </p:nvSpPr>
        <p:spPr>
          <a:xfrm>
            <a:off x="4062379" y="3197807"/>
            <a:ext cx="4574946" cy="705000"/>
          </a:xfrm>
          <a:prstGeom prst="roundRect">
            <a:avLst>
              <a:gd name="adj" fmla="val 1435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5"/>
          <p:cNvSpPr/>
          <p:nvPr/>
        </p:nvSpPr>
        <p:spPr>
          <a:xfrm>
            <a:off x="4062358" y="2946318"/>
            <a:ext cx="1080527" cy="844822"/>
          </a:xfrm>
          <a:custGeom>
            <a:avLst/>
            <a:gdLst/>
            <a:ahLst/>
            <a:cxnLst/>
            <a:rect l="l" t="t" r="r" b="b"/>
            <a:pathLst>
              <a:path w="42658" h="35549" extrusionOk="0">
                <a:moveTo>
                  <a:pt x="7793" y="0"/>
                </a:moveTo>
                <a:cubicBezTo>
                  <a:pt x="4411" y="0"/>
                  <a:pt x="1" y="374"/>
                  <a:pt x="1" y="5849"/>
                </a:cubicBezTo>
                <a:lnTo>
                  <a:pt x="1" y="7904"/>
                </a:lnTo>
                <a:lnTo>
                  <a:pt x="1" y="35549"/>
                </a:lnTo>
                <a:cubicBezTo>
                  <a:pt x="1" y="30073"/>
                  <a:pt x="4411" y="29700"/>
                  <a:pt x="7793" y="29700"/>
                </a:cubicBezTo>
                <a:cubicBezTo>
                  <a:pt x="8328" y="29700"/>
                  <a:pt x="8837" y="29709"/>
                  <a:pt x="9299" y="29709"/>
                </a:cubicBezTo>
                <a:lnTo>
                  <a:pt x="27820" y="29709"/>
                </a:lnTo>
                <a:cubicBezTo>
                  <a:pt x="36016" y="29709"/>
                  <a:pt x="42658" y="23067"/>
                  <a:pt x="42658" y="14872"/>
                </a:cubicBezTo>
                <a:cubicBezTo>
                  <a:pt x="42658" y="6676"/>
                  <a:pt x="36016" y="10"/>
                  <a:pt x="27820" y="10"/>
                </a:cubicBezTo>
                <a:lnTo>
                  <a:pt x="9299" y="10"/>
                </a:lnTo>
                <a:cubicBezTo>
                  <a:pt x="8837" y="10"/>
                  <a:pt x="8328" y="0"/>
                  <a:pt x="7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5"/>
          <p:cNvSpPr/>
          <p:nvPr/>
        </p:nvSpPr>
        <p:spPr>
          <a:xfrm>
            <a:off x="4062358" y="3127598"/>
            <a:ext cx="1111632" cy="705250"/>
          </a:xfrm>
          <a:custGeom>
            <a:avLst/>
            <a:gdLst/>
            <a:ahLst/>
            <a:cxnLst/>
            <a:rect l="l" t="t" r="r" b="b"/>
            <a:pathLst>
              <a:path w="43886" h="29676" extrusionOk="0">
                <a:moveTo>
                  <a:pt x="226" y="1"/>
                </a:moveTo>
                <a:cubicBezTo>
                  <a:pt x="76" y="552"/>
                  <a:pt x="1" y="1179"/>
                  <a:pt x="1" y="1906"/>
                </a:cubicBezTo>
                <a:lnTo>
                  <a:pt x="1" y="3961"/>
                </a:lnTo>
                <a:lnTo>
                  <a:pt x="1" y="25690"/>
                </a:lnTo>
                <a:lnTo>
                  <a:pt x="1" y="27745"/>
                </a:lnTo>
                <a:cubicBezTo>
                  <a:pt x="1" y="28472"/>
                  <a:pt x="76" y="29124"/>
                  <a:pt x="226" y="29675"/>
                </a:cubicBezTo>
                <a:cubicBezTo>
                  <a:pt x="1177" y="26040"/>
                  <a:pt x="4979" y="25755"/>
                  <a:pt x="7996" y="25755"/>
                </a:cubicBezTo>
                <a:cubicBezTo>
                  <a:pt x="8557" y="25755"/>
                  <a:pt x="9091" y="25765"/>
                  <a:pt x="9575" y="25765"/>
                </a:cubicBezTo>
                <a:lnTo>
                  <a:pt x="28622" y="25765"/>
                </a:lnTo>
                <a:cubicBezTo>
                  <a:pt x="37069" y="25765"/>
                  <a:pt x="43886" y="19124"/>
                  <a:pt x="43886" y="10928"/>
                </a:cubicBezTo>
                <a:cubicBezTo>
                  <a:pt x="43886" y="8372"/>
                  <a:pt x="43234" y="5991"/>
                  <a:pt x="42081" y="3911"/>
                </a:cubicBezTo>
                <a:lnTo>
                  <a:pt x="9299" y="3911"/>
                </a:lnTo>
                <a:lnTo>
                  <a:pt x="9299" y="3885"/>
                </a:lnTo>
                <a:cubicBezTo>
                  <a:pt x="8829" y="3885"/>
                  <a:pt x="8309" y="3895"/>
                  <a:pt x="7762" y="3895"/>
                </a:cubicBezTo>
                <a:cubicBezTo>
                  <a:pt x="4841" y="3895"/>
                  <a:pt x="1155" y="3611"/>
                  <a:pt x="226" y="1"/>
                </a:cubicBezTo>
                <a:close/>
              </a:path>
            </a:pathLst>
          </a:custGeom>
          <a:solidFill>
            <a:srgbClr val="C1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5"/>
          <p:cNvSpPr/>
          <p:nvPr/>
        </p:nvSpPr>
        <p:spPr>
          <a:xfrm>
            <a:off x="4062358" y="2961195"/>
            <a:ext cx="1080527" cy="844252"/>
          </a:xfrm>
          <a:custGeom>
            <a:avLst/>
            <a:gdLst/>
            <a:ahLst/>
            <a:cxnLst/>
            <a:rect l="l" t="t" r="r" b="b"/>
            <a:pathLst>
              <a:path w="42658" h="35525" extrusionOk="0">
                <a:moveTo>
                  <a:pt x="7793" y="1"/>
                </a:moveTo>
                <a:cubicBezTo>
                  <a:pt x="4411" y="1"/>
                  <a:pt x="1" y="375"/>
                  <a:pt x="1" y="5850"/>
                </a:cubicBezTo>
                <a:lnTo>
                  <a:pt x="1" y="7880"/>
                </a:lnTo>
                <a:lnTo>
                  <a:pt x="1" y="35524"/>
                </a:lnTo>
                <a:cubicBezTo>
                  <a:pt x="1" y="30086"/>
                  <a:pt x="4351" y="29699"/>
                  <a:pt x="7724" y="29699"/>
                </a:cubicBezTo>
                <a:cubicBezTo>
                  <a:pt x="8284" y="29699"/>
                  <a:pt x="8817" y="29710"/>
                  <a:pt x="9299" y="29710"/>
                </a:cubicBezTo>
                <a:lnTo>
                  <a:pt x="9299" y="29685"/>
                </a:lnTo>
                <a:lnTo>
                  <a:pt x="27820" y="29685"/>
                </a:lnTo>
                <a:cubicBezTo>
                  <a:pt x="36016" y="29685"/>
                  <a:pt x="42658" y="23043"/>
                  <a:pt x="42658" y="14847"/>
                </a:cubicBezTo>
                <a:cubicBezTo>
                  <a:pt x="42658" y="6652"/>
                  <a:pt x="36016" y="10"/>
                  <a:pt x="27820" y="10"/>
                </a:cubicBezTo>
                <a:lnTo>
                  <a:pt x="9299" y="10"/>
                </a:lnTo>
                <a:cubicBezTo>
                  <a:pt x="8837" y="10"/>
                  <a:pt x="8328" y="1"/>
                  <a:pt x="77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5"/>
          <p:cNvSpPr/>
          <p:nvPr/>
        </p:nvSpPr>
        <p:spPr>
          <a:xfrm rot="5400000">
            <a:off x="8129596" y="3060282"/>
            <a:ext cx="705900" cy="981000"/>
          </a:xfrm>
          <a:prstGeom prst="round2SameRect">
            <a:avLst>
              <a:gd name="adj1" fmla="val 50000"/>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5"/>
          <p:cNvSpPr txBox="1"/>
          <p:nvPr/>
        </p:nvSpPr>
        <p:spPr>
          <a:xfrm>
            <a:off x="5329341" y="3209812"/>
            <a:ext cx="3354833" cy="75490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indent="0">
              <a:buClr>
                <a:schemeClr val="dk1"/>
              </a:buClr>
              <a:buSzPts val="1100"/>
              <a:buNone/>
              <a:defRPr sz="2000">
                <a:solidFill>
                  <a:srgbClr val="FFFFFF"/>
                </a:solidFill>
                <a:latin typeface="#9Slide03 Arima Madurai Black" panose="00000A00000000000000" pitchFamily="2" charset="0"/>
                <a:ea typeface="Fira Sans"/>
                <a:cs typeface="#9Slide03 Arima Madurai Black" panose="00000A00000000000000" pitchFamily="2" charset="0"/>
              </a:defRPr>
            </a:lvl1pPr>
          </a:lstStyle>
          <a:p>
            <a:r>
              <a:rPr lang="en-US" dirty="0"/>
              <a:t>S</a:t>
            </a:r>
            <a:r>
              <a:rPr lang="vi-VN" dirty="0"/>
              <a:t>ự khác biệt khi trời mưa và</a:t>
            </a:r>
            <a:r>
              <a:rPr lang="en-US" dirty="0"/>
              <a:t> </a:t>
            </a:r>
            <a:r>
              <a:rPr lang="vi-VN" dirty="0"/>
              <a:t>không mưa</a:t>
            </a:r>
            <a:endParaRPr lang="vi-VN" dirty="0">
              <a:sym typeface="Fira Sans"/>
            </a:endParaRPr>
          </a:p>
        </p:txBody>
      </p:sp>
      <p:sp>
        <p:nvSpPr>
          <p:cNvPr id="2601" name="Google Shape;2601;p45"/>
          <p:cNvSpPr/>
          <p:nvPr/>
        </p:nvSpPr>
        <p:spPr>
          <a:xfrm>
            <a:off x="4342838" y="3117145"/>
            <a:ext cx="411669" cy="409487"/>
          </a:xfrm>
          <a:custGeom>
            <a:avLst/>
            <a:gdLst/>
            <a:ahLst/>
            <a:cxnLst/>
            <a:rect l="l" t="t" r="r" b="b"/>
            <a:pathLst>
              <a:path w="11910" h="11846" extrusionOk="0">
                <a:moveTo>
                  <a:pt x="5924" y="2080"/>
                </a:moveTo>
                <a:cubicBezTo>
                  <a:pt x="6302" y="2080"/>
                  <a:pt x="6617" y="2395"/>
                  <a:pt x="6617" y="2773"/>
                </a:cubicBezTo>
                <a:cubicBezTo>
                  <a:pt x="6617" y="3182"/>
                  <a:pt x="6302" y="3497"/>
                  <a:pt x="5924" y="3497"/>
                </a:cubicBezTo>
                <a:cubicBezTo>
                  <a:pt x="5514" y="3497"/>
                  <a:pt x="5199" y="3182"/>
                  <a:pt x="5199" y="2773"/>
                </a:cubicBezTo>
                <a:cubicBezTo>
                  <a:pt x="5199" y="2395"/>
                  <a:pt x="5514" y="2080"/>
                  <a:pt x="5924" y="2080"/>
                </a:cubicBezTo>
                <a:close/>
                <a:moveTo>
                  <a:pt x="5924" y="662"/>
                </a:moveTo>
                <a:cubicBezTo>
                  <a:pt x="7247" y="662"/>
                  <a:pt x="8318" y="1764"/>
                  <a:pt x="8318" y="3088"/>
                </a:cubicBezTo>
                <a:cubicBezTo>
                  <a:pt x="8318" y="3655"/>
                  <a:pt x="8129" y="4190"/>
                  <a:pt x="7783" y="4631"/>
                </a:cubicBezTo>
                <a:cubicBezTo>
                  <a:pt x="7562" y="4222"/>
                  <a:pt x="7310" y="3907"/>
                  <a:pt x="6900" y="3686"/>
                </a:cubicBezTo>
                <a:cubicBezTo>
                  <a:pt x="7153" y="3434"/>
                  <a:pt x="7310" y="3088"/>
                  <a:pt x="7310" y="2741"/>
                </a:cubicBezTo>
                <a:cubicBezTo>
                  <a:pt x="7310" y="1985"/>
                  <a:pt x="6680" y="1355"/>
                  <a:pt x="5924" y="1355"/>
                </a:cubicBezTo>
                <a:cubicBezTo>
                  <a:pt x="5168" y="1355"/>
                  <a:pt x="4538" y="1985"/>
                  <a:pt x="4538" y="2741"/>
                </a:cubicBezTo>
                <a:cubicBezTo>
                  <a:pt x="4538" y="3088"/>
                  <a:pt x="4695" y="3434"/>
                  <a:pt x="4947" y="3686"/>
                </a:cubicBezTo>
                <a:cubicBezTo>
                  <a:pt x="4538" y="3938"/>
                  <a:pt x="4223" y="4285"/>
                  <a:pt x="4034" y="4631"/>
                </a:cubicBezTo>
                <a:cubicBezTo>
                  <a:pt x="3592" y="4096"/>
                  <a:pt x="3403" y="3403"/>
                  <a:pt x="3498" y="2741"/>
                </a:cubicBezTo>
                <a:cubicBezTo>
                  <a:pt x="3655" y="1638"/>
                  <a:pt x="4664" y="662"/>
                  <a:pt x="5924" y="662"/>
                </a:cubicBezTo>
                <a:close/>
                <a:moveTo>
                  <a:pt x="5924" y="4159"/>
                </a:moveTo>
                <a:cubicBezTo>
                  <a:pt x="6554" y="4159"/>
                  <a:pt x="7058" y="4600"/>
                  <a:pt x="7247" y="5135"/>
                </a:cubicBezTo>
                <a:cubicBezTo>
                  <a:pt x="6869" y="5388"/>
                  <a:pt x="6428" y="5545"/>
                  <a:pt x="5924" y="5545"/>
                </a:cubicBezTo>
                <a:cubicBezTo>
                  <a:pt x="5451" y="5545"/>
                  <a:pt x="4979" y="5388"/>
                  <a:pt x="4569" y="5135"/>
                </a:cubicBezTo>
                <a:cubicBezTo>
                  <a:pt x="4727" y="4568"/>
                  <a:pt x="5294" y="4159"/>
                  <a:pt x="5924" y="4159"/>
                </a:cubicBezTo>
                <a:close/>
                <a:moveTo>
                  <a:pt x="1734" y="9042"/>
                </a:moveTo>
                <a:cubicBezTo>
                  <a:pt x="2301" y="9042"/>
                  <a:pt x="2773" y="9483"/>
                  <a:pt x="2773" y="10082"/>
                </a:cubicBezTo>
                <a:cubicBezTo>
                  <a:pt x="2773" y="10649"/>
                  <a:pt x="2301" y="11121"/>
                  <a:pt x="1734" y="11121"/>
                </a:cubicBezTo>
                <a:cubicBezTo>
                  <a:pt x="1198" y="11121"/>
                  <a:pt x="726" y="10649"/>
                  <a:pt x="726" y="10082"/>
                </a:cubicBezTo>
                <a:cubicBezTo>
                  <a:pt x="726" y="9483"/>
                  <a:pt x="1198" y="9042"/>
                  <a:pt x="1734" y="9042"/>
                </a:cubicBezTo>
                <a:close/>
                <a:moveTo>
                  <a:pt x="5924" y="9042"/>
                </a:moveTo>
                <a:cubicBezTo>
                  <a:pt x="6522" y="9042"/>
                  <a:pt x="6932" y="9515"/>
                  <a:pt x="6932" y="10082"/>
                </a:cubicBezTo>
                <a:cubicBezTo>
                  <a:pt x="6932" y="10649"/>
                  <a:pt x="6459" y="11121"/>
                  <a:pt x="5924" y="11121"/>
                </a:cubicBezTo>
                <a:cubicBezTo>
                  <a:pt x="5357" y="11121"/>
                  <a:pt x="4884" y="10649"/>
                  <a:pt x="4884" y="10082"/>
                </a:cubicBezTo>
                <a:cubicBezTo>
                  <a:pt x="4884" y="9483"/>
                  <a:pt x="5325" y="9042"/>
                  <a:pt x="5924" y="9042"/>
                </a:cubicBezTo>
                <a:close/>
                <a:moveTo>
                  <a:pt x="10145" y="9042"/>
                </a:moveTo>
                <a:cubicBezTo>
                  <a:pt x="10681" y="9042"/>
                  <a:pt x="11154" y="9483"/>
                  <a:pt x="11154" y="10082"/>
                </a:cubicBezTo>
                <a:cubicBezTo>
                  <a:pt x="11154" y="10649"/>
                  <a:pt x="10681" y="11121"/>
                  <a:pt x="10145" y="11121"/>
                </a:cubicBezTo>
                <a:cubicBezTo>
                  <a:pt x="9578" y="11121"/>
                  <a:pt x="9106" y="10649"/>
                  <a:pt x="9106" y="10082"/>
                </a:cubicBezTo>
                <a:cubicBezTo>
                  <a:pt x="9106" y="9483"/>
                  <a:pt x="9578" y="9042"/>
                  <a:pt x="10145" y="9042"/>
                </a:cubicBezTo>
                <a:close/>
                <a:moveTo>
                  <a:pt x="5955" y="0"/>
                </a:moveTo>
                <a:cubicBezTo>
                  <a:pt x="4349" y="0"/>
                  <a:pt x="3088" y="1197"/>
                  <a:pt x="2868" y="2678"/>
                </a:cubicBezTo>
                <a:cubicBezTo>
                  <a:pt x="2647" y="4442"/>
                  <a:pt x="3908" y="6018"/>
                  <a:pt x="5640" y="6207"/>
                </a:cubicBezTo>
                <a:lnTo>
                  <a:pt x="5640" y="6963"/>
                </a:lnTo>
                <a:lnTo>
                  <a:pt x="2427" y="6963"/>
                </a:lnTo>
                <a:cubicBezTo>
                  <a:pt x="1828" y="6963"/>
                  <a:pt x="1387" y="7435"/>
                  <a:pt x="1387" y="7971"/>
                </a:cubicBezTo>
                <a:lnTo>
                  <a:pt x="1387" y="8380"/>
                </a:lnTo>
                <a:cubicBezTo>
                  <a:pt x="599" y="8538"/>
                  <a:pt x="1" y="9231"/>
                  <a:pt x="1" y="10082"/>
                </a:cubicBezTo>
                <a:cubicBezTo>
                  <a:pt x="1" y="11027"/>
                  <a:pt x="789" y="11846"/>
                  <a:pt x="1734" y="11846"/>
                </a:cubicBezTo>
                <a:cubicBezTo>
                  <a:pt x="2679" y="11846"/>
                  <a:pt x="3466" y="11058"/>
                  <a:pt x="3466" y="10082"/>
                </a:cubicBezTo>
                <a:cubicBezTo>
                  <a:pt x="3466" y="9231"/>
                  <a:pt x="2868" y="8538"/>
                  <a:pt x="2080" y="8380"/>
                </a:cubicBezTo>
                <a:lnTo>
                  <a:pt x="2080" y="7971"/>
                </a:lnTo>
                <a:cubicBezTo>
                  <a:pt x="2080" y="7782"/>
                  <a:pt x="2238" y="7624"/>
                  <a:pt x="2458" y="7624"/>
                </a:cubicBezTo>
                <a:lnTo>
                  <a:pt x="5609" y="7624"/>
                </a:lnTo>
                <a:lnTo>
                  <a:pt x="5609" y="8349"/>
                </a:lnTo>
                <a:cubicBezTo>
                  <a:pt x="4821" y="8506"/>
                  <a:pt x="4223" y="9200"/>
                  <a:pt x="4223" y="10019"/>
                </a:cubicBezTo>
                <a:cubicBezTo>
                  <a:pt x="4223" y="10964"/>
                  <a:pt x="5010" y="11814"/>
                  <a:pt x="5955" y="11814"/>
                </a:cubicBezTo>
                <a:cubicBezTo>
                  <a:pt x="6900" y="11814"/>
                  <a:pt x="7688" y="11027"/>
                  <a:pt x="7688" y="10019"/>
                </a:cubicBezTo>
                <a:cubicBezTo>
                  <a:pt x="7688" y="9200"/>
                  <a:pt x="7090" y="8506"/>
                  <a:pt x="6302" y="8349"/>
                </a:cubicBezTo>
                <a:lnTo>
                  <a:pt x="6302" y="7624"/>
                </a:lnTo>
                <a:lnTo>
                  <a:pt x="9452" y="7624"/>
                </a:lnTo>
                <a:cubicBezTo>
                  <a:pt x="9641" y="7624"/>
                  <a:pt x="9799" y="7782"/>
                  <a:pt x="9799" y="7971"/>
                </a:cubicBezTo>
                <a:lnTo>
                  <a:pt x="9799" y="8380"/>
                </a:lnTo>
                <a:cubicBezTo>
                  <a:pt x="9011" y="8538"/>
                  <a:pt x="8444" y="9231"/>
                  <a:pt x="8444" y="10082"/>
                </a:cubicBezTo>
                <a:cubicBezTo>
                  <a:pt x="8444" y="11027"/>
                  <a:pt x="9232" y="11846"/>
                  <a:pt x="10177" y="11846"/>
                </a:cubicBezTo>
                <a:cubicBezTo>
                  <a:pt x="11122" y="11846"/>
                  <a:pt x="11910" y="11058"/>
                  <a:pt x="11910" y="10082"/>
                </a:cubicBezTo>
                <a:cubicBezTo>
                  <a:pt x="11910" y="9231"/>
                  <a:pt x="11311" y="8538"/>
                  <a:pt x="10524" y="8380"/>
                </a:cubicBezTo>
                <a:lnTo>
                  <a:pt x="10524" y="7971"/>
                </a:lnTo>
                <a:cubicBezTo>
                  <a:pt x="10524" y="7404"/>
                  <a:pt x="10051" y="6963"/>
                  <a:pt x="9484" y="6963"/>
                </a:cubicBezTo>
                <a:lnTo>
                  <a:pt x="6333" y="6963"/>
                </a:lnTo>
                <a:lnTo>
                  <a:pt x="6333" y="6207"/>
                </a:lnTo>
                <a:cubicBezTo>
                  <a:pt x="7909" y="6049"/>
                  <a:pt x="9106" y="4726"/>
                  <a:pt x="9106" y="3088"/>
                </a:cubicBezTo>
                <a:cubicBezTo>
                  <a:pt x="9106" y="1355"/>
                  <a:pt x="7688" y="0"/>
                  <a:pt x="5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81;p41">
            <a:extLst>
              <a:ext uri="{FF2B5EF4-FFF2-40B4-BE49-F238E27FC236}">
                <a16:creationId xmlns:a16="http://schemas.microsoft.com/office/drawing/2014/main" id="{DC09866D-1287-E505-3AD4-C676608429D7}"/>
              </a:ext>
            </a:extLst>
          </p:cNvPr>
          <p:cNvSpPr txBox="1">
            <a:spLocks/>
          </p:cNvSpPr>
          <p:nvPr/>
        </p:nvSpPr>
        <p:spPr>
          <a:xfrm>
            <a:off x="3466800" y="441166"/>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2</a:t>
            </a:r>
            <a:endParaRPr lang="en-US" sz="3600" dirty="0">
              <a:latin typeface="#9Slide07 IcielBaliho Script" pitchFamily="2" charset="0"/>
            </a:endParaRPr>
          </a:p>
        </p:txBody>
      </p:sp>
      <p:pic>
        <p:nvPicPr>
          <p:cNvPr id="2052" name="Picture 4" descr="Choose right way realistic concept Free Vector">
            <a:extLst>
              <a:ext uri="{FF2B5EF4-FFF2-40B4-BE49-F238E27FC236}">
                <a16:creationId xmlns:a16="http://schemas.microsoft.com/office/drawing/2014/main" id="{A0F330B5-EB61-7999-0E4A-F98D9A907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38" y="1225430"/>
            <a:ext cx="3779097" cy="33628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Đèn giao thông màu đỏ minh họa phẳng Miễn phí Vector">
            <a:extLst>
              <a:ext uri="{FF2B5EF4-FFF2-40B4-BE49-F238E27FC236}">
                <a16:creationId xmlns:a16="http://schemas.microsoft.com/office/drawing/2014/main" id="{9E0D1AD7-6535-8395-99B6-8DED3BD13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5835" y="4479815"/>
            <a:ext cx="2059054" cy="1684083"/>
          </a:xfrm>
          <a:prstGeom prst="rect">
            <a:avLst/>
          </a:prstGeom>
          <a:noFill/>
          <a:extLst>
            <a:ext uri="{909E8E84-426E-40DD-AFC4-6F175D3DCCD1}">
              <a14:hiddenFill xmlns:a14="http://schemas.microsoft.com/office/drawing/2010/main">
                <a:solidFill>
                  <a:srgbClr val="FFFFFF"/>
                </a:solidFill>
              </a14:hiddenFill>
            </a:ext>
          </a:extLst>
        </p:spPr>
      </p:pic>
      <p:sp>
        <p:nvSpPr>
          <p:cNvPr id="67" name="Google Shape;2381;p41">
            <a:extLst>
              <a:ext uri="{FF2B5EF4-FFF2-40B4-BE49-F238E27FC236}">
                <a16:creationId xmlns:a16="http://schemas.microsoft.com/office/drawing/2014/main" id="{8AE50346-AF49-5DDC-8A6A-566FD639D9A6}"/>
              </a:ext>
            </a:extLst>
          </p:cNvPr>
          <p:cNvSpPr txBox="1">
            <a:spLocks/>
          </p:cNvSpPr>
          <p:nvPr/>
        </p:nvSpPr>
        <p:spPr>
          <a:xfrm>
            <a:off x="3325221" y="-777771"/>
            <a:ext cx="2210400" cy="447600"/>
          </a:xfrm>
          <a:prstGeom prst="rect">
            <a:avLst/>
          </a:prstGeom>
        </p:spPr>
        <p:txBody>
          <a:bodyPr spcFirstLastPara="1" wrap="square" lIns="91425" tIns="91425" rIns="91425" bIns="9142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buClr>
                <a:schemeClr val="dk1"/>
              </a:buClr>
              <a:buSzPts val="1100"/>
              <a:buFont typeface="Arial"/>
              <a:buNone/>
            </a:pPr>
            <a:r>
              <a:rPr lang="en-US" sz="3600" dirty="0">
                <a:solidFill>
                  <a:schemeClr val="dk1"/>
                </a:solidFill>
                <a:latin typeface="#9Slide07 IcielBaliho Script" pitchFamily="2" charset="0"/>
              </a:rPr>
              <a:t>NHIỆM VỤ 1</a:t>
            </a:r>
            <a:endParaRPr lang="en-US" sz="3600" dirty="0">
              <a:latin typeface="#9Slide07 IcielBaliho Script" pitchFamily="2" charset="0"/>
            </a:endParaRPr>
          </a:p>
        </p:txBody>
      </p:sp>
      <p:grpSp>
        <p:nvGrpSpPr>
          <p:cNvPr id="68" name="Google Shape;474;p22">
            <a:extLst>
              <a:ext uri="{FF2B5EF4-FFF2-40B4-BE49-F238E27FC236}">
                <a16:creationId xmlns:a16="http://schemas.microsoft.com/office/drawing/2014/main" id="{062DD3CA-B2E1-FB6D-F298-0AC605378328}"/>
              </a:ext>
            </a:extLst>
          </p:cNvPr>
          <p:cNvGrpSpPr/>
          <p:nvPr/>
        </p:nvGrpSpPr>
        <p:grpSpPr>
          <a:xfrm>
            <a:off x="6987337" y="5479727"/>
            <a:ext cx="1040602" cy="2563387"/>
            <a:chOff x="3902863" y="1687600"/>
            <a:chExt cx="1402875" cy="3455800"/>
          </a:xfrm>
        </p:grpSpPr>
        <p:sp>
          <p:nvSpPr>
            <p:cNvPr id="69" name="Google Shape;475;p22">
              <a:extLst>
                <a:ext uri="{FF2B5EF4-FFF2-40B4-BE49-F238E27FC236}">
                  <a16:creationId xmlns:a16="http://schemas.microsoft.com/office/drawing/2014/main" id="{DA7CD345-1EEE-0E93-D76B-25514FC44A4E}"/>
                </a:ext>
              </a:extLst>
            </p:cNvPr>
            <p:cNvSpPr/>
            <p:nvPr/>
          </p:nvSpPr>
          <p:spPr>
            <a:xfrm>
              <a:off x="4497588" y="4100900"/>
              <a:ext cx="191100" cy="1042500"/>
            </a:xfrm>
            <a:prstGeom prst="rect">
              <a:avLst/>
            </a:pr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76;p22">
              <a:extLst>
                <a:ext uri="{FF2B5EF4-FFF2-40B4-BE49-F238E27FC236}">
                  <a16:creationId xmlns:a16="http://schemas.microsoft.com/office/drawing/2014/main" id="{D0D6F510-1979-0269-F2FB-399A6FC6BD6E}"/>
                </a:ext>
              </a:extLst>
            </p:cNvPr>
            <p:cNvSpPr/>
            <p:nvPr/>
          </p:nvSpPr>
          <p:spPr>
            <a:xfrm>
              <a:off x="4421924" y="4052050"/>
              <a:ext cx="342414" cy="216324"/>
            </a:xfrm>
            <a:custGeom>
              <a:avLst/>
              <a:gdLst/>
              <a:ahLst/>
              <a:cxnLst/>
              <a:rect l="l" t="t" r="r" b="b"/>
              <a:pathLst>
                <a:path w="12274" h="3684" extrusionOk="0">
                  <a:moveTo>
                    <a:pt x="1850" y="0"/>
                  </a:moveTo>
                  <a:cubicBezTo>
                    <a:pt x="831" y="0"/>
                    <a:pt x="0" y="815"/>
                    <a:pt x="0" y="1834"/>
                  </a:cubicBezTo>
                  <a:cubicBezTo>
                    <a:pt x="0" y="2869"/>
                    <a:pt x="831" y="3684"/>
                    <a:pt x="1850" y="3684"/>
                  </a:cubicBezTo>
                  <a:lnTo>
                    <a:pt x="10423" y="3684"/>
                  </a:lnTo>
                  <a:cubicBezTo>
                    <a:pt x="11442" y="3684"/>
                    <a:pt x="12273" y="2869"/>
                    <a:pt x="12273" y="1834"/>
                  </a:cubicBezTo>
                  <a:cubicBezTo>
                    <a:pt x="12273" y="815"/>
                    <a:pt x="11442" y="0"/>
                    <a:pt x="10423" y="0"/>
                  </a:cubicBezTo>
                  <a:close/>
                </a:path>
              </a:pathLst>
            </a:custGeom>
            <a:solidFill>
              <a:srgbClr val="2E2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77;p22">
              <a:extLst>
                <a:ext uri="{FF2B5EF4-FFF2-40B4-BE49-F238E27FC236}">
                  <a16:creationId xmlns:a16="http://schemas.microsoft.com/office/drawing/2014/main" id="{1A3570D0-406F-2A41-EB53-C884A4350D90}"/>
                </a:ext>
              </a:extLst>
            </p:cNvPr>
            <p:cNvSpPr/>
            <p:nvPr/>
          </p:nvSpPr>
          <p:spPr>
            <a:xfrm>
              <a:off x="3902863" y="1745200"/>
              <a:ext cx="499250" cy="690075"/>
            </a:xfrm>
            <a:custGeom>
              <a:avLst/>
              <a:gdLst/>
              <a:ahLst/>
              <a:cxnLst/>
              <a:rect l="l" t="t" r="r" b="b"/>
              <a:pathLst>
                <a:path w="19970" h="27603" extrusionOk="0">
                  <a:moveTo>
                    <a:pt x="1348" y="0"/>
                  </a:moveTo>
                  <a:cubicBezTo>
                    <a:pt x="580" y="0"/>
                    <a:pt x="0" y="674"/>
                    <a:pt x="157" y="1380"/>
                  </a:cubicBezTo>
                  <a:lnTo>
                    <a:pt x="6019" y="26709"/>
                  </a:lnTo>
                  <a:cubicBezTo>
                    <a:pt x="6145" y="27242"/>
                    <a:pt x="6631" y="27603"/>
                    <a:pt x="7211" y="27603"/>
                  </a:cubicBezTo>
                  <a:lnTo>
                    <a:pt x="11584" y="27603"/>
                  </a:lnTo>
                  <a:cubicBezTo>
                    <a:pt x="12148" y="27603"/>
                    <a:pt x="12634" y="27258"/>
                    <a:pt x="12775" y="26757"/>
                  </a:cubicBezTo>
                  <a:lnTo>
                    <a:pt x="19766" y="1411"/>
                  </a:lnTo>
                  <a:cubicBezTo>
                    <a:pt x="19970" y="706"/>
                    <a:pt x="19390" y="0"/>
                    <a:pt x="18590"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78;p22">
              <a:extLst>
                <a:ext uri="{FF2B5EF4-FFF2-40B4-BE49-F238E27FC236}">
                  <a16:creationId xmlns:a16="http://schemas.microsoft.com/office/drawing/2014/main" id="{6F1EAFDF-6891-79D8-00B8-2D52D5D1603E}"/>
                </a:ext>
              </a:extLst>
            </p:cNvPr>
            <p:cNvSpPr/>
            <p:nvPr/>
          </p:nvSpPr>
          <p:spPr>
            <a:xfrm>
              <a:off x="3902863" y="2517150"/>
              <a:ext cx="499250" cy="690100"/>
            </a:xfrm>
            <a:custGeom>
              <a:avLst/>
              <a:gdLst/>
              <a:ahLst/>
              <a:cxnLst/>
              <a:rect l="l" t="t" r="r" b="b"/>
              <a:pathLst>
                <a:path w="19970" h="27604" extrusionOk="0">
                  <a:moveTo>
                    <a:pt x="1348" y="1"/>
                  </a:moveTo>
                  <a:cubicBezTo>
                    <a:pt x="580" y="1"/>
                    <a:pt x="0" y="659"/>
                    <a:pt x="157" y="1365"/>
                  </a:cubicBezTo>
                  <a:lnTo>
                    <a:pt x="6019" y="26710"/>
                  </a:lnTo>
                  <a:cubicBezTo>
                    <a:pt x="6145" y="27227"/>
                    <a:pt x="6631" y="27603"/>
                    <a:pt x="7211" y="27603"/>
                  </a:cubicBezTo>
                  <a:lnTo>
                    <a:pt x="11584" y="27603"/>
                  </a:lnTo>
                  <a:cubicBezTo>
                    <a:pt x="12148" y="27603"/>
                    <a:pt x="12634" y="27259"/>
                    <a:pt x="12775" y="26757"/>
                  </a:cubicBezTo>
                  <a:lnTo>
                    <a:pt x="19766" y="1412"/>
                  </a:lnTo>
                  <a:cubicBezTo>
                    <a:pt x="19970" y="691"/>
                    <a:pt x="19390" y="1"/>
                    <a:pt x="18590"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79;p22">
              <a:extLst>
                <a:ext uri="{FF2B5EF4-FFF2-40B4-BE49-F238E27FC236}">
                  <a16:creationId xmlns:a16="http://schemas.microsoft.com/office/drawing/2014/main" id="{36093550-CC5E-2A65-412A-03FB1472FCD0}"/>
                </a:ext>
              </a:extLst>
            </p:cNvPr>
            <p:cNvSpPr/>
            <p:nvPr/>
          </p:nvSpPr>
          <p:spPr>
            <a:xfrm>
              <a:off x="3902863" y="3288725"/>
              <a:ext cx="499250" cy="690475"/>
            </a:xfrm>
            <a:custGeom>
              <a:avLst/>
              <a:gdLst/>
              <a:ahLst/>
              <a:cxnLst/>
              <a:rect l="l" t="t" r="r" b="b"/>
              <a:pathLst>
                <a:path w="19970" h="27619" extrusionOk="0">
                  <a:moveTo>
                    <a:pt x="1348" y="1"/>
                  </a:moveTo>
                  <a:cubicBezTo>
                    <a:pt x="580" y="1"/>
                    <a:pt x="0" y="675"/>
                    <a:pt x="157" y="1380"/>
                  </a:cubicBezTo>
                  <a:lnTo>
                    <a:pt x="6019" y="26725"/>
                  </a:lnTo>
                  <a:cubicBezTo>
                    <a:pt x="6145" y="27243"/>
                    <a:pt x="6631" y="27619"/>
                    <a:pt x="7211" y="27619"/>
                  </a:cubicBezTo>
                  <a:lnTo>
                    <a:pt x="11584" y="27619"/>
                  </a:lnTo>
                  <a:cubicBezTo>
                    <a:pt x="12148" y="27619"/>
                    <a:pt x="12634" y="27258"/>
                    <a:pt x="12775" y="26757"/>
                  </a:cubicBezTo>
                  <a:lnTo>
                    <a:pt x="19766" y="1427"/>
                  </a:lnTo>
                  <a:cubicBezTo>
                    <a:pt x="19970" y="706"/>
                    <a:pt x="19390" y="1"/>
                    <a:pt x="18590"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80;p22">
              <a:extLst>
                <a:ext uri="{FF2B5EF4-FFF2-40B4-BE49-F238E27FC236}">
                  <a16:creationId xmlns:a16="http://schemas.microsoft.com/office/drawing/2014/main" id="{631311E5-23E8-EA8E-4D15-33B13BCF4C23}"/>
                </a:ext>
              </a:extLst>
            </p:cNvPr>
            <p:cNvSpPr/>
            <p:nvPr/>
          </p:nvSpPr>
          <p:spPr>
            <a:xfrm>
              <a:off x="4806488" y="1745200"/>
              <a:ext cx="499250" cy="690075"/>
            </a:xfrm>
            <a:custGeom>
              <a:avLst/>
              <a:gdLst/>
              <a:ahLst/>
              <a:cxnLst/>
              <a:rect l="l" t="t" r="r" b="b"/>
              <a:pathLst>
                <a:path w="19970" h="27603" extrusionOk="0">
                  <a:moveTo>
                    <a:pt x="1380" y="0"/>
                  </a:moveTo>
                  <a:cubicBezTo>
                    <a:pt x="596" y="0"/>
                    <a:pt x="0" y="706"/>
                    <a:pt x="204" y="1411"/>
                  </a:cubicBezTo>
                  <a:lnTo>
                    <a:pt x="7211" y="26757"/>
                  </a:lnTo>
                  <a:cubicBezTo>
                    <a:pt x="7336" y="27258"/>
                    <a:pt x="7822" y="27603"/>
                    <a:pt x="8386" y="27603"/>
                  </a:cubicBezTo>
                  <a:lnTo>
                    <a:pt x="12759" y="27603"/>
                  </a:lnTo>
                  <a:cubicBezTo>
                    <a:pt x="13339" y="27603"/>
                    <a:pt x="13841" y="27242"/>
                    <a:pt x="13951" y="26709"/>
                  </a:cubicBezTo>
                  <a:lnTo>
                    <a:pt x="19813" y="1380"/>
                  </a:lnTo>
                  <a:cubicBezTo>
                    <a:pt x="19970" y="674"/>
                    <a:pt x="19405" y="0"/>
                    <a:pt x="1862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81;p22">
              <a:extLst>
                <a:ext uri="{FF2B5EF4-FFF2-40B4-BE49-F238E27FC236}">
                  <a16:creationId xmlns:a16="http://schemas.microsoft.com/office/drawing/2014/main" id="{3F9C15BD-C224-5D17-FCAA-E8EC5DCA5A50}"/>
                </a:ext>
              </a:extLst>
            </p:cNvPr>
            <p:cNvSpPr/>
            <p:nvPr/>
          </p:nvSpPr>
          <p:spPr>
            <a:xfrm>
              <a:off x="4806488" y="2517150"/>
              <a:ext cx="499250" cy="690100"/>
            </a:xfrm>
            <a:custGeom>
              <a:avLst/>
              <a:gdLst/>
              <a:ahLst/>
              <a:cxnLst/>
              <a:rect l="l" t="t" r="r" b="b"/>
              <a:pathLst>
                <a:path w="19970" h="27604" extrusionOk="0">
                  <a:moveTo>
                    <a:pt x="1380" y="1"/>
                  </a:moveTo>
                  <a:cubicBezTo>
                    <a:pt x="596" y="1"/>
                    <a:pt x="0" y="691"/>
                    <a:pt x="204" y="1412"/>
                  </a:cubicBezTo>
                  <a:lnTo>
                    <a:pt x="7211" y="26757"/>
                  </a:lnTo>
                  <a:cubicBezTo>
                    <a:pt x="7336" y="27259"/>
                    <a:pt x="7822" y="27603"/>
                    <a:pt x="8386" y="27603"/>
                  </a:cubicBezTo>
                  <a:lnTo>
                    <a:pt x="12759" y="27603"/>
                  </a:lnTo>
                  <a:cubicBezTo>
                    <a:pt x="13339" y="27603"/>
                    <a:pt x="13841" y="27227"/>
                    <a:pt x="13951" y="26710"/>
                  </a:cubicBezTo>
                  <a:lnTo>
                    <a:pt x="19813" y="1365"/>
                  </a:lnTo>
                  <a:cubicBezTo>
                    <a:pt x="19970" y="659"/>
                    <a:pt x="19405" y="1"/>
                    <a:pt x="1862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82;p22">
              <a:extLst>
                <a:ext uri="{FF2B5EF4-FFF2-40B4-BE49-F238E27FC236}">
                  <a16:creationId xmlns:a16="http://schemas.microsoft.com/office/drawing/2014/main" id="{6333E978-9C4F-5071-7489-7B9198B0AE51}"/>
                </a:ext>
              </a:extLst>
            </p:cNvPr>
            <p:cNvSpPr/>
            <p:nvPr/>
          </p:nvSpPr>
          <p:spPr>
            <a:xfrm>
              <a:off x="4806488" y="3288725"/>
              <a:ext cx="499250" cy="690475"/>
            </a:xfrm>
            <a:custGeom>
              <a:avLst/>
              <a:gdLst/>
              <a:ahLst/>
              <a:cxnLst/>
              <a:rect l="l" t="t" r="r" b="b"/>
              <a:pathLst>
                <a:path w="19970" h="27619" extrusionOk="0">
                  <a:moveTo>
                    <a:pt x="1380" y="1"/>
                  </a:moveTo>
                  <a:cubicBezTo>
                    <a:pt x="596" y="1"/>
                    <a:pt x="0" y="706"/>
                    <a:pt x="204" y="1427"/>
                  </a:cubicBezTo>
                  <a:lnTo>
                    <a:pt x="7211" y="26757"/>
                  </a:lnTo>
                  <a:cubicBezTo>
                    <a:pt x="7336" y="27258"/>
                    <a:pt x="7822" y="27619"/>
                    <a:pt x="8386" y="27619"/>
                  </a:cubicBezTo>
                  <a:lnTo>
                    <a:pt x="12759" y="27619"/>
                  </a:lnTo>
                  <a:cubicBezTo>
                    <a:pt x="13339" y="27619"/>
                    <a:pt x="13841" y="27243"/>
                    <a:pt x="13951" y="26725"/>
                  </a:cubicBezTo>
                  <a:lnTo>
                    <a:pt x="19813" y="1380"/>
                  </a:lnTo>
                  <a:cubicBezTo>
                    <a:pt x="19970" y="675"/>
                    <a:pt x="19405" y="1"/>
                    <a:pt x="1862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83;p22">
              <a:extLst>
                <a:ext uri="{FF2B5EF4-FFF2-40B4-BE49-F238E27FC236}">
                  <a16:creationId xmlns:a16="http://schemas.microsoft.com/office/drawing/2014/main" id="{1F8772A9-CFEF-5648-320A-37B8FAF2B4E7}"/>
                </a:ext>
              </a:extLst>
            </p:cNvPr>
            <p:cNvSpPr/>
            <p:nvPr/>
          </p:nvSpPr>
          <p:spPr>
            <a:xfrm>
              <a:off x="4194413" y="1687600"/>
              <a:ext cx="797400" cy="2471100"/>
            </a:xfrm>
            <a:prstGeom prst="roundRect">
              <a:avLst>
                <a:gd name="adj" fmla="val 16667"/>
              </a:avLst>
            </a:prstGeom>
            <a:solidFill>
              <a:srgbClr val="3333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84;p22">
              <a:extLst>
                <a:ext uri="{FF2B5EF4-FFF2-40B4-BE49-F238E27FC236}">
                  <a16:creationId xmlns:a16="http://schemas.microsoft.com/office/drawing/2014/main" id="{5834C517-AC8C-1B29-5F8D-5D84E3DBAF79}"/>
                </a:ext>
              </a:extLst>
            </p:cNvPr>
            <p:cNvSpPr/>
            <p:nvPr/>
          </p:nvSpPr>
          <p:spPr>
            <a:xfrm>
              <a:off x="4300213" y="2630400"/>
              <a:ext cx="585850" cy="585475"/>
            </a:xfrm>
            <a:custGeom>
              <a:avLst/>
              <a:gdLst/>
              <a:ahLst/>
              <a:cxnLst/>
              <a:rect l="l" t="t" r="r" b="b"/>
              <a:pathLst>
                <a:path w="23434" h="23419" extrusionOk="0">
                  <a:moveTo>
                    <a:pt x="11709" y="1"/>
                  </a:moveTo>
                  <a:cubicBezTo>
                    <a:pt x="5251" y="1"/>
                    <a:pt x="0" y="5236"/>
                    <a:pt x="0" y="11709"/>
                  </a:cubicBezTo>
                  <a:cubicBezTo>
                    <a:pt x="0" y="18183"/>
                    <a:pt x="5251" y="23418"/>
                    <a:pt x="11709" y="23418"/>
                  </a:cubicBezTo>
                  <a:cubicBezTo>
                    <a:pt x="18182" y="23418"/>
                    <a:pt x="23433" y="18183"/>
                    <a:pt x="23433" y="11709"/>
                  </a:cubicBezTo>
                  <a:cubicBezTo>
                    <a:pt x="23433" y="5236"/>
                    <a:pt x="18182" y="1"/>
                    <a:pt x="1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85;p22">
              <a:extLst>
                <a:ext uri="{FF2B5EF4-FFF2-40B4-BE49-F238E27FC236}">
                  <a16:creationId xmlns:a16="http://schemas.microsoft.com/office/drawing/2014/main" id="{612E1F10-3ACA-1547-717E-214A51D9D873}"/>
                </a:ext>
              </a:extLst>
            </p:cNvPr>
            <p:cNvSpPr/>
            <p:nvPr/>
          </p:nvSpPr>
          <p:spPr>
            <a:xfrm>
              <a:off x="4300213" y="2630400"/>
              <a:ext cx="573300" cy="455750"/>
            </a:xfrm>
            <a:custGeom>
              <a:avLst/>
              <a:gdLst/>
              <a:ahLst/>
              <a:cxnLst/>
              <a:rect l="l" t="t" r="r" b="b"/>
              <a:pathLst>
                <a:path w="22932" h="18230" extrusionOk="0">
                  <a:moveTo>
                    <a:pt x="11709" y="1"/>
                  </a:moveTo>
                  <a:cubicBezTo>
                    <a:pt x="5251" y="1"/>
                    <a:pt x="0" y="5236"/>
                    <a:pt x="0" y="11709"/>
                  </a:cubicBezTo>
                  <a:cubicBezTo>
                    <a:pt x="0" y="14123"/>
                    <a:pt x="737" y="16365"/>
                    <a:pt x="1991" y="18230"/>
                  </a:cubicBezTo>
                  <a:cubicBezTo>
                    <a:pt x="1677" y="17164"/>
                    <a:pt x="1489" y="16036"/>
                    <a:pt x="1489" y="14876"/>
                  </a:cubicBezTo>
                  <a:cubicBezTo>
                    <a:pt x="1489" y="8402"/>
                    <a:pt x="6740" y="3167"/>
                    <a:pt x="13214" y="3167"/>
                  </a:cubicBezTo>
                  <a:cubicBezTo>
                    <a:pt x="17258" y="3167"/>
                    <a:pt x="20831" y="5220"/>
                    <a:pt x="22932" y="8355"/>
                  </a:cubicBezTo>
                  <a:cubicBezTo>
                    <a:pt x="21490" y="3527"/>
                    <a:pt x="17023" y="1"/>
                    <a:pt x="11709" y="1"/>
                  </a:cubicBezTo>
                  <a:close/>
                </a:path>
              </a:pathLst>
            </a:custGeom>
            <a:solidFill>
              <a:srgbClr val="E5B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86;p22">
              <a:extLst>
                <a:ext uri="{FF2B5EF4-FFF2-40B4-BE49-F238E27FC236}">
                  <a16:creationId xmlns:a16="http://schemas.microsoft.com/office/drawing/2014/main" id="{CAABD2F0-C2B0-20C3-E0F4-149E76B7A8EB}"/>
                </a:ext>
              </a:extLst>
            </p:cNvPr>
            <p:cNvSpPr/>
            <p:nvPr/>
          </p:nvSpPr>
          <p:spPr>
            <a:xfrm>
              <a:off x="4300213" y="1849825"/>
              <a:ext cx="585850" cy="585450"/>
            </a:xfrm>
            <a:custGeom>
              <a:avLst/>
              <a:gdLst/>
              <a:ahLst/>
              <a:cxnLst/>
              <a:rect l="l" t="t" r="r" b="b"/>
              <a:pathLst>
                <a:path w="23434" h="23418" extrusionOk="0">
                  <a:moveTo>
                    <a:pt x="11709" y="0"/>
                  </a:moveTo>
                  <a:cubicBezTo>
                    <a:pt x="5251" y="0"/>
                    <a:pt x="0" y="5251"/>
                    <a:pt x="0" y="11709"/>
                  </a:cubicBezTo>
                  <a:cubicBezTo>
                    <a:pt x="0" y="18183"/>
                    <a:pt x="5251" y="23418"/>
                    <a:pt x="11709" y="23418"/>
                  </a:cubicBezTo>
                  <a:cubicBezTo>
                    <a:pt x="18182" y="23418"/>
                    <a:pt x="23433" y="18183"/>
                    <a:pt x="23433" y="11709"/>
                  </a:cubicBezTo>
                  <a:cubicBezTo>
                    <a:pt x="23433" y="5251"/>
                    <a:pt x="18182" y="0"/>
                    <a:pt x="1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87;p22">
              <a:extLst>
                <a:ext uri="{FF2B5EF4-FFF2-40B4-BE49-F238E27FC236}">
                  <a16:creationId xmlns:a16="http://schemas.microsoft.com/office/drawing/2014/main" id="{BF415CCA-C997-254E-DF17-7E8C2A769138}"/>
                </a:ext>
              </a:extLst>
            </p:cNvPr>
            <p:cNvSpPr/>
            <p:nvPr/>
          </p:nvSpPr>
          <p:spPr>
            <a:xfrm>
              <a:off x="4300213" y="3393350"/>
              <a:ext cx="585850" cy="585850"/>
            </a:xfrm>
            <a:custGeom>
              <a:avLst/>
              <a:gdLst/>
              <a:ahLst/>
              <a:cxnLst/>
              <a:rect l="l" t="t" r="r" b="b"/>
              <a:pathLst>
                <a:path w="23434" h="23434" extrusionOk="0">
                  <a:moveTo>
                    <a:pt x="11709" y="1"/>
                  </a:moveTo>
                  <a:cubicBezTo>
                    <a:pt x="5251" y="1"/>
                    <a:pt x="0" y="5252"/>
                    <a:pt x="0" y="11725"/>
                  </a:cubicBezTo>
                  <a:cubicBezTo>
                    <a:pt x="0" y="18183"/>
                    <a:pt x="5251" y="23434"/>
                    <a:pt x="11709" y="23434"/>
                  </a:cubicBezTo>
                  <a:cubicBezTo>
                    <a:pt x="18182" y="23434"/>
                    <a:pt x="23433" y="18183"/>
                    <a:pt x="23433" y="11725"/>
                  </a:cubicBezTo>
                  <a:cubicBezTo>
                    <a:pt x="23433" y="5252"/>
                    <a:pt x="18182" y="1"/>
                    <a:pt x="11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88;p22">
              <a:extLst>
                <a:ext uri="{FF2B5EF4-FFF2-40B4-BE49-F238E27FC236}">
                  <a16:creationId xmlns:a16="http://schemas.microsoft.com/office/drawing/2014/main" id="{555BF43F-DBEB-570D-A4AE-F7524BD9E08D}"/>
                </a:ext>
              </a:extLst>
            </p:cNvPr>
            <p:cNvSpPr/>
            <p:nvPr/>
          </p:nvSpPr>
          <p:spPr>
            <a:xfrm>
              <a:off x="4228888" y="1734225"/>
              <a:ext cx="728500" cy="395800"/>
            </a:xfrm>
            <a:custGeom>
              <a:avLst/>
              <a:gdLst/>
              <a:ahLst/>
              <a:cxnLst/>
              <a:rect l="l" t="t" r="r" b="b"/>
              <a:pathLst>
                <a:path w="29140" h="15832" extrusionOk="0">
                  <a:moveTo>
                    <a:pt x="14562" y="1"/>
                  </a:moveTo>
                  <a:cubicBezTo>
                    <a:pt x="0" y="1"/>
                    <a:pt x="1427" y="15832"/>
                    <a:pt x="1427" y="15832"/>
                  </a:cubicBezTo>
                  <a:cubicBezTo>
                    <a:pt x="1427" y="15832"/>
                    <a:pt x="2446" y="1866"/>
                    <a:pt x="14562" y="1866"/>
                  </a:cubicBezTo>
                  <a:cubicBezTo>
                    <a:pt x="26694" y="1866"/>
                    <a:pt x="28105" y="15832"/>
                    <a:pt x="28105" y="15832"/>
                  </a:cubicBezTo>
                  <a:cubicBezTo>
                    <a:pt x="28105" y="15832"/>
                    <a:pt x="29139"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89;p22">
              <a:extLst>
                <a:ext uri="{FF2B5EF4-FFF2-40B4-BE49-F238E27FC236}">
                  <a16:creationId xmlns:a16="http://schemas.microsoft.com/office/drawing/2014/main" id="{5CAB9DC9-F674-FBFA-2CF2-57A2D69D8037}"/>
                </a:ext>
              </a:extLst>
            </p:cNvPr>
            <p:cNvSpPr/>
            <p:nvPr/>
          </p:nvSpPr>
          <p:spPr>
            <a:xfrm>
              <a:off x="4228888" y="2511675"/>
              <a:ext cx="728500" cy="395800"/>
            </a:xfrm>
            <a:custGeom>
              <a:avLst/>
              <a:gdLst/>
              <a:ahLst/>
              <a:cxnLst/>
              <a:rect l="l" t="t" r="r" b="b"/>
              <a:pathLst>
                <a:path w="29140" h="15832" extrusionOk="0">
                  <a:moveTo>
                    <a:pt x="14562" y="0"/>
                  </a:moveTo>
                  <a:cubicBezTo>
                    <a:pt x="0" y="0"/>
                    <a:pt x="1427" y="15831"/>
                    <a:pt x="1427" y="15831"/>
                  </a:cubicBezTo>
                  <a:cubicBezTo>
                    <a:pt x="1427" y="15831"/>
                    <a:pt x="2446" y="1866"/>
                    <a:pt x="14562" y="1866"/>
                  </a:cubicBezTo>
                  <a:cubicBezTo>
                    <a:pt x="26694" y="1866"/>
                    <a:pt x="28105" y="15831"/>
                    <a:pt x="28105" y="15831"/>
                  </a:cubicBezTo>
                  <a:cubicBezTo>
                    <a:pt x="28105" y="15831"/>
                    <a:pt x="29139" y="0"/>
                    <a:pt x="1456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90;p22">
              <a:extLst>
                <a:ext uri="{FF2B5EF4-FFF2-40B4-BE49-F238E27FC236}">
                  <a16:creationId xmlns:a16="http://schemas.microsoft.com/office/drawing/2014/main" id="{B6E61A2A-2ED7-13FC-8974-52401C6A44B2}"/>
                </a:ext>
              </a:extLst>
            </p:cNvPr>
            <p:cNvSpPr/>
            <p:nvPr/>
          </p:nvSpPr>
          <p:spPr>
            <a:xfrm>
              <a:off x="4228888" y="3272650"/>
              <a:ext cx="728500" cy="395800"/>
            </a:xfrm>
            <a:custGeom>
              <a:avLst/>
              <a:gdLst/>
              <a:ahLst/>
              <a:cxnLst/>
              <a:rect l="l" t="t" r="r" b="b"/>
              <a:pathLst>
                <a:path w="29140" h="15832" extrusionOk="0">
                  <a:moveTo>
                    <a:pt x="14562" y="1"/>
                  </a:moveTo>
                  <a:cubicBezTo>
                    <a:pt x="0" y="1"/>
                    <a:pt x="1427" y="15832"/>
                    <a:pt x="1427" y="15832"/>
                  </a:cubicBezTo>
                  <a:cubicBezTo>
                    <a:pt x="1427" y="15832"/>
                    <a:pt x="2446" y="1882"/>
                    <a:pt x="14562" y="1882"/>
                  </a:cubicBezTo>
                  <a:cubicBezTo>
                    <a:pt x="26694" y="1882"/>
                    <a:pt x="28105" y="15832"/>
                    <a:pt x="28105" y="15832"/>
                  </a:cubicBezTo>
                  <a:cubicBezTo>
                    <a:pt x="28105" y="15832"/>
                    <a:pt x="29139"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91;p22">
              <a:extLst>
                <a:ext uri="{FF2B5EF4-FFF2-40B4-BE49-F238E27FC236}">
                  <a16:creationId xmlns:a16="http://schemas.microsoft.com/office/drawing/2014/main" id="{02AFF098-33CC-E1B5-E387-77A01BCBB5FB}"/>
                </a:ext>
              </a:extLst>
            </p:cNvPr>
            <p:cNvSpPr/>
            <p:nvPr/>
          </p:nvSpPr>
          <p:spPr>
            <a:xfrm>
              <a:off x="4300213" y="1849825"/>
              <a:ext cx="573300" cy="455750"/>
            </a:xfrm>
            <a:custGeom>
              <a:avLst/>
              <a:gdLst/>
              <a:ahLst/>
              <a:cxnLst/>
              <a:rect l="l" t="t" r="r" b="b"/>
              <a:pathLst>
                <a:path w="22932" h="18230" extrusionOk="0">
                  <a:moveTo>
                    <a:pt x="11709" y="0"/>
                  </a:moveTo>
                  <a:cubicBezTo>
                    <a:pt x="5251" y="0"/>
                    <a:pt x="0" y="5251"/>
                    <a:pt x="0" y="11709"/>
                  </a:cubicBezTo>
                  <a:cubicBezTo>
                    <a:pt x="0" y="14123"/>
                    <a:pt x="737" y="16364"/>
                    <a:pt x="1991" y="18230"/>
                  </a:cubicBezTo>
                  <a:cubicBezTo>
                    <a:pt x="1677" y="17164"/>
                    <a:pt x="1489" y="16051"/>
                    <a:pt x="1489" y="14875"/>
                  </a:cubicBezTo>
                  <a:cubicBezTo>
                    <a:pt x="1489" y="8402"/>
                    <a:pt x="6740" y="3167"/>
                    <a:pt x="13214" y="3167"/>
                  </a:cubicBezTo>
                  <a:cubicBezTo>
                    <a:pt x="17258" y="3167"/>
                    <a:pt x="20831" y="5220"/>
                    <a:pt x="22932" y="8355"/>
                  </a:cubicBezTo>
                  <a:cubicBezTo>
                    <a:pt x="21490" y="3527"/>
                    <a:pt x="17023" y="0"/>
                    <a:pt x="11709" y="0"/>
                  </a:cubicBezTo>
                  <a:close/>
                </a:path>
              </a:pathLst>
            </a:custGeom>
            <a:solidFill>
              <a:srgbClr val="C1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92;p22">
              <a:extLst>
                <a:ext uri="{FF2B5EF4-FFF2-40B4-BE49-F238E27FC236}">
                  <a16:creationId xmlns:a16="http://schemas.microsoft.com/office/drawing/2014/main" id="{3D919ACE-8A2F-DB6A-9193-E9F7F8EC1DF5}"/>
                </a:ext>
              </a:extLst>
            </p:cNvPr>
            <p:cNvSpPr/>
            <p:nvPr/>
          </p:nvSpPr>
          <p:spPr>
            <a:xfrm>
              <a:off x="4300213" y="3393350"/>
              <a:ext cx="573300" cy="456150"/>
            </a:xfrm>
            <a:custGeom>
              <a:avLst/>
              <a:gdLst/>
              <a:ahLst/>
              <a:cxnLst/>
              <a:rect l="l" t="t" r="r" b="b"/>
              <a:pathLst>
                <a:path w="22932" h="18246" extrusionOk="0">
                  <a:moveTo>
                    <a:pt x="11709" y="1"/>
                  </a:moveTo>
                  <a:cubicBezTo>
                    <a:pt x="5251" y="1"/>
                    <a:pt x="0" y="5252"/>
                    <a:pt x="0" y="11725"/>
                  </a:cubicBezTo>
                  <a:cubicBezTo>
                    <a:pt x="0" y="14139"/>
                    <a:pt x="737" y="16380"/>
                    <a:pt x="1991" y="18246"/>
                  </a:cubicBezTo>
                  <a:cubicBezTo>
                    <a:pt x="1677" y="17180"/>
                    <a:pt x="1489" y="16051"/>
                    <a:pt x="1489" y="14876"/>
                  </a:cubicBezTo>
                  <a:cubicBezTo>
                    <a:pt x="1489" y="8418"/>
                    <a:pt x="6740" y="3167"/>
                    <a:pt x="13214" y="3167"/>
                  </a:cubicBezTo>
                  <a:cubicBezTo>
                    <a:pt x="17258" y="3167"/>
                    <a:pt x="20831" y="5236"/>
                    <a:pt x="22932" y="8355"/>
                  </a:cubicBezTo>
                  <a:cubicBezTo>
                    <a:pt x="21490" y="3527"/>
                    <a:pt x="17023" y="1"/>
                    <a:pt x="11709" y="1"/>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493;p22">
              <a:extLst>
                <a:ext uri="{FF2B5EF4-FFF2-40B4-BE49-F238E27FC236}">
                  <a16:creationId xmlns:a16="http://schemas.microsoft.com/office/drawing/2014/main" id="{EB393397-B6E2-AD80-1BDC-7B46FEFF01C0}"/>
                </a:ext>
              </a:extLst>
            </p:cNvPr>
            <p:cNvGrpSpPr/>
            <p:nvPr/>
          </p:nvGrpSpPr>
          <p:grpSpPr>
            <a:xfrm>
              <a:off x="4410018" y="3503145"/>
              <a:ext cx="366269" cy="366269"/>
              <a:chOff x="-65131525" y="2281350"/>
              <a:chExt cx="316650" cy="316650"/>
            </a:xfrm>
          </p:grpSpPr>
          <p:sp>
            <p:nvSpPr>
              <p:cNvPr id="93" name="Google Shape;494;p22">
                <a:extLst>
                  <a:ext uri="{FF2B5EF4-FFF2-40B4-BE49-F238E27FC236}">
                    <a16:creationId xmlns:a16="http://schemas.microsoft.com/office/drawing/2014/main" id="{9EBF5B21-947C-6AC1-9415-BFFC3BEC22E1}"/>
                  </a:ext>
                </a:extLst>
              </p:cNvPr>
              <p:cNvSpPr/>
              <p:nvPr/>
            </p:nvSpPr>
            <p:spPr>
              <a:xfrm>
                <a:off x="-65131525" y="2322300"/>
                <a:ext cx="275675" cy="275700"/>
              </a:xfrm>
              <a:custGeom>
                <a:avLst/>
                <a:gdLst/>
                <a:ahLst/>
                <a:cxnLst/>
                <a:rect l="l" t="t" r="r" b="b"/>
                <a:pathLst>
                  <a:path w="11027" h="11028" extrusionOk="0">
                    <a:moveTo>
                      <a:pt x="5073" y="820"/>
                    </a:moveTo>
                    <a:lnTo>
                      <a:pt x="5073" y="5514"/>
                    </a:lnTo>
                    <a:cubicBezTo>
                      <a:pt x="5073" y="5766"/>
                      <a:pt x="5262" y="5923"/>
                      <a:pt x="5482" y="5923"/>
                    </a:cubicBezTo>
                    <a:lnTo>
                      <a:pt x="10145" y="5923"/>
                    </a:lnTo>
                    <a:cubicBezTo>
                      <a:pt x="9956" y="8318"/>
                      <a:pt x="7940" y="10208"/>
                      <a:pt x="5482" y="10208"/>
                    </a:cubicBezTo>
                    <a:cubicBezTo>
                      <a:pt x="2867" y="10208"/>
                      <a:pt x="788" y="8129"/>
                      <a:pt x="788" y="5514"/>
                    </a:cubicBezTo>
                    <a:cubicBezTo>
                      <a:pt x="788" y="3088"/>
                      <a:pt x="2678" y="1072"/>
                      <a:pt x="5073" y="820"/>
                    </a:cubicBezTo>
                    <a:close/>
                    <a:moveTo>
                      <a:pt x="5514" y="0"/>
                    </a:moveTo>
                    <a:cubicBezTo>
                      <a:pt x="2458" y="0"/>
                      <a:pt x="0" y="2489"/>
                      <a:pt x="0" y="5514"/>
                    </a:cubicBezTo>
                    <a:cubicBezTo>
                      <a:pt x="0" y="8538"/>
                      <a:pt x="2458" y="11027"/>
                      <a:pt x="5514" y="11027"/>
                    </a:cubicBezTo>
                    <a:cubicBezTo>
                      <a:pt x="8538" y="11027"/>
                      <a:pt x="11027" y="8538"/>
                      <a:pt x="11027" y="5514"/>
                    </a:cubicBezTo>
                    <a:cubicBezTo>
                      <a:pt x="11027" y="5293"/>
                      <a:pt x="10807" y="5104"/>
                      <a:pt x="10618" y="5104"/>
                    </a:cubicBezTo>
                    <a:lnTo>
                      <a:pt x="5923" y="5104"/>
                    </a:lnTo>
                    <a:lnTo>
                      <a:pt x="5923" y="410"/>
                    </a:lnTo>
                    <a:cubicBezTo>
                      <a:pt x="5892" y="158"/>
                      <a:pt x="5734"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95;p22">
                <a:extLst>
                  <a:ext uri="{FF2B5EF4-FFF2-40B4-BE49-F238E27FC236}">
                    <a16:creationId xmlns:a16="http://schemas.microsoft.com/office/drawing/2014/main" id="{1B4DA87F-59BC-4AAF-F64F-0843C4990CFA}"/>
                  </a:ext>
                </a:extLst>
              </p:cNvPr>
              <p:cNvSpPr/>
              <p:nvPr/>
            </p:nvSpPr>
            <p:spPr>
              <a:xfrm>
                <a:off x="-64963775" y="2281350"/>
                <a:ext cx="148900" cy="148875"/>
              </a:xfrm>
              <a:custGeom>
                <a:avLst/>
                <a:gdLst/>
                <a:ahLst/>
                <a:cxnLst/>
                <a:rect l="l" t="t" r="r" b="b"/>
                <a:pathLst>
                  <a:path w="5956" h="5955" extrusionOk="0">
                    <a:moveTo>
                      <a:pt x="852" y="819"/>
                    </a:moveTo>
                    <a:cubicBezTo>
                      <a:pt x="3088" y="1008"/>
                      <a:pt x="4884" y="2836"/>
                      <a:pt x="5105" y="5073"/>
                    </a:cubicBezTo>
                    <a:lnTo>
                      <a:pt x="852" y="5073"/>
                    </a:lnTo>
                    <a:lnTo>
                      <a:pt x="852" y="819"/>
                    </a:lnTo>
                    <a:close/>
                    <a:moveTo>
                      <a:pt x="442" y="0"/>
                    </a:moveTo>
                    <a:cubicBezTo>
                      <a:pt x="221" y="0"/>
                      <a:pt x="1" y="189"/>
                      <a:pt x="1" y="441"/>
                    </a:cubicBezTo>
                    <a:lnTo>
                      <a:pt x="1" y="5514"/>
                    </a:lnTo>
                    <a:cubicBezTo>
                      <a:pt x="1" y="5734"/>
                      <a:pt x="221" y="5955"/>
                      <a:pt x="442" y="5955"/>
                    </a:cubicBezTo>
                    <a:lnTo>
                      <a:pt x="5514" y="5955"/>
                    </a:lnTo>
                    <a:cubicBezTo>
                      <a:pt x="5766" y="5955"/>
                      <a:pt x="5955" y="5734"/>
                      <a:pt x="5955" y="5514"/>
                    </a:cubicBezTo>
                    <a:cubicBezTo>
                      <a:pt x="5955" y="2426"/>
                      <a:pt x="3466" y="0"/>
                      <a:pt x="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496;p22">
              <a:extLst>
                <a:ext uri="{FF2B5EF4-FFF2-40B4-BE49-F238E27FC236}">
                  <a16:creationId xmlns:a16="http://schemas.microsoft.com/office/drawing/2014/main" id="{C7C75415-21B7-F00C-4C28-C34462B14E37}"/>
                </a:ext>
              </a:extLst>
            </p:cNvPr>
            <p:cNvSpPr/>
            <p:nvPr/>
          </p:nvSpPr>
          <p:spPr>
            <a:xfrm>
              <a:off x="4406955" y="2737519"/>
              <a:ext cx="372371" cy="367946"/>
            </a:xfrm>
            <a:custGeom>
              <a:avLst/>
              <a:gdLst/>
              <a:ahLst/>
              <a:cxnLst/>
              <a:rect l="l" t="t" r="r" b="b"/>
              <a:pathLst>
                <a:path w="12877" h="12724" extrusionOk="0">
                  <a:moveTo>
                    <a:pt x="10492" y="1603"/>
                  </a:moveTo>
                  <a:lnTo>
                    <a:pt x="10429" y="1855"/>
                  </a:lnTo>
                  <a:cubicBezTo>
                    <a:pt x="10429" y="1981"/>
                    <a:pt x="10492" y="2138"/>
                    <a:pt x="10555" y="2201"/>
                  </a:cubicBezTo>
                  <a:cubicBezTo>
                    <a:pt x="10649" y="2296"/>
                    <a:pt x="10807" y="2327"/>
                    <a:pt x="10901" y="2327"/>
                  </a:cubicBezTo>
                  <a:lnTo>
                    <a:pt x="11153" y="2296"/>
                  </a:lnTo>
                  <a:lnTo>
                    <a:pt x="10492" y="2957"/>
                  </a:lnTo>
                  <a:lnTo>
                    <a:pt x="9736" y="3083"/>
                  </a:lnTo>
                  <a:lnTo>
                    <a:pt x="9799" y="2296"/>
                  </a:lnTo>
                  <a:lnTo>
                    <a:pt x="10492" y="1603"/>
                  </a:lnTo>
                  <a:close/>
                  <a:moveTo>
                    <a:pt x="6270" y="6108"/>
                  </a:moveTo>
                  <a:cubicBezTo>
                    <a:pt x="6396" y="6108"/>
                    <a:pt x="6459" y="6139"/>
                    <a:pt x="6554" y="6234"/>
                  </a:cubicBezTo>
                  <a:cubicBezTo>
                    <a:pt x="6617" y="6265"/>
                    <a:pt x="6648" y="6391"/>
                    <a:pt x="6648" y="6486"/>
                  </a:cubicBezTo>
                  <a:cubicBezTo>
                    <a:pt x="6648" y="6738"/>
                    <a:pt x="6459" y="6927"/>
                    <a:pt x="6270" y="6927"/>
                  </a:cubicBezTo>
                  <a:cubicBezTo>
                    <a:pt x="6081" y="6927"/>
                    <a:pt x="5861" y="6738"/>
                    <a:pt x="5861" y="6486"/>
                  </a:cubicBezTo>
                  <a:cubicBezTo>
                    <a:pt x="5861" y="6265"/>
                    <a:pt x="6081" y="6108"/>
                    <a:pt x="6270" y="6108"/>
                  </a:cubicBezTo>
                  <a:close/>
                  <a:moveTo>
                    <a:pt x="6176" y="4375"/>
                  </a:moveTo>
                  <a:cubicBezTo>
                    <a:pt x="6617" y="4375"/>
                    <a:pt x="7026" y="4501"/>
                    <a:pt x="7341" y="4722"/>
                  </a:cubicBezTo>
                  <a:lnTo>
                    <a:pt x="6743" y="5320"/>
                  </a:lnTo>
                  <a:cubicBezTo>
                    <a:pt x="6617" y="5289"/>
                    <a:pt x="6428" y="5226"/>
                    <a:pt x="6239" y="5226"/>
                  </a:cubicBezTo>
                  <a:cubicBezTo>
                    <a:pt x="5546" y="5226"/>
                    <a:pt x="5010" y="5793"/>
                    <a:pt x="5010" y="6454"/>
                  </a:cubicBezTo>
                  <a:cubicBezTo>
                    <a:pt x="5010" y="7116"/>
                    <a:pt x="5546" y="7715"/>
                    <a:pt x="6239" y="7715"/>
                  </a:cubicBezTo>
                  <a:cubicBezTo>
                    <a:pt x="6900" y="7715"/>
                    <a:pt x="7467" y="7147"/>
                    <a:pt x="7467" y="6454"/>
                  </a:cubicBezTo>
                  <a:cubicBezTo>
                    <a:pt x="7467" y="6265"/>
                    <a:pt x="7404" y="6108"/>
                    <a:pt x="7341" y="5887"/>
                  </a:cubicBezTo>
                  <a:lnTo>
                    <a:pt x="7908" y="5320"/>
                  </a:lnTo>
                  <a:cubicBezTo>
                    <a:pt x="8160" y="5635"/>
                    <a:pt x="8286" y="6013"/>
                    <a:pt x="8286" y="6454"/>
                  </a:cubicBezTo>
                  <a:cubicBezTo>
                    <a:pt x="8286" y="7588"/>
                    <a:pt x="7341" y="8534"/>
                    <a:pt x="6176" y="8534"/>
                  </a:cubicBezTo>
                  <a:cubicBezTo>
                    <a:pt x="5041" y="8534"/>
                    <a:pt x="4096" y="7588"/>
                    <a:pt x="4096" y="6454"/>
                  </a:cubicBezTo>
                  <a:cubicBezTo>
                    <a:pt x="4096" y="5320"/>
                    <a:pt x="5041" y="4375"/>
                    <a:pt x="6176" y="4375"/>
                  </a:cubicBezTo>
                  <a:close/>
                  <a:moveTo>
                    <a:pt x="6239" y="2800"/>
                  </a:moveTo>
                  <a:cubicBezTo>
                    <a:pt x="7089" y="2800"/>
                    <a:pt x="7908" y="3115"/>
                    <a:pt x="8539" y="3619"/>
                  </a:cubicBezTo>
                  <a:lnTo>
                    <a:pt x="7971" y="4217"/>
                  </a:lnTo>
                  <a:cubicBezTo>
                    <a:pt x="7499" y="3839"/>
                    <a:pt x="6869" y="3619"/>
                    <a:pt x="6239" y="3619"/>
                  </a:cubicBezTo>
                  <a:cubicBezTo>
                    <a:pt x="4600" y="3619"/>
                    <a:pt x="3309" y="4911"/>
                    <a:pt x="3309" y="6486"/>
                  </a:cubicBezTo>
                  <a:cubicBezTo>
                    <a:pt x="3309" y="8124"/>
                    <a:pt x="4632" y="9416"/>
                    <a:pt x="6239" y="9416"/>
                  </a:cubicBezTo>
                  <a:cubicBezTo>
                    <a:pt x="7845" y="9416"/>
                    <a:pt x="9137" y="8124"/>
                    <a:pt x="9137" y="6486"/>
                  </a:cubicBezTo>
                  <a:cubicBezTo>
                    <a:pt x="9137" y="5856"/>
                    <a:pt x="8948" y="5226"/>
                    <a:pt x="8539" y="4753"/>
                  </a:cubicBezTo>
                  <a:lnTo>
                    <a:pt x="9137" y="4154"/>
                  </a:lnTo>
                  <a:cubicBezTo>
                    <a:pt x="9641" y="4816"/>
                    <a:pt x="9956" y="5604"/>
                    <a:pt x="9956" y="6486"/>
                  </a:cubicBezTo>
                  <a:cubicBezTo>
                    <a:pt x="9956" y="8534"/>
                    <a:pt x="8318" y="10235"/>
                    <a:pt x="6239" y="10235"/>
                  </a:cubicBezTo>
                  <a:cubicBezTo>
                    <a:pt x="4191" y="10235"/>
                    <a:pt x="2490" y="8597"/>
                    <a:pt x="2490" y="6486"/>
                  </a:cubicBezTo>
                  <a:cubicBezTo>
                    <a:pt x="2490" y="4438"/>
                    <a:pt x="4128" y="2800"/>
                    <a:pt x="6239" y="2800"/>
                  </a:cubicBezTo>
                  <a:close/>
                  <a:moveTo>
                    <a:pt x="6270" y="1130"/>
                  </a:moveTo>
                  <a:cubicBezTo>
                    <a:pt x="7247" y="1130"/>
                    <a:pt x="8223" y="1414"/>
                    <a:pt x="9074" y="1918"/>
                  </a:cubicBezTo>
                  <a:cubicBezTo>
                    <a:pt x="9074" y="1949"/>
                    <a:pt x="9011" y="2012"/>
                    <a:pt x="9011" y="2044"/>
                  </a:cubicBezTo>
                  <a:lnTo>
                    <a:pt x="8917" y="2831"/>
                  </a:lnTo>
                  <a:cubicBezTo>
                    <a:pt x="8160" y="2296"/>
                    <a:pt x="7247" y="1981"/>
                    <a:pt x="6270" y="1981"/>
                  </a:cubicBezTo>
                  <a:cubicBezTo>
                    <a:pt x="3750" y="1981"/>
                    <a:pt x="1733" y="4028"/>
                    <a:pt x="1733" y="6486"/>
                  </a:cubicBezTo>
                  <a:cubicBezTo>
                    <a:pt x="1733" y="9006"/>
                    <a:pt x="3781" y="11054"/>
                    <a:pt x="6270" y="11054"/>
                  </a:cubicBezTo>
                  <a:cubicBezTo>
                    <a:pt x="8759" y="11054"/>
                    <a:pt x="10807" y="9006"/>
                    <a:pt x="10807" y="6486"/>
                  </a:cubicBezTo>
                  <a:cubicBezTo>
                    <a:pt x="10807" y="5509"/>
                    <a:pt x="10492" y="4596"/>
                    <a:pt x="9925" y="3871"/>
                  </a:cubicBezTo>
                  <a:lnTo>
                    <a:pt x="10712" y="3745"/>
                  </a:lnTo>
                  <a:cubicBezTo>
                    <a:pt x="10744" y="3745"/>
                    <a:pt x="10807" y="3745"/>
                    <a:pt x="10838" y="3713"/>
                  </a:cubicBezTo>
                  <a:cubicBezTo>
                    <a:pt x="11342" y="4533"/>
                    <a:pt x="11626" y="5478"/>
                    <a:pt x="11626" y="6486"/>
                  </a:cubicBezTo>
                  <a:cubicBezTo>
                    <a:pt x="11626" y="9447"/>
                    <a:pt x="9232" y="11873"/>
                    <a:pt x="6270" y="11873"/>
                  </a:cubicBezTo>
                  <a:cubicBezTo>
                    <a:pt x="3309" y="11873"/>
                    <a:pt x="914" y="9479"/>
                    <a:pt x="914" y="6486"/>
                  </a:cubicBezTo>
                  <a:cubicBezTo>
                    <a:pt x="914" y="3524"/>
                    <a:pt x="3309" y="1130"/>
                    <a:pt x="6270" y="1130"/>
                  </a:cubicBezTo>
                  <a:close/>
                  <a:moveTo>
                    <a:pt x="11030" y="0"/>
                  </a:moveTo>
                  <a:cubicBezTo>
                    <a:pt x="10930" y="0"/>
                    <a:pt x="10829" y="37"/>
                    <a:pt x="10744" y="122"/>
                  </a:cubicBezTo>
                  <a:lnTo>
                    <a:pt x="9610" y="1256"/>
                  </a:lnTo>
                  <a:cubicBezTo>
                    <a:pt x="8602" y="594"/>
                    <a:pt x="7467" y="279"/>
                    <a:pt x="6239" y="279"/>
                  </a:cubicBezTo>
                  <a:cubicBezTo>
                    <a:pt x="2805" y="279"/>
                    <a:pt x="1" y="3020"/>
                    <a:pt x="1" y="6486"/>
                  </a:cubicBezTo>
                  <a:cubicBezTo>
                    <a:pt x="1" y="9920"/>
                    <a:pt x="2773" y="12724"/>
                    <a:pt x="6239" y="12724"/>
                  </a:cubicBezTo>
                  <a:cubicBezTo>
                    <a:pt x="9641" y="12724"/>
                    <a:pt x="12445" y="9951"/>
                    <a:pt x="12445" y="6486"/>
                  </a:cubicBezTo>
                  <a:cubicBezTo>
                    <a:pt x="12445" y="5289"/>
                    <a:pt x="12099" y="4123"/>
                    <a:pt x="11468" y="3115"/>
                  </a:cubicBezTo>
                  <a:lnTo>
                    <a:pt x="12603" y="1981"/>
                  </a:lnTo>
                  <a:cubicBezTo>
                    <a:pt x="12877" y="1706"/>
                    <a:pt x="12650" y="1255"/>
                    <a:pt x="12292" y="1255"/>
                  </a:cubicBezTo>
                  <a:cubicBezTo>
                    <a:pt x="12280" y="1255"/>
                    <a:pt x="12268" y="1255"/>
                    <a:pt x="12256" y="1256"/>
                  </a:cubicBezTo>
                  <a:lnTo>
                    <a:pt x="11342" y="1382"/>
                  </a:lnTo>
                  <a:lnTo>
                    <a:pt x="11468" y="468"/>
                  </a:lnTo>
                  <a:cubicBezTo>
                    <a:pt x="11491" y="203"/>
                    <a:pt x="11265" y="0"/>
                    <a:pt x="110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 name="Google Shape;497;p22">
              <a:extLst>
                <a:ext uri="{FF2B5EF4-FFF2-40B4-BE49-F238E27FC236}">
                  <a16:creationId xmlns:a16="http://schemas.microsoft.com/office/drawing/2014/main" id="{1090BCFA-3675-C2E3-6247-5065B347EE0E}"/>
                </a:ext>
              </a:extLst>
            </p:cNvPr>
            <p:cNvGrpSpPr/>
            <p:nvPr/>
          </p:nvGrpSpPr>
          <p:grpSpPr>
            <a:xfrm>
              <a:off x="4401787" y="1963845"/>
              <a:ext cx="382665" cy="367194"/>
              <a:chOff x="-62890750" y="2296300"/>
              <a:chExt cx="330825" cy="317450"/>
            </a:xfrm>
          </p:grpSpPr>
          <p:sp>
            <p:nvSpPr>
              <p:cNvPr id="90" name="Google Shape;498;p22">
                <a:extLst>
                  <a:ext uri="{FF2B5EF4-FFF2-40B4-BE49-F238E27FC236}">
                    <a16:creationId xmlns:a16="http://schemas.microsoft.com/office/drawing/2014/main" id="{8DD5D825-1978-2D19-39D9-05AE14D9C1FE}"/>
                  </a:ext>
                </a:extLst>
              </p:cNvPr>
              <p:cNvSpPr/>
              <p:nvPr/>
            </p:nvSpPr>
            <p:spPr>
              <a:xfrm>
                <a:off x="-62890750" y="2296300"/>
                <a:ext cx="313500" cy="195375"/>
              </a:xfrm>
              <a:custGeom>
                <a:avLst/>
                <a:gdLst/>
                <a:ahLst/>
                <a:cxnLst/>
                <a:rect l="l" t="t" r="r" b="b"/>
                <a:pathLst>
                  <a:path w="12540" h="7815" extrusionOk="0">
                    <a:moveTo>
                      <a:pt x="11437" y="2080"/>
                    </a:moveTo>
                    <a:lnTo>
                      <a:pt x="11658" y="2931"/>
                    </a:lnTo>
                    <a:lnTo>
                      <a:pt x="10776" y="2742"/>
                    </a:lnTo>
                    <a:lnTo>
                      <a:pt x="11437" y="2080"/>
                    </a:lnTo>
                    <a:close/>
                    <a:moveTo>
                      <a:pt x="6617" y="1"/>
                    </a:moveTo>
                    <a:cubicBezTo>
                      <a:pt x="4916" y="1"/>
                      <a:pt x="3340" y="662"/>
                      <a:pt x="2112" y="1828"/>
                    </a:cubicBezTo>
                    <a:cubicBezTo>
                      <a:pt x="663" y="3277"/>
                      <a:pt x="1" y="5420"/>
                      <a:pt x="379" y="7467"/>
                    </a:cubicBezTo>
                    <a:cubicBezTo>
                      <a:pt x="442" y="7656"/>
                      <a:pt x="568" y="7814"/>
                      <a:pt x="789" y="7814"/>
                    </a:cubicBezTo>
                    <a:lnTo>
                      <a:pt x="852" y="7814"/>
                    </a:lnTo>
                    <a:cubicBezTo>
                      <a:pt x="1104" y="7783"/>
                      <a:pt x="1198" y="7562"/>
                      <a:pt x="1167" y="7341"/>
                    </a:cubicBezTo>
                    <a:cubicBezTo>
                      <a:pt x="852" y="5577"/>
                      <a:pt x="1419" y="3718"/>
                      <a:pt x="2710" y="2458"/>
                    </a:cubicBezTo>
                    <a:cubicBezTo>
                      <a:pt x="3719" y="1450"/>
                      <a:pt x="5136" y="851"/>
                      <a:pt x="6617" y="851"/>
                    </a:cubicBezTo>
                    <a:cubicBezTo>
                      <a:pt x="7940" y="851"/>
                      <a:pt x="9200" y="1324"/>
                      <a:pt x="10177" y="2206"/>
                    </a:cubicBezTo>
                    <a:lnTo>
                      <a:pt x="9610" y="2773"/>
                    </a:lnTo>
                    <a:cubicBezTo>
                      <a:pt x="9484" y="2899"/>
                      <a:pt x="9452" y="3057"/>
                      <a:pt x="9484" y="3183"/>
                    </a:cubicBezTo>
                    <a:cubicBezTo>
                      <a:pt x="9515" y="3340"/>
                      <a:pt x="9641" y="3403"/>
                      <a:pt x="9799" y="3466"/>
                    </a:cubicBezTo>
                    <a:lnTo>
                      <a:pt x="12036" y="3939"/>
                    </a:lnTo>
                    <a:lnTo>
                      <a:pt x="12130" y="3939"/>
                    </a:lnTo>
                    <a:cubicBezTo>
                      <a:pt x="12225" y="3939"/>
                      <a:pt x="12319" y="3876"/>
                      <a:pt x="12382" y="3813"/>
                    </a:cubicBezTo>
                    <a:cubicBezTo>
                      <a:pt x="12508" y="3687"/>
                      <a:pt x="12540" y="3561"/>
                      <a:pt x="12508" y="3403"/>
                    </a:cubicBezTo>
                    <a:lnTo>
                      <a:pt x="12036" y="1167"/>
                    </a:lnTo>
                    <a:cubicBezTo>
                      <a:pt x="12004" y="1009"/>
                      <a:pt x="11878" y="883"/>
                      <a:pt x="11752" y="851"/>
                    </a:cubicBezTo>
                    <a:cubicBezTo>
                      <a:pt x="11715" y="844"/>
                      <a:pt x="11678" y="840"/>
                      <a:pt x="11642" y="840"/>
                    </a:cubicBezTo>
                    <a:cubicBezTo>
                      <a:pt x="11526" y="840"/>
                      <a:pt x="11422" y="881"/>
                      <a:pt x="11374" y="977"/>
                    </a:cubicBezTo>
                    <a:lnTo>
                      <a:pt x="10776" y="1576"/>
                    </a:lnTo>
                    <a:cubicBezTo>
                      <a:pt x="9641" y="536"/>
                      <a:pt x="8129" y="1"/>
                      <a:pt x="6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99;p22">
                <a:extLst>
                  <a:ext uri="{FF2B5EF4-FFF2-40B4-BE49-F238E27FC236}">
                    <a16:creationId xmlns:a16="http://schemas.microsoft.com/office/drawing/2014/main" id="{EB12FAA4-5B20-FF44-68F2-162DA39F730C}"/>
                  </a:ext>
                </a:extLst>
              </p:cNvPr>
              <p:cNvSpPr/>
              <p:nvPr/>
            </p:nvSpPr>
            <p:spPr>
              <a:xfrm>
                <a:off x="-62874975" y="2417475"/>
                <a:ext cx="315050" cy="196275"/>
              </a:xfrm>
              <a:custGeom>
                <a:avLst/>
                <a:gdLst/>
                <a:ahLst/>
                <a:cxnLst/>
                <a:rect l="l" t="t" r="r" b="b"/>
                <a:pathLst>
                  <a:path w="12602" h="7851" extrusionOk="0">
                    <a:moveTo>
                      <a:pt x="977" y="4857"/>
                    </a:moveTo>
                    <a:lnTo>
                      <a:pt x="1827" y="5078"/>
                    </a:lnTo>
                    <a:lnTo>
                      <a:pt x="1166" y="5739"/>
                    </a:lnTo>
                    <a:lnTo>
                      <a:pt x="977" y="4857"/>
                    </a:lnTo>
                    <a:close/>
                    <a:moveTo>
                      <a:pt x="11779" y="1"/>
                    </a:moveTo>
                    <a:cubicBezTo>
                      <a:pt x="11759" y="1"/>
                      <a:pt x="11739" y="2"/>
                      <a:pt x="11720" y="6"/>
                    </a:cubicBezTo>
                    <a:cubicBezTo>
                      <a:pt x="11499" y="69"/>
                      <a:pt x="11373" y="289"/>
                      <a:pt x="11405" y="478"/>
                    </a:cubicBezTo>
                    <a:cubicBezTo>
                      <a:pt x="11720" y="2274"/>
                      <a:pt x="11184" y="4101"/>
                      <a:pt x="9861" y="5361"/>
                    </a:cubicBezTo>
                    <a:cubicBezTo>
                      <a:pt x="8853" y="6401"/>
                      <a:pt x="7435" y="7000"/>
                      <a:pt x="5986" y="7000"/>
                    </a:cubicBezTo>
                    <a:cubicBezTo>
                      <a:pt x="4631" y="7000"/>
                      <a:pt x="3371" y="6527"/>
                      <a:pt x="2394" y="5645"/>
                    </a:cubicBezTo>
                    <a:lnTo>
                      <a:pt x="2993" y="5046"/>
                    </a:lnTo>
                    <a:cubicBezTo>
                      <a:pt x="3088" y="4952"/>
                      <a:pt x="3151" y="4794"/>
                      <a:pt x="3088" y="4668"/>
                    </a:cubicBezTo>
                    <a:cubicBezTo>
                      <a:pt x="3056" y="4511"/>
                      <a:pt x="2962" y="4416"/>
                      <a:pt x="2772" y="4385"/>
                    </a:cubicBezTo>
                    <a:lnTo>
                      <a:pt x="536" y="3912"/>
                    </a:lnTo>
                    <a:cubicBezTo>
                      <a:pt x="506" y="3905"/>
                      <a:pt x="476" y="3901"/>
                      <a:pt x="446" y="3901"/>
                    </a:cubicBezTo>
                    <a:cubicBezTo>
                      <a:pt x="350" y="3901"/>
                      <a:pt x="254" y="3942"/>
                      <a:pt x="158" y="4038"/>
                    </a:cubicBezTo>
                    <a:cubicBezTo>
                      <a:pt x="32" y="4164"/>
                      <a:pt x="0" y="4290"/>
                      <a:pt x="32" y="4448"/>
                    </a:cubicBezTo>
                    <a:lnTo>
                      <a:pt x="504" y="6685"/>
                    </a:lnTo>
                    <a:cubicBezTo>
                      <a:pt x="536" y="6842"/>
                      <a:pt x="662" y="6937"/>
                      <a:pt x="788" y="7000"/>
                    </a:cubicBezTo>
                    <a:lnTo>
                      <a:pt x="882" y="7000"/>
                    </a:lnTo>
                    <a:cubicBezTo>
                      <a:pt x="1008" y="7000"/>
                      <a:pt x="1103" y="6968"/>
                      <a:pt x="1166" y="6874"/>
                    </a:cubicBezTo>
                    <a:lnTo>
                      <a:pt x="1764" y="6275"/>
                    </a:lnTo>
                    <a:cubicBezTo>
                      <a:pt x="2899" y="7315"/>
                      <a:pt x="4411" y="7850"/>
                      <a:pt x="5923" y="7850"/>
                    </a:cubicBezTo>
                    <a:cubicBezTo>
                      <a:pt x="7624" y="7850"/>
                      <a:pt x="9200" y="7189"/>
                      <a:pt x="10428" y="6023"/>
                    </a:cubicBezTo>
                    <a:cubicBezTo>
                      <a:pt x="11909" y="4511"/>
                      <a:pt x="12602" y="2400"/>
                      <a:pt x="12192" y="321"/>
                    </a:cubicBezTo>
                    <a:cubicBezTo>
                      <a:pt x="12164" y="123"/>
                      <a:pt x="11958" y="1"/>
                      <a:pt x="117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00;p22">
                <a:extLst>
                  <a:ext uri="{FF2B5EF4-FFF2-40B4-BE49-F238E27FC236}">
                    <a16:creationId xmlns:a16="http://schemas.microsoft.com/office/drawing/2014/main" id="{6CF5FF7B-32EC-2D29-7668-C4A52D6311DB}"/>
                  </a:ext>
                </a:extLst>
              </p:cNvPr>
              <p:cNvSpPr/>
              <p:nvPr/>
            </p:nvSpPr>
            <p:spPr>
              <a:xfrm>
                <a:off x="-62822225" y="2357750"/>
                <a:ext cx="193000" cy="192975"/>
              </a:xfrm>
              <a:custGeom>
                <a:avLst/>
                <a:gdLst/>
                <a:ahLst/>
                <a:cxnLst/>
                <a:rect l="l" t="t" r="r" b="b"/>
                <a:pathLst>
                  <a:path w="7720" h="7719" extrusionOk="0">
                    <a:moveTo>
                      <a:pt x="2238" y="1323"/>
                    </a:moveTo>
                    <a:lnTo>
                      <a:pt x="2238" y="1323"/>
                    </a:lnTo>
                    <a:cubicBezTo>
                      <a:pt x="2143" y="1544"/>
                      <a:pt x="2049" y="1827"/>
                      <a:pt x="1986" y="2111"/>
                    </a:cubicBezTo>
                    <a:lnTo>
                      <a:pt x="1419" y="2111"/>
                    </a:lnTo>
                    <a:cubicBezTo>
                      <a:pt x="1671" y="1796"/>
                      <a:pt x="1923" y="1512"/>
                      <a:pt x="2238" y="1323"/>
                    </a:cubicBezTo>
                    <a:close/>
                    <a:moveTo>
                      <a:pt x="3466" y="1040"/>
                    </a:moveTo>
                    <a:lnTo>
                      <a:pt x="3466" y="2111"/>
                    </a:lnTo>
                    <a:lnTo>
                      <a:pt x="2836" y="2111"/>
                    </a:lnTo>
                    <a:cubicBezTo>
                      <a:pt x="2994" y="1575"/>
                      <a:pt x="3246" y="1229"/>
                      <a:pt x="3466" y="1040"/>
                    </a:cubicBezTo>
                    <a:close/>
                    <a:moveTo>
                      <a:pt x="4254" y="1040"/>
                    </a:moveTo>
                    <a:cubicBezTo>
                      <a:pt x="4538" y="1229"/>
                      <a:pt x="4727" y="1575"/>
                      <a:pt x="4884" y="2111"/>
                    </a:cubicBezTo>
                    <a:lnTo>
                      <a:pt x="4254" y="2111"/>
                    </a:lnTo>
                    <a:lnTo>
                      <a:pt x="4254" y="1040"/>
                    </a:lnTo>
                    <a:close/>
                    <a:moveTo>
                      <a:pt x="5483" y="1323"/>
                    </a:moveTo>
                    <a:lnTo>
                      <a:pt x="5483" y="1323"/>
                    </a:lnTo>
                    <a:cubicBezTo>
                      <a:pt x="5798" y="1512"/>
                      <a:pt x="6081" y="1796"/>
                      <a:pt x="6302" y="2111"/>
                    </a:cubicBezTo>
                    <a:lnTo>
                      <a:pt x="5766" y="2111"/>
                    </a:lnTo>
                    <a:cubicBezTo>
                      <a:pt x="5672" y="1827"/>
                      <a:pt x="5609" y="1544"/>
                      <a:pt x="5483" y="1323"/>
                    </a:cubicBezTo>
                    <a:close/>
                    <a:moveTo>
                      <a:pt x="1765" y="2930"/>
                    </a:moveTo>
                    <a:cubicBezTo>
                      <a:pt x="1734" y="3245"/>
                      <a:pt x="1702" y="3560"/>
                      <a:pt x="1702" y="3875"/>
                    </a:cubicBezTo>
                    <a:cubicBezTo>
                      <a:pt x="1702" y="4190"/>
                      <a:pt x="1734" y="4537"/>
                      <a:pt x="1765" y="4820"/>
                    </a:cubicBezTo>
                    <a:lnTo>
                      <a:pt x="978" y="4820"/>
                    </a:lnTo>
                    <a:cubicBezTo>
                      <a:pt x="883" y="4537"/>
                      <a:pt x="820" y="4222"/>
                      <a:pt x="820" y="3875"/>
                    </a:cubicBezTo>
                    <a:cubicBezTo>
                      <a:pt x="820" y="3497"/>
                      <a:pt x="883" y="3214"/>
                      <a:pt x="978" y="2930"/>
                    </a:cubicBezTo>
                    <a:close/>
                    <a:moveTo>
                      <a:pt x="5136" y="2930"/>
                    </a:moveTo>
                    <a:cubicBezTo>
                      <a:pt x="5168" y="3245"/>
                      <a:pt x="5199" y="3560"/>
                      <a:pt x="5199" y="3875"/>
                    </a:cubicBezTo>
                    <a:cubicBezTo>
                      <a:pt x="5199" y="4222"/>
                      <a:pt x="5168" y="4537"/>
                      <a:pt x="5136" y="4820"/>
                    </a:cubicBezTo>
                    <a:lnTo>
                      <a:pt x="4286" y="4820"/>
                    </a:lnTo>
                    <a:lnTo>
                      <a:pt x="4286" y="2930"/>
                    </a:lnTo>
                    <a:close/>
                    <a:moveTo>
                      <a:pt x="6743" y="2930"/>
                    </a:moveTo>
                    <a:cubicBezTo>
                      <a:pt x="6869" y="3245"/>
                      <a:pt x="6900" y="3560"/>
                      <a:pt x="6900" y="3875"/>
                    </a:cubicBezTo>
                    <a:cubicBezTo>
                      <a:pt x="6900" y="4222"/>
                      <a:pt x="6869" y="4537"/>
                      <a:pt x="6743" y="4820"/>
                    </a:cubicBezTo>
                    <a:lnTo>
                      <a:pt x="5955" y="4820"/>
                    </a:lnTo>
                    <a:cubicBezTo>
                      <a:pt x="5987" y="4505"/>
                      <a:pt x="6018" y="4190"/>
                      <a:pt x="6018" y="3875"/>
                    </a:cubicBezTo>
                    <a:cubicBezTo>
                      <a:pt x="6018" y="3560"/>
                      <a:pt x="5987" y="3214"/>
                      <a:pt x="5955" y="2930"/>
                    </a:cubicBezTo>
                    <a:close/>
                    <a:moveTo>
                      <a:pt x="3466" y="2930"/>
                    </a:moveTo>
                    <a:lnTo>
                      <a:pt x="3466" y="4852"/>
                    </a:lnTo>
                    <a:lnTo>
                      <a:pt x="2647" y="4852"/>
                    </a:lnTo>
                    <a:cubicBezTo>
                      <a:pt x="2553" y="4537"/>
                      <a:pt x="2553" y="4222"/>
                      <a:pt x="2553" y="3875"/>
                    </a:cubicBezTo>
                    <a:cubicBezTo>
                      <a:pt x="2553" y="3497"/>
                      <a:pt x="2616" y="3214"/>
                      <a:pt x="2647" y="2930"/>
                    </a:cubicBezTo>
                    <a:close/>
                    <a:moveTo>
                      <a:pt x="6302" y="5640"/>
                    </a:moveTo>
                    <a:cubicBezTo>
                      <a:pt x="6081" y="5955"/>
                      <a:pt x="5798" y="6238"/>
                      <a:pt x="5483" y="6427"/>
                    </a:cubicBezTo>
                    <a:cubicBezTo>
                      <a:pt x="5609" y="6207"/>
                      <a:pt x="5672" y="5923"/>
                      <a:pt x="5766" y="5640"/>
                    </a:cubicBezTo>
                    <a:close/>
                    <a:moveTo>
                      <a:pt x="1986" y="5671"/>
                    </a:moveTo>
                    <a:cubicBezTo>
                      <a:pt x="2049" y="5955"/>
                      <a:pt x="2143" y="6238"/>
                      <a:pt x="2238" y="6459"/>
                    </a:cubicBezTo>
                    <a:cubicBezTo>
                      <a:pt x="1923" y="6238"/>
                      <a:pt x="1671" y="5955"/>
                      <a:pt x="1419" y="5671"/>
                    </a:cubicBezTo>
                    <a:close/>
                    <a:moveTo>
                      <a:pt x="4916" y="5640"/>
                    </a:moveTo>
                    <a:cubicBezTo>
                      <a:pt x="4727" y="6144"/>
                      <a:pt x="4538" y="6522"/>
                      <a:pt x="4286" y="6711"/>
                    </a:cubicBezTo>
                    <a:lnTo>
                      <a:pt x="4286" y="5640"/>
                    </a:lnTo>
                    <a:close/>
                    <a:moveTo>
                      <a:pt x="3466" y="5671"/>
                    </a:moveTo>
                    <a:lnTo>
                      <a:pt x="3466" y="6742"/>
                    </a:lnTo>
                    <a:cubicBezTo>
                      <a:pt x="3246" y="6553"/>
                      <a:pt x="2994" y="6144"/>
                      <a:pt x="2836" y="5671"/>
                    </a:cubicBezTo>
                    <a:close/>
                    <a:moveTo>
                      <a:pt x="3876" y="0"/>
                    </a:moveTo>
                    <a:cubicBezTo>
                      <a:pt x="2301" y="0"/>
                      <a:pt x="915" y="945"/>
                      <a:pt x="316" y="2332"/>
                    </a:cubicBezTo>
                    <a:cubicBezTo>
                      <a:pt x="127" y="2804"/>
                      <a:pt x="1" y="3308"/>
                      <a:pt x="1" y="3875"/>
                    </a:cubicBezTo>
                    <a:cubicBezTo>
                      <a:pt x="1" y="4411"/>
                      <a:pt x="127" y="4946"/>
                      <a:pt x="316" y="5419"/>
                    </a:cubicBezTo>
                    <a:cubicBezTo>
                      <a:pt x="915" y="6774"/>
                      <a:pt x="2301" y="7719"/>
                      <a:pt x="3876" y="7719"/>
                    </a:cubicBezTo>
                    <a:cubicBezTo>
                      <a:pt x="5451" y="7719"/>
                      <a:pt x="6806" y="6774"/>
                      <a:pt x="7405" y="5419"/>
                    </a:cubicBezTo>
                    <a:cubicBezTo>
                      <a:pt x="7594" y="4946"/>
                      <a:pt x="7720" y="4411"/>
                      <a:pt x="7720" y="3875"/>
                    </a:cubicBezTo>
                    <a:cubicBezTo>
                      <a:pt x="7720" y="3308"/>
                      <a:pt x="7594" y="2804"/>
                      <a:pt x="7405" y="2332"/>
                    </a:cubicBezTo>
                    <a:cubicBezTo>
                      <a:pt x="6806" y="945"/>
                      <a:pt x="5451" y="0"/>
                      <a:pt x="38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Google Shape;2381;p41">
            <a:extLst>
              <a:ext uri="{FF2B5EF4-FFF2-40B4-BE49-F238E27FC236}">
                <a16:creationId xmlns:a16="http://schemas.microsoft.com/office/drawing/2014/main" id="{A1C9849D-2E59-1ECE-24AA-66B6795AC323}"/>
              </a:ext>
            </a:extLst>
          </p:cNvPr>
          <p:cNvSpPr txBox="1">
            <a:spLocks/>
          </p:cNvSpPr>
          <p:nvPr/>
        </p:nvSpPr>
        <p:spPr>
          <a:xfrm>
            <a:off x="6644426" y="-777771"/>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a:t>
            </a:r>
            <a:r>
              <a:rPr lang="vi-VN" sz="3600" dirty="0">
                <a:solidFill>
                  <a:schemeClr val="dk1"/>
                </a:solidFill>
                <a:latin typeface="#9Slide07 IcielBaliho Script" pitchFamily="2" charset="0"/>
              </a:rPr>
              <a:t>3</a:t>
            </a:r>
            <a:endParaRPr lang="en-US" sz="3600" dirty="0">
              <a:latin typeface="#9Slide07 IcielBaliho Script"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568"/>
                                        </p:tgtEl>
                                        <p:attrNameLst>
                                          <p:attrName>style.visibility</p:attrName>
                                        </p:attrNameLst>
                                      </p:cBhvr>
                                      <p:to>
                                        <p:strVal val="visible"/>
                                      </p:to>
                                    </p:set>
                                    <p:animEffect transition="in" filter="wipe(right)">
                                      <p:cBhvr>
                                        <p:cTn id="7" dur="500"/>
                                        <p:tgtEl>
                                          <p:spTgt spid="256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569"/>
                                        </p:tgtEl>
                                        <p:attrNameLst>
                                          <p:attrName>style.visibility</p:attrName>
                                        </p:attrNameLst>
                                      </p:cBhvr>
                                      <p:to>
                                        <p:strVal val="visible"/>
                                      </p:to>
                                    </p:set>
                                    <p:animEffect transition="in" filter="wipe(right)">
                                      <p:cBhvr>
                                        <p:cTn id="10" dur="500"/>
                                        <p:tgtEl>
                                          <p:spTgt spid="256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570"/>
                                        </p:tgtEl>
                                        <p:attrNameLst>
                                          <p:attrName>style.visibility</p:attrName>
                                        </p:attrNameLst>
                                      </p:cBhvr>
                                      <p:to>
                                        <p:strVal val="visible"/>
                                      </p:to>
                                    </p:set>
                                    <p:animEffect transition="in" filter="wipe(right)">
                                      <p:cBhvr>
                                        <p:cTn id="13" dur="500"/>
                                        <p:tgtEl>
                                          <p:spTgt spid="2570"/>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577"/>
                                        </p:tgtEl>
                                        <p:attrNameLst>
                                          <p:attrName>style.visibility</p:attrName>
                                        </p:attrNameLst>
                                      </p:cBhvr>
                                      <p:to>
                                        <p:strVal val="visible"/>
                                      </p:to>
                                    </p:set>
                                    <p:anim calcmode="lin" valueType="num">
                                      <p:cBhvr>
                                        <p:cTn id="17" dur="500" fill="hold"/>
                                        <p:tgtEl>
                                          <p:spTgt spid="2577"/>
                                        </p:tgtEl>
                                        <p:attrNameLst>
                                          <p:attrName>ppt_w</p:attrName>
                                        </p:attrNameLst>
                                      </p:cBhvr>
                                      <p:tavLst>
                                        <p:tav tm="0">
                                          <p:val>
                                            <p:fltVal val="0"/>
                                          </p:val>
                                        </p:tav>
                                        <p:tav tm="100000">
                                          <p:val>
                                            <p:strVal val="#ppt_w"/>
                                          </p:val>
                                        </p:tav>
                                      </p:tavLst>
                                    </p:anim>
                                    <p:anim calcmode="lin" valueType="num">
                                      <p:cBhvr>
                                        <p:cTn id="18" dur="500" fill="hold"/>
                                        <p:tgtEl>
                                          <p:spTgt spid="2577"/>
                                        </p:tgtEl>
                                        <p:attrNameLst>
                                          <p:attrName>ppt_h</p:attrName>
                                        </p:attrNameLst>
                                      </p:cBhvr>
                                      <p:tavLst>
                                        <p:tav tm="0">
                                          <p:val>
                                            <p:fltVal val="0"/>
                                          </p:val>
                                        </p:tav>
                                        <p:tav tm="100000">
                                          <p:val>
                                            <p:strVal val="#ppt_h"/>
                                          </p:val>
                                        </p:tav>
                                      </p:tavLst>
                                    </p:anim>
                                    <p:animEffect transition="in" filter="fade">
                                      <p:cBhvr>
                                        <p:cTn id="19" dur="500"/>
                                        <p:tgtEl>
                                          <p:spTgt spid="257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565"/>
                                        </p:tgtEl>
                                        <p:attrNameLst>
                                          <p:attrName>style.visibility</p:attrName>
                                        </p:attrNameLst>
                                      </p:cBhvr>
                                      <p:to>
                                        <p:strVal val="visible"/>
                                      </p:to>
                                    </p:set>
                                    <p:animEffect transition="in" filter="wipe(left)">
                                      <p:cBhvr>
                                        <p:cTn id="22" dur="500"/>
                                        <p:tgtEl>
                                          <p:spTgt spid="256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67"/>
                                        </p:tgtEl>
                                        <p:attrNameLst>
                                          <p:attrName>style.visibility</p:attrName>
                                        </p:attrNameLst>
                                      </p:cBhvr>
                                      <p:to>
                                        <p:strVal val="visible"/>
                                      </p:to>
                                    </p:set>
                                    <p:animEffect transition="in" filter="wipe(left)">
                                      <p:cBhvr>
                                        <p:cTn id="25" dur="500"/>
                                        <p:tgtEl>
                                          <p:spTgt spid="2567"/>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2566"/>
                                        </p:tgtEl>
                                        <p:attrNameLst>
                                          <p:attrName>style.visibility</p:attrName>
                                        </p:attrNameLst>
                                      </p:cBhvr>
                                      <p:to>
                                        <p:strVal val="visible"/>
                                      </p:to>
                                    </p:set>
                                    <p:animEffect transition="in" filter="wipe(left)">
                                      <p:cBhvr>
                                        <p:cTn id="28" dur="150"/>
                                        <p:tgtEl>
                                          <p:spTgt spid="2566"/>
                                        </p:tgtEl>
                                      </p:cBhvr>
                                    </p:animEffect>
                                  </p:childTnLst>
                                </p:cTn>
                              </p:par>
                              <p:par>
                                <p:cTn id="29" presetID="22" presetClass="entr" presetSubtype="8" fill="hold" grpId="0" nodeType="withEffect">
                                  <p:stCondLst>
                                    <p:cond delay="400"/>
                                  </p:stCondLst>
                                  <p:childTnLst>
                                    <p:set>
                                      <p:cBhvr>
                                        <p:cTn id="30" dur="1" fill="hold">
                                          <p:stCondLst>
                                            <p:cond delay="0"/>
                                          </p:stCondLst>
                                        </p:cTn>
                                        <p:tgtEl>
                                          <p:spTgt spid="2571"/>
                                        </p:tgtEl>
                                        <p:attrNameLst>
                                          <p:attrName>style.visibility</p:attrName>
                                        </p:attrNameLst>
                                      </p:cBhvr>
                                      <p:to>
                                        <p:strVal val="visible"/>
                                      </p:to>
                                    </p:set>
                                    <p:animEffect transition="in" filter="wipe(left)">
                                      <p:cBhvr>
                                        <p:cTn id="31" dur="150"/>
                                        <p:tgtEl>
                                          <p:spTgt spid="2571"/>
                                        </p:tgtEl>
                                      </p:cBhvr>
                                    </p:animEffect>
                                  </p:childTnLst>
                                </p:cTn>
                              </p:par>
                              <p:par>
                                <p:cTn id="32" presetID="22" presetClass="entr" presetSubtype="8" fill="hold" grpId="0" nodeType="withEffect">
                                  <p:stCondLst>
                                    <p:cond delay="400"/>
                                  </p:stCondLst>
                                  <p:childTnLst>
                                    <p:set>
                                      <p:cBhvr>
                                        <p:cTn id="33" dur="1" fill="hold">
                                          <p:stCondLst>
                                            <p:cond delay="0"/>
                                          </p:stCondLst>
                                        </p:cTn>
                                        <p:tgtEl>
                                          <p:spTgt spid="2576"/>
                                        </p:tgtEl>
                                        <p:attrNameLst>
                                          <p:attrName>style.visibility</p:attrName>
                                        </p:attrNameLst>
                                      </p:cBhvr>
                                      <p:to>
                                        <p:strVal val="visible"/>
                                      </p:to>
                                    </p:set>
                                    <p:animEffect transition="in" filter="wipe(left)">
                                      <p:cBhvr>
                                        <p:cTn id="34" dur="500"/>
                                        <p:tgtEl>
                                          <p:spTgt spid="257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2588"/>
                                        </p:tgtEl>
                                        <p:attrNameLst>
                                          <p:attrName>style.visibility</p:attrName>
                                        </p:attrNameLst>
                                      </p:cBhvr>
                                      <p:to>
                                        <p:strVal val="visible"/>
                                      </p:to>
                                    </p:set>
                                    <p:animEffect transition="in" filter="wipe(right)">
                                      <p:cBhvr>
                                        <p:cTn id="39" dur="500"/>
                                        <p:tgtEl>
                                          <p:spTgt spid="2588"/>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2589"/>
                                        </p:tgtEl>
                                        <p:attrNameLst>
                                          <p:attrName>style.visibility</p:attrName>
                                        </p:attrNameLst>
                                      </p:cBhvr>
                                      <p:to>
                                        <p:strVal val="visible"/>
                                      </p:to>
                                    </p:set>
                                    <p:animEffect transition="in" filter="wipe(right)">
                                      <p:cBhvr>
                                        <p:cTn id="42" dur="500"/>
                                        <p:tgtEl>
                                          <p:spTgt spid="2589"/>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2590"/>
                                        </p:tgtEl>
                                        <p:attrNameLst>
                                          <p:attrName>style.visibility</p:attrName>
                                        </p:attrNameLst>
                                      </p:cBhvr>
                                      <p:to>
                                        <p:strVal val="visible"/>
                                      </p:to>
                                    </p:set>
                                    <p:animEffect transition="in" filter="wipe(right)">
                                      <p:cBhvr>
                                        <p:cTn id="45" dur="500"/>
                                        <p:tgtEl>
                                          <p:spTgt spid="2590"/>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2601"/>
                                        </p:tgtEl>
                                        <p:attrNameLst>
                                          <p:attrName>style.visibility</p:attrName>
                                        </p:attrNameLst>
                                      </p:cBhvr>
                                      <p:to>
                                        <p:strVal val="visible"/>
                                      </p:to>
                                    </p:set>
                                    <p:anim calcmode="lin" valueType="num">
                                      <p:cBhvr>
                                        <p:cTn id="49" dur="500" fill="hold"/>
                                        <p:tgtEl>
                                          <p:spTgt spid="2601"/>
                                        </p:tgtEl>
                                        <p:attrNameLst>
                                          <p:attrName>ppt_w</p:attrName>
                                        </p:attrNameLst>
                                      </p:cBhvr>
                                      <p:tavLst>
                                        <p:tav tm="0">
                                          <p:val>
                                            <p:fltVal val="0"/>
                                          </p:val>
                                        </p:tav>
                                        <p:tav tm="100000">
                                          <p:val>
                                            <p:strVal val="#ppt_w"/>
                                          </p:val>
                                        </p:tav>
                                      </p:tavLst>
                                    </p:anim>
                                    <p:anim calcmode="lin" valueType="num">
                                      <p:cBhvr>
                                        <p:cTn id="50" dur="500" fill="hold"/>
                                        <p:tgtEl>
                                          <p:spTgt spid="2601"/>
                                        </p:tgtEl>
                                        <p:attrNameLst>
                                          <p:attrName>ppt_h</p:attrName>
                                        </p:attrNameLst>
                                      </p:cBhvr>
                                      <p:tavLst>
                                        <p:tav tm="0">
                                          <p:val>
                                            <p:fltVal val="0"/>
                                          </p:val>
                                        </p:tav>
                                        <p:tav tm="100000">
                                          <p:val>
                                            <p:strVal val="#ppt_h"/>
                                          </p:val>
                                        </p:tav>
                                      </p:tavLst>
                                    </p:anim>
                                    <p:animEffect transition="in" filter="fade">
                                      <p:cBhvr>
                                        <p:cTn id="51" dur="500"/>
                                        <p:tgtEl>
                                          <p:spTgt spid="260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585"/>
                                        </p:tgtEl>
                                        <p:attrNameLst>
                                          <p:attrName>style.visibility</p:attrName>
                                        </p:attrNameLst>
                                      </p:cBhvr>
                                      <p:to>
                                        <p:strVal val="visible"/>
                                      </p:to>
                                    </p:set>
                                    <p:animEffect transition="in" filter="wipe(left)">
                                      <p:cBhvr>
                                        <p:cTn id="54" dur="500"/>
                                        <p:tgtEl>
                                          <p:spTgt spid="2585"/>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587"/>
                                        </p:tgtEl>
                                        <p:attrNameLst>
                                          <p:attrName>style.visibility</p:attrName>
                                        </p:attrNameLst>
                                      </p:cBhvr>
                                      <p:to>
                                        <p:strVal val="visible"/>
                                      </p:to>
                                    </p:set>
                                    <p:animEffect transition="in" filter="wipe(left)">
                                      <p:cBhvr>
                                        <p:cTn id="57" dur="500"/>
                                        <p:tgtEl>
                                          <p:spTgt spid="2587"/>
                                        </p:tgtEl>
                                      </p:cBhvr>
                                    </p:animEffect>
                                  </p:childTnLst>
                                </p:cTn>
                              </p:par>
                              <p:par>
                                <p:cTn id="58" presetID="22" presetClass="entr" presetSubtype="8" fill="hold" grpId="0" nodeType="withEffect">
                                  <p:stCondLst>
                                    <p:cond delay="400"/>
                                  </p:stCondLst>
                                  <p:childTnLst>
                                    <p:set>
                                      <p:cBhvr>
                                        <p:cTn id="59" dur="1" fill="hold">
                                          <p:stCondLst>
                                            <p:cond delay="0"/>
                                          </p:stCondLst>
                                        </p:cTn>
                                        <p:tgtEl>
                                          <p:spTgt spid="2586"/>
                                        </p:tgtEl>
                                        <p:attrNameLst>
                                          <p:attrName>style.visibility</p:attrName>
                                        </p:attrNameLst>
                                      </p:cBhvr>
                                      <p:to>
                                        <p:strVal val="visible"/>
                                      </p:to>
                                    </p:set>
                                    <p:animEffect transition="in" filter="wipe(left)">
                                      <p:cBhvr>
                                        <p:cTn id="60" dur="150"/>
                                        <p:tgtEl>
                                          <p:spTgt spid="2586"/>
                                        </p:tgtEl>
                                      </p:cBhvr>
                                    </p:animEffect>
                                  </p:childTnLst>
                                </p:cTn>
                              </p:par>
                              <p:par>
                                <p:cTn id="61" presetID="22" presetClass="entr" presetSubtype="8" fill="hold" grpId="0" nodeType="withEffect">
                                  <p:stCondLst>
                                    <p:cond delay="400"/>
                                  </p:stCondLst>
                                  <p:childTnLst>
                                    <p:set>
                                      <p:cBhvr>
                                        <p:cTn id="62" dur="1" fill="hold">
                                          <p:stCondLst>
                                            <p:cond delay="0"/>
                                          </p:stCondLst>
                                        </p:cTn>
                                        <p:tgtEl>
                                          <p:spTgt spid="2591"/>
                                        </p:tgtEl>
                                        <p:attrNameLst>
                                          <p:attrName>style.visibility</p:attrName>
                                        </p:attrNameLst>
                                      </p:cBhvr>
                                      <p:to>
                                        <p:strVal val="visible"/>
                                      </p:to>
                                    </p:set>
                                    <p:animEffect transition="in" filter="wipe(left)">
                                      <p:cBhvr>
                                        <p:cTn id="63" dur="150"/>
                                        <p:tgtEl>
                                          <p:spTgt spid="2591"/>
                                        </p:tgtEl>
                                      </p:cBhvr>
                                    </p:animEffect>
                                  </p:childTnLst>
                                </p:cTn>
                              </p:par>
                              <p:par>
                                <p:cTn id="64" presetID="22" presetClass="entr" presetSubtype="8" fill="hold" grpId="0" nodeType="withEffect">
                                  <p:stCondLst>
                                    <p:cond delay="400"/>
                                  </p:stCondLst>
                                  <p:childTnLst>
                                    <p:set>
                                      <p:cBhvr>
                                        <p:cTn id="65" dur="1" fill="hold">
                                          <p:stCondLst>
                                            <p:cond delay="0"/>
                                          </p:stCondLst>
                                        </p:cTn>
                                        <p:tgtEl>
                                          <p:spTgt spid="2596"/>
                                        </p:tgtEl>
                                        <p:attrNameLst>
                                          <p:attrName>style.visibility</p:attrName>
                                        </p:attrNameLst>
                                      </p:cBhvr>
                                      <p:to>
                                        <p:strVal val="visible"/>
                                      </p:to>
                                    </p:set>
                                    <p:animEffect transition="in" filter="wipe(left)">
                                      <p:cBhvr>
                                        <p:cTn id="66" dur="500"/>
                                        <p:tgtEl>
                                          <p:spTgt spid="2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5" grpId="0" animBg="1"/>
      <p:bldP spid="2566" grpId="0" animBg="1"/>
      <p:bldP spid="2567" grpId="0" animBg="1"/>
      <p:bldP spid="2568" grpId="0" animBg="1"/>
      <p:bldP spid="2569" grpId="0" animBg="1"/>
      <p:bldP spid="2570" grpId="0" animBg="1"/>
      <p:bldP spid="2571" grpId="0" animBg="1"/>
      <p:bldP spid="2576" grpId="0"/>
      <p:bldP spid="2577" grpId="0" animBg="1"/>
      <p:bldP spid="2585" grpId="0" animBg="1"/>
      <p:bldP spid="2586" grpId="0" animBg="1"/>
      <p:bldP spid="2587" grpId="0" animBg="1"/>
      <p:bldP spid="2588" grpId="0" animBg="1"/>
      <p:bldP spid="2589" grpId="0" animBg="1"/>
      <p:bldP spid="2590" grpId="0" animBg="1"/>
      <p:bldP spid="2591" grpId="0" animBg="1"/>
      <p:bldP spid="2596" grpId="0"/>
      <p:bldP spid="26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cxnSp>
        <p:nvCxnSpPr>
          <p:cNvPr id="465" name="Google Shape;465;p22"/>
          <p:cNvCxnSpPr>
            <a:cxnSpLocks/>
          </p:cNvCxnSpPr>
          <p:nvPr/>
        </p:nvCxnSpPr>
        <p:spPr>
          <a:xfrm>
            <a:off x="5502529" y="2927181"/>
            <a:ext cx="1470300" cy="0"/>
          </a:xfrm>
          <a:prstGeom prst="straightConnector1">
            <a:avLst/>
          </a:prstGeom>
          <a:noFill/>
          <a:ln w="19050" cap="flat" cmpd="sng">
            <a:solidFill>
              <a:schemeClr val="accent5"/>
            </a:solidFill>
            <a:prstDash val="lgDash"/>
            <a:round/>
            <a:headEnd type="oval" w="med" len="med"/>
            <a:tailEnd type="none" w="med" len="med"/>
          </a:ln>
        </p:spPr>
      </p:cxnSp>
      <p:cxnSp>
        <p:nvCxnSpPr>
          <p:cNvPr id="466" name="Google Shape;466;p22"/>
          <p:cNvCxnSpPr>
            <a:cxnSpLocks/>
          </p:cNvCxnSpPr>
          <p:nvPr/>
        </p:nvCxnSpPr>
        <p:spPr>
          <a:xfrm>
            <a:off x="5502529" y="3974881"/>
            <a:ext cx="1470300" cy="0"/>
          </a:xfrm>
          <a:prstGeom prst="straightConnector1">
            <a:avLst/>
          </a:prstGeom>
          <a:noFill/>
          <a:ln w="19050" cap="flat" cmpd="sng">
            <a:solidFill>
              <a:schemeClr val="accent2"/>
            </a:solidFill>
            <a:prstDash val="lgDash"/>
            <a:round/>
            <a:headEnd type="oval" w="med" len="med"/>
            <a:tailEnd type="none" w="med" len="med"/>
          </a:ln>
        </p:spPr>
      </p:cxnSp>
      <p:cxnSp>
        <p:nvCxnSpPr>
          <p:cNvPr id="467" name="Google Shape;467;p22"/>
          <p:cNvCxnSpPr>
            <a:cxnSpLocks/>
          </p:cNvCxnSpPr>
          <p:nvPr/>
        </p:nvCxnSpPr>
        <p:spPr>
          <a:xfrm>
            <a:off x="5490781" y="1879481"/>
            <a:ext cx="1482000" cy="0"/>
          </a:xfrm>
          <a:prstGeom prst="straightConnector1">
            <a:avLst/>
          </a:prstGeom>
          <a:noFill/>
          <a:ln w="19050" cap="flat" cmpd="sng">
            <a:solidFill>
              <a:schemeClr val="accent6"/>
            </a:solidFill>
            <a:prstDash val="lgDash"/>
            <a:round/>
            <a:headEnd type="oval" w="med" len="med"/>
            <a:tailEnd type="none" w="med" len="med"/>
          </a:ln>
        </p:spPr>
      </p:cxnSp>
      <p:sp>
        <p:nvSpPr>
          <p:cNvPr id="470" name="Google Shape;470;p22"/>
          <p:cNvSpPr txBox="1"/>
          <p:nvPr/>
        </p:nvSpPr>
        <p:spPr>
          <a:xfrm>
            <a:off x="240693" y="1504259"/>
            <a:ext cx="5225636" cy="764287"/>
          </a:xfrm>
          <a:prstGeom prst="roundRect">
            <a:avLst>
              <a:gd name="adj" fmla="val 46577"/>
            </a:avLst>
          </a:prstGeom>
          <a:noFill/>
          <a:ln>
            <a:solidFill>
              <a:srgbClr val="E06666"/>
            </a:solid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dirty="0">
                <a:latin typeface="#9Slide03 Arima Madurai Black" panose="00000A00000000000000" pitchFamily="2" charset="0"/>
                <a:ea typeface="Fira Sans"/>
                <a:cs typeface="#9Slide03 Arima Madurai Black" panose="00000A00000000000000" pitchFamily="2" charset="0"/>
                <a:sym typeface="Fira Sans"/>
              </a:rPr>
              <a:t>Quy định về khoảng cách an toàn giữa 2 xe khi tham gia giao thông trên đường bộ</a:t>
            </a:r>
            <a:endParaRPr sz="2000" dirty="0">
              <a:solidFill>
                <a:srgbClr val="000000"/>
              </a:solidFill>
              <a:latin typeface="#9Slide03 Arima Madurai Black" panose="00000A00000000000000" pitchFamily="2" charset="0"/>
              <a:ea typeface="Fira Sans"/>
              <a:cs typeface="#9Slide03 Arima Madurai Black" panose="00000A00000000000000" pitchFamily="2" charset="0"/>
              <a:sym typeface="Fira Sans"/>
            </a:endParaRPr>
          </a:p>
        </p:txBody>
      </p:sp>
      <p:sp>
        <p:nvSpPr>
          <p:cNvPr id="473" name="Google Shape;473;p22"/>
          <p:cNvSpPr txBox="1"/>
          <p:nvPr/>
        </p:nvSpPr>
        <p:spPr>
          <a:xfrm>
            <a:off x="240693" y="3590465"/>
            <a:ext cx="5225636" cy="753541"/>
          </a:xfrm>
          <a:prstGeom prst="roundRect">
            <a:avLst>
              <a:gd name="adj" fmla="val 50000"/>
            </a:avLst>
          </a:prstGeom>
          <a:noFill/>
          <a:ln>
            <a:solidFill>
              <a:srgbClr val="93C47D"/>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r">
              <a:buNone/>
              <a:defRPr sz="2000">
                <a:latin typeface="#9Slide03 Arima Madurai Black" panose="00000A00000000000000" pitchFamily="2" charset="0"/>
                <a:ea typeface="Fira Sans"/>
                <a:cs typeface="#9Slide03 Arima Madurai Black" panose="00000A00000000000000" pitchFamily="2" charset="0"/>
              </a:defRPr>
            </a:lvl1pPr>
          </a:lstStyle>
          <a:p>
            <a:r>
              <a:rPr lang="en" dirty="0">
                <a:sym typeface="Fira Sans"/>
              </a:rPr>
              <a:t>Chứng tỏ nếu tốc độ càng lớn thì càng không đủ thời gian để tránh va chạm.</a:t>
            </a:r>
            <a:endParaRPr dirty="0">
              <a:sym typeface="Fira Sans"/>
            </a:endParaRPr>
          </a:p>
        </p:txBody>
      </p:sp>
      <p:grpSp>
        <p:nvGrpSpPr>
          <p:cNvPr id="474" name="Google Shape;474;p22"/>
          <p:cNvGrpSpPr/>
          <p:nvPr/>
        </p:nvGrpSpPr>
        <p:grpSpPr>
          <a:xfrm>
            <a:off x="6796148" y="1256070"/>
            <a:ext cx="1943683" cy="4788011"/>
            <a:chOff x="3902863" y="1687600"/>
            <a:chExt cx="1402875" cy="3455800"/>
          </a:xfrm>
        </p:grpSpPr>
        <p:sp>
          <p:nvSpPr>
            <p:cNvPr id="475" name="Google Shape;475;p22"/>
            <p:cNvSpPr/>
            <p:nvPr/>
          </p:nvSpPr>
          <p:spPr>
            <a:xfrm>
              <a:off x="4497588" y="4100900"/>
              <a:ext cx="191100" cy="1042500"/>
            </a:xfrm>
            <a:prstGeom prst="rect">
              <a:avLst/>
            </a:pr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2"/>
            <p:cNvSpPr/>
            <p:nvPr/>
          </p:nvSpPr>
          <p:spPr>
            <a:xfrm>
              <a:off x="4421924" y="4052050"/>
              <a:ext cx="342414" cy="216324"/>
            </a:xfrm>
            <a:custGeom>
              <a:avLst/>
              <a:gdLst/>
              <a:ahLst/>
              <a:cxnLst/>
              <a:rect l="l" t="t" r="r" b="b"/>
              <a:pathLst>
                <a:path w="12274" h="3684" extrusionOk="0">
                  <a:moveTo>
                    <a:pt x="1850" y="0"/>
                  </a:moveTo>
                  <a:cubicBezTo>
                    <a:pt x="831" y="0"/>
                    <a:pt x="0" y="815"/>
                    <a:pt x="0" y="1834"/>
                  </a:cubicBezTo>
                  <a:cubicBezTo>
                    <a:pt x="0" y="2869"/>
                    <a:pt x="831" y="3684"/>
                    <a:pt x="1850" y="3684"/>
                  </a:cubicBezTo>
                  <a:lnTo>
                    <a:pt x="10423" y="3684"/>
                  </a:lnTo>
                  <a:cubicBezTo>
                    <a:pt x="11442" y="3684"/>
                    <a:pt x="12273" y="2869"/>
                    <a:pt x="12273" y="1834"/>
                  </a:cubicBezTo>
                  <a:cubicBezTo>
                    <a:pt x="12273" y="815"/>
                    <a:pt x="11442" y="0"/>
                    <a:pt x="10423" y="0"/>
                  </a:cubicBezTo>
                  <a:close/>
                </a:path>
              </a:pathLst>
            </a:custGeom>
            <a:solidFill>
              <a:srgbClr val="2E2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2"/>
            <p:cNvSpPr/>
            <p:nvPr/>
          </p:nvSpPr>
          <p:spPr>
            <a:xfrm>
              <a:off x="3902863" y="1745200"/>
              <a:ext cx="499250" cy="690075"/>
            </a:xfrm>
            <a:custGeom>
              <a:avLst/>
              <a:gdLst/>
              <a:ahLst/>
              <a:cxnLst/>
              <a:rect l="l" t="t" r="r" b="b"/>
              <a:pathLst>
                <a:path w="19970" h="27603" extrusionOk="0">
                  <a:moveTo>
                    <a:pt x="1348" y="0"/>
                  </a:moveTo>
                  <a:cubicBezTo>
                    <a:pt x="580" y="0"/>
                    <a:pt x="0" y="674"/>
                    <a:pt x="157" y="1380"/>
                  </a:cubicBezTo>
                  <a:lnTo>
                    <a:pt x="6019" y="26709"/>
                  </a:lnTo>
                  <a:cubicBezTo>
                    <a:pt x="6145" y="27242"/>
                    <a:pt x="6631" y="27603"/>
                    <a:pt x="7211" y="27603"/>
                  </a:cubicBezTo>
                  <a:lnTo>
                    <a:pt x="11584" y="27603"/>
                  </a:lnTo>
                  <a:cubicBezTo>
                    <a:pt x="12148" y="27603"/>
                    <a:pt x="12634" y="27258"/>
                    <a:pt x="12775" y="26757"/>
                  </a:cubicBezTo>
                  <a:lnTo>
                    <a:pt x="19766" y="1411"/>
                  </a:lnTo>
                  <a:cubicBezTo>
                    <a:pt x="19970" y="706"/>
                    <a:pt x="19390" y="0"/>
                    <a:pt x="18590"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2"/>
            <p:cNvSpPr/>
            <p:nvPr/>
          </p:nvSpPr>
          <p:spPr>
            <a:xfrm>
              <a:off x="3902863" y="2517150"/>
              <a:ext cx="499250" cy="690100"/>
            </a:xfrm>
            <a:custGeom>
              <a:avLst/>
              <a:gdLst/>
              <a:ahLst/>
              <a:cxnLst/>
              <a:rect l="l" t="t" r="r" b="b"/>
              <a:pathLst>
                <a:path w="19970" h="27604" extrusionOk="0">
                  <a:moveTo>
                    <a:pt x="1348" y="1"/>
                  </a:moveTo>
                  <a:cubicBezTo>
                    <a:pt x="580" y="1"/>
                    <a:pt x="0" y="659"/>
                    <a:pt x="157" y="1365"/>
                  </a:cubicBezTo>
                  <a:lnTo>
                    <a:pt x="6019" y="26710"/>
                  </a:lnTo>
                  <a:cubicBezTo>
                    <a:pt x="6145" y="27227"/>
                    <a:pt x="6631" y="27603"/>
                    <a:pt x="7211" y="27603"/>
                  </a:cubicBezTo>
                  <a:lnTo>
                    <a:pt x="11584" y="27603"/>
                  </a:lnTo>
                  <a:cubicBezTo>
                    <a:pt x="12148" y="27603"/>
                    <a:pt x="12634" y="27259"/>
                    <a:pt x="12775" y="26757"/>
                  </a:cubicBezTo>
                  <a:lnTo>
                    <a:pt x="19766" y="1412"/>
                  </a:lnTo>
                  <a:cubicBezTo>
                    <a:pt x="19970" y="691"/>
                    <a:pt x="19390" y="1"/>
                    <a:pt x="18590"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2"/>
            <p:cNvSpPr/>
            <p:nvPr/>
          </p:nvSpPr>
          <p:spPr>
            <a:xfrm>
              <a:off x="3902863" y="3288725"/>
              <a:ext cx="499250" cy="690475"/>
            </a:xfrm>
            <a:custGeom>
              <a:avLst/>
              <a:gdLst/>
              <a:ahLst/>
              <a:cxnLst/>
              <a:rect l="l" t="t" r="r" b="b"/>
              <a:pathLst>
                <a:path w="19970" h="27619" extrusionOk="0">
                  <a:moveTo>
                    <a:pt x="1348" y="1"/>
                  </a:moveTo>
                  <a:cubicBezTo>
                    <a:pt x="580" y="1"/>
                    <a:pt x="0" y="675"/>
                    <a:pt x="157" y="1380"/>
                  </a:cubicBezTo>
                  <a:lnTo>
                    <a:pt x="6019" y="26725"/>
                  </a:lnTo>
                  <a:cubicBezTo>
                    <a:pt x="6145" y="27243"/>
                    <a:pt x="6631" y="27619"/>
                    <a:pt x="7211" y="27619"/>
                  </a:cubicBezTo>
                  <a:lnTo>
                    <a:pt x="11584" y="27619"/>
                  </a:lnTo>
                  <a:cubicBezTo>
                    <a:pt x="12148" y="27619"/>
                    <a:pt x="12634" y="27258"/>
                    <a:pt x="12775" y="26757"/>
                  </a:cubicBezTo>
                  <a:lnTo>
                    <a:pt x="19766" y="1427"/>
                  </a:lnTo>
                  <a:cubicBezTo>
                    <a:pt x="19970" y="706"/>
                    <a:pt x="19390" y="1"/>
                    <a:pt x="18590"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2"/>
            <p:cNvSpPr/>
            <p:nvPr/>
          </p:nvSpPr>
          <p:spPr>
            <a:xfrm>
              <a:off x="4806488" y="1745200"/>
              <a:ext cx="499250" cy="690075"/>
            </a:xfrm>
            <a:custGeom>
              <a:avLst/>
              <a:gdLst/>
              <a:ahLst/>
              <a:cxnLst/>
              <a:rect l="l" t="t" r="r" b="b"/>
              <a:pathLst>
                <a:path w="19970" h="27603" extrusionOk="0">
                  <a:moveTo>
                    <a:pt x="1380" y="0"/>
                  </a:moveTo>
                  <a:cubicBezTo>
                    <a:pt x="596" y="0"/>
                    <a:pt x="0" y="706"/>
                    <a:pt x="204" y="1411"/>
                  </a:cubicBezTo>
                  <a:lnTo>
                    <a:pt x="7211" y="26757"/>
                  </a:lnTo>
                  <a:cubicBezTo>
                    <a:pt x="7336" y="27258"/>
                    <a:pt x="7822" y="27603"/>
                    <a:pt x="8386" y="27603"/>
                  </a:cubicBezTo>
                  <a:lnTo>
                    <a:pt x="12759" y="27603"/>
                  </a:lnTo>
                  <a:cubicBezTo>
                    <a:pt x="13339" y="27603"/>
                    <a:pt x="13841" y="27242"/>
                    <a:pt x="13951" y="26709"/>
                  </a:cubicBezTo>
                  <a:lnTo>
                    <a:pt x="19813" y="1380"/>
                  </a:lnTo>
                  <a:cubicBezTo>
                    <a:pt x="19970" y="674"/>
                    <a:pt x="19405" y="0"/>
                    <a:pt x="1862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2"/>
            <p:cNvSpPr/>
            <p:nvPr/>
          </p:nvSpPr>
          <p:spPr>
            <a:xfrm>
              <a:off x="4806488" y="2517150"/>
              <a:ext cx="499250" cy="690100"/>
            </a:xfrm>
            <a:custGeom>
              <a:avLst/>
              <a:gdLst/>
              <a:ahLst/>
              <a:cxnLst/>
              <a:rect l="l" t="t" r="r" b="b"/>
              <a:pathLst>
                <a:path w="19970" h="27604" extrusionOk="0">
                  <a:moveTo>
                    <a:pt x="1380" y="1"/>
                  </a:moveTo>
                  <a:cubicBezTo>
                    <a:pt x="596" y="1"/>
                    <a:pt x="0" y="691"/>
                    <a:pt x="204" y="1412"/>
                  </a:cubicBezTo>
                  <a:lnTo>
                    <a:pt x="7211" y="26757"/>
                  </a:lnTo>
                  <a:cubicBezTo>
                    <a:pt x="7336" y="27259"/>
                    <a:pt x="7822" y="27603"/>
                    <a:pt x="8386" y="27603"/>
                  </a:cubicBezTo>
                  <a:lnTo>
                    <a:pt x="12759" y="27603"/>
                  </a:lnTo>
                  <a:cubicBezTo>
                    <a:pt x="13339" y="27603"/>
                    <a:pt x="13841" y="27227"/>
                    <a:pt x="13951" y="26710"/>
                  </a:cubicBezTo>
                  <a:lnTo>
                    <a:pt x="19813" y="1365"/>
                  </a:lnTo>
                  <a:cubicBezTo>
                    <a:pt x="19970" y="659"/>
                    <a:pt x="19405" y="1"/>
                    <a:pt x="1862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2"/>
            <p:cNvSpPr/>
            <p:nvPr/>
          </p:nvSpPr>
          <p:spPr>
            <a:xfrm>
              <a:off x="4806488" y="3288725"/>
              <a:ext cx="499250" cy="690475"/>
            </a:xfrm>
            <a:custGeom>
              <a:avLst/>
              <a:gdLst/>
              <a:ahLst/>
              <a:cxnLst/>
              <a:rect l="l" t="t" r="r" b="b"/>
              <a:pathLst>
                <a:path w="19970" h="27619" extrusionOk="0">
                  <a:moveTo>
                    <a:pt x="1380" y="1"/>
                  </a:moveTo>
                  <a:cubicBezTo>
                    <a:pt x="596" y="1"/>
                    <a:pt x="0" y="706"/>
                    <a:pt x="204" y="1427"/>
                  </a:cubicBezTo>
                  <a:lnTo>
                    <a:pt x="7211" y="26757"/>
                  </a:lnTo>
                  <a:cubicBezTo>
                    <a:pt x="7336" y="27258"/>
                    <a:pt x="7822" y="27619"/>
                    <a:pt x="8386" y="27619"/>
                  </a:cubicBezTo>
                  <a:lnTo>
                    <a:pt x="12759" y="27619"/>
                  </a:lnTo>
                  <a:cubicBezTo>
                    <a:pt x="13339" y="27619"/>
                    <a:pt x="13841" y="27243"/>
                    <a:pt x="13951" y="26725"/>
                  </a:cubicBezTo>
                  <a:lnTo>
                    <a:pt x="19813" y="1380"/>
                  </a:lnTo>
                  <a:cubicBezTo>
                    <a:pt x="19970" y="675"/>
                    <a:pt x="19405" y="1"/>
                    <a:pt x="1862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2"/>
            <p:cNvSpPr/>
            <p:nvPr/>
          </p:nvSpPr>
          <p:spPr>
            <a:xfrm>
              <a:off x="4194413" y="1687600"/>
              <a:ext cx="797400" cy="2471100"/>
            </a:xfrm>
            <a:prstGeom prst="roundRect">
              <a:avLst>
                <a:gd name="adj" fmla="val 16667"/>
              </a:avLst>
            </a:prstGeom>
            <a:solidFill>
              <a:srgbClr val="3333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2"/>
            <p:cNvSpPr/>
            <p:nvPr/>
          </p:nvSpPr>
          <p:spPr>
            <a:xfrm>
              <a:off x="4300213" y="2630400"/>
              <a:ext cx="585850" cy="585475"/>
            </a:xfrm>
            <a:custGeom>
              <a:avLst/>
              <a:gdLst/>
              <a:ahLst/>
              <a:cxnLst/>
              <a:rect l="l" t="t" r="r" b="b"/>
              <a:pathLst>
                <a:path w="23434" h="23419" extrusionOk="0">
                  <a:moveTo>
                    <a:pt x="11709" y="1"/>
                  </a:moveTo>
                  <a:cubicBezTo>
                    <a:pt x="5251" y="1"/>
                    <a:pt x="0" y="5236"/>
                    <a:pt x="0" y="11709"/>
                  </a:cubicBezTo>
                  <a:cubicBezTo>
                    <a:pt x="0" y="18183"/>
                    <a:pt x="5251" y="23418"/>
                    <a:pt x="11709" y="23418"/>
                  </a:cubicBezTo>
                  <a:cubicBezTo>
                    <a:pt x="18182" y="23418"/>
                    <a:pt x="23433" y="18183"/>
                    <a:pt x="23433" y="11709"/>
                  </a:cubicBezTo>
                  <a:cubicBezTo>
                    <a:pt x="23433" y="5236"/>
                    <a:pt x="18182" y="1"/>
                    <a:pt x="1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2"/>
            <p:cNvSpPr/>
            <p:nvPr/>
          </p:nvSpPr>
          <p:spPr>
            <a:xfrm>
              <a:off x="4300213" y="2630400"/>
              <a:ext cx="573300" cy="455750"/>
            </a:xfrm>
            <a:custGeom>
              <a:avLst/>
              <a:gdLst/>
              <a:ahLst/>
              <a:cxnLst/>
              <a:rect l="l" t="t" r="r" b="b"/>
              <a:pathLst>
                <a:path w="22932" h="18230" extrusionOk="0">
                  <a:moveTo>
                    <a:pt x="11709" y="1"/>
                  </a:moveTo>
                  <a:cubicBezTo>
                    <a:pt x="5251" y="1"/>
                    <a:pt x="0" y="5236"/>
                    <a:pt x="0" y="11709"/>
                  </a:cubicBezTo>
                  <a:cubicBezTo>
                    <a:pt x="0" y="14123"/>
                    <a:pt x="737" y="16365"/>
                    <a:pt x="1991" y="18230"/>
                  </a:cubicBezTo>
                  <a:cubicBezTo>
                    <a:pt x="1677" y="17164"/>
                    <a:pt x="1489" y="16036"/>
                    <a:pt x="1489" y="14876"/>
                  </a:cubicBezTo>
                  <a:cubicBezTo>
                    <a:pt x="1489" y="8402"/>
                    <a:pt x="6740" y="3167"/>
                    <a:pt x="13214" y="3167"/>
                  </a:cubicBezTo>
                  <a:cubicBezTo>
                    <a:pt x="17258" y="3167"/>
                    <a:pt x="20831" y="5220"/>
                    <a:pt x="22932" y="8355"/>
                  </a:cubicBezTo>
                  <a:cubicBezTo>
                    <a:pt x="21490" y="3527"/>
                    <a:pt x="17023" y="1"/>
                    <a:pt x="11709" y="1"/>
                  </a:cubicBezTo>
                  <a:close/>
                </a:path>
              </a:pathLst>
            </a:custGeom>
            <a:solidFill>
              <a:srgbClr val="E5B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2"/>
            <p:cNvSpPr/>
            <p:nvPr/>
          </p:nvSpPr>
          <p:spPr>
            <a:xfrm>
              <a:off x="4300213" y="1849825"/>
              <a:ext cx="585850" cy="585450"/>
            </a:xfrm>
            <a:custGeom>
              <a:avLst/>
              <a:gdLst/>
              <a:ahLst/>
              <a:cxnLst/>
              <a:rect l="l" t="t" r="r" b="b"/>
              <a:pathLst>
                <a:path w="23434" h="23418" extrusionOk="0">
                  <a:moveTo>
                    <a:pt x="11709" y="0"/>
                  </a:moveTo>
                  <a:cubicBezTo>
                    <a:pt x="5251" y="0"/>
                    <a:pt x="0" y="5251"/>
                    <a:pt x="0" y="11709"/>
                  </a:cubicBezTo>
                  <a:cubicBezTo>
                    <a:pt x="0" y="18183"/>
                    <a:pt x="5251" y="23418"/>
                    <a:pt x="11709" y="23418"/>
                  </a:cubicBezTo>
                  <a:cubicBezTo>
                    <a:pt x="18182" y="23418"/>
                    <a:pt x="23433" y="18183"/>
                    <a:pt x="23433" y="11709"/>
                  </a:cubicBezTo>
                  <a:cubicBezTo>
                    <a:pt x="23433" y="5251"/>
                    <a:pt x="18182" y="0"/>
                    <a:pt x="1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2"/>
            <p:cNvSpPr/>
            <p:nvPr/>
          </p:nvSpPr>
          <p:spPr>
            <a:xfrm>
              <a:off x="4300213" y="3393350"/>
              <a:ext cx="585850" cy="585850"/>
            </a:xfrm>
            <a:custGeom>
              <a:avLst/>
              <a:gdLst/>
              <a:ahLst/>
              <a:cxnLst/>
              <a:rect l="l" t="t" r="r" b="b"/>
              <a:pathLst>
                <a:path w="23434" h="23434" extrusionOk="0">
                  <a:moveTo>
                    <a:pt x="11709" y="1"/>
                  </a:moveTo>
                  <a:cubicBezTo>
                    <a:pt x="5251" y="1"/>
                    <a:pt x="0" y="5252"/>
                    <a:pt x="0" y="11725"/>
                  </a:cubicBezTo>
                  <a:cubicBezTo>
                    <a:pt x="0" y="18183"/>
                    <a:pt x="5251" y="23434"/>
                    <a:pt x="11709" y="23434"/>
                  </a:cubicBezTo>
                  <a:cubicBezTo>
                    <a:pt x="18182" y="23434"/>
                    <a:pt x="23433" y="18183"/>
                    <a:pt x="23433" y="11725"/>
                  </a:cubicBezTo>
                  <a:cubicBezTo>
                    <a:pt x="23433" y="5252"/>
                    <a:pt x="18182" y="1"/>
                    <a:pt x="11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2"/>
            <p:cNvSpPr/>
            <p:nvPr/>
          </p:nvSpPr>
          <p:spPr>
            <a:xfrm>
              <a:off x="4228888" y="1734225"/>
              <a:ext cx="728500" cy="395800"/>
            </a:xfrm>
            <a:custGeom>
              <a:avLst/>
              <a:gdLst/>
              <a:ahLst/>
              <a:cxnLst/>
              <a:rect l="l" t="t" r="r" b="b"/>
              <a:pathLst>
                <a:path w="29140" h="15832" extrusionOk="0">
                  <a:moveTo>
                    <a:pt x="14562" y="1"/>
                  </a:moveTo>
                  <a:cubicBezTo>
                    <a:pt x="0" y="1"/>
                    <a:pt x="1427" y="15832"/>
                    <a:pt x="1427" y="15832"/>
                  </a:cubicBezTo>
                  <a:cubicBezTo>
                    <a:pt x="1427" y="15832"/>
                    <a:pt x="2446" y="1866"/>
                    <a:pt x="14562" y="1866"/>
                  </a:cubicBezTo>
                  <a:cubicBezTo>
                    <a:pt x="26694" y="1866"/>
                    <a:pt x="28105" y="15832"/>
                    <a:pt x="28105" y="15832"/>
                  </a:cubicBezTo>
                  <a:cubicBezTo>
                    <a:pt x="28105" y="15832"/>
                    <a:pt x="29139"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2"/>
            <p:cNvSpPr/>
            <p:nvPr/>
          </p:nvSpPr>
          <p:spPr>
            <a:xfrm>
              <a:off x="4228888" y="2511675"/>
              <a:ext cx="728500" cy="395800"/>
            </a:xfrm>
            <a:custGeom>
              <a:avLst/>
              <a:gdLst/>
              <a:ahLst/>
              <a:cxnLst/>
              <a:rect l="l" t="t" r="r" b="b"/>
              <a:pathLst>
                <a:path w="29140" h="15832" extrusionOk="0">
                  <a:moveTo>
                    <a:pt x="14562" y="0"/>
                  </a:moveTo>
                  <a:cubicBezTo>
                    <a:pt x="0" y="0"/>
                    <a:pt x="1427" y="15831"/>
                    <a:pt x="1427" y="15831"/>
                  </a:cubicBezTo>
                  <a:cubicBezTo>
                    <a:pt x="1427" y="15831"/>
                    <a:pt x="2446" y="1866"/>
                    <a:pt x="14562" y="1866"/>
                  </a:cubicBezTo>
                  <a:cubicBezTo>
                    <a:pt x="26694" y="1866"/>
                    <a:pt x="28105" y="15831"/>
                    <a:pt x="28105" y="15831"/>
                  </a:cubicBezTo>
                  <a:cubicBezTo>
                    <a:pt x="28105" y="15831"/>
                    <a:pt x="29139" y="0"/>
                    <a:pt x="1456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2"/>
            <p:cNvSpPr/>
            <p:nvPr/>
          </p:nvSpPr>
          <p:spPr>
            <a:xfrm>
              <a:off x="4228888" y="3272650"/>
              <a:ext cx="728500" cy="395800"/>
            </a:xfrm>
            <a:custGeom>
              <a:avLst/>
              <a:gdLst/>
              <a:ahLst/>
              <a:cxnLst/>
              <a:rect l="l" t="t" r="r" b="b"/>
              <a:pathLst>
                <a:path w="29140" h="15832" extrusionOk="0">
                  <a:moveTo>
                    <a:pt x="14562" y="1"/>
                  </a:moveTo>
                  <a:cubicBezTo>
                    <a:pt x="0" y="1"/>
                    <a:pt x="1427" y="15832"/>
                    <a:pt x="1427" y="15832"/>
                  </a:cubicBezTo>
                  <a:cubicBezTo>
                    <a:pt x="1427" y="15832"/>
                    <a:pt x="2446" y="1882"/>
                    <a:pt x="14562" y="1882"/>
                  </a:cubicBezTo>
                  <a:cubicBezTo>
                    <a:pt x="26694" y="1882"/>
                    <a:pt x="28105" y="15832"/>
                    <a:pt x="28105" y="15832"/>
                  </a:cubicBezTo>
                  <a:cubicBezTo>
                    <a:pt x="28105" y="15832"/>
                    <a:pt x="29139"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2"/>
            <p:cNvSpPr/>
            <p:nvPr/>
          </p:nvSpPr>
          <p:spPr>
            <a:xfrm>
              <a:off x="4300213" y="1849825"/>
              <a:ext cx="573300" cy="455750"/>
            </a:xfrm>
            <a:custGeom>
              <a:avLst/>
              <a:gdLst/>
              <a:ahLst/>
              <a:cxnLst/>
              <a:rect l="l" t="t" r="r" b="b"/>
              <a:pathLst>
                <a:path w="22932" h="18230" extrusionOk="0">
                  <a:moveTo>
                    <a:pt x="11709" y="0"/>
                  </a:moveTo>
                  <a:cubicBezTo>
                    <a:pt x="5251" y="0"/>
                    <a:pt x="0" y="5251"/>
                    <a:pt x="0" y="11709"/>
                  </a:cubicBezTo>
                  <a:cubicBezTo>
                    <a:pt x="0" y="14123"/>
                    <a:pt x="737" y="16364"/>
                    <a:pt x="1991" y="18230"/>
                  </a:cubicBezTo>
                  <a:cubicBezTo>
                    <a:pt x="1677" y="17164"/>
                    <a:pt x="1489" y="16051"/>
                    <a:pt x="1489" y="14875"/>
                  </a:cubicBezTo>
                  <a:cubicBezTo>
                    <a:pt x="1489" y="8402"/>
                    <a:pt x="6740" y="3167"/>
                    <a:pt x="13214" y="3167"/>
                  </a:cubicBezTo>
                  <a:cubicBezTo>
                    <a:pt x="17258" y="3167"/>
                    <a:pt x="20831" y="5220"/>
                    <a:pt x="22932" y="8355"/>
                  </a:cubicBezTo>
                  <a:cubicBezTo>
                    <a:pt x="21490" y="3527"/>
                    <a:pt x="17023" y="0"/>
                    <a:pt x="11709" y="0"/>
                  </a:cubicBezTo>
                  <a:close/>
                </a:path>
              </a:pathLst>
            </a:custGeom>
            <a:solidFill>
              <a:srgbClr val="C1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2"/>
            <p:cNvSpPr/>
            <p:nvPr/>
          </p:nvSpPr>
          <p:spPr>
            <a:xfrm>
              <a:off x="4300213" y="3393350"/>
              <a:ext cx="573300" cy="456150"/>
            </a:xfrm>
            <a:custGeom>
              <a:avLst/>
              <a:gdLst/>
              <a:ahLst/>
              <a:cxnLst/>
              <a:rect l="l" t="t" r="r" b="b"/>
              <a:pathLst>
                <a:path w="22932" h="18246" extrusionOk="0">
                  <a:moveTo>
                    <a:pt x="11709" y="1"/>
                  </a:moveTo>
                  <a:cubicBezTo>
                    <a:pt x="5251" y="1"/>
                    <a:pt x="0" y="5252"/>
                    <a:pt x="0" y="11725"/>
                  </a:cubicBezTo>
                  <a:cubicBezTo>
                    <a:pt x="0" y="14139"/>
                    <a:pt x="737" y="16380"/>
                    <a:pt x="1991" y="18246"/>
                  </a:cubicBezTo>
                  <a:cubicBezTo>
                    <a:pt x="1677" y="17180"/>
                    <a:pt x="1489" y="16051"/>
                    <a:pt x="1489" y="14876"/>
                  </a:cubicBezTo>
                  <a:cubicBezTo>
                    <a:pt x="1489" y="8418"/>
                    <a:pt x="6740" y="3167"/>
                    <a:pt x="13214" y="3167"/>
                  </a:cubicBezTo>
                  <a:cubicBezTo>
                    <a:pt x="17258" y="3167"/>
                    <a:pt x="20831" y="5236"/>
                    <a:pt x="22932" y="8355"/>
                  </a:cubicBezTo>
                  <a:cubicBezTo>
                    <a:pt x="21490" y="3527"/>
                    <a:pt x="17023" y="1"/>
                    <a:pt x="11709" y="1"/>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22"/>
            <p:cNvGrpSpPr/>
            <p:nvPr/>
          </p:nvGrpSpPr>
          <p:grpSpPr>
            <a:xfrm>
              <a:off x="4410018" y="3503145"/>
              <a:ext cx="366269" cy="366269"/>
              <a:chOff x="-65131525" y="2281350"/>
              <a:chExt cx="316650" cy="316650"/>
            </a:xfrm>
          </p:grpSpPr>
          <p:sp>
            <p:nvSpPr>
              <p:cNvPr id="494" name="Google Shape;494;p22"/>
              <p:cNvSpPr/>
              <p:nvPr/>
            </p:nvSpPr>
            <p:spPr>
              <a:xfrm>
                <a:off x="-65131525" y="2322300"/>
                <a:ext cx="275675" cy="275700"/>
              </a:xfrm>
              <a:custGeom>
                <a:avLst/>
                <a:gdLst/>
                <a:ahLst/>
                <a:cxnLst/>
                <a:rect l="l" t="t" r="r" b="b"/>
                <a:pathLst>
                  <a:path w="11027" h="11028" extrusionOk="0">
                    <a:moveTo>
                      <a:pt x="5073" y="820"/>
                    </a:moveTo>
                    <a:lnTo>
                      <a:pt x="5073" y="5514"/>
                    </a:lnTo>
                    <a:cubicBezTo>
                      <a:pt x="5073" y="5766"/>
                      <a:pt x="5262" y="5923"/>
                      <a:pt x="5482" y="5923"/>
                    </a:cubicBezTo>
                    <a:lnTo>
                      <a:pt x="10145" y="5923"/>
                    </a:lnTo>
                    <a:cubicBezTo>
                      <a:pt x="9956" y="8318"/>
                      <a:pt x="7940" y="10208"/>
                      <a:pt x="5482" y="10208"/>
                    </a:cubicBezTo>
                    <a:cubicBezTo>
                      <a:pt x="2867" y="10208"/>
                      <a:pt x="788" y="8129"/>
                      <a:pt x="788" y="5514"/>
                    </a:cubicBezTo>
                    <a:cubicBezTo>
                      <a:pt x="788" y="3088"/>
                      <a:pt x="2678" y="1072"/>
                      <a:pt x="5073" y="820"/>
                    </a:cubicBezTo>
                    <a:close/>
                    <a:moveTo>
                      <a:pt x="5514" y="0"/>
                    </a:moveTo>
                    <a:cubicBezTo>
                      <a:pt x="2458" y="0"/>
                      <a:pt x="0" y="2489"/>
                      <a:pt x="0" y="5514"/>
                    </a:cubicBezTo>
                    <a:cubicBezTo>
                      <a:pt x="0" y="8538"/>
                      <a:pt x="2458" y="11027"/>
                      <a:pt x="5514" y="11027"/>
                    </a:cubicBezTo>
                    <a:cubicBezTo>
                      <a:pt x="8538" y="11027"/>
                      <a:pt x="11027" y="8538"/>
                      <a:pt x="11027" y="5514"/>
                    </a:cubicBezTo>
                    <a:cubicBezTo>
                      <a:pt x="11027" y="5293"/>
                      <a:pt x="10807" y="5104"/>
                      <a:pt x="10618" y="5104"/>
                    </a:cubicBezTo>
                    <a:lnTo>
                      <a:pt x="5923" y="5104"/>
                    </a:lnTo>
                    <a:lnTo>
                      <a:pt x="5923" y="410"/>
                    </a:lnTo>
                    <a:cubicBezTo>
                      <a:pt x="5892" y="158"/>
                      <a:pt x="5734"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2"/>
              <p:cNvSpPr/>
              <p:nvPr/>
            </p:nvSpPr>
            <p:spPr>
              <a:xfrm>
                <a:off x="-64963775" y="2281350"/>
                <a:ext cx="148900" cy="148875"/>
              </a:xfrm>
              <a:custGeom>
                <a:avLst/>
                <a:gdLst/>
                <a:ahLst/>
                <a:cxnLst/>
                <a:rect l="l" t="t" r="r" b="b"/>
                <a:pathLst>
                  <a:path w="5956" h="5955" extrusionOk="0">
                    <a:moveTo>
                      <a:pt x="852" y="819"/>
                    </a:moveTo>
                    <a:cubicBezTo>
                      <a:pt x="3088" y="1008"/>
                      <a:pt x="4884" y="2836"/>
                      <a:pt x="5105" y="5073"/>
                    </a:cubicBezTo>
                    <a:lnTo>
                      <a:pt x="852" y="5073"/>
                    </a:lnTo>
                    <a:lnTo>
                      <a:pt x="852" y="819"/>
                    </a:lnTo>
                    <a:close/>
                    <a:moveTo>
                      <a:pt x="442" y="0"/>
                    </a:moveTo>
                    <a:cubicBezTo>
                      <a:pt x="221" y="0"/>
                      <a:pt x="1" y="189"/>
                      <a:pt x="1" y="441"/>
                    </a:cubicBezTo>
                    <a:lnTo>
                      <a:pt x="1" y="5514"/>
                    </a:lnTo>
                    <a:cubicBezTo>
                      <a:pt x="1" y="5734"/>
                      <a:pt x="221" y="5955"/>
                      <a:pt x="442" y="5955"/>
                    </a:cubicBezTo>
                    <a:lnTo>
                      <a:pt x="5514" y="5955"/>
                    </a:lnTo>
                    <a:cubicBezTo>
                      <a:pt x="5766" y="5955"/>
                      <a:pt x="5955" y="5734"/>
                      <a:pt x="5955" y="5514"/>
                    </a:cubicBezTo>
                    <a:cubicBezTo>
                      <a:pt x="5955" y="2426"/>
                      <a:pt x="3466" y="0"/>
                      <a:pt x="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22"/>
            <p:cNvSpPr/>
            <p:nvPr/>
          </p:nvSpPr>
          <p:spPr>
            <a:xfrm>
              <a:off x="4406955" y="2737519"/>
              <a:ext cx="372371" cy="367946"/>
            </a:xfrm>
            <a:custGeom>
              <a:avLst/>
              <a:gdLst/>
              <a:ahLst/>
              <a:cxnLst/>
              <a:rect l="l" t="t" r="r" b="b"/>
              <a:pathLst>
                <a:path w="12877" h="12724" extrusionOk="0">
                  <a:moveTo>
                    <a:pt x="10492" y="1603"/>
                  </a:moveTo>
                  <a:lnTo>
                    <a:pt x="10429" y="1855"/>
                  </a:lnTo>
                  <a:cubicBezTo>
                    <a:pt x="10429" y="1981"/>
                    <a:pt x="10492" y="2138"/>
                    <a:pt x="10555" y="2201"/>
                  </a:cubicBezTo>
                  <a:cubicBezTo>
                    <a:pt x="10649" y="2296"/>
                    <a:pt x="10807" y="2327"/>
                    <a:pt x="10901" y="2327"/>
                  </a:cubicBezTo>
                  <a:lnTo>
                    <a:pt x="11153" y="2296"/>
                  </a:lnTo>
                  <a:lnTo>
                    <a:pt x="10492" y="2957"/>
                  </a:lnTo>
                  <a:lnTo>
                    <a:pt x="9736" y="3083"/>
                  </a:lnTo>
                  <a:lnTo>
                    <a:pt x="9799" y="2296"/>
                  </a:lnTo>
                  <a:lnTo>
                    <a:pt x="10492" y="1603"/>
                  </a:lnTo>
                  <a:close/>
                  <a:moveTo>
                    <a:pt x="6270" y="6108"/>
                  </a:moveTo>
                  <a:cubicBezTo>
                    <a:pt x="6396" y="6108"/>
                    <a:pt x="6459" y="6139"/>
                    <a:pt x="6554" y="6234"/>
                  </a:cubicBezTo>
                  <a:cubicBezTo>
                    <a:pt x="6617" y="6265"/>
                    <a:pt x="6648" y="6391"/>
                    <a:pt x="6648" y="6486"/>
                  </a:cubicBezTo>
                  <a:cubicBezTo>
                    <a:pt x="6648" y="6738"/>
                    <a:pt x="6459" y="6927"/>
                    <a:pt x="6270" y="6927"/>
                  </a:cubicBezTo>
                  <a:cubicBezTo>
                    <a:pt x="6081" y="6927"/>
                    <a:pt x="5861" y="6738"/>
                    <a:pt x="5861" y="6486"/>
                  </a:cubicBezTo>
                  <a:cubicBezTo>
                    <a:pt x="5861" y="6265"/>
                    <a:pt x="6081" y="6108"/>
                    <a:pt x="6270" y="6108"/>
                  </a:cubicBezTo>
                  <a:close/>
                  <a:moveTo>
                    <a:pt x="6176" y="4375"/>
                  </a:moveTo>
                  <a:cubicBezTo>
                    <a:pt x="6617" y="4375"/>
                    <a:pt x="7026" y="4501"/>
                    <a:pt x="7341" y="4722"/>
                  </a:cubicBezTo>
                  <a:lnTo>
                    <a:pt x="6743" y="5320"/>
                  </a:lnTo>
                  <a:cubicBezTo>
                    <a:pt x="6617" y="5289"/>
                    <a:pt x="6428" y="5226"/>
                    <a:pt x="6239" y="5226"/>
                  </a:cubicBezTo>
                  <a:cubicBezTo>
                    <a:pt x="5546" y="5226"/>
                    <a:pt x="5010" y="5793"/>
                    <a:pt x="5010" y="6454"/>
                  </a:cubicBezTo>
                  <a:cubicBezTo>
                    <a:pt x="5010" y="7116"/>
                    <a:pt x="5546" y="7715"/>
                    <a:pt x="6239" y="7715"/>
                  </a:cubicBezTo>
                  <a:cubicBezTo>
                    <a:pt x="6900" y="7715"/>
                    <a:pt x="7467" y="7147"/>
                    <a:pt x="7467" y="6454"/>
                  </a:cubicBezTo>
                  <a:cubicBezTo>
                    <a:pt x="7467" y="6265"/>
                    <a:pt x="7404" y="6108"/>
                    <a:pt x="7341" y="5887"/>
                  </a:cubicBezTo>
                  <a:lnTo>
                    <a:pt x="7908" y="5320"/>
                  </a:lnTo>
                  <a:cubicBezTo>
                    <a:pt x="8160" y="5635"/>
                    <a:pt x="8286" y="6013"/>
                    <a:pt x="8286" y="6454"/>
                  </a:cubicBezTo>
                  <a:cubicBezTo>
                    <a:pt x="8286" y="7588"/>
                    <a:pt x="7341" y="8534"/>
                    <a:pt x="6176" y="8534"/>
                  </a:cubicBezTo>
                  <a:cubicBezTo>
                    <a:pt x="5041" y="8534"/>
                    <a:pt x="4096" y="7588"/>
                    <a:pt x="4096" y="6454"/>
                  </a:cubicBezTo>
                  <a:cubicBezTo>
                    <a:pt x="4096" y="5320"/>
                    <a:pt x="5041" y="4375"/>
                    <a:pt x="6176" y="4375"/>
                  </a:cubicBezTo>
                  <a:close/>
                  <a:moveTo>
                    <a:pt x="6239" y="2800"/>
                  </a:moveTo>
                  <a:cubicBezTo>
                    <a:pt x="7089" y="2800"/>
                    <a:pt x="7908" y="3115"/>
                    <a:pt x="8539" y="3619"/>
                  </a:cubicBezTo>
                  <a:lnTo>
                    <a:pt x="7971" y="4217"/>
                  </a:lnTo>
                  <a:cubicBezTo>
                    <a:pt x="7499" y="3839"/>
                    <a:pt x="6869" y="3619"/>
                    <a:pt x="6239" y="3619"/>
                  </a:cubicBezTo>
                  <a:cubicBezTo>
                    <a:pt x="4600" y="3619"/>
                    <a:pt x="3309" y="4911"/>
                    <a:pt x="3309" y="6486"/>
                  </a:cubicBezTo>
                  <a:cubicBezTo>
                    <a:pt x="3309" y="8124"/>
                    <a:pt x="4632" y="9416"/>
                    <a:pt x="6239" y="9416"/>
                  </a:cubicBezTo>
                  <a:cubicBezTo>
                    <a:pt x="7845" y="9416"/>
                    <a:pt x="9137" y="8124"/>
                    <a:pt x="9137" y="6486"/>
                  </a:cubicBezTo>
                  <a:cubicBezTo>
                    <a:pt x="9137" y="5856"/>
                    <a:pt x="8948" y="5226"/>
                    <a:pt x="8539" y="4753"/>
                  </a:cubicBezTo>
                  <a:lnTo>
                    <a:pt x="9137" y="4154"/>
                  </a:lnTo>
                  <a:cubicBezTo>
                    <a:pt x="9641" y="4816"/>
                    <a:pt x="9956" y="5604"/>
                    <a:pt x="9956" y="6486"/>
                  </a:cubicBezTo>
                  <a:cubicBezTo>
                    <a:pt x="9956" y="8534"/>
                    <a:pt x="8318" y="10235"/>
                    <a:pt x="6239" y="10235"/>
                  </a:cubicBezTo>
                  <a:cubicBezTo>
                    <a:pt x="4191" y="10235"/>
                    <a:pt x="2490" y="8597"/>
                    <a:pt x="2490" y="6486"/>
                  </a:cubicBezTo>
                  <a:cubicBezTo>
                    <a:pt x="2490" y="4438"/>
                    <a:pt x="4128" y="2800"/>
                    <a:pt x="6239" y="2800"/>
                  </a:cubicBezTo>
                  <a:close/>
                  <a:moveTo>
                    <a:pt x="6270" y="1130"/>
                  </a:moveTo>
                  <a:cubicBezTo>
                    <a:pt x="7247" y="1130"/>
                    <a:pt x="8223" y="1414"/>
                    <a:pt x="9074" y="1918"/>
                  </a:cubicBezTo>
                  <a:cubicBezTo>
                    <a:pt x="9074" y="1949"/>
                    <a:pt x="9011" y="2012"/>
                    <a:pt x="9011" y="2044"/>
                  </a:cubicBezTo>
                  <a:lnTo>
                    <a:pt x="8917" y="2831"/>
                  </a:lnTo>
                  <a:cubicBezTo>
                    <a:pt x="8160" y="2296"/>
                    <a:pt x="7247" y="1981"/>
                    <a:pt x="6270" y="1981"/>
                  </a:cubicBezTo>
                  <a:cubicBezTo>
                    <a:pt x="3750" y="1981"/>
                    <a:pt x="1733" y="4028"/>
                    <a:pt x="1733" y="6486"/>
                  </a:cubicBezTo>
                  <a:cubicBezTo>
                    <a:pt x="1733" y="9006"/>
                    <a:pt x="3781" y="11054"/>
                    <a:pt x="6270" y="11054"/>
                  </a:cubicBezTo>
                  <a:cubicBezTo>
                    <a:pt x="8759" y="11054"/>
                    <a:pt x="10807" y="9006"/>
                    <a:pt x="10807" y="6486"/>
                  </a:cubicBezTo>
                  <a:cubicBezTo>
                    <a:pt x="10807" y="5509"/>
                    <a:pt x="10492" y="4596"/>
                    <a:pt x="9925" y="3871"/>
                  </a:cubicBezTo>
                  <a:lnTo>
                    <a:pt x="10712" y="3745"/>
                  </a:lnTo>
                  <a:cubicBezTo>
                    <a:pt x="10744" y="3745"/>
                    <a:pt x="10807" y="3745"/>
                    <a:pt x="10838" y="3713"/>
                  </a:cubicBezTo>
                  <a:cubicBezTo>
                    <a:pt x="11342" y="4533"/>
                    <a:pt x="11626" y="5478"/>
                    <a:pt x="11626" y="6486"/>
                  </a:cubicBezTo>
                  <a:cubicBezTo>
                    <a:pt x="11626" y="9447"/>
                    <a:pt x="9232" y="11873"/>
                    <a:pt x="6270" y="11873"/>
                  </a:cubicBezTo>
                  <a:cubicBezTo>
                    <a:pt x="3309" y="11873"/>
                    <a:pt x="914" y="9479"/>
                    <a:pt x="914" y="6486"/>
                  </a:cubicBezTo>
                  <a:cubicBezTo>
                    <a:pt x="914" y="3524"/>
                    <a:pt x="3309" y="1130"/>
                    <a:pt x="6270" y="1130"/>
                  </a:cubicBezTo>
                  <a:close/>
                  <a:moveTo>
                    <a:pt x="11030" y="0"/>
                  </a:moveTo>
                  <a:cubicBezTo>
                    <a:pt x="10930" y="0"/>
                    <a:pt x="10829" y="37"/>
                    <a:pt x="10744" y="122"/>
                  </a:cubicBezTo>
                  <a:lnTo>
                    <a:pt x="9610" y="1256"/>
                  </a:lnTo>
                  <a:cubicBezTo>
                    <a:pt x="8602" y="594"/>
                    <a:pt x="7467" y="279"/>
                    <a:pt x="6239" y="279"/>
                  </a:cubicBezTo>
                  <a:cubicBezTo>
                    <a:pt x="2805" y="279"/>
                    <a:pt x="1" y="3020"/>
                    <a:pt x="1" y="6486"/>
                  </a:cubicBezTo>
                  <a:cubicBezTo>
                    <a:pt x="1" y="9920"/>
                    <a:pt x="2773" y="12724"/>
                    <a:pt x="6239" y="12724"/>
                  </a:cubicBezTo>
                  <a:cubicBezTo>
                    <a:pt x="9641" y="12724"/>
                    <a:pt x="12445" y="9951"/>
                    <a:pt x="12445" y="6486"/>
                  </a:cubicBezTo>
                  <a:cubicBezTo>
                    <a:pt x="12445" y="5289"/>
                    <a:pt x="12099" y="4123"/>
                    <a:pt x="11468" y="3115"/>
                  </a:cubicBezTo>
                  <a:lnTo>
                    <a:pt x="12603" y="1981"/>
                  </a:lnTo>
                  <a:cubicBezTo>
                    <a:pt x="12877" y="1706"/>
                    <a:pt x="12650" y="1255"/>
                    <a:pt x="12292" y="1255"/>
                  </a:cubicBezTo>
                  <a:cubicBezTo>
                    <a:pt x="12280" y="1255"/>
                    <a:pt x="12268" y="1255"/>
                    <a:pt x="12256" y="1256"/>
                  </a:cubicBezTo>
                  <a:lnTo>
                    <a:pt x="11342" y="1382"/>
                  </a:lnTo>
                  <a:lnTo>
                    <a:pt x="11468" y="468"/>
                  </a:lnTo>
                  <a:cubicBezTo>
                    <a:pt x="11491" y="203"/>
                    <a:pt x="11265" y="0"/>
                    <a:pt x="110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22"/>
            <p:cNvGrpSpPr/>
            <p:nvPr/>
          </p:nvGrpSpPr>
          <p:grpSpPr>
            <a:xfrm>
              <a:off x="4401787" y="1963845"/>
              <a:ext cx="382665" cy="367194"/>
              <a:chOff x="-62890750" y="2296300"/>
              <a:chExt cx="330825" cy="317450"/>
            </a:xfrm>
          </p:grpSpPr>
          <p:sp>
            <p:nvSpPr>
              <p:cNvPr id="498" name="Google Shape;498;p22"/>
              <p:cNvSpPr/>
              <p:nvPr/>
            </p:nvSpPr>
            <p:spPr>
              <a:xfrm>
                <a:off x="-62890750" y="2296300"/>
                <a:ext cx="313500" cy="195375"/>
              </a:xfrm>
              <a:custGeom>
                <a:avLst/>
                <a:gdLst/>
                <a:ahLst/>
                <a:cxnLst/>
                <a:rect l="l" t="t" r="r" b="b"/>
                <a:pathLst>
                  <a:path w="12540" h="7815" extrusionOk="0">
                    <a:moveTo>
                      <a:pt x="11437" y="2080"/>
                    </a:moveTo>
                    <a:lnTo>
                      <a:pt x="11658" y="2931"/>
                    </a:lnTo>
                    <a:lnTo>
                      <a:pt x="10776" y="2742"/>
                    </a:lnTo>
                    <a:lnTo>
                      <a:pt x="11437" y="2080"/>
                    </a:lnTo>
                    <a:close/>
                    <a:moveTo>
                      <a:pt x="6617" y="1"/>
                    </a:moveTo>
                    <a:cubicBezTo>
                      <a:pt x="4916" y="1"/>
                      <a:pt x="3340" y="662"/>
                      <a:pt x="2112" y="1828"/>
                    </a:cubicBezTo>
                    <a:cubicBezTo>
                      <a:pt x="663" y="3277"/>
                      <a:pt x="1" y="5420"/>
                      <a:pt x="379" y="7467"/>
                    </a:cubicBezTo>
                    <a:cubicBezTo>
                      <a:pt x="442" y="7656"/>
                      <a:pt x="568" y="7814"/>
                      <a:pt x="789" y="7814"/>
                    </a:cubicBezTo>
                    <a:lnTo>
                      <a:pt x="852" y="7814"/>
                    </a:lnTo>
                    <a:cubicBezTo>
                      <a:pt x="1104" y="7783"/>
                      <a:pt x="1198" y="7562"/>
                      <a:pt x="1167" y="7341"/>
                    </a:cubicBezTo>
                    <a:cubicBezTo>
                      <a:pt x="852" y="5577"/>
                      <a:pt x="1419" y="3718"/>
                      <a:pt x="2710" y="2458"/>
                    </a:cubicBezTo>
                    <a:cubicBezTo>
                      <a:pt x="3719" y="1450"/>
                      <a:pt x="5136" y="851"/>
                      <a:pt x="6617" y="851"/>
                    </a:cubicBezTo>
                    <a:cubicBezTo>
                      <a:pt x="7940" y="851"/>
                      <a:pt x="9200" y="1324"/>
                      <a:pt x="10177" y="2206"/>
                    </a:cubicBezTo>
                    <a:lnTo>
                      <a:pt x="9610" y="2773"/>
                    </a:lnTo>
                    <a:cubicBezTo>
                      <a:pt x="9484" y="2899"/>
                      <a:pt x="9452" y="3057"/>
                      <a:pt x="9484" y="3183"/>
                    </a:cubicBezTo>
                    <a:cubicBezTo>
                      <a:pt x="9515" y="3340"/>
                      <a:pt x="9641" y="3403"/>
                      <a:pt x="9799" y="3466"/>
                    </a:cubicBezTo>
                    <a:lnTo>
                      <a:pt x="12036" y="3939"/>
                    </a:lnTo>
                    <a:lnTo>
                      <a:pt x="12130" y="3939"/>
                    </a:lnTo>
                    <a:cubicBezTo>
                      <a:pt x="12225" y="3939"/>
                      <a:pt x="12319" y="3876"/>
                      <a:pt x="12382" y="3813"/>
                    </a:cubicBezTo>
                    <a:cubicBezTo>
                      <a:pt x="12508" y="3687"/>
                      <a:pt x="12540" y="3561"/>
                      <a:pt x="12508" y="3403"/>
                    </a:cubicBezTo>
                    <a:lnTo>
                      <a:pt x="12036" y="1167"/>
                    </a:lnTo>
                    <a:cubicBezTo>
                      <a:pt x="12004" y="1009"/>
                      <a:pt x="11878" y="883"/>
                      <a:pt x="11752" y="851"/>
                    </a:cubicBezTo>
                    <a:cubicBezTo>
                      <a:pt x="11715" y="844"/>
                      <a:pt x="11678" y="840"/>
                      <a:pt x="11642" y="840"/>
                    </a:cubicBezTo>
                    <a:cubicBezTo>
                      <a:pt x="11526" y="840"/>
                      <a:pt x="11422" y="881"/>
                      <a:pt x="11374" y="977"/>
                    </a:cubicBezTo>
                    <a:lnTo>
                      <a:pt x="10776" y="1576"/>
                    </a:lnTo>
                    <a:cubicBezTo>
                      <a:pt x="9641" y="536"/>
                      <a:pt x="8129" y="1"/>
                      <a:pt x="6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2"/>
              <p:cNvSpPr/>
              <p:nvPr/>
            </p:nvSpPr>
            <p:spPr>
              <a:xfrm>
                <a:off x="-62874975" y="2417475"/>
                <a:ext cx="315050" cy="196275"/>
              </a:xfrm>
              <a:custGeom>
                <a:avLst/>
                <a:gdLst/>
                <a:ahLst/>
                <a:cxnLst/>
                <a:rect l="l" t="t" r="r" b="b"/>
                <a:pathLst>
                  <a:path w="12602" h="7851" extrusionOk="0">
                    <a:moveTo>
                      <a:pt x="977" y="4857"/>
                    </a:moveTo>
                    <a:lnTo>
                      <a:pt x="1827" y="5078"/>
                    </a:lnTo>
                    <a:lnTo>
                      <a:pt x="1166" y="5739"/>
                    </a:lnTo>
                    <a:lnTo>
                      <a:pt x="977" y="4857"/>
                    </a:lnTo>
                    <a:close/>
                    <a:moveTo>
                      <a:pt x="11779" y="1"/>
                    </a:moveTo>
                    <a:cubicBezTo>
                      <a:pt x="11759" y="1"/>
                      <a:pt x="11739" y="2"/>
                      <a:pt x="11720" y="6"/>
                    </a:cubicBezTo>
                    <a:cubicBezTo>
                      <a:pt x="11499" y="69"/>
                      <a:pt x="11373" y="289"/>
                      <a:pt x="11405" y="478"/>
                    </a:cubicBezTo>
                    <a:cubicBezTo>
                      <a:pt x="11720" y="2274"/>
                      <a:pt x="11184" y="4101"/>
                      <a:pt x="9861" y="5361"/>
                    </a:cubicBezTo>
                    <a:cubicBezTo>
                      <a:pt x="8853" y="6401"/>
                      <a:pt x="7435" y="7000"/>
                      <a:pt x="5986" y="7000"/>
                    </a:cubicBezTo>
                    <a:cubicBezTo>
                      <a:pt x="4631" y="7000"/>
                      <a:pt x="3371" y="6527"/>
                      <a:pt x="2394" y="5645"/>
                    </a:cubicBezTo>
                    <a:lnTo>
                      <a:pt x="2993" y="5046"/>
                    </a:lnTo>
                    <a:cubicBezTo>
                      <a:pt x="3088" y="4952"/>
                      <a:pt x="3151" y="4794"/>
                      <a:pt x="3088" y="4668"/>
                    </a:cubicBezTo>
                    <a:cubicBezTo>
                      <a:pt x="3056" y="4511"/>
                      <a:pt x="2962" y="4416"/>
                      <a:pt x="2772" y="4385"/>
                    </a:cubicBezTo>
                    <a:lnTo>
                      <a:pt x="536" y="3912"/>
                    </a:lnTo>
                    <a:cubicBezTo>
                      <a:pt x="506" y="3905"/>
                      <a:pt x="476" y="3901"/>
                      <a:pt x="446" y="3901"/>
                    </a:cubicBezTo>
                    <a:cubicBezTo>
                      <a:pt x="350" y="3901"/>
                      <a:pt x="254" y="3942"/>
                      <a:pt x="158" y="4038"/>
                    </a:cubicBezTo>
                    <a:cubicBezTo>
                      <a:pt x="32" y="4164"/>
                      <a:pt x="0" y="4290"/>
                      <a:pt x="32" y="4448"/>
                    </a:cubicBezTo>
                    <a:lnTo>
                      <a:pt x="504" y="6685"/>
                    </a:lnTo>
                    <a:cubicBezTo>
                      <a:pt x="536" y="6842"/>
                      <a:pt x="662" y="6937"/>
                      <a:pt x="788" y="7000"/>
                    </a:cubicBezTo>
                    <a:lnTo>
                      <a:pt x="882" y="7000"/>
                    </a:lnTo>
                    <a:cubicBezTo>
                      <a:pt x="1008" y="7000"/>
                      <a:pt x="1103" y="6968"/>
                      <a:pt x="1166" y="6874"/>
                    </a:cubicBezTo>
                    <a:lnTo>
                      <a:pt x="1764" y="6275"/>
                    </a:lnTo>
                    <a:cubicBezTo>
                      <a:pt x="2899" y="7315"/>
                      <a:pt x="4411" y="7850"/>
                      <a:pt x="5923" y="7850"/>
                    </a:cubicBezTo>
                    <a:cubicBezTo>
                      <a:pt x="7624" y="7850"/>
                      <a:pt x="9200" y="7189"/>
                      <a:pt x="10428" y="6023"/>
                    </a:cubicBezTo>
                    <a:cubicBezTo>
                      <a:pt x="11909" y="4511"/>
                      <a:pt x="12602" y="2400"/>
                      <a:pt x="12192" y="321"/>
                    </a:cubicBezTo>
                    <a:cubicBezTo>
                      <a:pt x="12164" y="123"/>
                      <a:pt x="11958" y="1"/>
                      <a:pt x="117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2"/>
              <p:cNvSpPr/>
              <p:nvPr/>
            </p:nvSpPr>
            <p:spPr>
              <a:xfrm>
                <a:off x="-62822225" y="2357750"/>
                <a:ext cx="193000" cy="192975"/>
              </a:xfrm>
              <a:custGeom>
                <a:avLst/>
                <a:gdLst/>
                <a:ahLst/>
                <a:cxnLst/>
                <a:rect l="l" t="t" r="r" b="b"/>
                <a:pathLst>
                  <a:path w="7720" h="7719" extrusionOk="0">
                    <a:moveTo>
                      <a:pt x="2238" y="1323"/>
                    </a:moveTo>
                    <a:lnTo>
                      <a:pt x="2238" y="1323"/>
                    </a:lnTo>
                    <a:cubicBezTo>
                      <a:pt x="2143" y="1544"/>
                      <a:pt x="2049" y="1827"/>
                      <a:pt x="1986" y="2111"/>
                    </a:cubicBezTo>
                    <a:lnTo>
                      <a:pt x="1419" y="2111"/>
                    </a:lnTo>
                    <a:cubicBezTo>
                      <a:pt x="1671" y="1796"/>
                      <a:pt x="1923" y="1512"/>
                      <a:pt x="2238" y="1323"/>
                    </a:cubicBezTo>
                    <a:close/>
                    <a:moveTo>
                      <a:pt x="3466" y="1040"/>
                    </a:moveTo>
                    <a:lnTo>
                      <a:pt x="3466" y="2111"/>
                    </a:lnTo>
                    <a:lnTo>
                      <a:pt x="2836" y="2111"/>
                    </a:lnTo>
                    <a:cubicBezTo>
                      <a:pt x="2994" y="1575"/>
                      <a:pt x="3246" y="1229"/>
                      <a:pt x="3466" y="1040"/>
                    </a:cubicBezTo>
                    <a:close/>
                    <a:moveTo>
                      <a:pt x="4254" y="1040"/>
                    </a:moveTo>
                    <a:cubicBezTo>
                      <a:pt x="4538" y="1229"/>
                      <a:pt x="4727" y="1575"/>
                      <a:pt x="4884" y="2111"/>
                    </a:cubicBezTo>
                    <a:lnTo>
                      <a:pt x="4254" y="2111"/>
                    </a:lnTo>
                    <a:lnTo>
                      <a:pt x="4254" y="1040"/>
                    </a:lnTo>
                    <a:close/>
                    <a:moveTo>
                      <a:pt x="5483" y="1323"/>
                    </a:moveTo>
                    <a:lnTo>
                      <a:pt x="5483" y="1323"/>
                    </a:lnTo>
                    <a:cubicBezTo>
                      <a:pt x="5798" y="1512"/>
                      <a:pt x="6081" y="1796"/>
                      <a:pt x="6302" y="2111"/>
                    </a:cubicBezTo>
                    <a:lnTo>
                      <a:pt x="5766" y="2111"/>
                    </a:lnTo>
                    <a:cubicBezTo>
                      <a:pt x="5672" y="1827"/>
                      <a:pt x="5609" y="1544"/>
                      <a:pt x="5483" y="1323"/>
                    </a:cubicBezTo>
                    <a:close/>
                    <a:moveTo>
                      <a:pt x="1765" y="2930"/>
                    </a:moveTo>
                    <a:cubicBezTo>
                      <a:pt x="1734" y="3245"/>
                      <a:pt x="1702" y="3560"/>
                      <a:pt x="1702" y="3875"/>
                    </a:cubicBezTo>
                    <a:cubicBezTo>
                      <a:pt x="1702" y="4190"/>
                      <a:pt x="1734" y="4537"/>
                      <a:pt x="1765" y="4820"/>
                    </a:cubicBezTo>
                    <a:lnTo>
                      <a:pt x="978" y="4820"/>
                    </a:lnTo>
                    <a:cubicBezTo>
                      <a:pt x="883" y="4537"/>
                      <a:pt x="820" y="4222"/>
                      <a:pt x="820" y="3875"/>
                    </a:cubicBezTo>
                    <a:cubicBezTo>
                      <a:pt x="820" y="3497"/>
                      <a:pt x="883" y="3214"/>
                      <a:pt x="978" y="2930"/>
                    </a:cubicBezTo>
                    <a:close/>
                    <a:moveTo>
                      <a:pt x="5136" y="2930"/>
                    </a:moveTo>
                    <a:cubicBezTo>
                      <a:pt x="5168" y="3245"/>
                      <a:pt x="5199" y="3560"/>
                      <a:pt x="5199" y="3875"/>
                    </a:cubicBezTo>
                    <a:cubicBezTo>
                      <a:pt x="5199" y="4222"/>
                      <a:pt x="5168" y="4537"/>
                      <a:pt x="5136" y="4820"/>
                    </a:cubicBezTo>
                    <a:lnTo>
                      <a:pt x="4286" y="4820"/>
                    </a:lnTo>
                    <a:lnTo>
                      <a:pt x="4286" y="2930"/>
                    </a:lnTo>
                    <a:close/>
                    <a:moveTo>
                      <a:pt x="6743" y="2930"/>
                    </a:moveTo>
                    <a:cubicBezTo>
                      <a:pt x="6869" y="3245"/>
                      <a:pt x="6900" y="3560"/>
                      <a:pt x="6900" y="3875"/>
                    </a:cubicBezTo>
                    <a:cubicBezTo>
                      <a:pt x="6900" y="4222"/>
                      <a:pt x="6869" y="4537"/>
                      <a:pt x="6743" y="4820"/>
                    </a:cubicBezTo>
                    <a:lnTo>
                      <a:pt x="5955" y="4820"/>
                    </a:lnTo>
                    <a:cubicBezTo>
                      <a:pt x="5987" y="4505"/>
                      <a:pt x="6018" y="4190"/>
                      <a:pt x="6018" y="3875"/>
                    </a:cubicBezTo>
                    <a:cubicBezTo>
                      <a:pt x="6018" y="3560"/>
                      <a:pt x="5987" y="3214"/>
                      <a:pt x="5955" y="2930"/>
                    </a:cubicBezTo>
                    <a:close/>
                    <a:moveTo>
                      <a:pt x="3466" y="2930"/>
                    </a:moveTo>
                    <a:lnTo>
                      <a:pt x="3466" y="4852"/>
                    </a:lnTo>
                    <a:lnTo>
                      <a:pt x="2647" y="4852"/>
                    </a:lnTo>
                    <a:cubicBezTo>
                      <a:pt x="2553" y="4537"/>
                      <a:pt x="2553" y="4222"/>
                      <a:pt x="2553" y="3875"/>
                    </a:cubicBezTo>
                    <a:cubicBezTo>
                      <a:pt x="2553" y="3497"/>
                      <a:pt x="2616" y="3214"/>
                      <a:pt x="2647" y="2930"/>
                    </a:cubicBezTo>
                    <a:close/>
                    <a:moveTo>
                      <a:pt x="6302" y="5640"/>
                    </a:moveTo>
                    <a:cubicBezTo>
                      <a:pt x="6081" y="5955"/>
                      <a:pt x="5798" y="6238"/>
                      <a:pt x="5483" y="6427"/>
                    </a:cubicBezTo>
                    <a:cubicBezTo>
                      <a:pt x="5609" y="6207"/>
                      <a:pt x="5672" y="5923"/>
                      <a:pt x="5766" y="5640"/>
                    </a:cubicBezTo>
                    <a:close/>
                    <a:moveTo>
                      <a:pt x="1986" y="5671"/>
                    </a:moveTo>
                    <a:cubicBezTo>
                      <a:pt x="2049" y="5955"/>
                      <a:pt x="2143" y="6238"/>
                      <a:pt x="2238" y="6459"/>
                    </a:cubicBezTo>
                    <a:cubicBezTo>
                      <a:pt x="1923" y="6238"/>
                      <a:pt x="1671" y="5955"/>
                      <a:pt x="1419" y="5671"/>
                    </a:cubicBezTo>
                    <a:close/>
                    <a:moveTo>
                      <a:pt x="4916" y="5640"/>
                    </a:moveTo>
                    <a:cubicBezTo>
                      <a:pt x="4727" y="6144"/>
                      <a:pt x="4538" y="6522"/>
                      <a:pt x="4286" y="6711"/>
                    </a:cubicBezTo>
                    <a:lnTo>
                      <a:pt x="4286" y="5640"/>
                    </a:lnTo>
                    <a:close/>
                    <a:moveTo>
                      <a:pt x="3466" y="5671"/>
                    </a:moveTo>
                    <a:lnTo>
                      <a:pt x="3466" y="6742"/>
                    </a:lnTo>
                    <a:cubicBezTo>
                      <a:pt x="3246" y="6553"/>
                      <a:pt x="2994" y="6144"/>
                      <a:pt x="2836" y="5671"/>
                    </a:cubicBezTo>
                    <a:close/>
                    <a:moveTo>
                      <a:pt x="3876" y="0"/>
                    </a:moveTo>
                    <a:cubicBezTo>
                      <a:pt x="2301" y="0"/>
                      <a:pt x="915" y="945"/>
                      <a:pt x="316" y="2332"/>
                    </a:cubicBezTo>
                    <a:cubicBezTo>
                      <a:pt x="127" y="2804"/>
                      <a:pt x="1" y="3308"/>
                      <a:pt x="1" y="3875"/>
                    </a:cubicBezTo>
                    <a:cubicBezTo>
                      <a:pt x="1" y="4411"/>
                      <a:pt x="127" y="4946"/>
                      <a:pt x="316" y="5419"/>
                    </a:cubicBezTo>
                    <a:cubicBezTo>
                      <a:pt x="915" y="6774"/>
                      <a:pt x="2301" y="7719"/>
                      <a:pt x="3876" y="7719"/>
                    </a:cubicBezTo>
                    <a:cubicBezTo>
                      <a:pt x="5451" y="7719"/>
                      <a:pt x="6806" y="6774"/>
                      <a:pt x="7405" y="5419"/>
                    </a:cubicBezTo>
                    <a:cubicBezTo>
                      <a:pt x="7594" y="4946"/>
                      <a:pt x="7720" y="4411"/>
                      <a:pt x="7720" y="3875"/>
                    </a:cubicBezTo>
                    <a:cubicBezTo>
                      <a:pt x="7720" y="3308"/>
                      <a:pt x="7594" y="2804"/>
                      <a:pt x="7405" y="2332"/>
                    </a:cubicBezTo>
                    <a:cubicBezTo>
                      <a:pt x="6806" y="945"/>
                      <a:pt x="5451" y="0"/>
                      <a:pt x="38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03" name="Google Shape;503;p22"/>
          <p:cNvSpPr txBox="1"/>
          <p:nvPr/>
        </p:nvSpPr>
        <p:spPr>
          <a:xfrm flipH="1">
            <a:off x="247298" y="2550410"/>
            <a:ext cx="5212426" cy="753541"/>
          </a:xfrm>
          <a:prstGeom prst="roundRect">
            <a:avLst>
              <a:gd name="adj" fmla="val 50000"/>
            </a:avLst>
          </a:prstGeom>
          <a:noFill/>
          <a:ln>
            <a:solidFill>
              <a:srgbClr val="FFD966"/>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r">
              <a:buNone/>
              <a:defRPr sz="2000">
                <a:latin typeface="#9Slide03 Arima Madurai Black" panose="00000A00000000000000" pitchFamily="2" charset="0"/>
                <a:ea typeface="Fira Sans"/>
                <a:cs typeface="#9Slide03 Arima Madurai Black" panose="00000A00000000000000" pitchFamily="2" charset="0"/>
              </a:defRPr>
            </a:lvl1pPr>
          </a:lstStyle>
          <a:p>
            <a:r>
              <a:rPr lang="en" dirty="0">
                <a:sym typeface="Fira Sans"/>
              </a:rPr>
              <a:t>Tại sao lại có quy định này?</a:t>
            </a:r>
            <a:endParaRPr dirty="0">
              <a:sym typeface="Fira Sans"/>
            </a:endParaRPr>
          </a:p>
        </p:txBody>
      </p:sp>
      <p:sp>
        <p:nvSpPr>
          <p:cNvPr id="44" name="Google Shape;2381;p41">
            <a:extLst>
              <a:ext uri="{FF2B5EF4-FFF2-40B4-BE49-F238E27FC236}">
                <a16:creationId xmlns:a16="http://schemas.microsoft.com/office/drawing/2014/main" id="{808B52B6-6B92-F79B-4434-AAB47D194DD4}"/>
              </a:ext>
            </a:extLst>
          </p:cNvPr>
          <p:cNvSpPr txBox="1">
            <a:spLocks/>
          </p:cNvSpPr>
          <p:nvPr/>
        </p:nvSpPr>
        <p:spPr>
          <a:xfrm>
            <a:off x="3466800" y="607981"/>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a:t>
            </a:r>
            <a:r>
              <a:rPr lang="vi-VN" sz="3600" dirty="0">
                <a:solidFill>
                  <a:schemeClr val="dk1"/>
                </a:solidFill>
                <a:latin typeface="#9Slide07 IcielBaliho Script" pitchFamily="2" charset="0"/>
              </a:rPr>
              <a:t>3</a:t>
            </a:r>
            <a:endParaRPr lang="en-US" sz="3600" dirty="0">
              <a:latin typeface="#9Slide07 IcielBaliho Script" pitchFamily="2" charset="0"/>
            </a:endParaRPr>
          </a:p>
        </p:txBody>
      </p:sp>
      <p:sp>
        <p:nvSpPr>
          <p:cNvPr id="45" name="Google Shape;2381;p41">
            <a:extLst>
              <a:ext uri="{FF2B5EF4-FFF2-40B4-BE49-F238E27FC236}">
                <a16:creationId xmlns:a16="http://schemas.microsoft.com/office/drawing/2014/main" id="{C7B47151-F82D-8467-433D-0298560781FB}"/>
              </a:ext>
            </a:extLst>
          </p:cNvPr>
          <p:cNvSpPr txBox="1">
            <a:spLocks/>
          </p:cNvSpPr>
          <p:nvPr/>
        </p:nvSpPr>
        <p:spPr>
          <a:xfrm>
            <a:off x="966247" y="-680551"/>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2</a:t>
            </a:r>
            <a:endParaRPr lang="en-US" sz="3600" dirty="0">
              <a:latin typeface="#9Slide07 IcielBaliho Script" pitchFamily="2" charset="0"/>
            </a:endParaRPr>
          </a:p>
        </p:txBody>
      </p:sp>
      <p:pic>
        <p:nvPicPr>
          <p:cNvPr id="46" name="Picture 4" descr="Choose right way realistic concept Free Vector">
            <a:extLst>
              <a:ext uri="{FF2B5EF4-FFF2-40B4-BE49-F238E27FC236}">
                <a16:creationId xmlns:a16="http://schemas.microsoft.com/office/drawing/2014/main" id="{2328818D-9AB7-10B1-D80D-3E9DF724B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0776" y="3291689"/>
            <a:ext cx="2192087" cy="1950663"/>
          </a:xfrm>
          <a:prstGeom prst="rect">
            <a:avLst/>
          </a:prstGeom>
          <a:noFill/>
          <a:extLst>
            <a:ext uri="{909E8E84-426E-40DD-AFC4-6F175D3DCCD1}">
              <a14:hiddenFill xmlns:a14="http://schemas.microsoft.com/office/drawing/2010/main">
                <a:solidFill>
                  <a:srgbClr val="FFFFFF"/>
                </a:solidFill>
              </a14:hiddenFill>
            </a:ext>
          </a:extLst>
        </p:spPr>
      </p:pic>
      <p:sp>
        <p:nvSpPr>
          <p:cNvPr id="49" name="Google Shape;1693;p26">
            <a:extLst>
              <a:ext uri="{FF2B5EF4-FFF2-40B4-BE49-F238E27FC236}">
                <a16:creationId xmlns:a16="http://schemas.microsoft.com/office/drawing/2014/main" id="{5ED68AD4-3EBA-0008-B1D6-7E4E87218559}"/>
              </a:ext>
            </a:extLst>
          </p:cNvPr>
          <p:cNvSpPr/>
          <p:nvPr/>
        </p:nvSpPr>
        <p:spPr>
          <a:xfrm>
            <a:off x="-1465829" y="2082518"/>
            <a:ext cx="1074935" cy="3332492"/>
          </a:xfrm>
          <a:custGeom>
            <a:avLst/>
            <a:gdLst/>
            <a:ahLst/>
            <a:cxnLst/>
            <a:rect l="l" t="t" r="r" b="b"/>
            <a:pathLst>
              <a:path w="31883" h="98843" extrusionOk="0">
                <a:moveTo>
                  <a:pt x="15095" y="0"/>
                </a:moveTo>
                <a:cubicBezTo>
                  <a:pt x="6788" y="0"/>
                  <a:pt x="1" y="6787"/>
                  <a:pt x="1" y="15079"/>
                </a:cubicBezTo>
                <a:lnTo>
                  <a:pt x="1" y="83764"/>
                </a:lnTo>
                <a:cubicBezTo>
                  <a:pt x="1" y="92055"/>
                  <a:pt x="6788" y="98842"/>
                  <a:pt x="15095" y="98842"/>
                </a:cubicBezTo>
                <a:lnTo>
                  <a:pt x="16804" y="98842"/>
                </a:lnTo>
                <a:cubicBezTo>
                  <a:pt x="25095" y="98842"/>
                  <a:pt x="31882" y="92055"/>
                  <a:pt x="31882" y="83764"/>
                </a:cubicBezTo>
                <a:lnTo>
                  <a:pt x="31882" y="15079"/>
                </a:lnTo>
                <a:cubicBezTo>
                  <a:pt x="31882" y="6787"/>
                  <a:pt x="25095" y="0"/>
                  <a:pt x="16804" y="0"/>
                </a:cubicBezTo>
                <a:close/>
              </a:path>
            </a:pathLst>
          </a:custGeom>
          <a:solidFill>
            <a:srgbClr val="3333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94;p26">
            <a:extLst>
              <a:ext uri="{FF2B5EF4-FFF2-40B4-BE49-F238E27FC236}">
                <a16:creationId xmlns:a16="http://schemas.microsoft.com/office/drawing/2014/main" id="{16A916A0-C251-3CEC-4B34-01CB95C28742}"/>
              </a:ext>
            </a:extLst>
          </p:cNvPr>
          <p:cNvSpPr/>
          <p:nvPr/>
        </p:nvSpPr>
        <p:spPr>
          <a:xfrm>
            <a:off x="-1323147" y="3353978"/>
            <a:ext cx="789572" cy="789538"/>
          </a:xfrm>
          <a:custGeom>
            <a:avLst/>
            <a:gdLst/>
            <a:ahLst/>
            <a:cxnLst/>
            <a:rect l="l" t="t" r="r" b="b"/>
            <a:pathLst>
              <a:path w="23419" h="23418" extrusionOk="0">
                <a:moveTo>
                  <a:pt x="11710" y="1"/>
                </a:moveTo>
                <a:cubicBezTo>
                  <a:pt x="5252" y="1"/>
                  <a:pt x="1" y="5236"/>
                  <a:pt x="1" y="11709"/>
                </a:cubicBezTo>
                <a:cubicBezTo>
                  <a:pt x="1" y="18167"/>
                  <a:pt x="5252" y="23418"/>
                  <a:pt x="11710" y="23418"/>
                </a:cubicBezTo>
                <a:cubicBezTo>
                  <a:pt x="18183" y="23418"/>
                  <a:pt x="23418" y="18167"/>
                  <a:pt x="23418" y="11709"/>
                </a:cubicBezTo>
                <a:cubicBezTo>
                  <a:pt x="23418" y="5236"/>
                  <a:pt x="18183" y="1"/>
                  <a:pt x="117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95;p26">
            <a:extLst>
              <a:ext uri="{FF2B5EF4-FFF2-40B4-BE49-F238E27FC236}">
                <a16:creationId xmlns:a16="http://schemas.microsoft.com/office/drawing/2014/main" id="{96B7759F-A873-7172-AF34-3EDDDB29DB7F}"/>
              </a:ext>
            </a:extLst>
          </p:cNvPr>
          <p:cNvSpPr/>
          <p:nvPr/>
        </p:nvSpPr>
        <p:spPr>
          <a:xfrm>
            <a:off x="-1323147" y="3353978"/>
            <a:ext cx="773186" cy="614624"/>
          </a:xfrm>
          <a:custGeom>
            <a:avLst/>
            <a:gdLst/>
            <a:ahLst/>
            <a:cxnLst/>
            <a:rect l="l" t="t" r="r" b="b"/>
            <a:pathLst>
              <a:path w="22933" h="18230" extrusionOk="0">
                <a:moveTo>
                  <a:pt x="11710" y="1"/>
                </a:moveTo>
                <a:cubicBezTo>
                  <a:pt x="5252" y="1"/>
                  <a:pt x="1" y="5236"/>
                  <a:pt x="1" y="11709"/>
                </a:cubicBezTo>
                <a:cubicBezTo>
                  <a:pt x="1" y="14123"/>
                  <a:pt x="738" y="16365"/>
                  <a:pt x="1992" y="18230"/>
                </a:cubicBezTo>
                <a:cubicBezTo>
                  <a:pt x="1662" y="17164"/>
                  <a:pt x="1490" y="16035"/>
                  <a:pt x="1490" y="14875"/>
                </a:cubicBezTo>
                <a:cubicBezTo>
                  <a:pt x="1490" y="8402"/>
                  <a:pt x="6741" y="3151"/>
                  <a:pt x="13199" y="3151"/>
                </a:cubicBezTo>
                <a:cubicBezTo>
                  <a:pt x="17258" y="3151"/>
                  <a:pt x="20832" y="5220"/>
                  <a:pt x="22932" y="8339"/>
                </a:cubicBezTo>
                <a:cubicBezTo>
                  <a:pt x="21490" y="3512"/>
                  <a:pt x="17008" y="1"/>
                  <a:pt x="11710" y="1"/>
                </a:cubicBezTo>
                <a:close/>
              </a:path>
            </a:pathLst>
          </a:custGeom>
          <a:solidFill>
            <a:srgbClr val="E5B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96;p26">
            <a:extLst>
              <a:ext uri="{FF2B5EF4-FFF2-40B4-BE49-F238E27FC236}">
                <a16:creationId xmlns:a16="http://schemas.microsoft.com/office/drawing/2014/main" id="{4666B99B-1699-D8A9-28D2-C1D28C7B750C}"/>
              </a:ext>
            </a:extLst>
          </p:cNvPr>
          <p:cNvSpPr/>
          <p:nvPr/>
        </p:nvSpPr>
        <p:spPr>
          <a:xfrm>
            <a:off x="-1323147" y="2301295"/>
            <a:ext cx="789572" cy="789538"/>
          </a:xfrm>
          <a:custGeom>
            <a:avLst/>
            <a:gdLst/>
            <a:ahLst/>
            <a:cxnLst/>
            <a:rect l="l" t="t" r="r" b="b"/>
            <a:pathLst>
              <a:path w="23419" h="23418" extrusionOk="0">
                <a:moveTo>
                  <a:pt x="11710" y="0"/>
                </a:moveTo>
                <a:cubicBezTo>
                  <a:pt x="5252" y="0"/>
                  <a:pt x="1" y="5235"/>
                  <a:pt x="1" y="11709"/>
                </a:cubicBezTo>
                <a:cubicBezTo>
                  <a:pt x="1" y="18182"/>
                  <a:pt x="5252" y="23418"/>
                  <a:pt x="11710" y="23418"/>
                </a:cubicBezTo>
                <a:cubicBezTo>
                  <a:pt x="18183" y="23418"/>
                  <a:pt x="23418" y="18182"/>
                  <a:pt x="23418" y="11709"/>
                </a:cubicBezTo>
                <a:cubicBezTo>
                  <a:pt x="23418" y="5235"/>
                  <a:pt x="18183" y="0"/>
                  <a:pt x="117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97;p26">
            <a:extLst>
              <a:ext uri="{FF2B5EF4-FFF2-40B4-BE49-F238E27FC236}">
                <a16:creationId xmlns:a16="http://schemas.microsoft.com/office/drawing/2014/main" id="{F77D533A-2663-7D1C-9745-AE49CED56EC9}"/>
              </a:ext>
            </a:extLst>
          </p:cNvPr>
          <p:cNvSpPr/>
          <p:nvPr/>
        </p:nvSpPr>
        <p:spPr>
          <a:xfrm>
            <a:off x="-1323147" y="4382893"/>
            <a:ext cx="789572" cy="789538"/>
          </a:xfrm>
          <a:custGeom>
            <a:avLst/>
            <a:gdLst/>
            <a:ahLst/>
            <a:cxnLst/>
            <a:rect l="l" t="t" r="r" b="b"/>
            <a:pathLst>
              <a:path w="23419" h="23418" extrusionOk="0">
                <a:moveTo>
                  <a:pt x="11710" y="0"/>
                </a:moveTo>
                <a:cubicBezTo>
                  <a:pt x="5252" y="0"/>
                  <a:pt x="1" y="5236"/>
                  <a:pt x="1" y="11709"/>
                </a:cubicBezTo>
                <a:cubicBezTo>
                  <a:pt x="1" y="18183"/>
                  <a:pt x="5252" y="23418"/>
                  <a:pt x="11710" y="23418"/>
                </a:cubicBezTo>
                <a:cubicBezTo>
                  <a:pt x="18183" y="23418"/>
                  <a:pt x="23418" y="18183"/>
                  <a:pt x="23418" y="11709"/>
                </a:cubicBezTo>
                <a:cubicBezTo>
                  <a:pt x="23418" y="5236"/>
                  <a:pt x="18183" y="0"/>
                  <a:pt x="11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98;p26">
            <a:extLst>
              <a:ext uri="{FF2B5EF4-FFF2-40B4-BE49-F238E27FC236}">
                <a16:creationId xmlns:a16="http://schemas.microsoft.com/office/drawing/2014/main" id="{A75F76EC-C53B-2C3B-2A6B-F9430E1782FD}"/>
              </a:ext>
            </a:extLst>
          </p:cNvPr>
          <p:cNvSpPr/>
          <p:nvPr/>
        </p:nvSpPr>
        <p:spPr>
          <a:xfrm>
            <a:off x="-1419302" y="2145397"/>
            <a:ext cx="981916" cy="533776"/>
          </a:xfrm>
          <a:custGeom>
            <a:avLst/>
            <a:gdLst/>
            <a:ahLst/>
            <a:cxnLst/>
            <a:rect l="l" t="t" r="r" b="b"/>
            <a:pathLst>
              <a:path w="29124" h="15832" extrusionOk="0">
                <a:moveTo>
                  <a:pt x="14562" y="0"/>
                </a:moveTo>
                <a:cubicBezTo>
                  <a:pt x="0" y="0"/>
                  <a:pt x="1427" y="15831"/>
                  <a:pt x="1427" y="15831"/>
                </a:cubicBezTo>
                <a:cubicBezTo>
                  <a:pt x="1427" y="15831"/>
                  <a:pt x="2445" y="1866"/>
                  <a:pt x="14562" y="1866"/>
                </a:cubicBezTo>
                <a:cubicBezTo>
                  <a:pt x="26678" y="1866"/>
                  <a:pt x="28104" y="15831"/>
                  <a:pt x="28104" y="15831"/>
                </a:cubicBezTo>
                <a:cubicBezTo>
                  <a:pt x="28104" y="15831"/>
                  <a:pt x="29123" y="0"/>
                  <a:pt x="1456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99;p26">
            <a:extLst>
              <a:ext uri="{FF2B5EF4-FFF2-40B4-BE49-F238E27FC236}">
                <a16:creationId xmlns:a16="http://schemas.microsoft.com/office/drawing/2014/main" id="{27148871-EDD3-CE45-279F-420C29B8DE5A}"/>
              </a:ext>
            </a:extLst>
          </p:cNvPr>
          <p:cNvSpPr/>
          <p:nvPr/>
        </p:nvSpPr>
        <p:spPr>
          <a:xfrm>
            <a:off x="-1419302" y="3193326"/>
            <a:ext cx="981916" cy="533776"/>
          </a:xfrm>
          <a:custGeom>
            <a:avLst/>
            <a:gdLst/>
            <a:ahLst/>
            <a:cxnLst/>
            <a:rect l="l" t="t" r="r" b="b"/>
            <a:pathLst>
              <a:path w="29124" h="15832" extrusionOk="0">
                <a:moveTo>
                  <a:pt x="14562" y="1"/>
                </a:moveTo>
                <a:cubicBezTo>
                  <a:pt x="0" y="1"/>
                  <a:pt x="1427" y="15832"/>
                  <a:pt x="1427" y="15832"/>
                </a:cubicBezTo>
                <a:cubicBezTo>
                  <a:pt x="1427" y="15832"/>
                  <a:pt x="2445" y="1866"/>
                  <a:pt x="14562" y="1866"/>
                </a:cubicBezTo>
                <a:cubicBezTo>
                  <a:pt x="26678" y="1866"/>
                  <a:pt x="28104" y="15832"/>
                  <a:pt x="28104" y="15832"/>
                </a:cubicBezTo>
                <a:cubicBezTo>
                  <a:pt x="28104" y="15832"/>
                  <a:pt x="29123"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00;p26">
            <a:extLst>
              <a:ext uri="{FF2B5EF4-FFF2-40B4-BE49-F238E27FC236}">
                <a16:creationId xmlns:a16="http://schemas.microsoft.com/office/drawing/2014/main" id="{65BD755D-5C6C-539A-B976-53264D4EBA37}"/>
              </a:ext>
            </a:extLst>
          </p:cNvPr>
          <p:cNvSpPr/>
          <p:nvPr/>
        </p:nvSpPr>
        <p:spPr>
          <a:xfrm>
            <a:off x="-1419302" y="4220117"/>
            <a:ext cx="981916" cy="533776"/>
          </a:xfrm>
          <a:custGeom>
            <a:avLst/>
            <a:gdLst/>
            <a:ahLst/>
            <a:cxnLst/>
            <a:rect l="l" t="t" r="r" b="b"/>
            <a:pathLst>
              <a:path w="29124" h="15832" extrusionOk="0">
                <a:moveTo>
                  <a:pt x="14562" y="1"/>
                </a:moveTo>
                <a:cubicBezTo>
                  <a:pt x="0" y="1"/>
                  <a:pt x="1427" y="15832"/>
                  <a:pt x="1427" y="15832"/>
                </a:cubicBezTo>
                <a:cubicBezTo>
                  <a:pt x="1427" y="15832"/>
                  <a:pt x="2445" y="1866"/>
                  <a:pt x="14562" y="1866"/>
                </a:cubicBezTo>
                <a:cubicBezTo>
                  <a:pt x="26678" y="1866"/>
                  <a:pt x="28104" y="15832"/>
                  <a:pt x="28104" y="15832"/>
                </a:cubicBezTo>
                <a:cubicBezTo>
                  <a:pt x="28104" y="15832"/>
                  <a:pt x="29123"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01;p26">
            <a:extLst>
              <a:ext uri="{FF2B5EF4-FFF2-40B4-BE49-F238E27FC236}">
                <a16:creationId xmlns:a16="http://schemas.microsoft.com/office/drawing/2014/main" id="{B32EE7A1-C9A1-BF3B-847B-25E8C5A23328}"/>
              </a:ext>
            </a:extLst>
          </p:cNvPr>
          <p:cNvSpPr/>
          <p:nvPr/>
        </p:nvSpPr>
        <p:spPr>
          <a:xfrm>
            <a:off x="-1323147" y="2301295"/>
            <a:ext cx="773186" cy="614624"/>
          </a:xfrm>
          <a:custGeom>
            <a:avLst/>
            <a:gdLst/>
            <a:ahLst/>
            <a:cxnLst/>
            <a:rect l="l" t="t" r="r" b="b"/>
            <a:pathLst>
              <a:path w="22933" h="18230" extrusionOk="0">
                <a:moveTo>
                  <a:pt x="11710" y="0"/>
                </a:moveTo>
                <a:cubicBezTo>
                  <a:pt x="5252" y="0"/>
                  <a:pt x="1" y="5235"/>
                  <a:pt x="1" y="11709"/>
                </a:cubicBezTo>
                <a:cubicBezTo>
                  <a:pt x="1" y="14123"/>
                  <a:pt x="738" y="16364"/>
                  <a:pt x="1992" y="18230"/>
                </a:cubicBezTo>
                <a:cubicBezTo>
                  <a:pt x="1662" y="17164"/>
                  <a:pt x="1490" y="16035"/>
                  <a:pt x="1490" y="14875"/>
                </a:cubicBezTo>
                <a:cubicBezTo>
                  <a:pt x="1490" y="8402"/>
                  <a:pt x="6741" y="3151"/>
                  <a:pt x="13199" y="3151"/>
                </a:cubicBezTo>
                <a:cubicBezTo>
                  <a:pt x="17258" y="3151"/>
                  <a:pt x="20832" y="5220"/>
                  <a:pt x="22932" y="8339"/>
                </a:cubicBezTo>
                <a:cubicBezTo>
                  <a:pt x="21490" y="3511"/>
                  <a:pt x="17008" y="0"/>
                  <a:pt x="11710" y="0"/>
                </a:cubicBezTo>
                <a:close/>
              </a:path>
            </a:pathLst>
          </a:custGeom>
          <a:solidFill>
            <a:srgbClr val="C1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02;p26">
            <a:extLst>
              <a:ext uri="{FF2B5EF4-FFF2-40B4-BE49-F238E27FC236}">
                <a16:creationId xmlns:a16="http://schemas.microsoft.com/office/drawing/2014/main" id="{EA074F20-5939-D7A9-5707-238CCF246B34}"/>
              </a:ext>
            </a:extLst>
          </p:cNvPr>
          <p:cNvSpPr/>
          <p:nvPr/>
        </p:nvSpPr>
        <p:spPr>
          <a:xfrm>
            <a:off x="-1323147" y="4382893"/>
            <a:ext cx="773186" cy="614624"/>
          </a:xfrm>
          <a:custGeom>
            <a:avLst/>
            <a:gdLst/>
            <a:ahLst/>
            <a:cxnLst/>
            <a:rect l="l" t="t" r="r" b="b"/>
            <a:pathLst>
              <a:path w="22933" h="18230" extrusionOk="0">
                <a:moveTo>
                  <a:pt x="11710" y="0"/>
                </a:moveTo>
                <a:cubicBezTo>
                  <a:pt x="5252" y="0"/>
                  <a:pt x="1" y="5236"/>
                  <a:pt x="1" y="11709"/>
                </a:cubicBezTo>
                <a:cubicBezTo>
                  <a:pt x="1" y="14123"/>
                  <a:pt x="738" y="16364"/>
                  <a:pt x="1992" y="18230"/>
                </a:cubicBezTo>
                <a:cubicBezTo>
                  <a:pt x="1662" y="17164"/>
                  <a:pt x="1490" y="16035"/>
                  <a:pt x="1490" y="14875"/>
                </a:cubicBezTo>
                <a:cubicBezTo>
                  <a:pt x="1490" y="8402"/>
                  <a:pt x="6741" y="3167"/>
                  <a:pt x="13199" y="3167"/>
                </a:cubicBezTo>
                <a:cubicBezTo>
                  <a:pt x="17258" y="3167"/>
                  <a:pt x="20832" y="5220"/>
                  <a:pt x="22932" y="8355"/>
                </a:cubicBezTo>
                <a:cubicBezTo>
                  <a:pt x="21490" y="3527"/>
                  <a:pt x="17008" y="0"/>
                  <a:pt x="11710" y="0"/>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03;p26">
            <a:extLst>
              <a:ext uri="{FF2B5EF4-FFF2-40B4-BE49-F238E27FC236}">
                <a16:creationId xmlns:a16="http://schemas.microsoft.com/office/drawing/2014/main" id="{0B63FBD7-8961-C05A-1B87-FFA99F3C1DB5}"/>
              </a:ext>
            </a:extLst>
          </p:cNvPr>
          <p:cNvSpPr/>
          <p:nvPr/>
        </p:nvSpPr>
        <p:spPr>
          <a:xfrm>
            <a:off x="-1331980" y="2431435"/>
            <a:ext cx="336071" cy="236140"/>
          </a:xfrm>
          <a:custGeom>
            <a:avLst/>
            <a:gdLst/>
            <a:ahLst/>
            <a:cxnLst/>
            <a:rect l="l" t="t" r="r" b="b"/>
            <a:pathLst>
              <a:path w="9968" h="7004" extrusionOk="0">
                <a:moveTo>
                  <a:pt x="9518" y="0"/>
                </a:moveTo>
                <a:cubicBezTo>
                  <a:pt x="7560" y="0"/>
                  <a:pt x="1" y="7003"/>
                  <a:pt x="3642" y="7003"/>
                </a:cubicBezTo>
                <a:cubicBezTo>
                  <a:pt x="3660" y="7003"/>
                  <a:pt x="3677" y="7003"/>
                  <a:pt x="3696" y="7003"/>
                </a:cubicBezTo>
                <a:cubicBezTo>
                  <a:pt x="5953" y="6971"/>
                  <a:pt x="9950" y="4244"/>
                  <a:pt x="9965" y="482"/>
                </a:cubicBezTo>
                <a:cubicBezTo>
                  <a:pt x="9967" y="147"/>
                  <a:pt x="9801" y="0"/>
                  <a:pt x="9518" y="0"/>
                </a:cubicBezTo>
                <a:close/>
              </a:path>
            </a:pathLst>
          </a:custGeom>
          <a:solidFill>
            <a:srgbClr val="FF83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04;p26">
            <a:extLst>
              <a:ext uri="{FF2B5EF4-FFF2-40B4-BE49-F238E27FC236}">
                <a16:creationId xmlns:a16="http://schemas.microsoft.com/office/drawing/2014/main" id="{08C228CA-5D3B-E079-5D8C-F687A3E0FEB9}"/>
              </a:ext>
            </a:extLst>
          </p:cNvPr>
          <p:cNvSpPr/>
          <p:nvPr/>
        </p:nvSpPr>
        <p:spPr>
          <a:xfrm>
            <a:off x="-1332418" y="3476161"/>
            <a:ext cx="336509" cy="236174"/>
          </a:xfrm>
          <a:custGeom>
            <a:avLst/>
            <a:gdLst/>
            <a:ahLst/>
            <a:cxnLst/>
            <a:rect l="l" t="t" r="r" b="b"/>
            <a:pathLst>
              <a:path w="9981" h="7005" extrusionOk="0">
                <a:moveTo>
                  <a:pt x="9530" y="1"/>
                </a:moveTo>
                <a:cubicBezTo>
                  <a:pt x="7569" y="1"/>
                  <a:pt x="0" y="7004"/>
                  <a:pt x="3665" y="7004"/>
                </a:cubicBezTo>
                <a:cubicBezTo>
                  <a:pt x="3680" y="7004"/>
                  <a:pt x="3694" y="7004"/>
                  <a:pt x="3709" y="7004"/>
                </a:cubicBezTo>
                <a:cubicBezTo>
                  <a:pt x="5966" y="6957"/>
                  <a:pt x="9963" y="4229"/>
                  <a:pt x="9978" y="483"/>
                </a:cubicBezTo>
                <a:cubicBezTo>
                  <a:pt x="9980" y="147"/>
                  <a:pt x="9814" y="1"/>
                  <a:pt x="9530"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05;p26">
            <a:extLst>
              <a:ext uri="{FF2B5EF4-FFF2-40B4-BE49-F238E27FC236}">
                <a16:creationId xmlns:a16="http://schemas.microsoft.com/office/drawing/2014/main" id="{2BE0D287-1144-FD4D-D48B-937A6FC6044A}"/>
              </a:ext>
            </a:extLst>
          </p:cNvPr>
          <p:cNvSpPr/>
          <p:nvPr/>
        </p:nvSpPr>
        <p:spPr>
          <a:xfrm>
            <a:off x="-1331980" y="4500895"/>
            <a:ext cx="336071" cy="236106"/>
          </a:xfrm>
          <a:custGeom>
            <a:avLst/>
            <a:gdLst/>
            <a:ahLst/>
            <a:cxnLst/>
            <a:rect l="l" t="t" r="r" b="b"/>
            <a:pathLst>
              <a:path w="9968" h="7003" extrusionOk="0">
                <a:moveTo>
                  <a:pt x="9518" y="0"/>
                </a:moveTo>
                <a:cubicBezTo>
                  <a:pt x="7560" y="0"/>
                  <a:pt x="1" y="7003"/>
                  <a:pt x="3642" y="7003"/>
                </a:cubicBezTo>
                <a:cubicBezTo>
                  <a:pt x="3660" y="7003"/>
                  <a:pt x="3677" y="7003"/>
                  <a:pt x="3696" y="7002"/>
                </a:cubicBezTo>
                <a:cubicBezTo>
                  <a:pt x="5953" y="6971"/>
                  <a:pt x="9950" y="4244"/>
                  <a:pt x="9965" y="482"/>
                </a:cubicBezTo>
                <a:cubicBezTo>
                  <a:pt x="9967" y="146"/>
                  <a:pt x="9801" y="0"/>
                  <a:pt x="9518" y="0"/>
                </a:cubicBez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06;p26">
            <a:extLst>
              <a:ext uri="{FF2B5EF4-FFF2-40B4-BE49-F238E27FC236}">
                <a16:creationId xmlns:a16="http://schemas.microsoft.com/office/drawing/2014/main" id="{5A280A5C-419A-C930-DB85-BC5C63A7D5F2}"/>
              </a:ext>
            </a:extLst>
          </p:cNvPr>
          <p:cNvSpPr/>
          <p:nvPr/>
        </p:nvSpPr>
        <p:spPr>
          <a:xfrm>
            <a:off x="-1089126" y="4679779"/>
            <a:ext cx="322685" cy="236453"/>
          </a:xfrm>
          <a:custGeom>
            <a:avLst/>
            <a:gdLst/>
            <a:ahLst/>
            <a:cxnLst/>
            <a:rect l="l" t="t" r="r" b="b"/>
            <a:pathLst>
              <a:path w="7439" h="5452" extrusionOk="0">
                <a:moveTo>
                  <a:pt x="6688" y="0"/>
                </a:moveTo>
                <a:cubicBezTo>
                  <a:pt x="6501" y="0"/>
                  <a:pt x="6317" y="85"/>
                  <a:pt x="6171" y="248"/>
                </a:cubicBezTo>
                <a:lnTo>
                  <a:pt x="3103" y="3717"/>
                </a:lnTo>
                <a:lnTo>
                  <a:pt x="1301" y="1349"/>
                </a:lnTo>
                <a:cubicBezTo>
                  <a:pt x="1183" y="1171"/>
                  <a:pt x="982" y="1075"/>
                  <a:pt x="776" y="1075"/>
                </a:cubicBezTo>
                <a:cubicBezTo>
                  <a:pt x="634" y="1075"/>
                  <a:pt x="490" y="1120"/>
                  <a:pt x="367" y="1215"/>
                </a:cubicBezTo>
                <a:cubicBezTo>
                  <a:pt x="67" y="1415"/>
                  <a:pt x="0" y="1849"/>
                  <a:pt x="234" y="2149"/>
                </a:cubicBezTo>
                <a:lnTo>
                  <a:pt x="2502" y="5185"/>
                </a:lnTo>
                <a:cubicBezTo>
                  <a:pt x="2602" y="5352"/>
                  <a:pt x="2802" y="5452"/>
                  <a:pt x="3002" y="5452"/>
                </a:cubicBezTo>
                <a:lnTo>
                  <a:pt x="3036" y="5452"/>
                </a:lnTo>
                <a:cubicBezTo>
                  <a:pt x="3236" y="5452"/>
                  <a:pt x="3436" y="5385"/>
                  <a:pt x="3570" y="5251"/>
                </a:cubicBezTo>
                <a:lnTo>
                  <a:pt x="7205" y="1149"/>
                </a:lnTo>
                <a:cubicBezTo>
                  <a:pt x="7439" y="848"/>
                  <a:pt x="7406" y="415"/>
                  <a:pt x="7139" y="181"/>
                </a:cubicBezTo>
                <a:cubicBezTo>
                  <a:pt x="7002" y="60"/>
                  <a:pt x="6844" y="0"/>
                  <a:pt x="6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1707;p26">
            <a:extLst>
              <a:ext uri="{FF2B5EF4-FFF2-40B4-BE49-F238E27FC236}">
                <a16:creationId xmlns:a16="http://schemas.microsoft.com/office/drawing/2014/main" id="{37172387-2F38-3B39-CD55-64179D27DE5B}"/>
              </a:ext>
            </a:extLst>
          </p:cNvPr>
          <p:cNvGrpSpPr/>
          <p:nvPr/>
        </p:nvGrpSpPr>
        <p:grpSpPr>
          <a:xfrm>
            <a:off x="-983083" y="3562065"/>
            <a:ext cx="108701" cy="349596"/>
            <a:chOff x="5266712" y="2458332"/>
            <a:chExt cx="71102" cy="228689"/>
          </a:xfrm>
        </p:grpSpPr>
        <p:sp>
          <p:nvSpPr>
            <p:cNvPr id="64" name="Google Shape;1708;p26">
              <a:extLst>
                <a:ext uri="{FF2B5EF4-FFF2-40B4-BE49-F238E27FC236}">
                  <a16:creationId xmlns:a16="http://schemas.microsoft.com/office/drawing/2014/main" id="{0E278A5B-4FE1-304A-44DD-A220548C1DD0}"/>
                </a:ext>
              </a:extLst>
            </p:cNvPr>
            <p:cNvSpPr/>
            <p:nvPr/>
          </p:nvSpPr>
          <p:spPr>
            <a:xfrm>
              <a:off x="5266712" y="2626127"/>
              <a:ext cx="71102" cy="60893"/>
            </a:xfrm>
            <a:custGeom>
              <a:avLst/>
              <a:gdLst/>
              <a:ahLst/>
              <a:cxnLst/>
              <a:rect l="l" t="t" r="r" b="b"/>
              <a:pathLst>
                <a:path w="2146" h="1838" extrusionOk="0">
                  <a:moveTo>
                    <a:pt x="1228" y="1"/>
                  </a:moveTo>
                  <a:cubicBezTo>
                    <a:pt x="409" y="1"/>
                    <a:pt x="1" y="988"/>
                    <a:pt x="580" y="1567"/>
                  </a:cubicBezTo>
                  <a:cubicBezTo>
                    <a:pt x="766" y="1754"/>
                    <a:pt x="995" y="1838"/>
                    <a:pt x="1221" y="1838"/>
                  </a:cubicBezTo>
                  <a:cubicBezTo>
                    <a:pt x="1692" y="1838"/>
                    <a:pt x="2146" y="1471"/>
                    <a:pt x="2146" y="919"/>
                  </a:cubicBezTo>
                  <a:cubicBezTo>
                    <a:pt x="2146" y="412"/>
                    <a:pt x="1735" y="1"/>
                    <a:pt x="12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09;p26">
              <a:extLst>
                <a:ext uri="{FF2B5EF4-FFF2-40B4-BE49-F238E27FC236}">
                  <a16:creationId xmlns:a16="http://schemas.microsoft.com/office/drawing/2014/main" id="{B0FD2B8E-F677-5FEC-2B3A-6022400CBBCF}"/>
                </a:ext>
              </a:extLst>
            </p:cNvPr>
            <p:cNvSpPr/>
            <p:nvPr/>
          </p:nvSpPr>
          <p:spPr>
            <a:xfrm>
              <a:off x="5281025" y="2458332"/>
              <a:ext cx="52714" cy="143078"/>
            </a:xfrm>
            <a:custGeom>
              <a:avLst/>
              <a:gdLst/>
              <a:ahLst/>
              <a:cxnLst/>
              <a:rect l="l" t="t" r="r" b="b"/>
              <a:pathLst>
                <a:path w="1591" h="4319" extrusionOk="0">
                  <a:moveTo>
                    <a:pt x="539" y="1"/>
                  </a:moveTo>
                  <a:cubicBezTo>
                    <a:pt x="240" y="1"/>
                    <a:pt x="1" y="241"/>
                    <a:pt x="1" y="539"/>
                  </a:cubicBezTo>
                  <a:lnTo>
                    <a:pt x="1" y="3777"/>
                  </a:lnTo>
                  <a:cubicBezTo>
                    <a:pt x="1" y="4075"/>
                    <a:pt x="240" y="4319"/>
                    <a:pt x="539" y="4319"/>
                  </a:cubicBezTo>
                  <a:lnTo>
                    <a:pt x="1053" y="4319"/>
                  </a:lnTo>
                  <a:cubicBezTo>
                    <a:pt x="1347" y="4319"/>
                    <a:pt x="1591" y="4075"/>
                    <a:pt x="1591" y="3777"/>
                  </a:cubicBezTo>
                  <a:lnTo>
                    <a:pt x="1591" y="539"/>
                  </a:lnTo>
                  <a:cubicBezTo>
                    <a:pt x="1591" y="241"/>
                    <a:pt x="1351" y="1"/>
                    <a:pt x="1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1710;p26">
            <a:extLst>
              <a:ext uri="{FF2B5EF4-FFF2-40B4-BE49-F238E27FC236}">
                <a16:creationId xmlns:a16="http://schemas.microsoft.com/office/drawing/2014/main" id="{85643790-A7F7-8ED3-94B5-840415E7D2DC}"/>
              </a:ext>
            </a:extLst>
          </p:cNvPr>
          <p:cNvSpPr/>
          <p:nvPr/>
        </p:nvSpPr>
        <p:spPr>
          <a:xfrm>
            <a:off x="-1106667" y="2538351"/>
            <a:ext cx="315413" cy="315419"/>
          </a:xfrm>
          <a:custGeom>
            <a:avLst/>
            <a:gdLst/>
            <a:ahLst/>
            <a:cxnLst/>
            <a:rect l="l" t="t" r="r" b="b"/>
            <a:pathLst>
              <a:path w="6239" h="6093" extrusionOk="0">
                <a:moveTo>
                  <a:pt x="763" y="1"/>
                </a:moveTo>
                <a:cubicBezTo>
                  <a:pt x="598" y="1"/>
                  <a:pt x="430" y="60"/>
                  <a:pt x="301" y="189"/>
                </a:cubicBezTo>
                <a:cubicBezTo>
                  <a:pt x="34" y="422"/>
                  <a:pt x="34" y="889"/>
                  <a:pt x="301" y="1156"/>
                </a:cubicBezTo>
                <a:lnTo>
                  <a:pt x="2169" y="3057"/>
                </a:lnTo>
                <a:lnTo>
                  <a:pt x="268" y="4925"/>
                </a:lnTo>
                <a:cubicBezTo>
                  <a:pt x="1" y="5192"/>
                  <a:pt x="1" y="5593"/>
                  <a:pt x="234" y="5859"/>
                </a:cubicBezTo>
                <a:cubicBezTo>
                  <a:pt x="376" y="6001"/>
                  <a:pt x="565" y="6077"/>
                  <a:pt x="751" y="6077"/>
                </a:cubicBezTo>
                <a:cubicBezTo>
                  <a:pt x="915" y="6077"/>
                  <a:pt x="1076" y="6018"/>
                  <a:pt x="1202" y="5893"/>
                </a:cubicBezTo>
                <a:lnTo>
                  <a:pt x="3103" y="3991"/>
                </a:lnTo>
                <a:lnTo>
                  <a:pt x="4971" y="5893"/>
                </a:lnTo>
                <a:cubicBezTo>
                  <a:pt x="5104" y="6026"/>
                  <a:pt x="5280" y="6093"/>
                  <a:pt x="5455" y="6093"/>
                </a:cubicBezTo>
                <a:cubicBezTo>
                  <a:pt x="5630" y="6093"/>
                  <a:pt x="5805" y="6026"/>
                  <a:pt x="5938" y="5893"/>
                </a:cubicBezTo>
                <a:cubicBezTo>
                  <a:pt x="6205" y="5626"/>
                  <a:pt x="6205" y="5192"/>
                  <a:pt x="5938" y="4959"/>
                </a:cubicBezTo>
                <a:lnTo>
                  <a:pt x="4070" y="3057"/>
                </a:lnTo>
                <a:lnTo>
                  <a:pt x="5972" y="1189"/>
                </a:lnTo>
                <a:cubicBezTo>
                  <a:pt x="6239" y="923"/>
                  <a:pt x="6239" y="489"/>
                  <a:pt x="5972" y="222"/>
                </a:cubicBezTo>
                <a:cubicBezTo>
                  <a:pt x="5838" y="89"/>
                  <a:pt x="5663" y="22"/>
                  <a:pt x="5488" y="22"/>
                </a:cubicBezTo>
                <a:cubicBezTo>
                  <a:pt x="5313" y="22"/>
                  <a:pt x="5138" y="89"/>
                  <a:pt x="5004" y="222"/>
                </a:cubicBezTo>
                <a:lnTo>
                  <a:pt x="3136" y="2090"/>
                </a:lnTo>
                <a:lnTo>
                  <a:pt x="1235" y="189"/>
                </a:lnTo>
                <a:cubicBezTo>
                  <a:pt x="1114" y="68"/>
                  <a:pt x="940" y="1"/>
                  <a:pt x="7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81;p41">
            <a:extLst>
              <a:ext uri="{FF2B5EF4-FFF2-40B4-BE49-F238E27FC236}">
                <a16:creationId xmlns:a16="http://schemas.microsoft.com/office/drawing/2014/main" id="{35DF119A-1913-9B2E-9127-877BC8A420DB}"/>
              </a:ext>
            </a:extLst>
          </p:cNvPr>
          <p:cNvSpPr txBox="1">
            <a:spLocks/>
          </p:cNvSpPr>
          <p:nvPr/>
        </p:nvSpPr>
        <p:spPr>
          <a:xfrm>
            <a:off x="3280381" y="-663518"/>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4</a:t>
            </a:r>
            <a:endParaRPr lang="en-US" sz="3600" dirty="0">
              <a:latin typeface="#9Slide07 IcielBaliho Script"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animEffect transition="in" filter="wipe(right)">
                                      <p:cBhvr>
                                        <p:cTn id="7" dur="500"/>
                                        <p:tgtEl>
                                          <p:spTgt spid="46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70"/>
                                        </p:tgtEl>
                                        <p:attrNameLst>
                                          <p:attrName>style.visibility</p:attrName>
                                        </p:attrNameLst>
                                      </p:cBhvr>
                                      <p:to>
                                        <p:strVal val="visible"/>
                                      </p:to>
                                    </p:set>
                                    <p:animEffect transition="in" filter="wipe(right)">
                                      <p:cBhvr>
                                        <p:cTn id="11" dur="500"/>
                                        <p:tgtEl>
                                          <p:spTgt spid="47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465"/>
                                        </p:tgtEl>
                                        <p:attrNameLst>
                                          <p:attrName>style.visibility</p:attrName>
                                        </p:attrNameLst>
                                      </p:cBhvr>
                                      <p:to>
                                        <p:strVal val="visible"/>
                                      </p:to>
                                    </p:set>
                                    <p:animEffect transition="in" filter="wipe(right)">
                                      <p:cBhvr>
                                        <p:cTn id="16" dur="500"/>
                                        <p:tgtEl>
                                          <p:spTgt spid="465"/>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503"/>
                                        </p:tgtEl>
                                        <p:attrNameLst>
                                          <p:attrName>style.visibility</p:attrName>
                                        </p:attrNameLst>
                                      </p:cBhvr>
                                      <p:to>
                                        <p:strVal val="visible"/>
                                      </p:to>
                                    </p:set>
                                    <p:animEffect transition="in" filter="wipe(right)">
                                      <p:cBhvr>
                                        <p:cTn id="20" dur="500"/>
                                        <p:tgtEl>
                                          <p:spTgt spid="50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466"/>
                                        </p:tgtEl>
                                        <p:attrNameLst>
                                          <p:attrName>style.visibility</p:attrName>
                                        </p:attrNameLst>
                                      </p:cBhvr>
                                      <p:to>
                                        <p:strVal val="visible"/>
                                      </p:to>
                                    </p:set>
                                    <p:animEffect transition="in" filter="wipe(right)">
                                      <p:cBhvr>
                                        <p:cTn id="25" dur="500"/>
                                        <p:tgtEl>
                                          <p:spTgt spid="466"/>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473"/>
                                        </p:tgtEl>
                                        <p:attrNameLst>
                                          <p:attrName>style.visibility</p:attrName>
                                        </p:attrNameLst>
                                      </p:cBhvr>
                                      <p:to>
                                        <p:strVal val="visible"/>
                                      </p:to>
                                    </p:set>
                                    <p:animEffect transition="in" filter="wipe(right)">
                                      <p:cBhvr>
                                        <p:cTn id="29" dur="5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animBg="1"/>
      <p:bldP spid="473" grpId="0" animBg="1"/>
      <p:bldP spid="50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4" name="Google Shape;1674;p26"/>
          <p:cNvSpPr/>
          <p:nvPr/>
        </p:nvSpPr>
        <p:spPr>
          <a:xfrm>
            <a:off x="8165745" y="3349974"/>
            <a:ext cx="538860" cy="913157"/>
          </a:xfrm>
          <a:custGeom>
            <a:avLst/>
            <a:gdLst/>
            <a:ahLst/>
            <a:cxnLst/>
            <a:rect l="l" t="t" r="r" b="b"/>
            <a:pathLst>
              <a:path w="14813" h="23889" extrusionOk="0">
                <a:moveTo>
                  <a:pt x="1" y="0"/>
                </a:moveTo>
                <a:lnTo>
                  <a:pt x="1" y="23888"/>
                </a:lnTo>
                <a:lnTo>
                  <a:pt x="14813" y="1194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a:p>
        </p:txBody>
      </p:sp>
      <p:sp>
        <p:nvSpPr>
          <p:cNvPr id="1675" name="Google Shape;1675;p26"/>
          <p:cNvSpPr/>
          <p:nvPr/>
        </p:nvSpPr>
        <p:spPr>
          <a:xfrm>
            <a:off x="7639748" y="2354113"/>
            <a:ext cx="538860" cy="913157"/>
          </a:xfrm>
          <a:custGeom>
            <a:avLst/>
            <a:gdLst/>
            <a:ahLst/>
            <a:cxnLst/>
            <a:rect l="l" t="t" r="r" b="b"/>
            <a:pathLst>
              <a:path w="14813" h="23889" extrusionOk="0">
                <a:moveTo>
                  <a:pt x="1" y="1"/>
                </a:moveTo>
                <a:lnTo>
                  <a:pt x="1" y="23888"/>
                </a:lnTo>
                <a:lnTo>
                  <a:pt x="14813" y="1194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a:p>
        </p:txBody>
      </p:sp>
      <p:sp>
        <p:nvSpPr>
          <p:cNvPr id="1676" name="Google Shape;1676;p26"/>
          <p:cNvSpPr/>
          <p:nvPr/>
        </p:nvSpPr>
        <p:spPr>
          <a:xfrm>
            <a:off x="7100888" y="1275238"/>
            <a:ext cx="538860" cy="913193"/>
          </a:xfrm>
          <a:custGeom>
            <a:avLst/>
            <a:gdLst/>
            <a:ahLst/>
            <a:cxnLst/>
            <a:rect l="l" t="t" r="r" b="b"/>
            <a:pathLst>
              <a:path w="14813" h="23904" extrusionOk="0">
                <a:moveTo>
                  <a:pt x="1" y="0"/>
                </a:moveTo>
                <a:lnTo>
                  <a:pt x="1" y="23904"/>
                </a:lnTo>
                <a:lnTo>
                  <a:pt x="14813" y="1196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700"/>
          </a:p>
        </p:txBody>
      </p:sp>
      <p:sp>
        <p:nvSpPr>
          <p:cNvPr id="1684" name="Google Shape;1684;p26"/>
          <p:cNvSpPr/>
          <p:nvPr/>
        </p:nvSpPr>
        <p:spPr>
          <a:xfrm>
            <a:off x="2486302" y="3486849"/>
            <a:ext cx="5692306" cy="639472"/>
          </a:xfrm>
          <a:custGeom>
            <a:avLst/>
            <a:gdLst/>
            <a:ahLst/>
            <a:cxnLst/>
            <a:rect l="l" t="t" r="r" b="b"/>
            <a:pathLst>
              <a:path w="50613" h="18967" extrusionOk="0">
                <a:moveTo>
                  <a:pt x="2524" y="0"/>
                </a:moveTo>
                <a:cubicBezTo>
                  <a:pt x="1129" y="0"/>
                  <a:pt x="0" y="1129"/>
                  <a:pt x="0" y="2524"/>
                </a:cubicBezTo>
                <a:lnTo>
                  <a:pt x="0" y="18966"/>
                </a:lnTo>
                <a:lnTo>
                  <a:pt x="50613" y="18966"/>
                </a:lnTo>
                <a:lnTo>
                  <a:pt x="50613" y="0"/>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a:p>
        </p:txBody>
      </p:sp>
      <p:sp>
        <p:nvSpPr>
          <p:cNvPr id="1685" name="Google Shape;1685;p26"/>
          <p:cNvSpPr/>
          <p:nvPr/>
        </p:nvSpPr>
        <p:spPr>
          <a:xfrm>
            <a:off x="2486302" y="3560820"/>
            <a:ext cx="312976" cy="194805"/>
          </a:xfrm>
          <a:custGeom>
            <a:avLst/>
            <a:gdLst/>
            <a:ahLst/>
            <a:cxnLst/>
            <a:rect l="l" t="t" r="r" b="b"/>
            <a:pathLst>
              <a:path w="9283" h="5778" extrusionOk="0">
                <a:moveTo>
                  <a:pt x="0" y="1"/>
                </a:moveTo>
                <a:lnTo>
                  <a:pt x="0" y="5643"/>
                </a:lnTo>
                <a:cubicBezTo>
                  <a:pt x="792" y="5735"/>
                  <a:pt x="1526" y="5777"/>
                  <a:pt x="2205" y="5777"/>
                </a:cubicBezTo>
                <a:cubicBezTo>
                  <a:pt x="7332" y="5777"/>
                  <a:pt x="9283" y="3360"/>
                  <a:pt x="8715" y="1505"/>
                </a:cubicBezTo>
                <a:cubicBezTo>
                  <a:pt x="8511" y="832"/>
                  <a:pt x="8234" y="601"/>
                  <a:pt x="7735" y="601"/>
                </a:cubicBezTo>
                <a:cubicBezTo>
                  <a:pt x="7049" y="601"/>
                  <a:pt x="5943" y="1038"/>
                  <a:pt x="4029" y="1364"/>
                </a:cubicBezTo>
                <a:cubicBezTo>
                  <a:pt x="3652" y="1430"/>
                  <a:pt x="3307" y="1459"/>
                  <a:pt x="2992" y="1459"/>
                </a:cubicBezTo>
                <a:cubicBezTo>
                  <a:pt x="747" y="1459"/>
                  <a:pt x="0" y="1"/>
                  <a:pt x="0" y="1"/>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6"/>
          <p:cNvSpPr/>
          <p:nvPr/>
        </p:nvSpPr>
        <p:spPr>
          <a:xfrm>
            <a:off x="1581560" y="3659638"/>
            <a:ext cx="1198602" cy="730907"/>
          </a:xfrm>
          <a:custGeom>
            <a:avLst/>
            <a:gdLst/>
            <a:ahLst/>
            <a:cxnLst/>
            <a:rect l="l" t="t" r="r" b="b"/>
            <a:pathLst>
              <a:path w="35551" h="21679" extrusionOk="0">
                <a:moveTo>
                  <a:pt x="35550" y="1"/>
                </a:moveTo>
                <a:cubicBezTo>
                  <a:pt x="34514" y="2409"/>
                  <a:pt x="26958" y="3041"/>
                  <a:pt x="19320" y="3041"/>
                </a:cubicBezTo>
                <a:cubicBezTo>
                  <a:pt x="10902" y="3041"/>
                  <a:pt x="2383" y="2274"/>
                  <a:pt x="2383" y="2274"/>
                </a:cubicBezTo>
                <a:cubicBezTo>
                  <a:pt x="1082" y="2274"/>
                  <a:pt x="1" y="3339"/>
                  <a:pt x="1" y="4656"/>
                </a:cubicBezTo>
                <a:lnTo>
                  <a:pt x="1" y="19312"/>
                </a:lnTo>
                <a:cubicBezTo>
                  <a:pt x="1" y="20613"/>
                  <a:pt x="1082" y="21678"/>
                  <a:pt x="2383" y="21678"/>
                </a:cubicBezTo>
                <a:lnTo>
                  <a:pt x="33183" y="21678"/>
                </a:lnTo>
                <a:cubicBezTo>
                  <a:pt x="34484" y="21678"/>
                  <a:pt x="35550" y="20613"/>
                  <a:pt x="35550" y="19312"/>
                </a:cubicBezTo>
                <a:lnTo>
                  <a:pt x="35550"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6"/>
          <p:cNvSpPr/>
          <p:nvPr/>
        </p:nvSpPr>
        <p:spPr>
          <a:xfrm>
            <a:off x="2486301" y="2493335"/>
            <a:ext cx="5153447" cy="640012"/>
          </a:xfrm>
          <a:custGeom>
            <a:avLst/>
            <a:gdLst/>
            <a:ahLst/>
            <a:cxnLst/>
            <a:rect l="l" t="t" r="r" b="b"/>
            <a:pathLst>
              <a:path w="50613" h="18983" extrusionOk="0">
                <a:moveTo>
                  <a:pt x="2524" y="1"/>
                </a:moveTo>
                <a:cubicBezTo>
                  <a:pt x="1129" y="1"/>
                  <a:pt x="0" y="1129"/>
                  <a:pt x="0" y="2524"/>
                </a:cubicBezTo>
                <a:lnTo>
                  <a:pt x="0" y="18982"/>
                </a:lnTo>
                <a:lnTo>
                  <a:pt x="50613" y="18982"/>
                </a:lnTo>
                <a:lnTo>
                  <a:pt x="50613" y="1"/>
                </a:ln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a:p>
        </p:txBody>
      </p:sp>
      <p:sp>
        <p:nvSpPr>
          <p:cNvPr id="1688" name="Google Shape;1688;p26"/>
          <p:cNvSpPr/>
          <p:nvPr/>
        </p:nvSpPr>
        <p:spPr>
          <a:xfrm>
            <a:off x="2486302" y="2567306"/>
            <a:ext cx="312943" cy="194940"/>
          </a:xfrm>
          <a:custGeom>
            <a:avLst/>
            <a:gdLst/>
            <a:ahLst/>
            <a:cxnLst/>
            <a:rect l="l" t="t" r="r" b="b"/>
            <a:pathLst>
              <a:path w="9282" h="5782" extrusionOk="0">
                <a:moveTo>
                  <a:pt x="0" y="1"/>
                </a:moveTo>
                <a:lnTo>
                  <a:pt x="0" y="5644"/>
                </a:lnTo>
                <a:cubicBezTo>
                  <a:pt x="801" y="5738"/>
                  <a:pt x="1544" y="5782"/>
                  <a:pt x="2230" y="5782"/>
                </a:cubicBezTo>
                <a:cubicBezTo>
                  <a:pt x="7338" y="5782"/>
                  <a:pt x="9282" y="3358"/>
                  <a:pt x="8715" y="1506"/>
                </a:cubicBezTo>
                <a:cubicBezTo>
                  <a:pt x="8510" y="838"/>
                  <a:pt x="8232" y="608"/>
                  <a:pt x="7731" y="608"/>
                </a:cubicBezTo>
                <a:cubicBezTo>
                  <a:pt x="7045" y="608"/>
                  <a:pt x="5940" y="1039"/>
                  <a:pt x="4029" y="1365"/>
                </a:cubicBezTo>
                <a:cubicBezTo>
                  <a:pt x="3652" y="1430"/>
                  <a:pt x="3307" y="1459"/>
                  <a:pt x="2992" y="1459"/>
                </a:cubicBezTo>
                <a:cubicBezTo>
                  <a:pt x="747" y="1459"/>
                  <a:pt x="0" y="1"/>
                  <a:pt x="0" y="1"/>
                </a:cubicBezTo>
                <a:close/>
              </a:path>
            </a:pathLst>
          </a:custGeom>
          <a:solidFill>
            <a:srgbClr val="E5B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6"/>
          <p:cNvSpPr/>
          <p:nvPr/>
        </p:nvSpPr>
        <p:spPr>
          <a:xfrm>
            <a:off x="1581560" y="2666159"/>
            <a:ext cx="1198602" cy="731413"/>
          </a:xfrm>
          <a:custGeom>
            <a:avLst/>
            <a:gdLst/>
            <a:ahLst/>
            <a:cxnLst/>
            <a:rect l="l" t="t" r="r" b="b"/>
            <a:pathLst>
              <a:path w="35551" h="21694" extrusionOk="0">
                <a:moveTo>
                  <a:pt x="35550" y="0"/>
                </a:moveTo>
                <a:cubicBezTo>
                  <a:pt x="34515" y="2413"/>
                  <a:pt x="26978" y="3046"/>
                  <a:pt x="19350" y="3046"/>
                </a:cubicBezTo>
                <a:cubicBezTo>
                  <a:pt x="10922" y="3046"/>
                  <a:pt x="2383" y="2273"/>
                  <a:pt x="2383" y="2273"/>
                </a:cubicBezTo>
                <a:cubicBezTo>
                  <a:pt x="1082" y="2273"/>
                  <a:pt x="1" y="3354"/>
                  <a:pt x="1" y="4655"/>
                </a:cubicBezTo>
                <a:lnTo>
                  <a:pt x="1" y="19311"/>
                </a:lnTo>
                <a:cubicBezTo>
                  <a:pt x="1" y="20612"/>
                  <a:pt x="1082" y="21693"/>
                  <a:pt x="2383" y="21693"/>
                </a:cubicBezTo>
                <a:lnTo>
                  <a:pt x="33183" y="21693"/>
                </a:lnTo>
                <a:cubicBezTo>
                  <a:pt x="34484" y="21693"/>
                  <a:pt x="35550" y="20612"/>
                  <a:pt x="35550" y="19311"/>
                </a:cubicBezTo>
                <a:lnTo>
                  <a:pt x="35550" y="0"/>
                </a:lnTo>
                <a:close/>
              </a:path>
            </a:pathLst>
          </a:custGeom>
          <a:solidFill>
            <a:srgbClr val="FED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6"/>
          <p:cNvSpPr/>
          <p:nvPr/>
        </p:nvSpPr>
        <p:spPr>
          <a:xfrm>
            <a:off x="2486301" y="1411590"/>
            <a:ext cx="4614587" cy="639978"/>
          </a:xfrm>
          <a:custGeom>
            <a:avLst/>
            <a:gdLst/>
            <a:ahLst/>
            <a:cxnLst/>
            <a:rect l="l" t="t" r="r" b="b"/>
            <a:pathLst>
              <a:path w="50613" h="18982" extrusionOk="0">
                <a:moveTo>
                  <a:pt x="2524" y="0"/>
                </a:moveTo>
                <a:cubicBezTo>
                  <a:pt x="1129" y="0"/>
                  <a:pt x="0" y="1144"/>
                  <a:pt x="0" y="2539"/>
                </a:cubicBezTo>
                <a:lnTo>
                  <a:pt x="0" y="18982"/>
                </a:lnTo>
                <a:lnTo>
                  <a:pt x="50613" y="18982"/>
                </a:lnTo>
                <a:lnTo>
                  <a:pt x="50613" y="0"/>
                </a:lnTo>
                <a:close/>
              </a:path>
            </a:pathLst>
          </a:cu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7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691" name="Google Shape;1691;p26"/>
          <p:cNvSpPr/>
          <p:nvPr/>
        </p:nvSpPr>
        <p:spPr>
          <a:xfrm>
            <a:off x="2486302" y="1485560"/>
            <a:ext cx="312943" cy="194974"/>
          </a:xfrm>
          <a:custGeom>
            <a:avLst/>
            <a:gdLst/>
            <a:ahLst/>
            <a:cxnLst/>
            <a:rect l="l" t="t" r="r" b="b"/>
            <a:pathLst>
              <a:path w="9282" h="5783" extrusionOk="0">
                <a:moveTo>
                  <a:pt x="0" y="1"/>
                </a:moveTo>
                <a:lnTo>
                  <a:pt x="0" y="5643"/>
                </a:lnTo>
                <a:cubicBezTo>
                  <a:pt x="805" y="5738"/>
                  <a:pt x="1551" y="5782"/>
                  <a:pt x="2239" y="5782"/>
                </a:cubicBezTo>
                <a:cubicBezTo>
                  <a:pt x="7341" y="5782"/>
                  <a:pt x="9281" y="3372"/>
                  <a:pt x="8715" y="1521"/>
                </a:cubicBezTo>
                <a:cubicBezTo>
                  <a:pt x="8510" y="845"/>
                  <a:pt x="8231" y="612"/>
                  <a:pt x="7728" y="612"/>
                </a:cubicBezTo>
                <a:cubicBezTo>
                  <a:pt x="7041" y="612"/>
                  <a:pt x="5937" y="1045"/>
                  <a:pt x="4029" y="1380"/>
                </a:cubicBezTo>
                <a:cubicBezTo>
                  <a:pt x="3662" y="1442"/>
                  <a:pt x="3325" y="1469"/>
                  <a:pt x="3016" y="1469"/>
                </a:cubicBezTo>
                <a:cubicBezTo>
                  <a:pt x="753" y="1469"/>
                  <a:pt x="0" y="1"/>
                  <a:pt x="0" y="1"/>
                </a:cubicBezTo>
                <a:close/>
              </a:path>
            </a:pathLst>
          </a:custGeom>
          <a:solidFill>
            <a:srgbClr val="C1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6"/>
          <p:cNvSpPr/>
          <p:nvPr/>
        </p:nvSpPr>
        <p:spPr>
          <a:xfrm>
            <a:off x="1581560" y="1584919"/>
            <a:ext cx="1198602" cy="730874"/>
          </a:xfrm>
          <a:custGeom>
            <a:avLst/>
            <a:gdLst/>
            <a:ahLst/>
            <a:cxnLst/>
            <a:rect l="l" t="t" r="r" b="b"/>
            <a:pathLst>
              <a:path w="35551" h="21678" extrusionOk="0">
                <a:moveTo>
                  <a:pt x="35550" y="0"/>
                </a:moveTo>
                <a:cubicBezTo>
                  <a:pt x="34514" y="2409"/>
                  <a:pt x="26958" y="3040"/>
                  <a:pt x="19320" y="3040"/>
                </a:cubicBezTo>
                <a:cubicBezTo>
                  <a:pt x="10902" y="3040"/>
                  <a:pt x="2383" y="2273"/>
                  <a:pt x="2383" y="2273"/>
                </a:cubicBezTo>
                <a:cubicBezTo>
                  <a:pt x="1082" y="2273"/>
                  <a:pt x="1" y="3339"/>
                  <a:pt x="1" y="4640"/>
                </a:cubicBezTo>
                <a:lnTo>
                  <a:pt x="1" y="19296"/>
                </a:lnTo>
                <a:cubicBezTo>
                  <a:pt x="1" y="20612"/>
                  <a:pt x="1082" y="21678"/>
                  <a:pt x="2383" y="21678"/>
                </a:cubicBezTo>
                <a:lnTo>
                  <a:pt x="33183" y="21678"/>
                </a:lnTo>
                <a:cubicBezTo>
                  <a:pt x="34484" y="21678"/>
                  <a:pt x="35550" y="20612"/>
                  <a:pt x="35550" y="19296"/>
                </a:cubicBezTo>
                <a:lnTo>
                  <a:pt x="35550" y="0"/>
                </a:lnTo>
                <a:close/>
              </a:path>
            </a:pathLst>
          </a:custGeom>
          <a:solidFill>
            <a:srgbClr val="FF83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6"/>
          <p:cNvSpPr/>
          <p:nvPr/>
        </p:nvSpPr>
        <p:spPr>
          <a:xfrm>
            <a:off x="885370" y="1402082"/>
            <a:ext cx="1074935" cy="3332492"/>
          </a:xfrm>
          <a:custGeom>
            <a:avLst/>
            <a:gdLst/>
            <a:ahLst/>
            <a:cxnLst/>
            <a:rect l="l" t="t" r="r" b="b"/>
            <a:pathLst>
              <a:path w="31883" h="98843" extrusionOk="0">
                <a:moveTo>
                  <a:pt x="15095" y="0"/>
                </a:moveTo>
                <a:cubicBezTo>
                  <a:pt x="6788" y="0"/>
                  <a:pt x="1" y="6787"/>
                  <a:pt x="1" y="15079"/>
                </a:cubicBezTo>
                <a:lnTo>
                  <a:pt x="1" y="83764"/>
                </a:lnTo>
                <a:cubicBezTo>
                  <a:pt x="1" y="92055"/>
                  <a:pt x="6788" y="98842"/>
                  <a:pt x="15095" y="98842"/>
                </a:cubicBezTo>
                <a:lnTo>
                  <a:pt x="16804" y="98842"/>
                </a:lnTo>
                <a:cubicBezTo>
                  <a:pt x="25095" y="98842"/>
                  <a:pt x="31882" y="92055"/>
                  <a:pt x="31882" y="83764"/>
                </a:cubicBezTo>
                <a:lnTo>
                  <a:pt x="31882" y="15079"/>
                </a:lnTo>
                <a:cubicBezTo>
                  <a:pt x="31882" y="6787"/>
                  <a:pt x="25095" y="0"/>
                  <a:pt x="16804" y="0"/>
                </a:cubicBezTo>
                <a:close/>
              </a:path>
            </a:pathLst>
          </a:custGeom>
          <a:solidFill>
            <a:srgbClr val="3333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6"/>
          <p:cNvSpPr/>
          <p:nvPr/>
        </p:nvSpPr>
        <p:spPr>
          <a:xfrm>
            <a:off x="1028052" y="2673542"/>
            <a:ext cx="789572" cy="789538"/>
          </a:xfrm>
          <a:custGeom>
            <a:avLst/>
            <a:gdLst/>
            <a:ahLst/>
            <a:cxnLst/>
            <a:rect l="l" t="t" r="r" b="b"/>
            <a:pathLst>
              <a:path w="23419" h="23418" extrusionOk="0">
                <a:moveTo>
                  <a:pt x="11710" y="1"/>
                </a:moveTo>
                <a:cubicBezTo>
                  <a:pt x="5252" y="1"/>
                  <a:pt x="1" y="5236"/>
                  <a:pt x="1" y="11709"/>
                </a:cubicBezTo>
                <a:cubicBezTo>
                  <a:pt x="1" y="18167"/>
                  <a:pt x="5252" y="23418"/>
                  <a:pt x="11710" y="23418"/>
                </a:cubicBezTo>
                <a:cubicBezTo>
                  <a:pt x="18183" y="23418"/>
                  <a:pt x="23418" y="18167"/>
                  <a:pt x="23418" y="11709"/>
                </a:cubicBezTo>
                <a:cubicBezTo>
                  <a:pt x="23418" y="5236"/>
                  <a:pt x="18183" y="1"/>
                  <a:pt x="117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6"/>
          <p:cNvSpPr/>
          <p:nvPr/>
        </p:nvSpPr>
        <p:spPr>
          <a:xfrm>
            <a:off x="1028052" y="2673542"/>
            <a:ext cx="773186" cy="614624"/>
          </a:xfrm>
          <a:custGeom>
            <a:avLst/>
            <a:gdLst/>
            <a:ahLst/>
            <a:cxnLst/>
            <a:rect l="l" t="t" r="r" b="b"/>
            <a:pathLst>
              <a:path w="22933" h="18230" extrusionOk="0">
                <a:moveTo>
                  <a:pt x="11710" y="1"/>
                </a:moveTo>
                <a:cubicBezTo>
                  <a:pt x="5252" y="1"/>
                  <a:pt x="1" y="5236"/>
                  <a:pt x="1" y="11709"/>
                </a:cubicBezTo>
                <a:cubicBezTo>
                  <a:pt x="1" y="14123"/>
                  <a:pt x="738" y="16365"/>
                  <a:pt x="1992" y="18230"/>
                </a:cubicBezTo>
                <a:cubicBezTo>
                  <a:pt x="1662" y="17164"/>
                  <a:pt x="1490" y="16035"/>
                  <a:pt x="1490" y="14875"/>
                </a:cubicBezTo>
                <a:cubicBezTo>
                  <a:pt x="1490" y="8402"/>
                  <a:pt x="6741" y="3151"/>
                  <a:pt x="13199" y="3151"/>
                </a:cubicBezTo>
                <a:cubicBezTo>
                  <a:pt x="17258" y="3151"/>
                  <a:pt x="20832" y="5220"/>
                  <a:pt x="22932" y="8339"/>
                </a:cubicBezTo>
                <a:cubicBezTo>
                  <a:pt x="21490" y="3512"/>
                  <a:pt x="17008" y="1"/>
                  <a:pt x="11710" y="1"/>
                </a:cubicBezTo>
                <a:close/>
              </a:path>
            </a:pathLst>
          </a:custGeom>
          <a:solidFill>
            <a:srgbClr val="E5B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6"/>
          <p:cNvSpPr/>
          <p:nvPr/>
        </p:nvSpPr>
        <p:spPr>
          <a:xfrm>
            <a:off x="1028052" y="1620859"/>
            <a:ext cx="789572" cy="789538"/>
          </a:xfrm>
          <a:custGeom>
            <a:avLst/>
            <a:gdLst/>
            <a:ahLst/>
            <a:cxnLst/>
            <a:rect l="l" t="t" r="r" b="b"/>
            <a:pathLst>
              <a:path w="23419" h="23418" extrusionOk="0">
                <a:moveTo>
                  <a:pt x="11710" y="0"/>
                </a:moveTo>
                <a:cubicBezTo>
                  <a:pt x="5252" y="0"/>
                  <a:pt x="1" y="5235"/>
                  <a:pt x="1" y="11709"/>
                </a:cubicBezTo>
                <a:cubicBezTo>
                  <a:pt x="1" y="18182"/>
                  <a:pt x="5252" y="23418"/>
                  <a:pt x="11710" y="23418"/>
                </a:cubicBezTo>
                <a:cubicBezTo>
                  <a:pt x="18183" y="23418"/>
                  <a:pt x="23418" y="18182"/>
                  <a:pt x="23418" y="11709"/>
                </a:cubicBezTo>
                <a:cubicBezTo>
                  <a:pt x="23418" y="5235"/>
                  <a:pt x="18183" y="0"/>
                  <a:pt x="117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6"/>
          <p:cNvSpPr/>
          <p:nvPr/>
        </p:nvSpPr>
        <p:spPr>
          <a:xfrm>
            <a:off x="1028052" y="3702457"/>
            <a:ext cx="789572" cy="789538"/>
          </a:xfrm>
          <a:custGeom>
            <a:avLst/>
            <a:gdLst/>
            <a:ahLst/>
            <a:cxnLst/>
            <a:rect l="l" t="t" r="r" b="b"/>
            <a:pathLst>
              <a:path w="23419" h="23418" extrusionOk="0">
                <a:moveTo>
                  <a:pt x="11710" y="0"/>
                </a:moveTo>
                <a:cubicBezTo>
                  <a:pt x="5252" y="0"/>
                  <a:pt x="1" y="5236"/>
                  <a:pt x="1" y="11709"/>
                </a:cubicBezTo>
                <a:cubicBezTo>
                  <a:pt x="1" y="18183"/>
                  <a:pt x="5252" y="23418"/>
                  <a:pt x="11710" y="23418"/>
                </a:cubicBezTo>
                <a:cubicBezTo>
                  <a:pt x="18183" y="23418"/>
                  <a:pt x="23418" y="18183"/>
                  <a:pt x="23418" y="11709"/>
                </a:cubicBezTo>
                <a:cubicBezTo>
                  <a:pt x="23418" y="5236"/>
                  <a:pt x="18183" y="0"/>
                  <a:pt x="11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6"/>
          <p:cNvSpPr/>
          <p:nvPr/>
        </p:nvSpPr>
        <p:spPr>
          <a:xfrm>
            <a:off x="931897" y="1464961"/>
            <a:ext cx="981916" cy="533776"/>
          </a:xfrm>
          <a:custGeom>
            <a:avLst/>
            <a:gdLst/>
            <a:ahLst/>
            <a:cxnLst/>
            <a:rect l="l" t="t" r="r" b="b"/>
            <a:pathLst>
              <a:path w="29124" h="15832" extrusionOk="0">
                <a:moveTo>
                  <a:pt x="14562" y="0"/>
                </a:moveTo>
                <a:cubicBezTo>
                  <a:pt x="0" y="0"/>
                  <a:pt x="1427" y="15831"/>
                  <a:pt x="1427" y="15831"/>
                </a:cubicBezTo>
                <a:cubicBezTo>
                  <a:pt x="1427" y="15831"/>
                  <a:pt x="2445" y="1866"/>
                  <a:pt x="14562" y="1866"/>
                </a:cubicBezTo>
                <a:cubicBezTo>
                  <a:pt x="26678" y="1866"/>
                  <a:pt x="28104" y="15831"/>
                  <a:pt x="28104" y="15831"/>
                </a:cubicBezTo>
                <a:cubicBezTo>
                  <a:pt x="28104" y="15831"/>
                  <a:pt x="29123" y="0"/>
                  <a:pt x="1456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6"/>
          <p:cNvSpPr/>
          <p:nvPr/>
        </p:nvSpPr>
        <p:spPr>
          <a:xfrm>
            <a:off x="931897" y="2512890"/>
            <a:ext cx="981916" cy="533776"/>
          </a:xfrm>
          <a:custGeom>
            <a:avLst/>
            <a:gdLst/>
            <a:ahLst/>
            <a:cxnLst/>
            <a:rect l="l" t="t" r="r" b="b"/>
            <a:pathLst>
              <a:path w="29124" h="15832" extrusionOk="0">
                <a:moveTo>
                  <a:pt x="14562" y="1"/>
                </a:moveTo>
                <a:cubicBezTo>
                  <a:pt x="0" y="1"/>
                  <a:pt x="1427" y="15832"/>
                  <a:pt x="1427" y="15832"/>
                </a:cubicBezTo>
                <a:cubicBezTo>
                  <a:pt x="1427" y="15832"/>
                  <a:pt x="2445" y="1866"/>
                  <a:pt x="14562" y="1866"/>
                </a:cubicBezTo>
                <a:cubicBezTo>
                  <a:pt x="26678" y="1866"/>
                  <a:pt x="28104" y="15832"/>
                  <a:pt x="28104" y="15832"/>
                </a:cubicBezTo>
                <a:cubicBezTo>
                  <a:pt x="28104" y="15832"/>
                  <a:pt x="29123"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6"/>
          <p:cNvSpPr/>
          <p:nvPr/>
        </p:nvSpPr>
        <p:spPr>
          <a:xfrm>
            <a:off x="931897" y="3539681"/>
            <a:ext cx="981916" cy="533776"/>
          </a:xfrm>
          <a:custGeom>
            <a:avLst/>
            <a:gdLst/>
            <a:ahLst/>
            <a:cxnLst/>
            <a:rect l="l" t="t" r="r" b="b"/>
            <a:pathLst>
              <a:path w="29124" h="15832" extrusionOk="0">
                <a:moveTo>
                  <a:pt x="14562" y="1"/>
                </a:moveTo>
                <a:cubicBezTo>
                  <a:pt x="0" y="1"/>
                  <a:pt x="1427" y="15832"/>
                  <a:pt x="1427" y="15832"/>
                </a:cubicBezTo>
                <a:cubicBezTo>
                  <a:pt x="1427" y="15832"/>
                  <a:pt x="2445" y="1866"/>
                  <a:pt x="14562" y="1866"/>
                </a:cubicBezTo>
                <a:cubicBezTo>
                  <a:pt x="26678" y="1866"/>
                  <a:pt x="28104" y="15832"/>
                  <a:pt x="28104" y="15832"/>
                </a:cubicBezTo>
                <a:cubicBezTo>
                  <a:pt x="28104" y="15832"/>
                  <a:pt x="29123"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6"/>
          <p:cNvSpPr/>
          <p:nvPr/>
        </p:nvSpPr>
        <p:spPr>
          <a:xfrm>
            <a:off x="1028052" y="1620859"/>
            <a:ext cx="773186" cy="614624"/>
          </a:xfrm>
          <a:custGeom>
            <a:avLst/>
            <a:gdLst/>
            <a:ahLst/>
            <a:cxnLst/>
            <a:rect l="l" t="t" r="r" b="b"/>
            <a:pathLst>
              <a:path w="22933" h="18230" extrusionOk="0">
                <a:moveTo>
                  <a:pt x="11710" y="0"/>
                </a:moveTo>
                <a:cubicBezTo>
                  <a:pt x="5252" y="0"/>
                  <a:pt x="1" y="5235"/>
                  <a:pt x="1" y="11709"/>
                </a:cubicBezTo>
                <a:cubicBezTo>
                  <a:pt x="1" y="14123"/>
                  <a:pt x="738" y="16364"/>
                  <a:pt x="1992" y="18230"/>
                </a:cubicBezTo>
                <a:cubicBezTo>
                  <a:pt x="1662" y="17164"/>
                  <a:pt x="1490" y="16035"/>
                  <a:pt x="1490" y="14875"/>
                </a:cubicBezTo>
                <a:cubicBezTo>
                  <a:pt x="1490" y="8402"/>
                  <a:pt x="6741" y="3151"/>
                  <a:pt x="13199" y="3151"/>
                </a:cubicBezTo>
                <a:cubicBezTo>
                  <a:pt x="17258" y="3151"/>
                  <a:pt x="20832" y="5220"/>
                  <a:pt x="22932" y="8339"/>
                </a:cubicBezTo>
                <a:cubicBezTo>
                  <a:pt x="21490" y="3511"/>
                  <a:pt x="17008" y="0"/>
                  <a:pt x="11710" y="0"/>
                </a:cubicBezTo>
                <a:close/>
              </a:path>
            </a:pathLst>
          </a:custGeom>
          <a:solidFill>
            <a:srgbClr val="C1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6"/>
          <p:cNvSpPr/>
          <p:nvPr/>
        </p:nvSpPr>
        <p:spPr>
          <a:xfrm>
            <a:off x="1028052" y="3702457"/>
            <a:ext cx="773186" cy="614624"/>
          </a:xfrm>
          <a:custGeom>
            <a:avLst/>
            <a:gdLst/>
            <a:ahLst/>
            <a:cxnLst/>
            <a:rect l="l" t="t" r="r" b="b"/>
            <a:pathLst>
              <a:path w="22933" h="18230" extrusionOk="0">
                <a:moveTo>
                  <a:pt x="11710" y="0"/>
                </a:moveTo>
                <a:cubicBezTo>
                  <a:pt x="5252" y="0"/>
                  <a:pt x="1" y="5236"/>
                  <a:pt x="1" y="11709"/>
                </a:cubicBezTo>
                <a:cubicBezTo>
                  <a:pt x="1" y="14123"/>
                  <a:pt x="738" y="16364"/>
                  <a:pt x="1992" y="18230"/>
                </a:cubicBezTo>
                <a:cubicBezTo>
                  <a:pt x="1662" y="17164"/>
                  <a:pt x="1490" y="16035"/>
                  <a:pt x="1490" y="14875"/>
                </a:cubicBezTo>
                <a:cubicBezTo>
                  <a:pt x="1490" y="8402"/>
                  <a:pt x="6741" y="3167"/>
                  <a:pt x="13199" y="3167"/>
                </a:cubicBezTo>
                <a:cubicBezTo>
                  <a:pt x="17258" y="3167"/>
                  <a:pt x="20832" y="5220"/>
                  <a:pt x="22932" y="8355"/>
                </a:cubicBezTo>
                <a:cubicBezTo>
                  <a:pt x="21490" y="3527"/>
                  <a:pt x="17008" y="0"/>
                  <a:pt x="11710" y="0"/>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6"/>
          <p:cNvSpPr/>
          <p:nvPr/>
        </p:nvSpPr>
        <p:spPr>
          <a:xfrm>
            <a:off x="1019219" y="1750999"/>
            <a:ext cx="336071" cy="236140"/>
          </a:xfrm>
          <a:custGeom>
            <a:avLst/>
            <a:gdLst/>
            <a:ahLst/>
            <a:cxnLst/>
            <a:rect l="l" t="t" r="r" b="b"/>
            <a:pathLst>
              <a:path w="9968" h="7004" extrusionOk="0">
                <a:moveTo>
                  <a:pt x="9518" y="0"/>
                </a:moveTo>
                <a:cubicBezTo>
                  <a:pt x="7560" y="0"/>
                  <a:pt x="1" y="7003"/>
                  <a:pt x="3642" y="7003"/>
                </a:cubicBezTo>
                <a:cubicBezTo>
                  <a:pt x="3660" y="7003"/>
                  <a:pt x="3677" y="7003"/>
                  <a:pt x="3696" y="7003"/>
                </a:cubicBezTo>
                <a:cubicBezTo>
                  <a:pt x="5953" y="6971"/>
                  <a:pt x="9950" y="4244"/>
                  <a:pt x="9965" y="482"/>
                </a:cubicBezTo>
                <a:cubicBezTo>
                  <a:pt x="9967" y="147"/>
                  <a:pt x="9801" y="0"/>
                  <a:pt x="9518" y="0"/>
                </a:cubicBezTo>
                <a:close/>
              </a:path>
            </a:pathLst>
          </a:custGeom>
          <a:solidFill>
            <a:srgbClr val="FF83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6"/>
          <p:cNvSpPr/>
          <p:nvPr/>
        </p:nvSpPr>
        <p:spPr>
          <a:xfrm>
            <a:off x="1018781" y="2795725"/>
            <a:ext cx="336509" cy="236174"/>
          </a:xfrm>
          <a:custGeom>
            <a:avLst/>
            <a:gdLst/>
            <a:ahLst/>
            <a:cxnLst/>
            <a:rect l="l" t="t" r="r" b="b"/>
            <a:pathLst>
              <a:path w="9981" h="7005" extrusionOk="0">
                <a:moveTo>
                  <a:pt x="9530" y="1"/>
                </a:moveTo>
                <a:cubicBezTo>
                  <a:pt x="7569" y="1"/>
                  <a:pt x="0" y="7004"/>
                  <a:pt x="3665" y="7004"/>
                </a:cubicBezTo>
                <a:cubicBezTo>
                  <a:pt x="3680" y="7004"/>
                  <a:pt x="3694" y="7004"/>
                  <a:pt x="3709" y="7004"/>
                </a:cubicBezTo>
                <a:cubicBezTo>
                  <a:pt x="5966" y="6957"/>
                  <a:pt x="9963" y="4229"/>
                  <a:pt x="9978" y="483"/>
                </a:cubicBezTo>
                <a:cubicBezTo>
                  <a:pt x="9980" y="147"/>
                  <a:pt x="9814" y="1"/>
                  <a:pt x="9530"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6"/>
          <p:cNvSpPr/>
          <p:nvPr/>
        </p:nvSpPr>
        <p:spPr>
          <a:xfrm>
            <a:off x="1019219" y="3820459"/>
            <a:ext cx="336071" cy="236106"/>
          </a:xfrm>
          <a:custGeom>
            <a:avLst/>
            <a:gdLst/>
            <a:ahLst/>
            <a:cxnLst/>
            <a:rect l="l" t="t" r="r" b="b"/>
            <a:pathLst>
              <a:path w="9968" h="7003" extrusionOk="0">
                <a:moveTo>
                  <a:pt x="9518" y="0"/>
                </a:moveTo>
                <a:cubicBezTo>
                  <a:pt x="7560" y="0"/>
                  <a:pt x="1" y="7003"/>
                  <a:pt x="3642" y="7003"/>
                </a:cubicBezTo>
                <a:cubicBezTo>
                  <a:pt x="3660" y="7003"/>
                  <a:pt x="3677" y="7003"/>
                  <a:pt x="3696" y="7002"/>
                </a:cubicBezTo>
                <a:cubicBezTo>
                  <a:pt x="5953" y="6971"/>
                  <a:pt x="9950" y="4244"/>
                  <a:pt x="9965" y="482"/>
                </a:cubicBezTo>
                <a:cubicBezTo>
                  <a:pt x="9967" y="146"/>
                  <a:pt x="9801" y="0"/>
                  <a:pt x="9518" y="0"/>
                </a:cubicBez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6"/>
          <p:cNvSpPr/>
          <p:nvPr/>
        </p:nvSpPr>
        <p:spPr>
          <a:xfrm>
            <a:off x="1262073" y="3999343"/>
            <a:ext cx="322685" cy="236453"/>
          </a:xfrm>
          <a:custGeom>
            <a:avLst/>
            <a:gdLst/>
            <a:ahLst/>
            <a:cxnLst/>
            <a:rect l="l" t="t" r="r" b="b"/>
            <a:pathLst>
              <a:path w="7439" h="5452" extrusionOk="0">
                <a:moveTo>
                  <a:pt x="6688" y="0"/>
                </a:moveTo>
                <a:cubicBezTo>
                  <a:pt x="6501" y="0"/>
                  <a:pt x="6317" y="85"/>
                  <a:pt x="6171" y="248"/>
                </a:cubicBezTo>
                <a:lnTo>
                  <a:pt x="3103" y="3717"/>
                </a:lnTo>
                <a:lnTo>
                  <a:pt x="1301" y="1349"/>
                </a:lnTo>
                <a:cubicBezTo>
                  <a:pt x="1183" y="1171"/>
                  <a:pt x="982" y="1075"/>
                  <a:pt x="776" y="1075"/>
                </a:cubicBezTo>
                <a:cubicBezTo>
                  <a:pt x="634" y="1075"/>
                  <a:pt x="490" y="1120"/>
                  <a:pt x="367" y="1215"/>
                </a:cubicBezTo>
                <a:cubicBezTo>
                  <a:pt x="67" y="1415"/>
                  <a:pt x="0" y="1849"/>
                  <a:pt x="234" y="2149"/>
                </a:cubicBezTo>
                <a:lnTo>
                  <a:pt x="2502" y="5185"/>
                </a:lnTo>
                <a:cubicBezTo>
                  <a:pt x="2602" y="5352"/>
                  <a:pt x="2802" y="5452"/>
                  <a:pt x="3002" y="5452"/>
                </a:cubicBezTo>
                <a:lnTo>
                  <a:pt x="3036" y="5452"/>
                </a:lnTo>
                <a:cubicBezTo>
                  <a:pt x="3236" y="5452"/>
                  <a:pt x="3436" y="5385"/>
                  <a:pt x="3570" y="5251"/>
                </a:cubicBezTo>
                <a:lnTo>
                  <a:pt x="7205" y="1149"/>
                </a:lnTo>
                <a:cubicBezTo>
                  <a:pt x="7439" y="848"/>
                  <a:pt x="7406" y="415"/>
                  <a:pt x="7139" y="181"/>
                </a:cubicBezTo>
                <a:cubicBezTo>
                  <a:pt x="7002" y="60"/>
                  <a:pt x="6844" y="0"/>
                  <a:pt x="6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7" name="Google Shape;1707;p26"/>
          <p:cNvGrpSpPr/>
          <p:nvPr/>
        </p:nvGrpSpPr>
        <p:grpSpPr>
          <a:xfrm>
            <a:off x="1368116" y="2881629"/>
            <a:ext cx="108701" cy="349596"/>
            <a:chOff x="5266712" y="2458332"/>
            <a:chExt cx="71102" cy="228689"/>
          </a:xfrm>
        </p:grpSpPr>
        <p:sp>
          <p:nvSpPr>
            <p:cNvPr id="1708" name="Google Shape;1708;p26"/>
            <p:cNvSpPr/>
            <p:nvPr/>
          </p:nvSpPr>
          <p:spPr>
            <a:xfrm>
              <a:off x="5266712" y="2626127"/>
              <a:ext cx="71102" cy="60893"/>
            </a:xfrm>
            <a:custGeom>
              <a:avLst/>
              <a:gdLst/>
              <a:ahLst/>
              <a:cxnLst/>
              <a:rect l="l" t="t" r="r" b="b"/>
              <a:pathLst>
                <a:path w="2146" h="1838" extrusionOk="0">
                  <a:moveTo>
                    <a:pt x="1228" y="1"/>
                  </a:moveTo>
                  <a:cubicBezTo>
                    <a:pt x="409" y="1"/>
                    <a:pt x="1" y="988"/>
                    <a:pt x="580" y="1567"/>
                  </a:cubicBezTo>
                  <a:cubicBezTo>
                    <a:pt x="766" y="1754"/>
                    <a:pt x="995" y="1838"/>
                    <a:pt x="1221" y="1838"/>
                  </a:cubicBezTo>
                  <a:cubicBezTo>
                    <a:pt x="1692" y="1838"/>
                    <a:pt x="2146" y="1471"/>
                    <a:pt x="2146" y="919"/>
                  </a:cubicBezTo>
                  <a:cubicBezTo>
                    <a:pt x="2146" y="412"/>
                    <a:pt x="1735" y="1"/>
                    <a:pt x="12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6"/>
            <p:cNvSpPr/>
            <p:nvPr/>
          </p:nvSpPr>
          <p:spPr>
            <a:xfrm>
              <a:off x="5281025" y="2458332"/>
              <a:ext cx="52714" cy="143078"/>
            </a:xfrm>
            <a:custGeom>
              <a:avLst/>
              <a:gdLst/>
              <a:ahLst/>
              <a:cxnLst/>
              <a:rect l="l" t="t" r="r" b="b"/>
              <a:pathLst>
                <a:path w="1591" h="4319" extrusionOk="0">
                  <a:moveTo>
                    <a:pt x="539" y="1"/>
                  </a:moveTo>
                  <a:cubicBezTo>
                    <a:pt x="240" y="1"/>
                    <a:pt x="1" y="241"/>
                    <a:pt x="1" y="539"/>
                  </a:cubicBezTo>
                  <a:lnTo>
                    <a:pt x="1" y="3777"/>
                  </a:lnTo>
                  <a:cubicBezTo>
                    <a:pt x="1" y="4075"/>
                    <a:pt x="240" y="4319"/>
                    <a:pt x="539" y="4319"/>
                  </a:cubicBezTo>
                  <a:lnTo>
                    <a:pt x="1053" y="4319"/>
                  </a:lnTo>
                  <a:cubicBezTo>
                    <a:pt x="1347" y="4319"/>
                    <a:pt x="1591" y="4075"/>
                    <a:pt x="1591" y="3777"/>
                  </a:cubicBezTo>
                  <a:lnTo>
                    <a:pt x="1591" y="539"/>
                  </a:lnTo>
                  <a:cubicBezTo>
                    <a:pt x="1591" y="241"/>
                    <a:pt x="1351" y="1"/>
                    <a:pt x="1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0" name="Google Shape;1710;p26"/>
          <p:cNvSpPr/>
          <p:nvPr/>
        </p:nvSpPr>
        <p:spPr>
          <a:xfrm>
            <a:off x="1244532" y="1857915"/>
            <a:ext cx="315413" cy="315419"/>
          </a:xfrm>
          <a:custGeom>
            <a:avLst/>
            <a:gdLst/>
            <a:ahLst/>
            <a:cxnLst/>
            <a:rect l="l" t="t" r="r" b="b"/>
            <a:pathLst>
              <a:path w="6239" h="6093" extrusionOk="0">
                <a:moveTo>
                  <a:pt x="763" y="1"/>
                </a:moveTo>
                <a:cubicBezTo>
                  <a:pt x="598" y="1"/>
                  <a:pt x="430" y="60"/>
                  <a:pt x="301" y="189"/>
                </a:cubicBezTo>
                <a:cubicBezTo>
                  <a:pt x="34" y="422"/>
                  <a:pt x="34" y="889"/>
                  <a:pt x="301" y="1156"/>
                </a:cubicBezTo>
                <a:lnTo>
                  <a:pt x="2169" y="3057"/>
                </a:lnTo>
                <a:lnTo>
                  <a:pt x="268" y="4925"/>
                </a:lnTo>
                <a:cubicBezTo>
                  <a:pt x="1" y="5192"/>
                  <a:pt x="1" y="5593"/>
                  <a:pt x="234" y="5859"/>
                </a:cubicBezTo>
                <a:cubicBezTo>
                  <a:pt x="376" y="6001"/>
                  <a:pt x="565" y="6077"/>
                  <a:pt x="751" y="6077"/>
                </a:cubicBezTo>
                <a:cubicBezTo>
                  <a:pt x="915" y="6077"/>
                  <a:pt x="1076" y="6018"/>
                  <a:pt x="1202" y="5893"/>
                </a:cubicBezTo>
                <a:lnTo>
                  <a:pt x="3103" y="3991"/>
                </a:lnTo>
                <a:lnTo>
                  <a:pt x="4971" y="5893"/>
                </a:lnTo>
                <a:cubicBezTo>
                  <a:pt x="5104" y="6026"/>
                  <a:pt x="5280" y="6093"/>
                  <a:pt x="5455" y="6093"/>
                </a:cubicBezTo>
                <a:cubicBezTo>
                  <a:pt x="5630" y="6093"/>
                  <a:pt x="5805" y="6026"/>
                  <a:pt x="5938" y="5893"/>
                </a:cubicBezTo>
                <a:cubicBezTo>
                  <a:pt x="6205" y="5626"/>
                  <a:pt x="6205" y="5192"/>
                  <a:pt x="5938" y="4959"/>
                </a:cubicBezTo>
                <a:lnTo>
                  <a:pt x="4070" y="3057"/>
                </a:lnTo>
                <a:lnTo>
                  <a:pt x="5972" y="1189"/>
                </a:lnTo>
                <a:cubicBezTo>
                  <a:pt x="6239" y="923"/>
                  <a:pt x="6239" y="489"/>
                  <a:pt x="5972" y="222"/>
                </a:cubicBezTo>
                <a:cubicBezTo>
                  <a:pt x="5838" y="89"/>
                  <a:pt x="5663" y="22"/>
                  <a:pt x="5488" y="22"/>
                </a:cubicBezTo>
                <a:cubicBezTo>
                  <a:pt x="5313" y="22"/>
                  <a:pt x="5138" y="89"/>
                  <a:pt x="5004" y="222"/>
                </a:cubicBezTo>
                <a:lnTo>
                  <a:pt x="3136" y="2090"/>
                </a:lnTo>
                <a:lnTo>
                  <a:pt x="1235" y="189"/>
                </a:lnTo>
                <a:cubicBezTo>
                  <a:pt x="1114" y="68"/>
                  <a:pt x="940" y="1"/>
                  <a:pt x="7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6"/>
          <p:cNvSpPr txBox="1"/>
          <p:nvPr/>
        </p:nvSpPr>
        <p:spPr>
          <a:xfrm flipH="1">
            <a:off x="3473921" y="1485560"/>
            <a:ext cx="3439378" cy="5749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None/>
              <a:defRPr sz="2000">
                <a:latin typeface="#9Slide03 Arima Madurai Black" panose="00000A00000000000000" pitchFamily="2" charset="0"/>
                <a:ea typeface="Fira Sans"/>
                <a:cs typeface="#9Slide03 Arima Madurai Black" panose="00000A00000000000000" pitchFamily="2" charset="0"/>
              </a:defRPr>
            </a:lvl1pPr>
          </a:lstStyle>
          <a:p>
            <a:r>
              <a:rPr lang="vi-VN" sz="1800" dirty="0"/>
              <a:t>Các biển báo khoảng cách trên đường cao tốc dùng để làm gì?</a:t>
            </a:r>
            <a:endParaRPr sz="1800" dirty="0">
              <a:sym typeface="Fira Sans"/>
            </a:endParaRPr>
          </a:p>
        </p:txBody>
      </p:sp>
      <p:sp>
        <p:nvSpPr>
          <p:cNvPr id="1716" name="Google Shape;1716;p26"/>
          <p:cNvSpPr txBox="1"/>
          <p:nvPr/>
        </p:nvSpPr>
        <p:spPr>
          <a:xfrm flipH="1">
            <a:off x="3473921" y="2661034"/>
            <a:ext cx="3337959" cy="28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latin typeface="#9Slide03 Arima Madurai Black" panose="00000A00000000000000" pitchFamily="2" charset="0"/>
                <a:ea typeface="Fira Sans"/>
                <a:cs typeface="#9Slide03 Arima Madurai Black" panose="00000A00000000000000" pitchFamily="2" charset="0"/>
                <a:sym typeface="Fira Sans"/>
              </a:rPr>
              <a:t>Quy tắc “3 giây” là gì</a:t>
            </a:r>
            <a:endParaRPr sz="1800" dirty="0">
              <a:latin typeface="#9Slide03 Arima Madurai Black" panose="00000A00000000000000" pitchFamily="2" charset="0"/>
              <a:ea typeface="Fira Sans"/>
              <a:cs typeface="#9Slide03 Arima Madurai Black" panose="00000A00000000000000" pitchFamily="2" charset="0"/>
              <a:sym typeface="Fira Sans"/>
            </a:endParaRPr>
          </a:p>
        </p:txBody>
      </p:sp>
      <p:sp>
        <p:nvSpPr>
          <p:cNvPr id="1719" name="Google Shape;1719;p26"/>
          <p:cNvSpPr txBox="1"/>
          <p:nvPr/>
        </p:nvSpPr>
        <p:spPr>
          <a:xfrm>
            <a:off x="3473921" y="3548526"/>
            <a:ext cx="4879659" cy="6394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None/>
              <a:defRPr sz="1800">
                <a:latin typeface="#9Slide03 Arima Madurai Black" panose="00000A00000000000000" pitchFamily="2" charset="0"/>
                <a:ea typeface="Fira Sans"/>
                <a:cs typeface="#9Slide03 Arima Madurai Black" panose="00000A00000000000000" pitchFamily="2" charset="0"/>
              </a:defRPr>
            </a:lvl1pPr>
          </a:lstStyle>
          <a:p>
            <a:r>
              <a:rPr lang="vi-VN" dirty="0"/>
              <a:t>Dùng quy tắc "3 giây" để ước tính khoảng cách an toàn khi xe chạy với tốc độ 68 km/h.</a:t>
            </a:r>
            <a:endParaRPr dirty="0">
              <a:sym typeface="Fira Sans"/>
            </a:endParaRPr>
          </a:p>
        </p:txBody>
      </p:sp>
      <p:sp>
        <p:nvSpPr>
          <p:cNvPr id="52" name="Google Shape;2381;p41">
            <a:extLst>
              <a:ext uri="{FF2B5EF4-FFF2-40B4-BE49-F238E27FC236}">
                <a16:creationId xmlns:a16="http://schemas.microsoft.com/office/drawing/2014/main" id="{1422E9BB-B9DA-A4D8-B749-F205C4DBACCF}"/>
              </a:ext>
            </a:extLst>
          </p:cNvPr>
          <p:cNvSpPr txBox="1">
            <a:spLocks/>
          </p:cNvSpPr>
          <p:nvPr/>
        </p:nvSpPr>
        <p:spPr>
          <a:xfrm>
            <a:off x="3466800" y="441166"/>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4</a:t>
            </a:r>
            <a:endParaRPr lang="en-US" sz="3600" dirty="0">
              <a:latin typeface="#9Slide07 IcielBaliho Script" pitchFamily="2" charset="0"/>
            </a:endParaRPr>
          </a:p>
        </p:txBody>
      </p:sp>
      <p:sp>
        <p:nvSpPr>
          <p:cNvPr id="1679" name="Google Shape;1679;p26"/>
          <p:cNvSpPr txBox="1"/>
          <p:nvPr/>
        </p:nvSpPr>
        <p:spPr>
          <a:xfrm>
            <a:off x="2891811" y="1570329"/>
            <a:ext cx="459713" cy="322500"/>
          </a:xfrm>
          <a:prstGeom prst="rect">
            <a:avLst/>
          </a:prstGeom>
          <a:noFill/>
          <a:ln>
            <a:noFill/>
          </a:ln>
        </p:spPr>
        <p:txBody>
          <a:bodyPr spcFirstLastPara="1" wrap="square" lIns="0" tIns="0" rIns="0" bIns="0" anchor="ctr" anchorCtr="0">
            <a:noAutofit/>
          </a:bodyPr>
          <a:lstStyle/>
          <a:p>
            <a:pPr marL="0" lvl="0" indent="0" rtl="0">
              <a:spcBef>
                <a:spcPts val="0"/>
              </a:spcBef>
              <a:spcAft>
                <a:spcPts val="0"/>
              </a:spcAft>
              <a:buClr>
                <a:schemeClr val="dk1"/>
              </a:buClr>
              <a:buSzPts val="1100"/>
              <a:buFont typeface="Arial"/>
              <a:buNone/>
            </a:pPr>
            <a:r>
              <a:rPr lang="en" sz="2800" dirty="0">
                <a:solidFill>
                  <a:srgbClr val="FFFFFF"/>
                </a:solidFill>
                <a:latin typeface="#9Slide07 IcielCadena" panose="02000503000000020004" pitchFamily="2" charset="0"/>
                <a:ea typeface="Fira Sans Extra Condensed Medium"/>
                <a:cs typeface="Fira Sans Extra Condensed Medium"/>
                <a:sym typeface="Fira Sans Extra Condensed Medium"/>
              </a:rPr>
              <a:t>01</a:t>
            </a:r>
            <a:endParaRPr sz="28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1681" name="Google Shape;1681;p26"/>
          <p:cNvSpPr txBox="1"/>
          <p:nvPr/>
        </p:nvSpPr>
        <p:spPr>
          <a:xfrm>
            <a:off x="2891811" y="2649441"/>
            <a:ext cx="574751" cy="322500"/>
          </a:xfrm>
          <a:prstGeom prst="rect">
            <a:avLst/>
          </a:prstGeom>
          <a:noFill/>
          <a:ln>
            <a:noFill/>
          </a:ln>
        </p:spPr>
        <p:txBody>
          <a:bodyPr spcFirstLastPara="1" wrap="square" lIns="0" tIns="0" rIns="0" bIns="0" anchor="ctr" anchorCtr="0">
            <a:noAutofit/>
          </a:bodyPr>
          <a:lstStyle/>
          <a:p>
            <a:pPr marL="0" lvl="0" indent="0" rtl="0">
              <a:spcBef>
                <a:spcPts val="0"/>
              </a:spcBef>
              <a:spcAft>
                <a:spcPts val="0"/>
              </a:spcAft>
              <a:buNone/>
            </a:pPr>
            <a:r>
              <a:rPr lang="en" sz="2800" dirty="0">
                <a:solidFill>
                  <a:srgbClr val="FFFFFF"/>
                </a:solidFill>
                <a:latin typeface="#9Slide07 IcielCadena" panose="02000503000000020004" pitchFamily="2" charset="0"/>
                <a:ea typeface="Fira Sans Extra Condensed Medium"/>
                <a:cs typeface="Fira Sans Extra Condensed Medium"/>
                <a:sym typeface="Fira Sans Extra Condensed Medium"/>
              </a:rPr>
              <a:t>02</a:t>
            </a:r>
            <a:endParaRPr sz="28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1683" name="Google Shape;1683;p26"/>
          <p:cNvSpPr txBox="1"/>
          <p:nvPr/>
        </p:nvSpPr>
        <p:spPr>
          <a:xfrm>
            <a:off x="2891811" y="3645302"/>
            <a:ext cx="574751" cy="322500"/>
          </a:xfrm>
          <a:prstGeom prst="rect">
            <a:avLst/>
          </a:prstGeom>
          <a:noFill/>
          <a:ln>
            <a:noFill/>
          </a:ln>
        </p:spPr>
        <p:txBody>
          <a:bodyPr spcFirstLastPara="1" wrap="square" lIns="0" tIns="0" rIns="0" bIns="0" anchor="ctr" anchorCtr="0">
            <a:noAutofit/>
          </a:bodyPr>
          <a:lstStyle/>
          <a:p>
            <a:pPr marL="0" lvl="0" indent="0" rtl="0">
              <a:spcBef>
                <a:spcPts val="0"/>
              </a:spcBef>
              <a:spcAft>
                <a:spcPts val="0"/>
              </a:spcAft>
              <a:buNone/>
            </a:pPr>
            <a:r>
              <a:rPr lang="en" sz="2800" dirty="0">
                <a:solidFill>
                  <a:srgbClr val="FFFFFF"/>
                </a:solidFill>
                <a:latin typeface="#9Slide07 IcielCadena" panose="02000503000000020004" pitchFamily="2" charset="0"/>
                <a:ea typeface="Fira Sans Extra Condensed Medium"/>
                <a:cs typeface="Fira Sans Extra Condensed Medium"/>
                <a:sym typeface="Fira Sans Extra Condensed Medium"/>
              </a:rPr>
              <a:t>03</a:t>
            </a:r>
            <a:endParaRPr sz="28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53" name="Google Shape;474;p22">
            <a:extLst>
              <a:ext uri="{FF2B5EF4-FFF2-40B4-BE49-F238E27FC236}">
                <a16:creationId xmlns:a16="http://schemas.microsoft.com/office/drawing/2014/main" id="{B1EE2BEE-BC01-D843-EF3D-F6B4A93979C0}"/>
              </a:ext>
            </a:extLst>
          </p:cNvPr>
          <p:cNvGrpSpPr/>
          <p:nvPr/>
        </p:nvGrpSpPr>
        <p:grpSpPr>
          <a:xfrm>
            <a:off x="6987337" y="5479727"/>
            <a:ext cx="1040602" cy="2563387"/>
            <a:chOff x="3902863" y="1687600"/>
            <a:chExt cx="1402875" cy="3455800"/>
          </a:xfrm>
        </p:grpSpPr>
        <p:sp>
          <p:nvSpPr>
            <p:cNvPr id="54" name="Google Shape;475;p22">
              <a:extLst>
                <a:ext uri="{FF2B5EF4-FFF2-40B4-BE49-F238E27FC236}">
                  <a16:creationId xmlns:a16="http://schemas.microsoft.com/office/drawing/2014/main" id="{EF2EEF93-1698-F0FB-73B6-A0BD2D83BB38}"/>
                </a:ext>
              </a:extLst>
            </p:cNvPr>
            <p:cNvSpPr/>
            <p:nvPr/>
          </p:nvSpPr>
          <p:spPr>
            <a:xfrm>
              <a:off x="4497588" y="4100900"/>
              <a:ext cx="191100" cy="1042500"/>
            </a:xfrm>
            <a:prstGeom prst="rect">
              <a:avLst/>
            </a:pr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76;p22">
              <a:extLst>
                <a:ext uri="{FF2B5EF4-FFF2-40B4-BE49-F238E27FC236}">
                  <a16:creationId xmlns:a16="http://schemas.microsoft.com/office/drawing/2014/main" id="{55FF5501-4A97-0B69-FF73-084942A15B77}"/>
                </a:ext>
              </a:extLst>
            </p:cNvPr>
            <p:cNvSpPr/>
            <p:nvPr/>
          </p:nvSpPr>
          <p:spPr>
            <a:xfrm>
              <a:off x="4421924" y="4052050"/>
              <a:ext cx="342414" cy="216324"/>
            </a:xfrm>
            <a:custGeom>
              <a:avLst/>
              <a:gdLst/>
              <a:ahLst/>
              <a:cxnLst/>
              <a:rect l="l" t="t" r="r" b="b"/>
              <a:pathLst>
                <a:path w="12274" h="3684" extrusionOk="0">
                  <a:moveTo>
                    <a:pt x="1850" y="0"/>
                  </a:moveTo>
                  <a:cubicBezTo>
                    <a:pt x="831" y="0"/>
                    <a:pt x="0" y="815"/>
                    <a:pt x="0" y="1834"/>
                  </a:cubicBezTo>
                  <a:cubicBezTo>
                    <a:pt x="0" y="2869"/>
                    <a:pt x="831" y="3684"/>
                    <a:pt x="1850" y="3684"/>
                  </a:cubicBezTo>
                  <a:lnTo>
                    <a:pt x="10423" y="3684"/>
                  </a:lnTo>
                  <a:cubicBezTo>
                    <a:pt x="11442" y="3684"/>
                    <a:pt x="12273" y="2869"/>
                    <a:pt x="12273" y="1834"/>
                  </a:cubicBezTo>
                  <a:cubicBezTo>
                    <a:pt x="12273" y="815"/>
                    <a:pt x="11442" y="0"/>
                    <a:pt x="10423" y="0"/>
                  </a:cubicBezTo>
                  <a:close/>
                </a:path>
              </a:pathLst>
            </a:custGeom>
            <a:solidFill>
              <a:srgbClr val="2E2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77;p22">
              <a:extLst>
                <a:ext uri="{FF2B5EF4-FFF2-40B4-BE49-F238E27FC236}">
                  <a16:creationId xmlns:a16="http://schemas.microsoft.com/office/drawing/2014/main" id="{248DCD71-BE2E-BEB0-D538-CE8A28E96A98}"/>
                </a:ext>
              </a:extLst>
            </p:cNvPr>
            <p:cNvSpPr/>
            <p:nvPr/>
          </p:nvSpPr>
          <p:spPr>
            <a:xfrm>
              <a:off x="3902863" y="1745200"/>
              <a:ext cx="499250" cy="690075"/>
            </a:xfrm>
            <a:custGeom>
              <a:avLst/>
              <a:gdLst/>
              <a:ahLst/>
              <a:cxnLst/>
              <a:rect l="l" t="t" r="r" b="b"/>
              <a:pathLst>
                <a:path w="19970" h="27603" extrusionOk="0">
                  <a:moveTo>
                    <a:pt x="1348" y="0"/>
                  </a:moveTo>
                  <a:cubicBezTo>
                    <a:pt x="580" y="0"/>
                    <a:pt x="0" y="674"/>
                    <a:pt x="157" y="1380"/>
                  </a:cubicBezTo>
                  <a:lnTo>
                    <a:pt x="6019" y="26709"/>
                  </a:lnTo>
                  <a:cubicBezTo>
                    <a:pt x="6145" y="27242"/>
                    <a:pt x="6631" y="27603"/>
                    <a:pt x="7211" y="27603"/>
                  </a:cubicBezTo>
                  <a:lnTo>
                    <a:pt x="11584" y="27603"/>
                  </a:lnTo>
                  <a:cubicBezTo>
                    <a:pt x="12148" y="27603"/>
                    <a:pt x="12634" y="27258"/>
                    <a:pt x="12775" y="26757"/>
                  </a:cubicBezTo>
                  <a:lnTo>
                    <a:pt x="19766" y="1411"/>
                  </a:lnTo>
                  <a:cubicBezTo>
                    <a:pt x="19970" y="706"/>
                    <a:pt x="19390" y="0"/>
                    <a:pt x="18590"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78;p22">
              <a:extLst>
                <a:ext uri="{FF2B5EF4-FFF2-40B4-BE49-F238E27FC236}">
                  <a16:creationId xmlns:a16="http://schemas.microsoft.com/office/drawing/2014/main" id="{78116EE2-D365-6B5F-CD82-C77580CB5776}"/>
                </a:ext>
              </a:extLst>
            </p:cNvPr>
            <p:cNvSpPr/>
            <p:nvPr/>
          </p:nvSpPr>
          <p:spPr>
            <a:xfrm>
              <a:off x="3902863" y="2517150"/>
              <a:ext cx="499250" cy="690100"/>
            </a:xfrm>
            <a:custGeom>
              <a:avLst/>
              <a:gdLst/>
              <a:ahLst/>
              <a:cxnLst/>
              <a:rect l="l" t="t" r="r" b="b"/>
              <a:pathLst>
                <a:path w="19970" h="27604" extrusionOk="0">
                  <a:moveTo>
                    <a:pt x="1348" y="1"/>
                  </a:moveTo>
                  <a:cubicBezTo>
                    <a:pt x="580" y="1"/>
                    <a:pt x="0" y="659"/>
                    <a:pt x="157" y="1365"/>
                  </a:cubicBezTo>
                  <a:lnTo>
                    <a:pt x="6019" y="26710"/>
                  </a:lnTo>
                  <a:cubicBezTo>
                    <a:pt x="6145" y="27227"/>
                    <a:pt x="6631" y="27603"/>
                    <a:pt x="7211" y="27603"/>
                  </a:cubicBezTo>
                  <a:lnTo>
                    <a:pt x="11584" y="27603"/>
                  </a:lnTo>
                  <a:cubicBezTo>
                    <a:pt x="12148" y="27603"/>
                    <a:pt x="12634" y="27259"/>
                    <a:pt x="12775" y="26757"/>
                  </a:cubicBezTo>
                  <a:lnTo>
                    <a:pt x="19766" y="1412"/>
                  </a:lnTo>
                  <a:cubicBezTo>
                    <a:pt x="19970" y="691"/>
                    <a:pt x="19390" y="1"/>
                    <a:pt x="18590"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79;p22">
              <a:extLst>
                <a:ext uri="{FF2B5EF4-FFF2-40B4-BE49-F238E27FC236}">
                  <a16:creationId xmlns:a16="http://schemas.microsoft.com/office/drawing/2014/main" id="{92180FF5-1464-DB85-ECAB-6328FD22A521}"/>
                </a:ext>
              </a:extLst>
            </p:cNvPr>
            <p:cNvSpPr/>
            <p:nvPr/>
          </p:nvSpPr>
          <p:spPr>
            <a:xfrm>
              <a:off x="3902863" y="3288725"/>
              <a:ext cx="499250" cy="690475"/>
            </a:xfrm>
            <a:custGeom>
              <a:avLst/>
              <a:gdLst/>
              <a:ahLst/>
              <a:cxnLst/>
              <a:rect l="l" t="t" r="r" b="b"/>
              <a:pathLst>
                <a:path w="19970" h="27619" extrusionOk="0">
                  <a:moveTo>
                    <a:pt x="1348" y="1"/>
                  </a:moveTo>
                  <a:cubicBezTo>
                    <a:pt x="580" y="1"/>
                    <a:pt x="0" y="675"/>
                    <a:pt x="157" y="1380"/>
                  </a:cubicBezTo>
                  <a:lnTo>
                    <a:pt x="6019" y="26725"/>
                  </a:lnTo>
                  <a:cubicBezTo>
                    <a:pt x="6145" y="27243"/>
                    <a:pt x="6631" y="27619"/>
                    <a:pt x="7211" y="27619"/>
                  </a:cubicBezTo>
                  <a:lnTo>
                    <a:pt x="11584" y="27619"/>
                  </a:lnTo>
                  <a:cubicBezTo>
                    <a:pt x="12148" y="27619"/>
                    <a:pt x="12634" y="27258"/>
                    <a:pt x="12775" y="26757"/>
                  </a:cubicBezTo>
                  <a:lnTo>
                    <a:pt x="19766" y="1427"/>
                  </a:lnTo>
                  <a:cubicBezTo>
                    <a:pt x="19970" y="706"/>
                    <a:pt x="19390" y="1"/>
                    <a:pt x="18590"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80;p22">
              <a:extLst>
                <a:ext uri="{FF2B5EF4-FFF2-40B4-BE49-F238E27FC236}">
                  <a16:creationId xmlns:a16="http://schemas.microsoft.com/office/drawing/2014/main" id="{0983B965-5C69-623B-2713-A6891DAA2C7C}"/>
                </a:ext>
              </a:extLst>
            </p:cNvPr>
            <p:cNvSpPr/>
            <p:nvPr/>
          </p:nvSpPr>
          <p:spPr>
            <a:xfrm>
              <a:off x="4806488" y="1745200"/>
              <a:ext cx="499250" cy="690075"/>
            </a:xfrm>
            <a:custGeom>
              <a:avLst/>
              <a:gdLst/>
              <a:ahLst/>
              <a:cxnLst/>
              <a:rect l="l" t="t" r="r" b="b"/>
              <a:pathLst>
                <a:path w="19970" h="27603" extrusionOk="0">
                  <a:moveTo>
                    <a:pt x="1380" y="0"/>
                  </a:moveTo>
                  <a:cubicBezTo>
                    <a:pt x="596" y="0"/>
                    <a:pt x="0" y="706"/>
                    <a:pt x="204" y="1411"/>
                  </a:cubicBezTo>
                  <a:lnTo>
                    <a:pt x="7211" y="26757"/>
                  </a:lnTo>
                  <a:cubicBezTo>
                    <a:pt x="7336" y="27258"/>
                    <a:pt x="7822" y="27603"/>
                    <a:pt x="8386" y="27603"/>
                  </a:cubicBezTo>
                  <a:lnTo>
                    <a:pt x="12759" y="27603"/>
                  </a:lnTo>
                  <a:cubicBezTo>
                    <a:pt x="13339" y="27603"/>
                    <a:pt x="13841" y="27242"/>
                    <a:pt x="13951" y="26709"/>
                  </a:cubicBezTo>
                  <a:lnTo>
                    <a:pt x="19813" y="1380"/>
                  </a:lnTo>
                  <a:cubicBezTo>
                    <a:pt x="19970" y="674"/>
                    <a:pt x="19405" y="0"/>
                    <a:pt x="1862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81;p22">
              <a:extLst>
                <a:ext uri="{FF2B5EF4-FFF2-40B4-BE49-F238E27FC236}">
                  <a16:creationId xmlns:a16="http://schemas.microsoft.com/office/drawing/2014/main" id="{F9C3430E-4F87-C19C-9820-B0401FC68FC2}"/>
                </a:ext>
              </a:extLst>
            </p:cNvPr>
            <p:cNvSpPr/>
            <p:nvPr/>
          </p:nvSpPr>
          <p:spPr>
            <a:xfrm>
              <a:off x="4806488" y="2517150"/>
              <a:ext cx="499250" cy="690100"/>
            </a:xfrm>
            <a:custGeom>
              <a:avLst/>
              <a:gdLst/>
              <a:ahLst/>
              <a:cxnLst/>
              <a:rect l="l" t="t" r="r" b="b"/>
              <a:pathLst>
                <a:path w="19970" h="27604" extrusionOk="0">
                  <a:moveTo>
                    <a:pt x="1380" y="1"/>
                  </a:moveTo>
                  <a:cubicBezTo>
                    <a:pt x="596" y="1"/>
                    <a:pt x="0" y="691"/>
                    <a:pt x="204" y="1412"/>
                  </a:cubicBezTo>
                  <a:lnTo>
                    <a:pt x="7211" y="26757"/>
                  </a:lnTo>
                  <a:cubicBezTo>
                    <a:pt x="7336" y="27259"/>
                    <a:pt x="7822" y="27603"/>
                    <a:pt x="8386" y="27603"/>
                  </a:cubicBezTo>
                  <a:lnTo>
                    <a:pt x="12759" y="27603"/>
                  </a:lnTo>
                  <a:cubicBezTo>
                    <a:pt x="13339" y="27603"/>
                    <a:pt x="13841" y="27227"/>
                    <a:pt x="13951" y="26710"/>
                  </a:cubicBezTo>
                  <a:lnTo>
                    <a:pt x="19813" y="1365"/>
                  </a:lnTo>
                  <a:cubicBezTo>
                    <a:pt x="19970" y="659"/>
                    <a:pt x="19405" y="1"/>
                    <a:pt x="1862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2;p22">
              <a:extLst>
                <a:ext uri="{FF2B5EF4-FFF2-40B4-BE49-F238E27FC236}">
                  <a16:creationId xmlns:a16="http://schemas.microsoft.com/office/drawing/2014/main" id="{C6FEDEEF-6EFA-8942-D0FA-59913D8E2962}"/>
                </a:ext>
              </a:extLst>
            </p:cNvPr>
            <p:cNvSpPr/>
            <p:nvPr/>
          </p:nvSpPr>
          <p:spPr>
            <a:xfrm>
              <a:off x="4806488" y="3288725"/>
              <a:ext cx="499250" cy="690475"/>
            </a:xfrm>
            <a:custGeom>
              <a:avLst/>
              <a:gdLst/>
              <a:ahLst/>
              <a:cxnLst/>
              <a:rect l="l" t="t" r="r" b="b"/>
              <a:pathLst>
                <a:path w="19970" h="27619" extrusionOk="0">
                  <a:moveTo>
                    <a:pt x="1380" y="1"/>
                  </a:moveTo>
                  <a:cubicBezTo>
                    <a:pt x="596" y="1"/>
                    <a:pt x="0" y="706"/>
                    <a:pt x="204" y="1427"/>
                  </a:cubicBezTo>
                  <a:lnTo>
                    <a:pt x="7211" y="26757"/>
                  </a:lnTo>
                  <a:cubicBezTo>
                    <a:pt x="7336" y="27258"/>
                    <a:pt x="7822" y="27619"/>
                    <a:pt x="8386" y="27619"/>
                  </a:cubicBezTo>
                  <a:lnTo>
                    <a:pt x="12759" y="27619"/>
                  </a:lnTo>
                  <a:cubicBezTo>
                    <a:pt x="13339" y="27619"/>
                    <a:pt x="13841" y="27243"/>
                    <a:pt x="13951" y="26725"/>
                  </a:cubicBezTo>
                  <a:lnTo>
                    <a:pt x="19813" y="1380"/>
                  </a:lnTo>
                  <a:cubicBezTo>
                    <a:pt x="19970" y="675"/>
                    <a:pt x="19405" y="1"/>
                    <a:pt x="1862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83;p22">
              <a:extLst>
                <a:ext uri="{FF2B5EF4-FFF2-40B4-BE49-F238E27FC236}">
                  <a16:creationId xmlns:a16="http://schemas.microsoft.com/office/drawing/2014/main" id="{7727AE80-0725-3D93-55D9-6C39F61C9D70}"/>
                </a:ext>
              </a:extLst>
            </p:cNvPr>
            <p:cNvSpPr/>
            <p:nvPr/>
          </p:nvSpPr>
          <p:spPr>
            <a:xfrm>
              <a:off x="4194413" y="1687600"/>
              <a:ext cx="797400" cy="2471100"/>
            </a:xfrm>
            <a:prstGeom prst="roundRect">
              <a:avLst>
                <a:gd name="adj" fmla="val 16667"/>
              </a:avLst>
            </a:prstGeom>
            <a:solidFill>
              <a:srgbClr val="3333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84;p22">
              <a:extLst>
                <a:ext uri="{FF2B5EF4-FFF2-40B4-BE49-F238E27FC236}">
                  <a16:creationId xmlns:a16="http://schemas.microsoft.com/office/drawing/2014/main" id="{F520EB42-EA45-241F-73EA-86F1F3752850}"/>
                </a:ext>
              </a:extLst>
            </p:cNvPr>
            <p:cNvSpPr/>
            <p:nvPr/>
          </p:nvSpPr>
          <p:spPr>
            <a:xfrm>
              <a:off x="4300213" y="2630400"/>
              <a:ext cx="585850" cy="585475"/>
            </a:xfrm>
            <a:custGeom>
              <a:avLst/>
              <a:gdLst/>
              <a:ahLst/>
              <a:cxnLst/>
              <a:rect l="l" t="t" r="r" b="b"/>
              <a:pathLst>
                <a:path w="23434" h="23419" extrusionOk="0">
                  <a:moveTo>
                    <a:pt x="11709" y="1"/>
                  </a:moveTo>
                  <a:cubicBezTo>
                    <a:pt x="5251" y="1"/>
                    <a:pt x="0" y="5236"/>
                    <a:pt x="0" y="11709"/>
                  </a:cubicBezTo>
                  <a:cubicBezTo>
                    <a:pt x="0" y="18183"/>
                    <a:pt x="5251" y="23418"/>
                    <a:pt x="11709" y="23418"/>
                  </a:cubicBezTo>
                  <a:cubicBezTo>
                    <a:pt x="18182" y="23418"/>
                    <a:pt x="23433" y="18183"/>
                    <a:pt x="23433" y="11709"/>
                  </a:cubicBezTo>
                  <a:cubicBezTo>
                    <a:pt x="23433" y="5236"/>
                    <a:pt x="18182" y="1"/>
                    <a:pt x="1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5;p22">
              <a:extLst>
                <a:ext uri="{FF2B5EF4-FFF2-40B4-BE49-F238E27FC236}">
                  <a16:creationId xmlns:a16="http://schemas.microsoft.com/office/drawing/2014/main" id="{9219C1C1-E403-DC46-65DA-E053BD20C7AD}"/>
                </a:ext>
              </a:extLst>
            </p:cNvPr>
            <p:cNvSpPr/>
            <p:nvPr/>
          </p:nvSpPr>
          <p:spPr>
            <a:xfrm>
              <a:off x="4300213" y="2630400"/>
              <a:ext cx="573300" cy="455750"/>
            </a:xfrm>
            <a:custGeom>
              <a:avLst/>
              <a:gdLst/>
              <a:ahLst/>
              <a:cxnLst/>
              <a:rect l="l" t="t" r="r" b="b"/>
              <a:pathLst>
                <a:path w="22932" h="18230" extrusionOk="0">
                  <a:moveTo>
                    <a:pt x="11709" y="1"/>
                  </a:moveTo>
                  <a:cubicBezTo>
                    <a:pt x="5251" y="1"/>
                    <a:pt x="0" y="5236"/>
                    <a:pt x="0" y="11709"/>
                  </a:cubicBezTo>
                  <a:cubicBezTo>
                    <a:pt x="0" y="14123"/>
                    <a:pt x="737" y="16365"/>
                    <a:pt x="1991" y="18230"/>
                  </a:cubicBezTo>
                  <a:cubicBezTo>
                    <a:pt x="1677" y="17164"/>
                    <a:pt x="1489" y="16036"/>
                    <a:pt x="1489" y="14876"/>
                  </a:cubicBezTo>
                  <a:cubicBezTo>
                    <a:pt x="1489" y="8402"/>
                    <a:pt x="6740" y="3167"/>
                    <a:pt x="13214" y="3167"/>
                  </a:cubicBezTo>
                  <a:cubicBezTo>
                    <a:pt x="17258" y="3167"/>
                    <a:pt x="20831" y="5220"/>
                    <a:pt x="22932" y="8355"/>
                  </a:cubicBezTo>
                  <a:cubicBezTo>
                    <a:pt x="21490" y="3527"/>
                    <a:pt x="17023" y="1"/>
                    <a:pt x="11709" y="1"/>
                  </a:cubicBezTo>
                  <a:close/>
                </a:path>
              </a:pathLst>
            </a:custGeom>
            <a:solidFill>
              <a:srgbClr val="E5B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86;p22">
              <a:extLst>
                <a:ext uri="{FF2B5EF4-FFF2-40B4-BE49-F238E27FC236}">
                  <a16:creationId xmlns:a16="http://schemas.microsoft.com/office/drawing/2014/main" id="{A5F76E88-C86F-8778-F8DF-A8FA52658B52}"/>
                </a:ext>
              </a:extLst>
            </p:cNvPr>
            <p:cNvSpPr/>
            <p:nvPr/>
          </p:nvSpPr>
          <p:spPr>
            <a:xfrm>
              <a:off x="4300213" y="1849825"/>
              <a:ext cx="585850" cy="585450"/>
            </a:xfrm>
            <a:custGeom>
              <a:avLst/>
              <a:gdLst/>
              <a:ahLst/>
              <a:cxnLst/>
              <a:rect l="l" t="t" r="r" b="b"/>
              <a:pathLst>
                <a:path w="23434" h="23418" extrusionOk="0">
                  <a:moveTo>
                    <a:pt x="11709" y="0"/>
                  </a:moveTo>
                  <a:cubicBezTo>
                    <a:pt x="5251" y="0"/>
                    <a:pt x="0" y="5251"/>
                    <a:pt x="0" y="11709"/>
                  </a:cubicBezTo>
                  <a:cubicBezTo>
                    <a:pt x="0" y="18183"/>
                    <a:pt x="5251" y="23418"/>
                    <a:pt x="11709" y="23418"/>
                  </a:cubicBezTo>
                  <a:cubicBezTo>
                    <a:pt x="18182" y="23418"/>
                    <a:pt x="23433" y="18183"/>
                    <a:pt x="23433" y="11709"/>
                  </a:cubicBezTo>
                  <a:cubicBezTo>
                    <a:pt x="23433" y="5251"/>
                    <a:pt x="18182" y="0"/>
                    <a:pt x="1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87;p22">
              <a:extLst>
                <a:ext uri="{FF2B5EF4-FFF2-40B4-BE49-F238E27FC236}">
                  <a16:creationId xmlns:a16="http://schemas.microsoft.com/office/drawing/2014/main" id="{62B613A2-7F7B-B183-7189-EAA5E3999885}"/>
                </a:ext>
              </a:extLst>
            </p:cNvPr>
            <p:cNvSpPr/>
            <p:nvPr/>
          </p:nvSpPr>
          <p:spPr>
            <a:xfrm>
              <a:off x="4300213" y="3393350"/>
              <a:ext cx="585850" cy="585850"/>
            </a:xfrm>
            <a:custGeom>
              <a:avLst/>
              <a:gdLst/>
              <a:ahLst/>
              <a:cxnLst/>
              <a:rect l="l" t="t" r="r" b="b"/>
              <a:pathLst>
                <a:path w="23434" h="23434" extrusionOk="0">
                  <a:moveTo>
                    <a:pt x="11709" y="1"/>
                  </a:moveTo>
                  <a:cubicBezTo>
                    <a:pt x="5251" y="1"/>
                    <a:pt x="0" y="5252"/>
                    <a:pt x="0" y="11725"/>
                  </a:cubicBezTo>
                  <a:cubicBezTo>
                    <a:pt x="0" y="18183"/>
                    <a:pt x="5251" y="23434"/>
                    <a:pt x="11709" y="23434"/>
                  </a:cubicBezTo>
                  <a:cubicBezTo>
                    <a:pt x="18182" y="23434"/>
                    <a:pt x="23433" y="18183"/>
                    <a:pt x="23433" y="11725"/>
                  </a:cubicBezTo>
                  <a:cubicBezTo>
                    <a:pt x="23433" y="5252"/>
                    <a:pt x="18182" y="1"/>
                    <a:pt x="11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88;p22">
              <a:extLst>
                <a:ext uri="{FF2B5EF4-FFF2-40B4-BE49-F238E27FC236}">
                  <a16:creationId xmlns:a16="http://schemas.microsoft.com/office/drawing/2014/main" id="{714AD06D-096E-9F7C-52A9-C83AAF7BC8B8}"/>
                </a:ext>
              </a:extLst>
            </p:cNvPr>
            <p:cNvSpPr/>
            <p:nvPr/>
          </p:nvSpPr>
          <p:spPr>
            <a:xfrm>
              <a:off x="4228888" y="1734225"/>
              <a:ext cx="728500" cy="395800"/>
            </a:xfrm>
            <a:custGeom>
              <a:avLst/>
              <a:gdLst/>
              <a:ahLst/>
              <a:cxnLst/>
              <a:rect l="l" t="t" r="r" b="b"/>
              <a:pathLst>
                <a:path w="29140" h="15832" extrusionOk="0">
                  <a:moveTo>
                    <a:pt x="14562" y="1"/>
                  </a:moveTo>
                  <a:cubicBezTo>
                    <a:pt x="0" y="1"/>
                    <a:pt x="1427" y="15832"/>
                    <a:pt x="1427" y="15832"/>
                  </a:cubicBezTo>
                  <a:cubicBezTo>
                    <a:pt x="1427" y="15832"/>
                    <a:pt x="2446" y="1866"/>
                    <a:pt x="14562" y="1866"/>
                  </a:cubicBezTo>
                  <a:cubicBezTo>
                    <a:pt x="26694" y="1866"/>
                    <a:pt x="28105" y="15832"/>
                    <a:pt x="28105" y="15832"/>
                  </a:cubicBezTo>
                  <a:cubicBezTo>
                    <a:pt x="28105" y="15832"/>
                    <a:pt x="29139"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89;p22">
              <a:extLst>
                <a:ext uri="{FF2B5EF4-FFF2-40B4-BE49-F238E27FC236}">
                  <a16:creationId xmlns:a16="http://schemas.microsoft.com/office/drawing/2014/main" id="{1A3B4B28-FC8C-E461-A71E-4D840E6167CE}"/>
                </a:ext>
              </a:extLst>
            </p:cNvPr>
            <p:cNvSpPr/>
            <p:nvPr/>
          </p:nvSpPr>
          <p:spPr>
            <a:xfrm>
              <a:off x="4228888" y="2511675"/>
              <a:ext cx="728500" cy="395800"/>
            </a:xfrm>
            <a:custGeom>
              <a:avLst/>
              <a:gdLst/>
              <a:ahLst/>
              <a:cxnLst/>
              <a:rect l="l" t="t" r="r" b="b"/>
              <a:pathLst>
                <a:path w="29140" h="15832" extrusionOk="0">
                  <a:moveTo>
                    <a:pt x="14562" y="0"/>
                  </a:moveTo>
                  <a:cubicBezTo>
                    <a:pt x="0" y="0"/>
                    <a:pt x="1427" y="15831"/>
                    <a:pt x="1427" y="15831"/>
                  </a:cubicBezTo>
                  <a:cubicBezTo>
                    <a:pt x="1427" y="15831"/>
                    <a:pt x="2446" y="1866"/>
                    <a:pt x="14562" y="1866"/>
                  </a:cubicBezTo>
                  <a:cubicBezTo>
                    <a:pt x="26694" y="1866"/>
                    <a:pt x="28105" y="15831"/>
                    <a:pt x="28105" y="15831"/>
                  </a:cubicBezTo>
                  <a:cubicBezTo>
                    <a:pt x="28105" y="15831"/>
                    <a:pt x="29139" y="0"/>
                    <a:pt x="1456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90;p22">
              <a:extLst>
                <a:ext uri="{FF2B5EF4-FFF2-40B4-BE49-F238E27FC236}">
                  <a16:creationId xmlns:a16="http://schemas.microsoft.com/office/drawing/2014/main" id="{CD2FD884-D76E-41E6-6A4A-38B5F33111EB}"/>
                </a:ext>
              </a:extLst>
            </p:cNvPr>
            <p:cNvSpPr/>
            <p:nvPr/>
          </p:nvSpPr>
          <p:spPr>
            <a:xfrm>
              <a:off x="4228888" y="3272650"/>
              <a:ext cx="728500" cy="395800"/>
            </a:xfrm>
            <a:custGeom>
              <a:avLst/>
              <a:gdLst/>
              <a:ahLst/>
              <a:cxnLst/>
              <a:rect l="l" t="t" r="r" b="b"/>
              <a:pathLst>
                <a:path w="29140" h="15832" extrusionOk="0">
                  <a:moveTo>
                    <a:pt x="14562" y="1"/>
                  </a:moveTo>
                  <a:cubicBezTo>
                    <a:pt x="0" y="1"/>
                    <a:pt x="1427" y="15832"/>
                    <a:pt x="1427" y="15832"/>
                  </a:cubicBezTo>
                  <a:cubicBezTo>
                    <a:pt x="1427" y="15832"/>
                    <a:pt x="2446" y="1882"/>
                    <a:pt x="14562" y="1882"/>
                  </a:cubicBezTo>
                  <a:cubicBezTo>
                    <a:pt x="26694" y="1882"/>
                    <a:pt x="28105" y="15832"/>
                    <a:pt x="28105" y="15832"/>
                  </a:cubicBezTo>
                  <a:cubicBezTo>
                    <a:pt x="28105" y="15832"/>
                    <a:pt x="29139"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91;p22">
              <a:extLst>
                <a:ext uri="{FF2B5EF4-FFF2-40B4-BE49-F238E27FC236}">
                  <a16:creationId xmlns:a16="http://schemas.microsoft.com/office/drawing/2014/main" id="{ADC6746D-DFC9-36F1-E78F-6A0D04CCDA65}"/>
                </a:ext>
              </a:extLst>
            </p:cNvPr>
            <p:cNvSpPr/>
            <p:nvPr/>
          </p:nvSpPr>
          <p:spPr>
            <a:xfrm>
              <a:off x="4300213" y="1849825"/>
              <a:ext cx="573300" cy="455750"/>
            </a:xfrm>
            <a:custGeom>
              <a:avLst/>
              <a:gdLst/>
              <a:ahLst/>
              <a:cxnLst/>
              <a:rect l="l" t="t" r="r" b="b"/>
              <a:pathLst>
                <a:path w="22932" h="18230" extrusionOk="0">
                  <a:moveTo>
                    <a:pt x="11709" y="0"/>
                  </a:moveTo>
                  <a:cubicBezTo>
                    <a:pt x="5251" y="0"/>
                    <a:pt x="0" y="5251"/>
                    <a:pt x="0" y="11709"/>
                  </a:cubicBezTo>
                  <a:cubicBezTo>
                    <a:pt x="0" y="14123"/>
                    <a:pt x="737" y="16364"/>
                    <a:pt x="1991" y="18230"/>
                  </a:cubicBezTo>
                  <a:cubicBezTo>
                    <a:pt x="1677" y="17164"/>
                    <a:pt x="1489" y="16051"/>
                    <a:pt x="1489" y="14875"/>
                  </a:cubicBezTo>
                  <a:cubicBezTo>
                    <a:pt x="1489" y="8402"/>
                    <a:pt x="6740" y="3167"/>
                    <a:pt x="13214" y="3167"/>
                  </a:cubicBezTo>
                  <a:cubicBezTo>
                    <a:pt x="17258" y="3167"/>
                    <a:pt x="20831" y="5220"/>
                    <a:pt x="22932" y="8355"/>
                  </a:cubicBezTo>
                  <a:cubicBezTo>
                    <a:pt x="21490" y="3527"/>
                    <a:pt x="17023" y="0"/>
                    <a:pt x="11709" y="0"/>
                  </a:cubicBezTo>
                  <a:close/>
                </a:path>
              </a:pathLst>
            </a:custGeom>
            <a:solidFill>
              <a:srgbClr val="C1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92;p22">
              <a:extLst>
                <a:ext uri="{FF2B5EF4-FFF2-40B4-BE49-F238E27FC236}">
                  <a16:creationId xmlns:a16="http://schemas.microsoft.com/office/drawing/2014/main" id="{18FD5CB7-06F1-FE09-7378-4FECBD036C27}"/>
                </a:ext>
              </a:extLst>
            </p:cNvPr>
            <p:cNvSpPr/>
            <p:nvPr/>
          </p:nvSpPr>
          <p:spPr>
            <a:xfrm>
              <a:off x="4300213" y="3393350"/>
              <a:ext cx="573300" cy="456150"/>
            </a:xfrm>
            <a:custGeom>
              <a:avLst/>
              <a:gdLst/>
              <a:ahLst/>
              <a:cxnLst/>
              <a:rect l="l" t="t" r="r" b="b"/>
              <a:pathLst>
                <a:path w="22932" h="18246" extrusionOk="0">
                  <a:moveTo>
                    <a:pt x="11709" y="1"/>
                  </a:moveTo>
                  <a:cubicBezTo>
                    <a:pt x="5251" y="1"/>
                    <a:pt x="0" y="5252"/>
                    <a:pt x="0" y="11725"/>
                  </a:cubicBezTo>
                  <a:cubicBezTo>
                    <a:pt x="0" y="14139"/>
                    <a:pt x="737" y="16380"/>
                    <a:pt x="1991" y="18246"/>
                  </a:cubicBezTo>
                  <a:cubicBezTo>
                    <a:pt x="1677" y="17180"/>
                    <a:pt x="1489" y="16051"/>
                    <a:pt x="1489" y="14876"/>
                  </a:cubicBezTo>
                  <a:cubicBezTo>
                    <a:pt x="1489" y="8418"/>
                    <a:pt x="6740" y="3167"/>
                    <a:pt x="13214" y="3167"/>
                  </a:cubicBezTo>
                  <a:cubicBezTo>
                    <a:pt x="17258" y="3167"/>
                    <a:pt x="20831" y="5236"/>
                    <a:pt x="22932" y="8355"/>
                  </a:cubicBezTo>
                  <a:cubicBezTo>
                    <a:pt x="21490" y="3527"/>
                    <a:pt x="17023" y="1"/>
                    <a:pt x="11709" y="1"/>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93;p22">
              <a:extLst>
                <a:ext uri="{FF2B5EF4-FFF2-40B4-BE49-F238E27FC236}">
                  <a16:creationId xmlns:a16="http://schemas.microsoft.com/office/drawing/2014/main" id="{2834B8A3-0E24-59CB-8938-FF7C7D8890C2}"/>
                </a:ext>
              </a:extLst>
            </p:cNvPr>
            <p:cNvGrpSpPr/>
            <p:nvPr/>
          </p:nvGrpSpPr>
          <p:grpSpPr>
            <a:xfrm>
              <a:off x="4410018" y="3503145"/>
              <a:ext cx="366269" cy="366269"/>
              <a:chOff x="-65131525" y="2281350"/>
              <a:chExt cx="316650" cy="316650"/>
            </a:xfrm>
          </p:grpSpPr>
          <p:sp>
            <p:nvSpPr>
              <p:cNvPr id="78" name="Google Shape;494;p22">
                <a:extLst>
                  <a:ext uri="{FF2B5EF4-FFF2-40B4-BE49-F238E27FC236}">
                    <a16:creationId xmlns:a16="http://schemas.microsoft.com/office/drawing/2014/main" id="{781C0192-5DD5-ACC1-34F9-481B0E3373FE}"/>
                  </a:ext>
                </a:extLst>
              </p:cNvPr>
              <p:cNvSpPr/>
              <p:nvPr/>
            </p:nvSpPr>
            <p:spPr>
              <a:xfrm>
                <a:off x="-65131525" y="2322300"/>
                <a:ext cx="275675" cy="275700"/>
              </a:xfrm>
              <a:custGeom>
                <a:avLst/>
                <a:gdLst/>
                <a:ahLst/>
                <a:cxnLst/>
                <a:rect l="l" t="t" r="r" b="b"/>
                <a:pathLst>
                  <a:path w="11027" h="11028" extrusionOk="0">
                    <a:moveTo>
                      <a:pt x="5073" y="820"/>
                    </a:moveTo>
                    <a:lnTo>
                      <a:pt x="5073" y="5514"/>
                    </a:lnTo>
                    <a:cubicBezTo>
                      <a:pt x="5073" y="5766"/>
                      <a:pt x="5262" y="5923"/>
                      <a:pt x="5482" y="5923"/>
                    </a:cubicBezTo>
                    <a:lnTo>
                      <a:pt x="10145" y="5923"/>
                    </a:lnTo>
                    <a:cubicBezTo>
                      <a:pt x="9956" y="8318"/>
                      <a:pt x="7940" y="10208"/>
                      <a:pt x="5482" y="10208"/>
                    </a:cubicBezTo>
                    <a:cubicBezTo>
                      <a:pt x="2867" y="10208"/>
                      <a:pt x="788" y="8129"/>
                      <a:pt x="788" y="5514"/>
                    </a:cubicBezTo>
                    <a:cubicBezTo>
                      <a:pt x="788" y="3088"/>
                      <a:pt x="2678" y="1072"/>
                      <a:pt x="5073" y="820"/>
                    </a:cubicBezTo>
                    <a:close/>
                    <a:moveTo>
                      <a:pt x="5514" y="0"/>
                    </a:moveTo>
                    <a:cubicBezTo>
                      <a:pt x="2458" y="0"/>
                      <a:pt x="0" y="2489"/>
                      <a:pt x="0" y="5514"/>
                    </a:cubicBezTo>
                    <a:cubicBezTo>
                      <a:pt x="0" y="8538"/>
                      <a:pt x="2458" y="11027"/>
                      <a:pt x="5514" y="11027"/>
                    </a:cubicBezTo>
                    <a:cubicBezTo>
                      <a:pt x="8538" y="11027"/>
                      <a:pt x="11027" y="8538"/>
                      <a:pt x="11027" y="5514"/>
                    </a:cubicBezTo>
                    <a:cubicBezTo>
                      <a:pt x="11027" y="5293"/>
                      <a:pt x="10807" y="5104"/>
                      <a:pt x="10618" y="5104"/>
                    </a:cubicBezTo>
                    <a:lnTo>
                      <a:pt x="5923" y="5104"/>
                    </a:lnTo>
                    <a:lnTo>
                      <a:pt x="5923" y="410"/>
                    </a:lnTo>
                    <a:cubicBezTo>
                      <a:pt x="5892" y="158"/>
                      <a:pt x="5734"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95;p22">
                <a:extLst>
                  <a:ext uri="{FF2B5EF4-FFF2-40B4-BE49-F238E27FC236}">
                    <a16:creationId xmlns:a16="http://schemas.microsoft.com/office/drawing/2014/main" id="{499DE025-1577-9E01-B297-6F0D51C911D4}"/>
                  </a:ext>
                </a:extLst>
              </p:cNvPr>
              <p:cNvSpPr/>
              <p:nvPr/>
            </p:nvSpPr>
            <p:spPr>
              <a:xfrm>
                <a:off x="-64963775" y="2281350"/>
                <a:ext cx="148900" cy="148875"/>
              </a:xfrm>
              <a:custGeom>
                <a:avLst/>
                <a:gdLst/>
                <a:ahLst/>
                <a:cxnLst/>
                <a:rect l="l" t="t" r="r" b="b"/>
                <a:pathLst>
                  <a:path w="5956" h="5955" extrusionOk="0">
                    <a:moveTo>
                      <a:pt x="852" y="819"/>
                    </a:moveTo>
                    <a:cubicBezTo>
                      <a:pt x="3088" y="1008"/>
                      <a:pt x="4884" y="2836"/>
                      <a:pt x="5105" y="5073"/>
                    </a:cubicBezTo>
                    <a:lnTo>
                      <a:pt x="852" y="5073"/>
                    </a:lnTo>
                    <a:lnTo>
                      <a:pt x="852" y="819"/>
                    </a:lnTo>
                    <a:close/>
                    <a:moveTo>
                      <a:pt x="442" y="0"/>
                    </a:moveTo>
                    <a:cubicBezTo>
                      <a:pt x="221" y="0"/>
                      <a:pt x="1" y="189"/>
                      <a:pt x="1" y="441"/>
                    </a:cubicBezTo>
                    <a:lnTo>
                      <a:pt x="1" y="5514"/>
                    </a:lnTo>
                    <a:cubicBezTo>
                      <a:pt x="1" y="5734"/>
                      <a:pt x="221" y="5955"/>
                      <a:pt x="442" y="5955"/>
                    </a:cubicBezTo>
                    <a:lnTo>
                      <a:pt x="5514" y="5955"/>
                    </a:lnTo>
                    <a:cubicBezTo>
                      <a:pt x="5766" y="5955"/>
                      <a:pt x="5955" y="5734"/>
                      <a:pt x="5955" y="5514"/>
                    </a:cubicBezTo>
                    <a:cubicBezTo>
                      <a:pt x="5955" y="2426"/>
                      <a:pt x="3466" y="0"/>
                      <a:pt x="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496;p22">
              <a:extLst>
                <a:ext uri="{FF2B5EF4-FFF2-40B4-BE49-F238E27FC236}">
                  <a16:creationId xmlns:a16="http://schemas.microsoft.com/office/drawing/2014/main" id="{01087379-060B-0FE5-9B64-B7A46E32C362}"/>
                </a:ext>
              </a:extLst>
            </p:cNvPr>
            <p:cNvSpPr/>
            <p:nvPr/>
          </p:nvSpPr>
          <p:spPr>
            <a:xfrm>
              <a:off x="4406955" y="2737519"/>
              <a:ext cx="372371" cy="367946"/>
            </a:xfrm>
            <a:custGeom>
              <a:avLst/>
              <a:gdLst/>
              <a:ahLst/>
              <a:cxnLst/>
              <a:rect l="l" t="t" r="r" b="b"/>
              <a:pathLst>
                <a:path w="12877" h="12724" extrusionOk="0">
                  <a:moveTo>
                    <a:pt x="10492" y="1603"/>
                  </a:moveTo>
                  <a:lnTo>
                    <a:pt x="10429" y="1855"/>
                  </a:lnTo>
                  <a:cubicBezTo>
                    <a:pt x="10429" y="1981"/>
                    <a:pt x="10492" y="2138"/>
                    <a:pt x="10555" y="2201"/>
                  </a:cubicBezTo>
                  <a:cubicBezTo>
                    <a:pt x="10649" y="2296"/>
                    <a:pt x="10807" y="2327"/>
                    <a:pt x="10901" y="2327"/>
                  </a:cubicBezTo>
                  <a:lnTo>
                    <a:pt x="11153" y="2296"/>
                  </a:lnTo>
                  <a:lnTo>
                    <a:pt x="10492" y="2957"/>
                  </a:lnTo>
                  <a:lnTo>
                    <a:pt x="9736" y="3083"/>
                  </a:lnTo>
                  <a:lnTo>
                    <a:pt x="9799" y="2296"/>
                  </a:lnTo>
                  <a:lnTo>
                    <a:pt x="10492" y="1603"/>
                  </a:lnTo>
                  <a:close/>
                  <a:moveTo>
                    <a:pt x="6270" y="6108"/>
                  </a:moveTo>
                  <a:cubicBezTo>
                    <a:pt x="6396" y="6108"/>
                    <a:pt x="6459" y="6139"/>
                    <a:pt x="6554" y="6234"/>
                  </a:cubicBezTo>
                  <a:cubicBezTo>
                    <a:pt x="6617" y="6265"/>
                    <a:pt x="6648" y="6391"/>
                    <a:pt x="6648" y="6486"/>
                  </a:cubicBezTo>
                  <a:cubicBezTo>
                    <a:pt x="6648" y="6738"/>
                    <a:pt x="6459" y="6927"/>
                    <a:pt x="6270" y="6927"/>
                  </a:cubicBezTo>
                  <a:cubicBezTo>
                    <a:pt x="6081" y="6927"/>
                    <a:pt x="5861" y="6738"/>
                    <a:pt x="5861" y="6486"/>
                  </a:cubicBezTo>
                  <a:cubicBezTo>
                    <a:pt x="5861" y="6265"/>
                    <a:pt x="6081" y="6108"/>
                    <a:pt x="6270" y="6108"/>
                  </a:cubicBezTo>
                  <a:close/>
                  <a:moveTo>
                    <a:pt x="6176" y="4375"/>
                  </a:moveTo>
                  <a:cubicBezTo>
                    <a:pt x="6617" y="4375"/>
                    <a:pt x="7026" y="4501"/>
                    <a:pt x="7341" y="4722"/>
                  </a:cubicBezTo>
                  <a:lnTo>
                    <a:pt x="6743" y="5320"/>
                  </a:lnTo>
                  <a:cubicBezTo>
                    <a:pt x="6617" y="5289"/>
                    <a:pt x="6428" y="5226"/>
                    <a:pt x="6239" y="5226"/>
                  </a:cubicBezTo>
                  <a:cubicBezTo>
                    <a:pt x="5546" y="5226"/>
                    <a:pt x="5010" y="5793"/>
                    <a:pt x="5010" y="6454"/>
                  </a:cubicBezTo>
                  <a:cubicBezTo>
                    <a:pt x="5010" y="7116"/>
                    <a:pt x="5546" y="7715"/>
                    <a:pt x="6239" y="7715"/>
                  </a:cubicBezTo>
                  <a:cubicBezTo>
                    <a:pt x="6900" y="7715"/>
                    <a:pt x="7467" y="7147"/>
                    <a:pt x="7467" y="6454"/>
                  </a:cubicBezTo>
                  <a:cubicBezTo>
                    <a:pt x="7467" y="6265"/>
                    <a:pt x="7404" y="6108"/>
                    <a:pt x="7341" y="5887"/>
                  </a:cubicBezTo>
                  <a:lnTo>
                    <a:pt x="7908" y="5320"/>
                  </a:lnTo>
                  <a:cubicBezTo>
                    <a:pt x="8160" y="5635"/>
                    <a:pt x="8286" y="6013"/>
                    <a:pt x="8286" y="6454"/>
                  </a:cubicBezTo>
                  <a:cubicBezTo>
                    <a:pt x="8286" y="7588"/>
                    <a:pt x="7341" y="8534"/>
                    <a:pt x="6176" y="8534"/>
                  </a:cubicBezTo>
                  <a:cubicBezTo>
                    <a:pt x="5041" y="8534"/>
                    <a:pt x="4096" y="7588"/>
                    <a:pt x="4096" y="6454"/>
                  </a:cubicBezTo>
                  <a:cubicBezTo>
                    <a:pt x="4096" y="5320"/>
                    <a:pt x="5041" y="4375"/>
                    <a:pt x="6176" y="4375"/>
                  </a:cubicBezTo>
                  <a:close/>
                  <a:moveTo>
                    <a:pt x="6239" y="2800"/>
                  </a:moveTo>
                  <a:cubicBezTo>
                    <a:pt x="7089" y="2800"/>
                    <a:pt x="7908" y="3115"/>
                    <a:pt x="8539" y="3619"/>
                  </a:cubicBezTo>
                  <a:lnTo>
                    <a:pt x="7971" y="4217"/>
                  </a:lnTo>
                  <a:cubicBezTo>
                    <a:pt x="7499" y="3839"/>
                    <a:pt x="6869" y="3619"/>
                    <a:pt x="6239" y="3619"/>
                  </a:cubicBezTo>
                  <a:cubicBezTo>
                    <a:pt x="4600" y="3619"/>
                    <a:pt x="3309" y="4911"/>
                    <a:pt x="3309" y="6486"/>
                  </a:cubicBezTo>
                  <a:cubicBezTo>
                    <a:pt x="3309" y="8124"/>
                    <a:pt x="4632" y="9416"/>
                    <a:pt x="6239" y="9416"/>
                  </a:cubicBezTo>
                  <a:cubicBezTo>
                    <a:pt x="7845" y="9416"/>
                    <a:pt x="9137" y="8124"/>
                    <a:pt x="9137" y="6486"/>
                  </a:cubicBezTo>
                  <a:cubicBezTo>
                    <a:pt x="9137" y="5856"/>
                    <a:pt x="8948" y="5226"/>
                    <a:pt x="8539" y="4753"/>
                  </a:cubicBezTo>
                  <a:lnTo>
                    <a:pt x="9137" y="4154"/>
                  </a:lnTo>
                  <a:cubicBezTo>
                    <a:pt x="9641" y="4816"/>
                    <a:pt x="9956" y="5604"/>
                    <a:pt x="9956" y="6486"/>
                  </a:cubicBezTo>
                  <a:cubicBezTo>
                    <a:pt x="9956" y="8534"/>
                    <a:pt x="8318" y="10235"/>
                    <a:pt x="6239" y="10235"/>
                  </a:cubicBezTo>
                  <a:cubicBezTo>
                    <a:pt x="4191" y="10235"/>
                    <a:pt x="2490" y="8597"/>
                    <a:pt x="2490" y="6486"/>
                  </a:cubicBezTo>
                  <a:cubicBezTo>
                    <a:pt x="2490" y="4438"/>
                    <a:pt x="4128" y="2800"/>
                    <a:pt x="6239" y="2800"/>
                  </a:cubicBezTo>
                  <a:close/>
                  <a:moveTo>
                    <a:pt x="6270" y="1130"/>
                  </a:moveTo>
                  <a:cubicBezTo>
                    <a:pt x="7247" y="1130"/>
                    <a:pt x="8223" y="1414"/>
                    <a:pt x="9074" y="1918"/>
                  </a:cubicBezTo>
                  <a:cubicBezTo>
                    <a:pt x="9074" y="1949"/>
                    <a:pt x="9011" y="2012"/>
                    <a:pt x="9011" y="2044"/>
                  </a:cubicBezTo>
                  <a:lnTo>
                    <a:pt x="8917" y="2831"/>
                  </a:lnTo>
                  <a:cubicBezTo>
                    <a:pt x="8160" y="2296"/>
                    <a:pt x="7247" y="1981"/>
                    <a:pt x="6270" y="1981"/>
                  </a:cubicBezTo>
                  <a:cubicBezTo>
                    <a:pt x="3750" y="1981"/>
                    <a:pt x="1733" y="4028"/>
                    <a:pt x="1733" y="6486"/>
                  </a:cubicBezTo>
                  <a:cubicBezTo>
                    <a:pt x="1733" y="9006"/>
                    <a:pt x="3781" y="11054"/>
                    <a:pt x="6270" y="11054"/>
                  </a:cubicBezTo>
                  <a:cubicBezTo>
                    <a:pt x="8759" y="11054"/>
                    <a:pt x="10807" y="9006"/>
                    <a:pt x="10807" y="6486"/>
                  </a:cubicBezTo>
                  <a:cubicBezTo>
                    <a:pt x="10807" y="5509"/>
                    <a:pt x="10492" y="4596"/>
                    <a:pt x="9925" y="3871"/>
                  </a:cubicBezTo>
                  <a:lnTo>
                    <a:pt x="10712" y="3745"/>
                  </a:lnTo>
                  <a:cubicBezTo>
                    <a:pt x="10744" y="3745"/>
                    <a:pt x="10807" y="3745"/>
                    <a:pt x="10838" y="3713"/>
                  </a:cubicBezTo>
                  <a:cubicBezTo>
                    <a:pt x="11342" y="4533"/>
                    <a:pt x="11626" y="5478"/>
                    <a:pt x="11626" y="6486"/>
                  </a:cubicBezTo>
                  <a:cubicBezTo>
                    <a:pt x="11626" y="9447"/>
                    <a:pt x="9232" y="11873"/>
                    <a:pt x="6270" y="11873"/>
                  </a:cubicBezTo>
                  <a:cubicBezTo>
                    <a:pt x="3309" y="11873"/>
                    <a:pt x="914" y="9479"/>
                    <a:pt x="914" y="6486"/>
                  </a:cubicBezTo>
                  <a:cubicBezTo>
                    <a:pt x="914" y="3524"/>
                    <a:pt x="3309" y="1130"/>
                    <a:pt x="6270" y="1130"/>
                  </a:cubicBezTo>
                  <a:close/>
                  <a:moveTo>
                    <a:pt x="11030" y="0"/>
                  </a:moveTo>
                  <a:cubicBezTo>
                    <a:pt x="10930" y="0"/>
                    <a:pt x="10829" y="37"/>
                    <a:pt x="10744" y="122"/>
                  </a:cubicBezTo>
                  <a:lnTo>
                    <a:pt x="9610" y="1256"/>
                  </a:lnTo>
                  <a:cubicBezTo>
                    <a:pt x="8602" y="594"/>
                    <a:pt x="7467" y="279"/>
                    <a:pt x="6239" y="279"/>
                  </a:cubicBezTo>
                  <a:cubicBezTo>
                    <a:pt x="2805" y="279"/>
                    <a:pt x="1" y="3020"/>
                    <a:pt x="1" y="6486"/>
                  </a:cubicBezTo>
                  <a:cubicBezTo>
                    <a:pt x="1" y="9920"/>
                    <a:pt x="2773" y="12724"/>
                    <a:pt x="6239" y="12724"/>
                  </a:cubicBezTo>
                  <a:cubicBezTo>
                    <a:pt x="9641" y="12724"/>
                    <a:pt x="12445" y="9951"/>
                    <a:pt x="12445" y="6486"/>
                  </a:cubicBezTo>
                  <a:cubicBezTo>
                    <a:pt x="12445" y="5289"/>
                    <a:pt x="12099" y="4123"/>
                    <a:pt x="11468" y="3115"/>
                  </a:cubicBezTo>
                  <a:lnTo>
                    <a:pt x="12603" y="1981"/>
                  </a:lnTo>
                  <a:cubicBezTo>
                    <a:pt x="12877" y="1706"/>
                    <a:pt x="12650" y="1255"/>
                    <a:pt x="12292" y="1255"/>
                  </a:cubicBezTo>
                  <a:cubicBezTo>
                    <a:pt x="12280" y="1255"/>
                    <a:pt x="12268" y="1255"/>
                    <a:pt x="12256" y="1256"/>
                  </a:cubicBezTo>
                  <a:lnTo>
                    <a:pt x="11342" y="1382"/>
                  </a:lnTo>
                  <a:lnTo>
                    <a:pt x="11468" y="468"/>
                  </a:lnTo>
                  <a:cubicBezTo>
                    <a:pt x="11491" y="203"/>
                    <a:pt x="11265" y="0"/>
                    <a:pt x="110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497;p22">
              <a:extLst>
                <a:ext uri="{FF2B5EF4-FFF2-40B4-BE49-F238E27FC236}">
                  <a16:creationId xmlns:a16="http://schemas.microsoft.com/office/drawing/2014/main" id="{5F833690-A4CE-9BD1-1A1E-4436F8666933}"/>
                </a:ext>
              </a:extLst>
            </p:cNvPr>
            <p:cNvGrpSpPr/>
            <p:nvPr/>
          </p:nvGrpSpPr>
          <p:grpSpPr>
            <a:xfrm>
              <a:off x="4401787" y="1963845"/>
              <a:ext cx="382665" cy="367194"/>
              <a:chOff x="-62890750" y="2296300"/>
              <a:chExt cx="330825" cy="317450"/>
            </a:xfrm>
          </p:grpSpPr>
          <p:sp>
            <p:nvSpPr>
              <p:cNvPr id="75" name="Google Shape;498;p22">
                <a:extLst>
                  <a:ext uri="{FF2B5EF4-FFF2-40B4-BE49-F238E27FC236}">
                    <a16:creationId xmlns:a16="http://schemas.microsoft.com/office/drawing/2014/main" id="{41D1E220-D43F-14E0-3E47-B3722DD233A4}"/>
                  </a:ext>
                </a:extLst>
              </p:cNvPr>
              <p:cNvSpPr/>
              <p:nvPr/>
            </p:nvSpPr>
            <p:spPr>
              <a:xfrm>
                <a:off x="-62890750" y="2296300"/>
                <a:ext cx="313500" cy="195375"/>
              </a:xfrm>
              <a:custGeom>
                <a:avLst/>
                <a:gdLst/>
                <a:ahLst/>
                <a:cxnLst/>
                <a:rect l="l" t="t" r="r" b="b"/>
                <a:pathLst>
                  <a:path w="12540" h="7815" extrusionOk="0">
                    <a:moveTo>
                      <a:pt x="11437" y="2080"/>
                    </a:moveTo>
                    <a:lnTo>
                      <a:pt x="11658" y="2931"/>
                    </a:lnTo>
                    <a:lnTo>
                      <a:pt x="10776" y="2742"/>
                    </a:lnTo>
                    <a:lnTo>
                      <a:pt x="11437" y="2080"/>
                    </a:lnTo>
                    <a:close/>
                    <a:moveTo>
                      <a:pt x="6617" y="1"/>
                    </a:moveTo>
                    <a:cubicBezTo>
                      <a:pt x="4916" y="1"/>
                      <a:pt x="3340" y="662"/>
                      <a:pt x="2112" y="1828"/>
                    </a:cubicBezTo>
                    <a:cubicBezTo>
                      <a:pt x="663" y="3277"/>
                      <a:pt x="1" y="5420"/>
                      <a:pt x="379" y="7467"/>
                    </a:cubicBezTo>
                    <a:cubicBezTo>
                      <a:pt x="442" y="7656"/>
                      <a:pt x="568" y="7814"/>
                      <a:pt x="789" y="7814"/>
                    </a:cubicBezTo>
                    <a:lnTo>
                      <a:pt x="852" y="7814"/>
                    </a:lnTo>
                    <a:cubicBezTo>
                      <a:pt x="1104" y="7783"/>
                      <a:pt x="1198" y="7562"/>
                      <a:pt x="1167" y="7341"/>
                    </a:cubicBezTo>
                    <a:cubicBezTo>
                      <a:pt x="852" y="5577"/>
                      <a:pt x="1419" y="3718"/>
                      <a:pt x="2710" y="2458"/>
                    </a:cubicBezTo>
                    <a:cubicBezTo>
                      <a:pt x="3719" y="1450"/>
                      <a:pt x="5136" y="851"/>
                      <a:pt x="6617" y="851"/>
                    </a:cubicBezTo>
                    <a:cubicBezTo>
                      <a:pt x="7940" y="851"/>
                      <a:pt x="9200" y="1324"/>
                      <a:pt x="10177" y="2206"/>
                    </a:cubicBezTo>
                    <a:lnTo>
                      <a:pt x="9610" y="2773"/>
                    </a:lnTo>
                    <a:cubicBezTo>
                      <a:pt x="9484" y="2899"/>
                      <a:pt x="9452" y="3057"/>
                      <a:pt x="9484" y="3183"/>
                    </a:cubicBezTo>
                    <a:cubicBezTo>
                      <a:pt x="9515" y="3340"/>
                      <a:pt x="9641" y="3403"/>
                      <a:pt x="9799" y="3466"/>
                    </a:cubicBezTo>
                    <a:lnTo>
                      <a:pt x="12036" y="3939"/>
                    </a:lnTo>
                    <a:lnTo>
                      <a:pt x="12130" y="3939"/>
                    </a:lnTo>
                    <a:cubicBezTo>
                      <a:pt x="12225" y="3939"/>
                      <a:pt x="12319" y="3876"/>
                      <a:pt x="12382" y="3813"/>
                    </a:cubicBezTo>
                    <a:cubicBezTo>
                      <a:pt x="12508" y="3687"/>
                      <a:pt x="12540" y="3561"/>
                      <a:pt x="12508" y="3403"/>
                    </a:cubicBezTo>
                    <a:lnTo>
                      <a:pt x="12036" y="1167"/>
                    </a:lnTo>
                    <a:cubicBezTo>
                      <a:pt x="12004" y="1009"/>
                      <a:pt x="11878" y="883"/>
                      <a:pt x="11752" y="851"/>
                    </a:cubicBezTo>
                    <a:cubicBezTo>
                      <a:pt x="11715" y="844"/>
                      <a:pt x="11678" y="840"/>
                      <a:pt x="11642" y="840"/>
                    </a:cubicBezTo>
                    <a:cubicBezTo>
                      <a:pt x="11526" y="840"/>
                      <a:pt x="11422" y="881"/>
                      <a:pt x="11374" y="977"/>
                    </a:cubicBezTo>
                    <a:lnTo>
                      <a:pt x="10776" y="1576"/>
                    </a:lnTo>
                    <a:cubicBezTo>
                      <a:pt x="9641" y="536"/>
                      <a:pt x="8129" y="1"/>
                      <a:pt x="6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99;p22">
                <a:extLst>
                  <a:ext uri="{FF2B5EF4-FFF2-40B4-BE49-F238E27FC236}">
                    <a16:creationId xmlns:a16="http://schemas.microsoft.com/office/drawing/2014/main" id="{B3E9AE24-3131-C12B-6BFC-FD9409526D0A}"/>
                  </a:ext>
                </a:extLst>
              </p:cNvPr>
              <p:cNvSpPr/>
              <p:nvPr/>
            </p:nvSpPr>
            <p:spPr>
              <a:xfrm>
                <a:off x="-62874975" y="2417475"/>
                <a:ext cx="315050" cy="196275"/>
              </a:xfrm>
              <a:custGeom>
                <a:avLst/>
                <a:gdLst/>
                <a:ahLst/>
                <a:cxnLst/>
                <a:rect l="l" t="t" r="r" b="b"/>
                <a:pathLst>
                  <a:path w="12602" h="7851" extrusionOk="0">
                    <a:moveTo>
                      <a:pt x="977" y="4857"/>
                    </a:moveTo>
                    <a:lnTo>
                      <a:pt x="1827" y="5078"/>
                    </a:lnTo>
                    <a:lnTo>
                      <a:pt x="1166" y="5739"/>
                    </a:lnTo>
                    <a:lnTo>
                      <a:pt x="977" y="4857"/>
                    </a:lnTo>
                    <a:close/>
                    <a:moveTo>
                      <a:pt x="11779" y="1"/>
                    </a:moveTo>
                    <a:cubicBezTo>
                      <a:pt x="11759" y="1"/>
                      <a:pt x="11739" y="2"/>
                      <a:pt x="11720" y="6"/>
                    </a:cubicBezTo>
                    <a:cubicBezTo>
                      <a:pt x="11499" y="69"/>
                      <a:pt x="11373" y="289"/>
                      <a:pt x="11405" y="478"/>
                    </a:cubicBezTo>
                    <a:cubicBezTo>
                      <a:pt x="11720" y="2274"/>
                      <a:pt x="11184" y="4101"/>
                      <a:pt x="9861" y="5361"/>
                    </a:cubicBezTo>
                    <a:cubicBezTo>
                      <a:pt x="8853" y="6401"/>
                      <a:pt x="7435" y="7000"/>
                      <a:pt x="5986" y="7000"/>
                    </a:cubicBezTo>
                    <a:cubicBezTo>
                      <a:pt x="4631" y="7000"/>
                      <a:pt x="3371" y="6527"/>
                      <a:pt x="2394" y="5645"/>
                    </a:cubicBezTo>
                    <a:lnTo>
                      <a:pt x="2993" y="5046"/>
                    </a:lnTo>
                    <a:cubicBezTo>
                      <a:pt x="3088" y="4952"/>
                      <a:pt x="3151" y="4794"/>
                      <a:pt x="3088" y="4668"/>
                    </a:cubicBezTo>
                    <a:cubicBezTo>
                      <a:pt x="3056" y="4511"/>
                      <a:pt x="2962" y="4416"/>
                      <a:pt x="2772" y="4385"/>
                    </a:cubicBezTo>
                    <a:lnTo>
                      <a:pt x="536" y="3912"/>
                    </a:lnTo>
                    <a:cubicBezTo>
                      <a:pt x="506" y="3905"/>
                      <a:pt x="476" y="3901"/>
                      <a:pt x="446" y="3901"/>
                    </a:cubicBezTo>
                    <a:cubicBezTo>
                      <a:pt x="350" y="3901"/>
                      <a:pt x="254" y="3942"/>
                      <a:pt x="158" y="4038"/>
                    </a:cubicBezTo>
                    <a:cubicBezTo>
                      <a:pt x="32" y="4164"/>
                      <a:pt x="0" y="4290"/>
                      <a:pt x="32" y="4448"/>
                    </a:cubicBezTo>
                    <a:lnTo>
                      <a:pt x="504" y="6685"/>
                    </a:lnTo>
                    <a:cubicBezTo>
                      <a:pt x="536" y="6842"/>
                      <a:pt x="662" y="6937"/>
                      <a:pt x="788" y="7000"/>
                    </a:cubicBezTo>
                    <a:lnTo>
                      <a:pt x="882" y="7000"/>
                    </a:lnTo>
                    <a:cubicBezTo>
                      <a:pt x="1008" y="7000"/>
                      <a:pt x="1103" y="6968"/>
                      <a:pt x="1166" y="6874"/>
                    </a:cubicBezTo>
                    <a:lnTo>
                      <a:pt x="1764" y="6275"/>
                    </a:lnTo>
                    <a:cubicBezTo>
                      <a:pt x="2899" y="7315"/>
                      <a:pt x="4411" y="7850"/>
                      <a:pt x="5923" y="7850"/>
                    </a:cubicBezTo>
                    <a:cubicBezTo>
                      <a:pt x="7624" y="7850"/>
                      <a:pt x="9200" y="7189"/>
                      <a:pt x="10428" y="6023"/>
                    </a:cubicBezTo>
                    <a:cubicBezTo>
                      <a:pt x="11909" y="4511"/>
                      <a:pt x="12602" y="2400"/>
                      <a:pt x="12192" y="321"/>
                    </a:cubicBezTo>
                    <a:cubicBezTo>
                      <a:pt x="12164" y="123"/>
                      <a:pt x="11958" y="1"/>
                      <a:pt x="117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00;p22">
                <a:extLst>
                  <a:ext uri="{FF2B5EF4-FFF2-40B4-BE49-F238E27FC236}">
                    <a16:creationId xmlns:a16="http://schemas.microsoft.com/office/drawing/2014/main" id="{1228786F-8952-62BF-978C-40E7A8CCFA7F}"/>
                  </a:ext>
                </a:extLst>
              </p:cNvPr>
              <p:cNvSpPr/>
              <p:nvPr/>
            </p:nvSpPr>
            <p:spPr>
              <a:xfrm>
                <a:off x="-62822225" y="2357750"/>
                <a:ext cx="193000" cy="192975"/>
              </a:xfrm>
              <a:custGeom>
                <a:avLst/>
                <a:gdLst/>
                <a:ahLst/>
                <a:cxnLst/>
                <a:rect l="l" t="t" r="r" b="b"/>
                <a:pathLst>
                  <a:path w="7720" h="7719" extrusionOk="0">
                    <a:moveTo>
                      <a:pt x="2238" y="1323"/>
                    </a:moveTo>
                    <a:lnTo>
                      <a:pt x="2238" y="1323"/>
                    </a:lnTo>
                    <a:cubicBezTo>
                      <a:pt x="2143" y="1544"/>
                      <a:pt x="2049" y="1827"/>
                      <a:pt x="1986" y="2111"/>
                    </a:cubicBezTo>
                    <a:lnTo>
                      <a:pt x="1419" y="2111"/>
                    </a:lnTo>
                    <a:cubicBezTo>
                      <a:pt x="1671" y="1796"/>
                      <a:pt x="1923" y="1512"/>
                      <a:pt x="2238" y="1323"/>
                    </a:cubicBezTo>
                    <a:close/>
                    <a:moveTo>
                      <a:pt x="3466" y="1040"/>
                    </a:moveTo>
                    <a:lnTo>
                      <a:pt x="3466" y="2111"/>
                    </a:lnTo>
                    <a:lnTo>
                      <a:pt x="2836" y="2111"/>
                    </a:lnTo>
                    <a:cubicBezTo>
                      <a:pt x="2994" y="1575"/>
                      <a:pt x="3246" y="1229"/>
                      <a:pt x="3466" y="1040"/>
                    </a:cubicBezTo>
                    <a:close/>
                    <a:moveTo>
                      <a:pt x="4254" y="1040"/>
                    </a:moveTo>
                    <a:cubicBezTo>
                      <a:pt x="4538" y="1229"/>
                      <a:pt x="4727" y="1575"/>
                      <a:pt x="4884" y="2111"/>
                    </a:cubicBezTo>
                    <a:lnTo>
                      <a:pt x="4254" y="2111"/>
                    </a:lnTo>
                    <a:lnTo>
                      <a:pt x="4254" y="1040"/>
                    </a:lnTo>
                    <a:close/>
                    <a:moveTo>
                      <a:pt x="5483" y="1323"/>
                    </a:moveTo>
                    <a:lnTo>
                      <a:pt x="5483" y="1323"/>
                    </a:lnTo>
                    <a:cubicBezTo>
                      <a:pt x="5798" y="1512"/>
                      <a:pt x="6081" y="1796"/>
                      <a:pt x="6302" y="2111"/>
                    </a:cubicBezTo>
                    <a:lnTo>
                      <a:pt x="5766" y="2111"/>
                    </a:lnTo>
                    <a:cubicBezTo>
                      <a:pt x="5672" y="1827"/>
                      <a:pt x="5609" y="1544"/>
                      <a:pt x="5483" y="1323"/>
                    </a:cubicBezTo>
                    <a:close/>
                    <a:moveTo>
                      <a:pt x="1765" y="2930"/>
                    </a:moveTo>
                    <a:cubicBezTo>
                      <a:pt x="1734" y="3245"/>
                      <a:pt x="1702" y="3560"/>
                      <a:pt x="1702" y="3875"/>
                    </a:cubicBezTo>
                    <a:cubicBezTo>
                      <a:pt x="1702" y="4190"/>
                      <a:pt x="1734" y="4537"/>
                      <a:pt x="1765" y="4820"/>
                    </a:cubicBezTo>
                    <a:lnTo>
                      <a:pt x="978" y="4820"/>
                    </a:lnTo>
                    <a:cubicBezTo>
                      <a:pt x="883" y="4537"/>
                      <a:pt x="820" y="4222"/>
                      <a:pt x="820" y="3875"/>
                    </a:cubicBezTo>
                    <a:cubicBezTo>
                      <a:pt x="820" y="3497"/>
                      <a:pt x="883" y="3214"/>
                      <a:pt x="978" y="2930"/>
                    </a:cubicBezTo>
                    <a:close/>
                    <a:moveTo>
                      <a:pt x="5136" y="2930"/>
                    </a:moveTo>
                    <a:cubicBezTo>
                      <a:pt x="5168" y="3245"/>
                      <a:pt x="5199" y="3560"/>
                      <a:pt x="5199" y="3875"/>
                    </a:cubicBezTo>
                    <a:cubicBezTo>
                      <a:pt x="5199" y="4222"/>
                      <a:pt x="5168" y="4537"/>
                      <a:pt x="5136" y="4820"/>
                    </a:cubicBezTo>
                    <a:lnTo>
                      <a:pt x="4286" y="4820"/>
                    </a:lnTo>
                    <a:lnTo>
                      <a:pt x="4286" y="2930"/>
                    </a:lnTo>
                    <a:close/>
                    <a:moveTo>
                      <a:pt x="6743" y="2930"/>
                    </a:moveTo>
                    <a:cubicBezTo>
                      <a:pt x="6869" y="3245"/>
                      <a:pt x="6900" y="3560"/>
                      <a:pt x="6900" y="3875"/>
                    </a:cubicBezTo>
                    <a:cubicBezTo>
                      <a:pt x="6900" y="4222"/>
                      <a:pt x="6869" y="4537"/>
                      <a:pt x="6743" y="4820"/>
                    </a:cubicBezTo>
                    <a:lnTo>
                      <a:pt x="5955" y="4820"/>
                    </a:lnTo>
                    <a:cubicBezTo>
                      <a:pt x="5987" y="4505"/>
                      <a:pt x="6018" y="4190"/>
                      <a:pt x="6018" y="3875"/>
                    </a:cubicBezTo>
                    <a:cubicBezTo>
                      <a:pt x="6018" y="3560"/>
                      <a:pt x="5987" y="3214"/>
                      <a:pt x="5955" y="2930"/>
                    </a:cubicBezTo>
                    <a:close/>
                    <a:moveTo>
                      <a:pt x="3466" y="2930"/>
                    </a:moveTo>
                    <a:lnTo>
                      <a:pt x="3466" y="4852"/>
                    </a:lnTo>
                    <a:lnTo>
                      <a:pt x="2647" y="4852"/>
                    </a:lnTo>
                    <a:cubicBezTo>
                      <a:pt x="2553" y="4537"/>
                      <a:pt x="2553" y="4222"/>
                      <a:pt x="2553" y="3875"/>
                    </a:cubicBezTo>
                    <a:cubicBezTo>
                      <a:pt x="2553" y="3497"/>
                      <a:pt x="2616" y="3214"/>
                      <a:pt x="2647" y="2930"/>
                    </a:cubicBezTo>
                    <a:close/>
                    <a:moveTo>
                      <a:pt x="6302" y="5640"/>
                    </a:moveTo>
                    <a:cubicBezTo>
                      <a:pt x="6081" y="5955"/>
                      <a:pt x="5798" y="6238"/>
                      <a:pt x="5483" y="6427"/>
                    </a:cubicBezTo>
                    <a:cubicBezTo>
                      <a:pt x="5609" y="6207"/>
                      <a:pt x="5672" y="5923"/>
                      <a:pt x="5766" y="5640"/>
                    </a:cubicBezTo>
                    <a:close/>
                    <a:moveTo>
                      <a:pt x="1986" y="5671"/>
                    </a:moveTo>
                    <a:cubicBezTo>
                      <a:pt x="2049" y="5955"/>
                      <a:pt x="2143" y="6238"/>
                      <a:pt x="2238" y="6459"/>
                    </a:cubicBezTo>
                    <a:cubicBezTo>
                      <a:pt x="1923" y="6238"/>
                      <a:pt x="1671" y="5955"/>
                      <a:pt x="1419" y="5671"/>
                    </a:cubicBezTo>
                    <a:close/>
                    <a:moveTo>
                      <a:pt x="4916" y="5640"/>
                    </a:moveTo>
                    <a:cubicBezTo>
                      <a:pt x="4727" y="6144"/>
                      <a:pt x="4538" y="6522"/>
                      <a:pt x="4286" y="6711"/>
                    </a:cubicBezTo>
                    <a:lnTo>
                      <a:pt x="4286" y="5640"/>
                    </a:lnTo>
                    <a:close/>
                    <a:moveTo>
                      <a:pt x="3466" y="5671"/>
                    </a:moveTo>
                    <a:lnTo>
                      <a:pt x="3466" y="6742"/>
                    </a:lnTo>
                    <a:cubicBezTo>
                      <a:pt x="3246" y="6553"/>
                      <a:pt x="2994" y="6144"/>
                      <a:pt x="2836" y="5671"/>
                    </a:cubicBezTo>
                    <a:close/>
                    <a:moveTo>
                      <a:pt x="3876" y="0"/>
                    </a:moveTo>
                    <a:cubicBezTo>
                      <a:pt x="2301" y="0"/>
                      <a:pt x="915" y="945"/>
                      <a:pt x="316" y="2332"/>
                    </a:cubicBezTo>
                    <a:cubicBezTo>
                      <a:pt x="127" y="2804"/>
                      <a:pt x="1" y="3308"/>
                      <a:pt x="1" y="3875"/>
                    </a:cubicBezTo>
                    <a:cubicBezTo>
                      <a:pt x="1" y="4411"/>
                      <a:pt x="127" y="4946"/>
                      <a:pt x="316" y="5419"/>
                    </a:cubicBezTo>
                    <a:cubicBezTo>
                      <a:pt x="915" y="6774"/>
                      <a:pt x="2301" y="7719"/>
                      <a:pt x="3876" y="7719"/>
                    </a:cubicBezTo>
                    <a:cubicBezTo>
                      <a:pt x="5451" y="7719"/>
                      <a:pt x="6806" y="6774"/>
                      <a:pt x="7405" y="5419"/>
                    </a:cubicBezTo>
                    <a:cubicBezTo>
                      <a:pt x="7594" y="4946"/>
                      <a:pt x="7720" y="4411"/>
                      <a:pt x="7720" y="3875"/>
                    </a:cubicBezTo>
                    <a:cubicBezTo>
                      <a:pt x="7720" y="3308"/>
                      <a:pt x="7594" y="2804"/>
                      <a:pt x="7405" y="2332"/>
                    </a:cubicBezTo>
                    <a:cubicBezTo>
                      <a:pt x="6806" y="945"/>
                      <a:pt x="5451" y="0"/>
                      <a:pt x="38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 name="Google Shape;2381;p41">
            <a:extLst>
              <a:ext uri="{FF2B5EF4-FFF2-40B4-BE49-F238E27FC236}">
                <a16:creationId xmlns:a16="http://schemas.microsoft.com/office/drawing/2014/main" id="{431237C5-596B-7E17-3406-1EDC6D3AB4C5}"/>
              </a:ext>
            </a:extLst>
          </p:cNvPr>
          <p:cNvSpPr txBox="1">
            <a:spLocks/>
          </p:cNvSpPr>
          <p:nvPr/>
        </p:nvSpPr>
        <p:spPr>
          <a:xfrm>
            <a:off x="6644426" y="-777771"/>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a:t>
            </a:r>
            <a:r>
              <a:rPr lang="vi-VN" sz="3600" dirty="0">
                <a:solidFill>
                  <a:schemeClr val="dk1"/>
                </a:solidFill>
                <a:latin typeface="#9Slide07 IcielBaliho Script" pitchFamily="2" charset="0"/>
              </a:rPr>
              <a:t>3</a:t>
            </a:r>
            <a:endParaRPr lang="en-US" sz="3600" dirty="0">
              <a:latin typeface="#9Slide07 IcielBaliho Script" pitchFamily="2" charset="0"/>
            </a:endParaRPr>
          </a:p>
        </p:txBody>
      </p:sp>
      <p:pic>
        <p:nvPicPr>
          <p:cNvPr id="81" name="Picture 8" descr="Car ownership usage isometric composition with view of two crashed cars with characters of automobile owners Free Vector">
            <a:extLst>
              <a:ext uri="{FF2B5EF4-FFF2-40B4-BE49-F238E27FC236}">
                <a16:creationId xmlns:a16="http://schemas.microsoft.com/office/drawing/2014/main" id="{42FFCA1E-5E71-F490-7951-7EEEAB23A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500" y="3231224"/>
            <a:ext cx="2635987" cy="2497251"/>
          </a:xfrm>
          <a:prstGeom prst="rect">
            <a:avLst/>
          </a:prstGeom>
          <a:noFill/>
          <a:extLst>
            <a:ext uri="{909E8E84-426E-40DD-AFC4-6F175D3DCCD1}">
              <a14:hiddenFill xmlns:a14="http://schemas.microsoft.com/office/drawing/2010/main">
                <a:solidFill>
                  <a:srgbClr val="FFFFFF"/>
                </a:solidFill>
              </a14:hiddenFill>
            </a:ext>
          </a:extLst>
        </p:spPr>
      </p:pic>
      <p:sp>
        <p:nvSpPr>
          <p:cNvPr id="82" name="Google Shape;2381;p41">
            <a:extLst>
              <a:ext uri="{FF2B5EF4-FFF2-40B4-BE49-F238E27FC236}">
                <a16:creationId xmlns:a16="http://schemas.microsoft.com/office/drawing/2014/main" id="{0CB13334-4705-17F2-E868-253179AFC45D}"/>
              </a:ext>
            </a:extLst>
          </p:cNvPr>
          <p:cNvSpPr txBox="1">
            <a:spLocks/>
          </p:cNvSpPr>
          <p:nvPr/>
        </p:nvSpPr>
        <p:spPr>
          <a:xfrm>
            <a:off x="3351524" y="-826553"/>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5</a:t>
            </a:r>
            <a:endParaRPr lang="en-US" sz="3600" dirty="0">
              <a:latin typeface="#9Slide07 IcielBaliho Script"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92"/>
                                        </p:tgtEl>
                                        <p:attrNameLst>
                                          <p:attrName>style.visibility</p:attrName>
                                        </p:attrNameLst>
                                      </p:cBhvr>
                                      <p:to>
                                        <p:strVal val="visible"/>
                                      </p:to>
                                    </p:set>
                                    <p:animEffect transition="in" filter="wipe(left)">
                                      <p:cBhvr>
                                        <p:cTn id="7" dur="500"/>
                                        <p:tgtEl>
                                          <p:spTgt spid="169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691"/>
                                        </p:tgtEl>
                                        <p:attrNameLst>
                                          <p:attrName>style.visibility</p:attrName>
                                        </p:attrNameLst>
                                      </p:cBhvr>
                                      <p:to>
                                        <p:strVal val="visible"/>
                                      </p:to>
                                    </p:set>
                                    <p:animEffect transition="in" filter="wipe(right)">
                                      <p:cBhvr>
                                        <p:cTn id="11" dur="250"/>
                                        <p:tgtEl>
                                          <p:spTgt spid="1691"/>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1690"/>
                                        </p:tgtEl>
                                        <p:attrNameLst>
                                          <p:attrName>style.visibility</p:attrName>
                                        </p:attrNameLst>
                                      </p:cBhvr>
                                      <p:to>
                                        <p:strVal val="visible"/>
                                      </p:to>
                                    </p:set>
                                    <p:animEffect transition="in" filter="wipe(left)">
                                      <p:cBhvr>
                                        <p:cTn id="15" dur="1000"/>
                                        <p:tgtEl>
                                          <p:spTgt spid="1690"/>
                                        </p:tgtEl>
                                      </p:cBhvr>
                                    </p:animEffect>
                                  </p:childTnLst>
                                </p:cTn>
                              </p:par>
                              <p:par>
                                <p:cTn id="16" presetID="22" presetClass="entr" presetSubtype="8" fill="hold" grpId="0" nodeType="withEffect">
                                  <p:stCondLst>
                                    <p:cond delay="850"/>
                                  </p:stCondLst>
                                  <p:childTnLst>
                                    <p:set>
                                      <p:cBhvr>
                                        <p:cTn id="17" dur="1" fill="hold">
                                          <p:stCondLst>
                                            <p:cond delay="0"/>
                                          </p:stCondLst>
                                        </p:cTn>
                                        <p:tgtEl>
                                          <p:spTgt spid="1676"/>
                                        </p:tgtEl>
                                        <p:attrNameLst>
                                          <p:attrName>style.visibility</p:attrName>
                                        </p:attrNameLst>
                                      </p:cBhvr>
                                      <p:to>
                                        <p:strVal val="visible"/>
                                      </p:to>
                                    </p:set>
                                    <p:animEffect transition="in" filter="wipe(left)">
                                      <p:cBhvr>
                                        <p:cTn id="18" dur="250"/>
                                        <p:tgtEl>
                                          <p:spTgt spid="1676"/>
                                        </p:tgtEl>
                                      </p:cBhvr>
                                    </p:animEffect>
                                  </p:childTnLst>
                                </p:cTn>
                              </p:par>
                              <p:par>
                                <p:cTn id="19" presetID="53" presetClass="entr" presetSubtype="16" fill="hold" grpId="0" nodeType="withEffect">
                                  <p:stCondLst>
                                    <p:cond delay="850"/>
                                  </p:stCondLst>
                                  <p:childTnLst>
                                    <p:set>
                                      <p:cBhvr>
                                        <p:cTn id="20" dur="1" fill="hold">
                                          <p:stCondLst>
                                            <p:cond delay="0"/>
                                          </p:stCondLst>
                                        </p:cTn>
                                        <p:tgtEl>
                                          <p:spTgt spid="1679"/>
                                        </p:tgtEl>
                                        <p:attrNameLst>
                                          <p:attrName>style.visibility</p:attrName>
                                        </p:attrNameLst>
                                      </p:cBhvr>
                                      <p:to>
                                        <p:strVal val="visible"/>
                                      </p:to>
                                    </p:set>
                                    <p:anim calcmode="lin" valueType="num">
                                      <p:cBhvr>
                                        <p:cTn id="21" dur="500" fill="hold"/>
                                        <p:tgtEl>
                                          <p:spTgt spid="1679"/>
                                        </p:tgtEl>
                                        <p:attrNameLst>
                                          <p:attrName>ppt_w</p:attrName>
                                        </p:attrNameLst>
                                      </p:cBhvr>
                                      <p:tavLst>
                                        <p:tav tm="0">
                                          <p:val>
                                            <p:fltVal val="0"/>
                                          </p:val>
                                        </p:tav>
                                        <p:tav tm="100000">
                                          <p:val>
                                            <p:strVal val="#ppt_w"/>
                                          </p:val>
                                        </p:tav>
                                      </p:tavLst>
                                    </p:anim>
                                    <p:anim calcmode="lin" valueType="num">
                                      <p:cBhvr>
                                        <p:cTn id="22" dur="500" fill="hold"/>
                                        <p:tgtEl>
                                          <p:spTgt spid="1679"/>
                                        </p:tgtEl>
                                        <p:attrNameLst>
                                          <p:attrName>ppt_h</p:attrName>
                                        </p:attrNameLst>
                                      </p:cBhvr>
                                      <p:tavLst>
                                        <p:tav tm="0">
                                          <p:val>
                                            <p:fltVal val="0"/>
                                          </p:val>
                                        </p:tav>
                                        <p:tav tm="100000">
                                          <p:val>
                                            <p:strVal val="#ppt_h"/>
                                          </p:val>
                                        </p:tav>
                                      </p:tavLst>
                                    </p:anim>
                                    <p:animEffect transition="in" filter="fade">
                                      <p:cBhvr>
                                        <p:cTn id="23" dur="500"/>
                                        <p:tgtEl>
                                          <p:spTgt spid="1679"/>
                                        </p:tgtEl>
                                      </p:cBhvr>
                                    </p:animEffect>
                                  </p:childTnLst>
                                </p:cTn>
                              </p:par>
                            </p:childTnLst>
                          </p:cTn>
                        </p:par>
                        <p:par>
                          <p:cTn id="24" fill="hold">
                            <p:stCondLst>
                              <p:cond delay="2100"/>
                            </p:stCondLst>
                            <p:childTnLst>
                              <p:par>
                                <p:cTn id="25" presetID="22" presetClass="entr" presetSubtype="8" fill="hold" grpId="0" nodeType="afterEffect">
                                  <p:stCondLst>
                                    <p:cond delay="0"/>
                                  </p:stCondLst>
                                  <p:childTnLst>
                                    <p:set>
                                      <p:cBhvr>
                                        <p:cTn id="26" dur="1" fill="hold">
                                          <p:stCondLst>
                                            <p:cond delay="0"/>
                                          </p:stCondLst>
                                        </p:cTn>
                                        <p:tgtEl>
                                          <p:spTgt spid="1713"/>
                                        </p:tgtEl>
                                        <p:attrNameLst>
                                          <p:attrName>style.visibility</p:attrName>
                                        </p:attrNameLst>
                                      </p:cBhvr>
                                      <p:to>
                                        <p:strVal val="visible"/>
                                      </p:to>
                                    </p:set>
                                    <p:animEffect transition="in" filter="wipe(left)">
                                      <p:cBhvr>
                                        <p:cTn id="27" dur="500"/>
                                        <p:tgtEl>
                                          <p:spTgt spid="17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89"/>
                                        </p:tgtEl>
                                        <p:attrNameLst>
                                          <p:attrName>style.visibility</p:attrName>
                                        </p:attrNameLst>
                                      </p:cBhvr>
                                      <p:to>
                                        <p:strVal val="visible"/>
                                      </p:to>
                                    </p:set>
                                    <p:animEffect transition="in" filter="wipe(left)">
                                      <p:cBhvr>
                                        <p:cTn id="32" dur="500"/>
                                        <p:tgtEl>
                                          <p:spTgt spid="1689"/>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1688"/>
                                        </p:tgtEl>
                                        <p:attrNameLst>
                                          <p:attrName>style.visibility</p:attrName>
                                        </p:attrNameLst>
                                      </p:cBhvr>
                                      <p:to>
                                        <p:strVal val="visible"/>
                                      </p:to>
                                    </p:set>
                                    <p:animEffect transition="in" filter="wipe(right)">
                                      <p:cBhvr>
                                        <p:cTn id="36" dur="250"/>
                                        <p:tgtEl>
                                          <p:spTgt spid="1688"/>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1687"/>
                                        </p:tgtEl>
                                        <p:attrNameLst>
                                          <p:attrName>style.visibility</p:attrName>
                                        </p:attrNameLst>
                                      </p:cBhvr>
                                      <p:to>
                                        <p:strVal val="visible"/>
                                      </p:to>
                                    </p:set>
                                    <p:animEffect transition="in" filter="wipe(left)">
                                      <p:cBhvr>
                                        <p:cTn id="40" dur="1000"/>
                                        <p:tgtEl>
                                          <p:spTgt spid="1687"/>
                                        </p:tgtEl>
                                      </p:cBhvr>
                                    </p:animEffect>
                                  </p:childTnLst>
                                </p:cTn>
                              </p:par>
                              <p:par>
                                <p:cTn id="41" presetID="22" presetClass="entr" presetSubtype="8" fill="hold" grpId="0" nodeType="withEffect">
                                  <p:stCondLst>
                                    <p:cond delay="850"/>
                                  </p:stCondLst>
                                  <p:childTnLst>
                                    <p:set>
                                      <p:cBhvr>
                                        <p:cTn id="42" dur="1" fill="hold">
                                          <p:stCondLst>
                                            <p:cond delay="0"/>
                                          </p:stCondLst>
                                        </p:cTn>
                                        <p:tgtEl>
                                          <p:spTgt spid="1675"/>
                                        </p:tgtEl>
                                        <p:attrNameLst>
                                          <p:attrName>style.visibility</p:attrName>
                                        </p:attrNameLst>
                                      </p:cBhvr>
                                      <p:to>
                                        <p:strVal val="visible"/>
                                      </p:to>
                                    </p:set>
                                    <p:animEffect transition="in" filter="wipe(left)">
                                      <p:cBhvr>
                                        <p:cTn id="43" dur="250"/>
                                        <p:tgtEl>
                                          <p:spTgt spid="1675"/>
                                        </p:tgtEl>
                                      </p:cBhvr>
                                    </p:animEffect>
                                  </p:childTnLst>
                                </p:cTn>
                              </p:par>
                              <p:par>
                                <p:cTn id="44" presetID="53" presetClass="entr" presetSubtype="16" fill="hold" grpId="0" nodeType="withEffect">
                                  <p:stCondLst>
                                    <p:cond delay="850"/>
                                  </p:stCondLst>
                                  <p:childTnLst>
                                    <p:set>
                                      <p:cBhvr>
                                        <p:cTn id="45" dur="1" fill="hold">
                                          <p:stCondLst>
                                            <p:cond delay="0"/>
                                          </p:stCondLst>
                                        </p:cTn>
                                        <p:tgtEl>
                                          <p:spTgt spid="1681"/>
                                        </p:tgtEl>
                                        <p:attrNameLst>
                                          <p:attrName>style.visibility</p:attrName>
                                        </p:attrNameLst>
                                      </p:cBhvr>
                                      <p:to>
                                        <p:strVal val="visible"/>
                                      </p:to>
                                    </p:set>
                                    <p:anim calcmode="lin" valueType="num">
                                      <p:cBhvr>
                                        <p:cTn id="46" dur="500" fill="hold"/>
                                        <p:tgtEl>
                                          <p:spTgt spid="1681"/>
                                        </p:tgtEl>
                                        <p:attrNameLst>
                                          <p:attrName>ppt_w</p:attrName>
                                        </p:attrNameLst>
                                      </p:cBhvr>
                                      <p:tavLst>
                                        <p:tav tm="0">
                                          <p:val>
                                            <p:fltVal val="0"/>
                                          </p:val>
                                        </p:tav>
                                        <p:tav tm="100000">
                                          <p:val>
                                            <p:strVal val="#ppt_w"/>
                                          </p:val>
                                        </p:tav>
                                      </p:tavLst>
                                    </p:anim>
                                    <p:anim calcmode="lin" valueType="num">
                                      <p:cBhvr>
                                        <p:cTn id="47" dur="500" fill="hold"/>
                                        <p:tgtEl>
                                          <p:spTgt spid="1681"/>
                                        </p:tgtEl>
                                        <p:attrNameLst>
                                          <p:attrName>ppt_h</p:attrName>
                                        </p:attrNameLst>
                                      </p:cBhvr>
                                      <p:tavLst>
                                        <p:tav tm="0">
                                          <p:val>
                                            <p:fltVal val="0"/>
                                          </p:val>
                                        </p:tav>
                                        <p:tav tm="100000">
                                          <p:val>
                                            <p:strVal val="#ppt_h"/>
                                          </p:val>
                                        </p:tav>
                                      </p:tavLst>
                                    </p:anim>
                                    <p:animEffect transition="in" filter="fade">
                                      <p:cBhvr>
                                        <p:cTn id="48" dur="500"/>
                                        <p:tgtEl>
                                          <p:spTgt spid="1681"/>
                                        </p:tgtEl>
                                      </p:cBhvr>
                                    </p:animEffect>
                                  </p:childTnLst>
                                </p:cTn>
                              </p:par>
                            </p:childTnLst>
                          </p:cTn>
                        </p:par>
                        <p:par>
                          <p:cTn id="49" fill="hold">
                            <p:stCondLst>
                              <p:cond delay="2100"/>
                            </p:stCondLst>
                            <p:childTnLst>
                              <p:par>
                                <p:cTn id="50" presetID="22" presetClass="entr" presetSubtype="8" fill="hold" grpId="0" nodeType="afterEffect">
                                  <p:stCondLst>
                                    <p:cond delay="0"/>
                                  </p:stCondLst>
                                  <p:childTnLst>
                                    <p:set>
                                      <p:cBhvr>
                                        <p:cTn id="51" dur="1" fill="hold">
                                          <p:stCondLst>
                                            <p:cond delay="0"/>
                                          </p:stCondLst>
                                        </p:cTn>
                                        <p:tgtEl>
                                          <p:spTgt spid="1716"/>
                                        </p:tgtEl>
                                        <p:attrNameLst>
                                          <p:attrName>style.visibility</p:attrName>
                                        </p:attrNameLst>
                                      </p:cBhvr>
                                      <p:to>
                                        <p:strVal val="visible"/>
                                      </p:to>
                                    </p:set>
                                    <p:animEffect transition="in" filter="wipe(left)">
                                      <p:cBhvr>
                                        <p:cTn id="52" dur="500"/>
                                        <p:tgtEl>
                                          <p:spTgt spid="17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686"/>
                                        </p:tgtEl>
                                        <p:attrNameLst>
                                          <p:attrName>style.visibility</p:attrName>
                                        </p:attrNameLst>
                                      </p:cBhvr>
                                      <p:to>
                                        <p:strVal val="visible"/>
                                      </p:to>
                                    </p:set>
                                    <p:animEffect transition="in" filter="wipe(left)">
                                      <p:cBhvr>
                                        <p:cTn id="57" dur="500"/>
                                        <p:tgtEl>
                                          <p:spTgt spid="1686"/>
                                        </p:tgtEl>
                                      </p:cBhvr>
                                    </p:animEffect>
                                  </p:childTnLst>
                                </p:cTn>
                              </p:par>
                            </p:childTnLst>
                          </p:cTn>
                        </p:par>
                        <p:par>
                          <p:cTn id="58" fill="hold">
                            <p:stCondLst>
                              <p:cond delay="500"/>
                            </p:stCondLst>
                            <p:childTnLst>
                              <p:par>
                                <p:cTn id="59" presetID="22" presetClass="entr" presetSubtype="2" fill="hold" grpId="0" nodeType="afterEffect">
                                  <p:stCondLst>
                                    <p:cond delay="0"/>
                                  </p:stCondLst>
                                  <p:childTnLst>
                                    <p:set>
                                      <p:cBhvr>
                                        <p:cTn id="60" dur="1" fill="hold">
                                          <p:stCondLst>
                                            <p:cond delay="0"/>
                                          </p:stCondLst>
                                        </p:cTn>
                                        <p:tgtEl>
                                          <p:spTgt spid="1685"/>
                                        </p:tgtEl>
                                        <p:attrNameLst>
                                          <p:attrName>style.visibility</p:attrName>
                                        </p:attrNameLst>
                                      </p:cBhvr>
                                      <p:to>
                                        <p:strVal val="visible"/>
                                      </p:to>
                                    </p:set>
                                    <p:animEffect transition="in" filter="wipe(right)">
                                      <p:cBhvr>
                                        <p:cTn id="61" dur="250"/>
                                        <p:tgtEl>
                                          <p:spTgt spid="1685"/>
                                        </p:tgtEl>
                                      </p:cBhvr>
                                    </p:animEffect>
                                  </p:childTnLst>
                                </p:cTn>
                              </p:par>
                            </p:childTnLst>
                          </p:cTn>
                        </p:par>
                        <p:par>
                          <p:cTn id="62" fill="hold">
                            <p:stCondLst>
                              <p:cond delay="750"/>
                            </p:stCondLst>
                            <p:childTnLst>
                              <p:par>
                                <p:cTn id="63" presetID="22" presetClass="entr" presetSubtype="8" fill="hold" grpId="0" nodeType="afterEffect">
                                  <p:stCondLst>
                                    <p:cond delay="0"/>
                                  </p:stCondLst>
                                  <p:childTnLst>
                                    <p:set>
                                      <p:cBhvr>
                                        <p:cTn id="64" dur="1" fill="hold">
                                          <p:stCondLst>
                                            <p:cond delay="0"/>
                                          </p:stCondLst>
                                        </p:cTn>
                                        <p:tgtEl>
                                          <p:spTgt spid="1684"/>
                                        </p:tgtEl>
                                        <p:attrNameLst>
                                          <p:attrName>style.visibility</p:attrName>
                                        </p:attrNameLst>
                                      </p:cBhvr>
                                      <p:to>
                                        <p:strVal val="visible"/>
                                      </p:to>
                                    </p:set>
                                    <p:animEffect transition="in" filter="wipe(left)">
                                      <p:cBhvr>
                                        <p:cTn id="65" dur="1000"/>
                                        <p:tgtEl>
                                          <p:spTgt spid="1684"/>
                                        </p:tgtEl>
                                      </p:cBhvr>
                                    </p:animEffect>
                                  </p:childTnLst>
                                </p:cTn>
                              </p:par>
                              <p:par>
                                <p:cTn id="66" presetID="22" presetClass="entr" presetSubtype="8" fill="hold" grpId="0" nodeType="withEffect">
                                  <p:stCondLst>
                                    <p:cond delay="850"/>
                                  </p:stCondLst>
                                  <p:childTnLst>
                                    <p:set>
                                      <p:cBhvr>
                                        <p:cTn id="67" dur="1" fill="hold">
                                          <p:stCondLst>
                                            <p:cond delay="0"/>
                                          </p:stCondLst>
                                        </p:cTn>
                                        <p:tgtEl>
                                          <p:spTgt spid="1674"/>
                                        </p:tgtEl>
                                        <p:attrNameLst>
                                          <p:attrName>style.visibility</p:attrName>
                                        </p:attrNameLst>
                                      </p:cBhvr>
                                      <p:to>
                                        <p:strVal val="visible"/>
                                      </p:to>
                                    </p:set>
                                    <p:animEffect transition="in" filter="wipe(left)">
                                      <p:cBhvr>
                                        <p:cTn id="68" dur="250"/>
                                        <p:tgtEl>
                                          <p:spTgt spid="1674"/>
                                        </p:tgtEl>
                                      </p:cBhvr>
                                    </p:animEffect>
                                  </p:childTnLst>
                                </p:cTn>
                              </p:par>
                              <p:par>
                                <p:cTn id="69" presetID="53" presetClass="entr" presetSubtype="16" fill="hold" grpId="0" nodeType="withEffect">
                                  <p:stCondLst>
                                    <p:cond delay="850"/>
                                  </p:stCondLst>
                                  <p:childTnLst>
                                    <p:set>
                                      <p:cBhvr>
                                        <p:cTn id="70" dur="1" fill="hold">
                                          <p:stCondLst>
                                            <p:cond delay="0"/>
                                          </p:stCondLst>
                                        </p:cTn>
                                        <p:tgtEl>
                                          <p:spTgt spid="1683"/>
                                        </p:tgtEl>
                                        <p:attrNameLst>
                                          <p:attrName>style.visibility</p:attrName>
                                        </p:attrNameLst>
                                      </p:cBhvr>
                                      <p:to>
                                        <p:strVal val="visible"/>
                                      </p:to>
                                    </p:set>
                                    <p:anim calcmode="lin" valueType="num">
                                      <p:cBhvr>
                                        <p:cTn id="71" dur="500" fill="hold"/>
                                        <p:tgtEl>
                                          <p:spTgt spid="1683"/>
                                        </p:tgtEl>
                                        <p:attrNameLst>
                                          <p:attrName>ppt_w</p:attrName>
                                        </p:attrNameLst>
                                      </p:cBhvr>
                                      <p:tavLst>
                                        <p:tav tm="0">
                                          <p:val>
                                            <p:fltVal val="0"/>
                                          </p:val>
                                        </p:tav>
                                        <p:tav tm="100000">
                                          <p:val>
                                            <p:strVal val="#ppt_w"/>
                                          </p:val>
                                        </p:tav>
                                      </p:tavLst>
                                    </p:anim>
                                    <p:anim calcmode="lin" valueType="num">
                                      <p:cBhvr>
                                        <p:cTn id="72" dur="500" fill="hold"/>
                                        <p:tgtEl>
                                          <p:spTgt spid="1683"/>
                                        </p:tgtEl>
                                        <p:attrNameLst>
                                          <p:attrName>ppt_h</p:attrName>
                                        </p:attrNameLst>
                                      </p:cBhvr>
                                      <p:tavLst>
                                        <p:tav tm="0">
                                          <p:val>
                                            <p:fltVal val="0"/>
                                          </p:val>
                                        </p:tav>
                                        <p:tav tm="100000">
                                          <p:val>
                                            <p:strVal val="#ppt_h"/>
                                          </p:val>
                                        </p:tav>
                                      </p:tavLst>
                                    </p:anim>
                                    <p:animEffect transition="in" filter="fade">
                                      <p:cBhvr>
                                        <p:cTn id="73" dur="500"/>
                                        <p:tgtEl>
                                          <p:spTgt spid="1683"/>
                                        </p:tgtEl>
                                      </p:cBhvr>
                                    </p:animEffect>
                                  </p:childTnLst>
                                </p:cTn>
                              </p:par>
                            </p:childTnLst>
                          </p:cTn>
                        </p:par>
                        <p:par>
                          <p:cTn id="74" fill="hold">
                            <p:stCondLst>
                              <p:cond delay="2100"/>
                            </p:stCondLst>
                            <p:childTnLst>
                              <p:par>
                                <p:cTn id="75" presetID="22" presetClass="entr" presetSubtype="8" fill="hold" grpId="0" nodeType="afterEffect">
                                  <p:stCondLst>
                                    <p:cond delay="0"/>
                                  </p:stCondLst>
                                  <p:childTnLst>
                                    <p:set>
                                      <p:cBhvr>
                                        <p:cTn id="76" dur="1" fill="hold">
                                          <p:stCondLst>
                                            <p:cond delay="0"/>
                                          </p:stCondLst>
                                        </p:cTn>
                                        <p:tgtEl>
                                          <p:spTgt spid="1719"/>
                                        </p:tgtEl>
                                        <p:attrNameLst>
                                          <p:attrName>style.visibility</p:attrName>
                                        </p:attrNameLst>
                                      </p:cBhvr>
                                      <p:to>
                                        <p:strVal val="visible"/>
                                      </p:to>
                                    </p:set>
                                    <p:animEffect transition="in" filter="wipe(left)">
                                      <p:cBhvr>
                                        <p:cTn id="77" dur="500"/>
                                        <p:tgtEl>
                                          <p:spTgt spid="1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4" grpId="0" animBg="1"/>
      <p:bldP spid="1675" grpId="0" animBg="1"/>
      <p:bldP spid="1676" grpId="0" animBg="1"/>
      <p:bldP spid="1684" grpId="0" animBg="1"/>
      <p:bldP spid="1685" grpId="0" animBg="1"/>
      <p:bldP spid="1686" grpId="0" animBg="1"/>
      <p:bldP spid="1687" grpId="0" animBg="1"/>
      <p:bldP spid="1688" grpId="0" animBg="1"/>
      <p:bldP spid="1689" grpId="0" animBg="1"/>
      <p:bldP spid="1690" grpId="0" animBg="1"/>
      <p:bldP spid="1691" grpId="0" animBg="1"/>
      <p:bldP spid="1692" grpId="0" animBg="1"/>
      <p:bldP spid="1713" grpId="0"/>
      <p:bldP spid="1716" grpId="0"/>
      <p:bldP spid="1719" grpId="0"/>
      <p:bldP spid="1679" grpId="0"/>
      <p:bldP spid="1681" grpId="0"/>
      <p:bldP spid="168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3080" name="Picture 8" descr="Car ownership usage isometric composition with view of two crashed cars with characters of automobile owners Free Vector">
            <a:extLst>
              <a:ext uri="{FF2B5EF4-FFF2-40B4-BE49-F238E27FC236}">
                <a16:creationId xmlns:a16="http://schemas.microsoft.com/office/drawing/2014/main" id="{1C30674D-6E9A-0AE2-FE46-9B4A34512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175" y="779853"/>
            <a:ext cx="4140397" cy="3922481"/>
          </a:xfrm>
          <a:prstGeom prst="rect">
            <a:avLst/>
          </a:prstGeom>
          <a:noFill/>
          <a:extLst>
            <a:ext uri="{909E8E84-426E-40DD-AFC4-6F175D3DCCD1}">
              <a14:hiddenFill xmlns:a14="http://schemas.microsoft.com/office/drawing/2010/main">
                <a:solidFill>
                  <a:srgbClr val="FFFFFF"/>
                </a:solidFill>
              </a14:hiddenFill>
            </a:ext>
          </a:extLst>
        </p:spPr>
      </p:pic>
      <p:sp>
        <p:nvSpPr>
          <p:cNvPr id="2085" name="Google Shape;2085;p34"/>
          <p:cNvSpPr/>
          <p:nvPr/>
        </p:nvSpPr>
        <p:spPr>
          <a:xfrm>
            <a:off x="1026675" y="1382950"/>
            <a:ext cx="4650525" cy="842700"/>
          </a:xfrm>
          <a:prstGeom prst="homePlate">
            <a:avLst>
              <a:gd name="adj" fmla="val 3195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4"/>
          <p:cNvSpPr/>
          <p:nvPr/>
        </p:nvSpPr>
        <p:spPr>
          <a:xfrm>
            <a:off x="366375" y="1248250"/>
            <a:ext cx="842700" cy="8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rgbClr val="FFFFFF"/>
              </a:solidFill>
              <a:latin typeface="Fira Sans Extra Condensed Medium"/>
              <a:ea typeface="Fira Sans Extra Condensed Medium"/>
              <a:cs typeface="Fira Sans Extra Condensed Medium"/>
              <a:sym typeface="Fira Sans Extra Condensed Medium"/>
            </a:endParaRPr>
          </a:p>
        </p:txBody>
      </p:sp>
      <p:sp>
        <p:nvSpPr>
          <p:cNvPr id="2087" name="Google Shape;2087;p34"/>
          <p:cNvSpPr/>
          <p:nvPr/>
        </p:nvSpPr>
        <p:spPr>
          <a:xfrm rot="10800000" flipH="1">
            <a:off x="1026675" y="2090950"/>
            <a:ext cx="182400" cy="112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4"/>
          <p:cNvSpPr/>
          <p:nvPr/>
        </p:nvSpPr>
        <p:spPr>
          <a:xfrm>
            <a:off x="1026675" y="2503750"/>
            <a:ext cx="4650525" cy="842700"/>
          </a:xfrm>
          <a:prstGeom prst="homePlate">
            <a:avLst>
              <a:gd name="adj" fmla="val 3195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4"/>
          <p:cNvSpPr/>
          <p:nvPr/>
        </p:nvSpPr>
        <p:spPr>
          <a:xfrm>
            <a:off x="366375" y="2369050"/>
            <a:ext cx="842700" cy="8427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a:p>
        </p:txBody>
      </p:sp>
      <p:sp>
        <p:nvSpPr>
          <p:cNvPr id="2090" name="Google Shape;2090;p34"/>
          <p:cNvSpPr/>
          <p:nvPr/>
        </p:nvSpPr>
        <p:spPr>
          <a:xfrm rot="10800000" flipH="1">
            <a:off x="1026675" y="3211750"/>
            <a:ext cx="182400" cy="112800"/>
          </a:xfrm>
          <a:prstGeom prst="rtTriangle">
            <a:avLst/>
          </a:prstGeom>
          <a:solidFill>
            <a:srgbClr val="E5B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4"/>
          <p:cNvSpPr/>
          <p:nvPr/>
        </p:nvSpPr>
        <p:spPr>
          <a:xfrm>
            <a:off x="1026675" y="3624550"/>
            <a:ext cx="4650525" cy="842700"/>
          </a:xfrm>
          <a:prstGeom prst="homePlate">
            <a:avLst>
              <a:gd name="adj" fmla="val 3195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4"/>
          <p:cNvSpPr/>
          <p:nvPr/>
        </p:nvSpPr>
        <p:spPr>
          <a:xfrm>
            <a:off x="366375" y="3489850"/>
            <a:ext cx="842700" cy="842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a:p>
        </p:txBody>
      </p:sp>
      <p:sp>
        <p:nvSpPr>
          <p:cNvPr id="2093" name="Google Shape;2093;p34"/>
          <p:cNvSpPr/>
          <p:nvPr/>
        </p:nvSpPr>
        <p:spPr>
          <a:xfrm rot="10800000" flipH="1">
            <a:off x="1026675" y="4332550"/>
            <a:ext cx="182400" cy="112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4"/>
          <p:cNvSpPr txBox="1"/>
          <p:nvPr/>
        </p:nvSpPr>
        <p:spPr>
          <a:xfrm>
            <a:off x="1554025" y="1466375"/>
            <a:ext cx="4123175" cy="675850"/>
          </a:xfrm>
          <a:prstGeom prst="rect">
            <a:avLst/>
          </a:prstGeom>
          <a:noFill/>
          <a:ln>
            <a:noFill/>
          </a:ln>
        </p:spPr>
        <p:txBody>
          <a:bodyPr spcFirstLastPara="1" wrap="square" lIns="0" tIns="0" rIns="0" bIns="0" anchor="ctr" anchorCtr="0">
            <a:noAutofit/>
          </a:bodyPr>
          <a:lstStyle/>
          <a:p>
            <a:pPr marL="0" lvl="0" indent="0" algn="l" rtl="0">
              <a:lnSpc>
                <a:spcPct val="120000"/>
              </a:lnSpc>
              <a:spcBef>
                <a:spcPts val="0"/>
              </a:spcBef>
              <a:spcAft>
                <a:spcPts val="0"/>
              </a:spcAft>
              <a:buClr>
                <a:schemeClr val="dk1"/>
              </a:buClr>
              <a:buSzPts val="1100"/>
              <a:buFont typeface="Arial"/>
              <a:buNone/>
            </a:pPr>
            <a:r>
              <a:rPr lang="en" sz="1600" dirty="0">
                <a:solidFill>
                  <a:schemeClr val="dk1"/>
                </a:solidFill>
                <a:latin typeface="#9Slide03 Arima Madurai Black" panose="00000A00000000000000" pitchFamily="2" charset="0"/>
                <a:ea typeface="Fira Sans"/>
                <a:cs typeface="#9Slide03 Arima Madurai Black" panose="00000A00000000000000" pitchFamily="2" charset="0"/>
                <a:sym typeface="Fira Sans"/>
              </a:rPr>
              <a:t>Thống kê tình hình tai nạn giao thông của nước ta từ 2016 đến 2020</a:t>
            </a:r>
            <a:endParaRPr sz="1600" dirty="0">
              <a:solidFill>
                <a:schemeClr val="dk1"/>
              </a:solidFill>
              <a:latin typeface="#9Slide03 Arima Madurai Black" panose="00000A00000000000000" pitchFamily="2" charset="0"/>
              <a:ea typeface="Fira Sans"/>
              <a:cs typeface="#9Slide03 Arima Madurai Black" panose="00000A00000000000000" pitchFamily="2" charset="0"/>
              <a:sym typeface="Fira Sans"/>
            </a:endParaRPr>
          </a:p>
        </p:txBody>
      </p:sp>
      <p:sp>
        <p:nvSpPr>
          <p:cNvPr id="2095" name="Google Shape;2095;p34"/>
          <p:cNvSpPr txBox="1"/>
          <p:nvPr/>
        </p:nvSpPr>
        <p:spPr>
          <a:xfrm>
            <a:off x="1554025" y="2632488"/>
            <a:ext cx="3506577" cy="568675"/>
          </a:xfrm>
          <a:prstGeom prst="rect">
            <a:avLst/>
          </a:prstGeom>
          <a:noFill/>
          <a:ln>
            <a:noFill/>
          </a:ln>
        </p:spPr>
        <p:txBody>
          <a:bodyPr spcFirstLastPara="1" wrap="square" lIns="0" tIns="0" rIns="0" bIns="0" anchor="ctr" anchorCtr="0">
            <a:noAutofit/>
          </a:bodyPr>
          <a:lstStyle/>
          <a:p>
            <a:pPr marL="0" lvl="0" indent="0" algn="l" rtl="0">
              <a:lnSpc>
                <a:spcPct val="120000"/>
              </a:lnSpc>
              <a:spcBef>
                <a:spcPts val="0"/>
              </a:spcBef>
              <a:spcAft>
                <a:spcPts val="0"/>
              </a:spcAft>
              <a:buClr>
                <a:schemeClr val="dk1"/>
              </a:buClr>
              <a:buSzPts val="1100"/>
              <a:buFont typeface="Arial"/>
              <a:buNone/>
            </a:pPr>
            <a:r>
              <a:rPr lang="en" sz="1600" dirty="0">
                <a:solidFill>
                  <a:schemeClr val="dk1"/>
                </a:solidFill>
                <a:latin typeface="#9Slide03 Arima Madurai Black" panose="00000A00000000000000" pitchFamily="2" charset="0"/>
                <a:ea typeface="Fira Sans"/>
                <a:cs typeface="#9Slide03 Arima Madurai Black" panose="00000A00000000000000" pitchFamily="2" charset="0"/>
                <a:sym typeface="Fira Sans"/>
              </a:rPr>
              <a:t>Phân tích nguyên nhân gây ra các vụ tai nạn đó</a:t>
            </a:r>
            <a:endParaRPr sz="1600" dirty="0">
              <a:solidFill>
                <a:schemeClr val="dk1"/>
              </a:solidFill>
              <a:latin typeface="#9Slide03 Arima Madurai Black" panose="00000A00000000000000" pitchFamily="2" charset="0"/>
              <a:ea typeface="Fira Sans"/>
              <a:cs typeface="#9Slide03 Arima Madurai Black" panose="00000A00000000000000" pitchFamily="2" charset="0"/>
              <a:sym typeface="Fira Sans"/>
            </a:endParaRPr>
          </a:p>
        </p:txBody>
      </p:sp>
      <p:sp>
        <p:nvSpPr>
          <p:cNvPr id="2096" name="Google Shape;2096;p34"/>
          <p:cNvSpPr txBox="1"/>
          <p:nvPr/>
        </p:nvSpPr>
        <p:spPr>
          <a:xfrm>
            <a:off x="1554025" y="3857175"/>
            <a:ext cx="3289200" cy="387600"/>
          </a:xfrm>
          <a:prstGeom prst="rect">
            <a:avLst/>
          </a:prstGeom>
          <a:noFill/>
          <a:ln>
            <a:noFill/>
          </a:ln>
        </p:spPr>
        <p:txBody>
          <a:bodyPr spcFirstLastPara="1" wrap="square" lIns="0" tIns="0" rIns="0" bIns="0" anchor="ctr" anchorCtr="0">
            <a:noAutofit/>
          </a:bodyPr>
          <a:lstStyle/>
          <a:p>
            <a:pPr marL="0" lvl="0" indent="0" algn="l" rtl="0">
              <a:lnSpc>
                <a:spcPct val="120000"/>
              </a:lnSpc>
              <a:spcBef>
                <a:spcPts val="0"/>
              </a:spcBef>
              <a:spcAft>
                <a:spcPts val="0"/>
              </a:spcAft>
              <a:buClr>
                <a:schemeClr val="dk1"/>
              </a:buClr>
              <a:buSzPts val="1100"/>
              <a:buFont typeface="Arial"/>
              <a:buNone/>
            </a:pPr>
            <a:r>
              <a:rPr lang="en" sz="1600" dirty="0">
                <a:solidFill>
                  <a:schemeClr val="dk1"/>
                </a:solidFill>
                <a:latin typeface="#9Slide03 Arima Madurai Black" panose="00000A00000000000000" pitchFamily="2" charset="0"/>
                <a:ea typeface="Fira Sans"/>
                <a:cs typeface="#9Slide03 Arima Madurai Black" panose="00000A00000000000000" pitchFamily="2" charset="0"/>
                <a:sym typeface="Fira Sans"/>
              </a:rPr>
              <a:t>Để đảm bảo an toàn giao thông cần quan tâm đến yếu tố nào?</a:t>
            </a:r>
            <a:endParaRPr sz="1600" dirty="0">
              <a:solidFill>
                <a:schemeClr val="dk1"/>
              </a:solidFill>
              <a:latin typeface="#9Slide03 Arima Madurai Black" panose="00000A00000000000000" pitchFamily="2" charset="0"/>
              <a:ea typeface="Fira Sans"/>
              <a:cs typeface="#9Slide03 Arima Madurai Black" panose="00000A00000000000000" pitchFamily="2" charset="0"/>
              <a:sym typeface="Fira Sans"/>
            </a:endParaRPr>
          </a:p>
        </p:txBody>
      </p:sp>
      <p:sp>
        <p:nvSpPr>
          <p:cNvPr id="41" name="Google Shape;2381;p41">
            <a:extLst>
              <a:ext uri="{FF2B5EF4-FFF2-40B4-BE49-F238E27FC236}">
                <a16:creationId xmlns:a16="http://schemas.microsoft.com/office/drawing/2014/main" id="{4ECAC049-39CE-3DA1-9872-BAE82C7FD077}"/>
              </a:ext>
            </a:extLst>
          </p:cNvPr>
          <p:cNvSpPr txBox="1">
            <a:spLocks/>
          </p:cNvSpPr>
          <p:nvPr/>
        </p:nvSpPr>
        <p:spPr>
          <a:xfrm>
            <a:off x="3531094" y="415399"/>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5</a:t>
            </a:r>
            <a:endParaRPr lang="en-US" sz="3600" dirty="0">
              <a:latin typeface="#9Slide07 IcielBaliho Script" pitchFamily="2" charset="0"/>
            </a:endParaRPr>
          </a:p>
        </p:txBody>
      </p:sp>
      <p:pic>
        <p:nvPicPr>
          <p:cNvPr id="5" name="Picture 4">
            <a:extLst>
              <a:ext uri="{FF2B5EF4-FFF2-40B4-BE49-F238E27FC236}">
                <a16:creationId xmlns:a16="http://schemas.microsoft.com/office/drawing/2014/main" id="{B2C8CE8A-B19A-322C-20C4-C59365AFBB8D}"/>
              </a:ext>
            </a:extLst>
          </p:cNvPr>
          <p:cNvPicPr>
            <a:picLocks noChangeAspect="1"/>
          </p:cNvPicPr>
          <p:nvPr/>
        </p:nvPicPr>
        <p:blipFill>
          <a:blip r:embed="rId4"/>
          <a:stretch>
            <a:fillRect/>
          </a:stretch>
        </p:blipFill>
        <p:spPr>
          <a:xfrm>
            <a:off x="497560" y="1412517"/>
            <a:ext cx="543733" cy="543733"/>
          </a:xfrm>
          <a:prstGeom prst="rect">
            <a:avLst/>
          </a:prstGeom>
        </p:spPr>
      </p:pic>
      <p:pic>
        <p:nvPicPr>
          <p:cNvPr id="3076" name="Picture 4" descr="Tai nạn">
            <a:extLst>
              <a:ext uri="{FF2B5EF4-FFF2-40B4-BE49-F238E27FC236}">
                <a16:creationId xmlns:a16="http://schemas.microsoft.com/office/drawing/2014/main" id="{C0EB8288-2A5F-8DA3-DE3B-FFD3C06E4A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917" y="2505157"/>
            <a:ext cx="587585" cy="58758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iao thông tắc nghẽn">
            <a:extLst>
              <a:ext uri="{FF2B5EF4-FFF2-40B4-BE49-F238E27FC236}">
                <a16:creationId xmlns:a16="http://schemas.microsoft.com/office/drawing/2014/main" id="{13C648C9-0C54-D0FE-D955-8FAC82C585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889" y="3663063"/>
            <a:ext cx="483925" cy="483925"/>
          </a:xfrm>
          <a:prstGeom prst="rect">
            <a:avLst/>
          </a:prstGeom>
          <a:noFill/>
          <a:extLst>
            <a:ext uri="{909E8E84-426E-40DD-AFC4-6F175D3DCCD1}">
              <a14:hiddenFill xmlns:a14="http://schemas.microsoft.com/office/drawing/2010/main">
                <a:solidFill>
                  <a:srgbClr val="FFFFFF"/>
                </a:solidFill>
              </a14:hiddenFill>
            </a:ext>
          </a:extLst>
        </p:spPr>
      </p:pic>
      <p:sp>
        <p:nvSpPr>
          <p:cNvPr id="47" name="Google Shape;1693;p26">
            <a:extLst>
              <a:ext uri="{FF2B5EF4-FFF2-40B4-BE49-F238E27FC236}">
                <a16:creationId xmlns:a16="http://schemas.microsoft.com/office/drawing/2014/main" id="{6C5B2271-31E5-CA48-C018-066A02F086CD}"/>
              </a:ext>
            </a:extLst>
          </p:cNvPr>
          <p:cNvSpPr/>
          <p:nvPr/>
        </p:nvSpPr>
        <p:spPr>
          <a:xfrm>
            <a:off x="-1465829" y="2082518"/>
            <a:ext cx="1074935" cy="3332492"/>
          </a:xfrm>
          <a:custGeom>
            <a:avLst/>
            <a:gdLst/>
            <a:ahLst/>
            <a:cxnLst/>
            <a:rect l="l" t="t" r="r" b="b"/>
            <a:pathLst>
              <a:path w="31883" h="98843" extrusionOk="0">
                <a:moveTo>
                  <a:pt x="15095" y="0"/>
                </a:moveTo>
                <a:cubicBezTo>
                  <a:pt x="6788" y="0"/>
                  <a:pt x="1" y="6787"/>
                  <a:pt x="1" y="15079"/>
                </a:cubicBezTo>
                <a:lnTo>
                  <a:pt x="1" y="83764"/>
                </a:lnTo>
                <a:cubicBezTo>
                  <a:pt x="1" y="92055"/>
                  <a:pt x="6788" y="98842"/>
                  <a:pt x="15095" y="98842"/>
                </a:cubicBezTo>
                <a:lnTo>
                  <a:pt x="16804" y="98842"/>
                </a:lnTo>
                <a:cubicBezTo>
                  <a:pt x="25095" y="98842"/>
                  <a:pt x="31882" y="92055"/>
                  <a:pt x="31882" y="83764"/>
                </a:cubicBezTo>
                <a:lnTo>
                  <a:pt x="31882" y="15079"/>
                </a:lnTo>
                <a:cubicBezTo>
                  <a:pt x="31882" y="6787"/>
                  <a:pt x="25095" y="0"/>
                  <a:pt x="16804" y="0"/>
                </a:cubicBezTo>
                <a:close/>
              </a:path>
            </a:pathLst>
          </a:custGeom>
          <a:solidFill>
            <a:srgbClr val="3333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94;p26">
            <a:extLst>
              <a:ext uri="{FF2B5EF4-FFF2-40B4-BE49-F238E27FC236}">
                <a16:creationId xmlns:a16="http://schemas.microsoft.com/office/drawing/2014/main" id="{BF49D8E3-CA8F-4437-0D66-98693FB94E43}"/>
              </a:ext>
            </a:extLst>
          </p:cNvPr>
          <p:cNvSpPr/>
          <p:nvPr/>
        </p:nvSpPr>
        <p:spPr>
          <a:xfrm>
            <a:off x="-1323147" y="3353978"/>
            <a:ext cx="789572" cy="789538"/>
          </a:xfrm>
          <a:custGeom>
            <a:avLst/>
            <a:gdLst/>
            <a:ahLst/>
            <a:cxnLst/>
            <a:rect l="l" t="t" r="r" b="b"/>
            <a:pathLst>
              <a:path w="23419" h="23418" extrusionOk="0">
                <a:moveTo>
                  <a:pt x="11710" y="1"/>
                </a:moveTo>
                <a:cubicBezTo>
                  <a:pt x="5252" y="1"/>
                  <a:pt x="1" y="5236"/>
                  <a:pt x="1" y="11709"/>
                </a:cubicBezTo>
                <a:cubicBezTo>
                  <a:pt x="1" y="18167"/>
                  <a:pt x="5252" y="23418"/>
                  <a:pt x="11710" y="23418"/>
                </a:cubicBezTo>
                <a:cubicBezTo>
                  <a:pt x="18183" y="23418"/>
                  <a:pt x="23418" y="18167"/>
                  <a:pt x="23418" y="11709"/>
                </a:cubicBezTo>
                <a:cubicBezTo>
                  <a:pt x="23418" y="5236"/>
                  <a:pt x="18183" y="1"/>
                  <a:pt x="117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95;p26">
            <a:extLst>
              <a:ext uri="{FF2B5EF4-FFF2-40B4-BE49-F238E27FC236}">
                <a16:creationId xmlns:a16="http://schemas.microsoft.com/office/drawing/2014/main" id="{7A42D02C-9061-3793-C6EE-BE625CCD2FE0}"/>
              </a:ext>
            </a:extLst>
          </p:cNvPr>
          <p:cNvSpPr/>
          <p:nvPr/>
        </p:nvSpPr>
        <p:spPr>
          <a:xfrm>
            <a:off x="-1323147" y="3353978"/>
            <a:ext cx="773186" cy="614624"/>
          </a:xfrm>
          <a:custGeom>
            <a:avLst/>
            <a:gdLst/>
            <a:ahLst/>
            <a:cxnLst/>
            <a:rect l="l" t="t" r="r" b="b"/>
            <a:pathLst>
              <a:path w="22933" h="18230" extrusionOk="0">
                <a:moveTo>
                  <a:pt x="11710" y="1"/>
                </a:moveTo>
                <a:cubicBezTo>
                  <a:pt x="5252" y="1"/>
                  <a:pt x="1" y="5236"/>
                  <a:pt x="1" y="11709"/>
                </a:cubicBezTo>
                <a:cubicBezTo>
                  <a:pt x="1" y="14123"/>
                  <a:pt x="738" y="16365"/>
                  <a:pt x="1992" y="18230"/>
                </a:cubicBezTo>
                <a:cubicBezTo>
                  <a:pt x="1662" y="17164"/>
                  <a:pt x="1490" y="16035"/>
                  <a:pt x="1490" y="14875"/>
                </a:cubicBezTo>
                <a:cubicBezTo>
                  <a:pt x="1490" y="8402"/>
                  <a:pt x="6741" y="3151"/>
                  <a:pt x="13199" y="3151"/>
                </a:cubicBezTo>
                <a:cubicBezTo>
                  <a:pt x="17258" y="3151"/>
                  <a:pt x="20832" y="5220"/>
                  <a:pt x="22932" y="8339"/>
                </a:cubicBezTo>
                <a:cubicBezTo>
                  <a:pt x="21490" y="3512"/>
                  <a:pt x="17008" y="1"/>
                  <a:pt x="11710" y="1"/>
                </a:cubicBezTo>
                <a:close/>
              </a:path>
            </a:pathLst>
          </a:custGeom>
          <a:solidFill>
            <a:srgbClr val="E5B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96;p26">
            <a:extLst>
              <a:ext uri="{FF2B5EF4-FFF2-40B4-BE49-F238E27FC236}">
                <a16:creationId xmlns:a16="http://schemas.microsoft.com/office/drawing/2014/main" id="{DA307CE0-9743-17DC-8903-12F17D6AE966}"/>
              </a:ext>
            </a:extLst>
          </p:cNvPr>
          <p:cNvSpPr/>
          <p:nvPr/>
        </p:nvSpPr>
        <p:spPr>
          <a:xfrm>
            <a:off x="-1323147" y="2301295"/>
            <a:ext cx="789572" cy="789538"/>
          </a:xfrm>
          <a:custGeom>
            <a:avLst/>
            <a:gdLst/>
            <a:ahLst/>
            <a:cxnLst/>
            <a:rect l="l" t="t" r="r" b="b"/>
            <a:pathLst>
              <a:path w="23419" h="23418" extrusionOk="0">
                <a:moveTo>
                  <a:pt x="11710" y="0"/>
                </a:moveTo>
                <a:cubicBezTo>
                  <a:pt x="5252" y="0"/>
                  <a:pt x="1" y="5235"/>
                  <a:pt x="1" y="11709"/>
                </a:cubicBezTo>
                <a:cubicBezTo>
                  <a:pt x="1" y="18182"/>
                  <a:pt x="5252" y="23418"/>
                  <a:pt x="11710" y="23418"/>
                </a:cubicBezTo>
                <a:cubicBezTo>
                  <a:pt x="18183" y="23418"/>
                  <a:pt x="23418" y="18182"/>
                  <a:pt x="23418" y="11709"/>
                </a:cubicBezTo>
                <a:cubicBezTo>
                  <a:pt x="23418" y="5235"/>
                  <a:pt x="18183" y="0"/>
                  <a:pt x="117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97;p26">
            <a:extLst>
              <a:ext uri="{FF2B5EF4-FFF2-40B4-BE49-F238E27FC236}">
                <a16:creationId xmlns:a16="http://schemas.microsoft.com/office/drawing/2014/main" id="{330797B3-13AE-41AC-6BDB-EEE9A7317EE9}"/>
              </a:ext>
            </a:extLst>
          </p:cNvPr>
          <p:cNvSpPr/>
          <p:nvPr/>
        </p:nvSpPr>
        <p:spPr>
          <a:xfrm>
            <a:off x="-1323147" y="4382893"/>
            <a:ext cx="789572" cy="789538"/>
          </a:xfrm>
          <a:custGeom>
            <a:avLst/>
            <a:gdLst/>
            <a:ahLst/>
            <a:cxnLst/>
            <a:rect l="l" t="t" r="r" b="b"/>
            <a:pathLst>
              <a:path w="23419" h="23418" extrusionOk="0">
                <a:moveTo>
                  <a:pt x="11710" y="0"/>
                </a:moveTo>
                <a:cubicBezTo>
                  <a:pt x="5252" y="0"/>
                  <a:pt x="1" y="5236"/>
                  <a:pt x="1" y="11709"/>
                </a:cubicBezTo>
                <a:cubicBezTo>
                  <a:pt x="1" y="18183"/>
                  <a:pt x="5252" y="23418"/>
                  <a:pt x="11710" y="23418"/>
                </a:cubicBezTo>
                <a:cubicBezTo>
                  <a:pt x="18183" y="23418"/>
                  <a:pt x="23418" y="18183"/>
                  <a:pt x="23418" y="11709"/>
                </a:cubicBezTo>
                <a:cubicBezTo>
                  <a:pt x="23418" y="5236"/>
                  <a:pt x="18183" y="0"/>
                  <a:pt x="11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98;p26">
            <a:extLst>
              <a:ext uri="{FF2B5EF4-FFF2-40B4-BE49-F238E27FC236}">
                <a16:creationId xmlns:a16="http://schemas.microsoft.com/office/drawing/2014/main" id="{EDDB25C6-B7A3-57AA-B0AD-BFCA6AA73573}"/>
              </a:ext>
            </a:extLst>
          </p:cNvPr>
          <p:cNvSpPr/>
          <p:nvPr/>
        </p:nvSpPr>
        <p:spPr>
          <a:xfrm>
            <a:off x="-1419302" y="2145397"/>
            <a:ext cx="981916" cy="533776"/>
          </a:xfrm>
          <a:custGeom>
            <a:avLst/>
            <a:gdLst/>
            <a:ahLst/>
            <a:cxnLst/>
            <a:rect l="l" t="t" r="r" b="b"/>
            <a:pathLst>
              <a:path w="29124" h="15832" extrusionOk="0">
                <a:moveTo>
                  <a:pt x="14562" y="0"/>
                </a:moveTo>
                <a:cubicBezTo>
                  <a:pt x="0" y="0"/>
                  <a:pt x="1427" y="15831"/>
                  <a:pt x="1427" y="15831"/>
                </a:cubicBezTo>
                <a:cubicBezTo>
                  <a:pt x="1427" y="15831"/>
                  <a:pt x="2445" y="1866"/>
                  <a:pt x="14562" y="1866"/>
                </a:cubicBezTo>
                <a:cubicBezTo>
                  <a:pt x="26678" y="1866"/>
                  <a:pt x="28104" y="15831"/>
                  <a:pt x="28104" y="15831"/>
                </a:cubicBezTo>
                <a:cubicBezTo>
                  <a:pt x="28104" y="15831"/>
                  <a:pt x="29123" y="0"/>
                  <a:pt x="14562"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99;p26">
            <a:extLst>
              <a:ext uri="{FF2B5EF4-FFF2-40B4-BE49-F238E27FC236}">
                <a16:creationId xmlns:a16="http://schemas.microsoft.com/office/drawing/2014/main" id="{115B449C-A839-8455-9F69-93E19C3A3949}"/>
              </a:ext>
            </a:extLst>
          </p:cNvPr>
          <p:cNvSpPr/>
          <p:nvPr/>
        </p:nvSpPr>
        <p:spPr>
          <a:xfrm>
            <a:off x="-1419302" y="3193326"/>
            <a:ext cx="981916" cy="533776"/>
          </a:xfrm>
          <a:custGeom>
            <a:avLst/>
            <a:gdLst/>
            <a:ahLst/>
            <a:cxnLst/>
            <a:rect l="l" t="t" r="r" b="b"/>
            <a:pathLst>
              <a:path w="29124" h="15832" extrusionOk="0">
                <a:moveTo>
                  <a:pt x="14562" y="1"/>
                </a:moveTo>
                <a:cubicBezTo>
                  <a:pt x="0" y="1"/>
                  <a:pt x="1427" y="15832"/>
                  <a:pt x="1427" y="15832"/>
                </a:cubicBezTo>
                <a:cubicBezTo>
                  <a:pt x="1427" y="15832"/>
                  <a:pt x="2445" y="1866"/>
                  <a:pt x="14562" y="1866"/>
                </a:cubicBezTo>
                <a:cubicBezTo>
                  <a:pt x="26678" y="1866"/>
                  <a:pt x="28104" y="15832"/>
                  <a:pt x="28104" y="15832"/>
                </a:cubicBezTo>
                <a:cubicBezTo>
                  <a:pt x="28104" y="15832"/>
                  <a:pt x="29123"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00;p26">
            <a:extLst>
              <a:ext uri="{FF2B5EF4-FFF2-40B4-BE49-F238E27FC236}">
                <a16:creationId xmlns:a16="http://schemas.microsoft.com/office/drawing/2014/main" id="{7BF37F45-B085-D75B-08B9-DFAC04C9EB46}"/>
              </a:ext>
            </a:extLst>
          </p:cNvPr>
          <p:cNvSpPr/>
          <p:nvPr/>
        </p:nvSpPr>
        <p:spPr>
          <a:xfrm>
            <a:off x="-1419302" y="4220117"/>
            <a:ext cx="981916" cy="533776"/>
          </a:xfrm>
          <a:custGeom>
            <a:avLst/>
            <a:gdLst/>
            <a:ahLst/>
            <a:cxnLst/>
            <a:rect l="l" t="t" r="r" b="b"/>
            <a:pathLst>
              <a:path w="29124" h="15832" extrusionOk="0">
                <a:moveTo>
                  <a:pt x="14562" y="1"/>
                </a:moveTo>
                <a:cubicBezTo>
                  <a:pt x="0" y="1"/>
                  <a:pt x="1427" y="15832"/>
                  <a:pt x="1427" y="15832"/>
                </a:cubicBezTo>
                <a:cubicBezTo>
                  <a:pt x="1427" y="15832"/>
                  <a:pt x="2445" y="1866"/>
                  <a:pt x="14562" y="1866"/>
                </a:cubicBezTo>
                <a:cubicBezTo>
                  <a:pt x="26678" y="1866"/>
                  <a:pt x="28104" y="15832"/>
                  <a:pt x="28104" y="15832"/>
                </a:cubicBezTo>
                <a:cubicBezTo>
                  <a:pt x="28104" y="15832"/>
                  <a:pt x="29123" y="1"/>
                  <a:pt x="14562"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01;p26">
            <a:extLst>
              <a:ext uri="{FF2B5EF4-FFF2-40B4-BE49-F238E27FC236}">
                <a16:creationId xmlns:a16="http://schemas.microsoft.com/office/drawing/2014/main" id="{039ED054-6FF3-EED5-1D81-74B574262FDD}"/>
              </a:ext>
            </a:extLst>
          </p:cNvPr>
          <p:cNvSpPr/>
          <p:nvPr/>
        </p:nvSpPr>
        <p:spPr>
          <a:xfrm>
            <a:off x="-1323147" y="2301295"/>
            <a:ext cx="773186" cy="614624"/>
          </a:xfrm>
          <a:custGeom>
            <a:avLst/>
            <a:gdLst/>
            <a:ahLst/>
            <a:cxnLst/>
            <a:rect l="l" t="t" r="r" b="b"/>
            <a:pathLst>
              <a:path w="22933" h="18230" extrusionOk="0">
                <a:moveTo>
                  <a:pt x="11710" y="0"/>
                </a:moveTo>
                <a:cubicBezTo>
                  <a:pt x="5252" y="0"/>
                  <a:pt x="1" y="5235"/>
                  <a:pt x="1" y="11709"/>
                </a:cubicBezTo>
                <a:cubicBezTo>
                  <a:pt x="1" y="14123"/>
                  <a:pt x="738" y="16364"/>
                  <a:pt x="1992" y="18230"/>
                </a:cubicBezTo>
                <a:cubicBezTo>
                  <a:pt x="1662" y="17164"/>
                  <a:pt x="1490" y="16035"/>
                  <a:pt x="1490" y="14875"/>
                </a:cubicBezTo>
                <a:cubicBezTo>
                  <a:pt x="1490" y="8402"/>
                  <a:pt x="6741" y="3151"/>
                  <a:pt x="13199" y="3151"/>
                </a:cubicBezTo>
                <a:cubicBezTo>
                  <a:pt x="17258" y="3151"/>
                  <a:pt x="20832" y="5220"/>
                  <a:pt x="22932" y="8339"/>
                </a:cubicBezTo>
                <a:cubicBezTo>
                  <a:pt x="21490" y="3511"/>
                  <a:pt x="17008" y="0"/>
                  <a:pt x="11710" y="0"/>
                </a:cubicBezTo>
                <a:close/>
              </a:path>
            </a:pathLst>
          </a:custGeom>
          <a:solidFill>
            <a:srgbClr val="C1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02;p26">
            <a:extLst>
              <a:ext uri="{FF2B5EF4-FFF2-40B4-BE49-F238E27FC236}">
                <a16:creationId xmlns:a16="http://schemas.microsoft.com/office/drawing/2014/main" id="{2900E235-2958-7BC7-8748-45149876D120}"/>
              </a:ext>
            </a:extLst>
          </p:cNvPr>
          <p:cNvSpPr/>
          <p:nvPr/>
        </p:nvSpPr>
        <p:spPr>
          <a:xfrm>
            <a:off x="-1323147" y="4382893"/>
            <a:ext cx="773186" cy="614624"/>
          </a:xfrm>
          <a:custGeom>
            <a:avLst/>
            <a:gdLst/>
            <a:ahLst/>
            <a:cxnLst/>
            <a:rect l="l" t="t" r="r" b="b"/>
            <a:pathLst>
              <a:path w="22933" h="18230" extrusionOk="0">
                <a:moveTo>
                  <a:pt x="11710" y="0"/>
                </a:moveTo>
                <a:cubicBezTo>
                  <a:pt x="5252" y="0"/>
                  <a:pt x="1" y="5236"/>
                  <a:pt x="1" y="11709"/>
                </a:cubicBezTo>
                <a:cubicBezTo>
                  <a:pt x="1" y="14123"/>
                  <a:pt x="738" y="16364"/>
                  <a:pt x="1992" y="18230"/>
                </a:cubicBezTo>
                <a:cubicBezTo>
                  <a:pt x="1662" y="17164"/>
                  <a:pt x="1490" y="16035"/>
                  <a:pt x="1490" y="14875"/>
                </a:cubicBezTo>
                <a:cubicBezTo>
                  <a:pt x="1490" y="8402"/>
                  <a:pt x="6741" y="3167"/>
                  <a:pt x="13199" y="3167"/>
                </a:cubicBezTo>
                <a:cubicBezTo>
                  <a:pt x="17258" y="3167"/>
                  <a:pt x="20832" y="5220"/>
                  <a:pt x="22932" y="8355"/>
                </a:cubicBezTo>
                <a:cubicBezTo>
                  <a:pt x="21490" y="3527"/>
                  <a:pt x="17008" y="0"/>
                  <a:pt x="11710" y="0"/>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03;p26">
            <a:extLst>
              <a:ext uri="{FF2B5EF4-FFF2-40B4-BE49-F238E27FC236}">
                <a16:creationId xmlns:a16="http://schemas.microsoft.com/office/drawing/2014/main" id="{9025385B-8509-7E8F-38C4-F8CB4BE021B3}"/>
              </a:ext>
            </a:extLst>
          </p:cNvPr>
          <p:cNvSpPr/>
          <p:nvPr/>
        </p:nvSpPr>
        <p:spPr>
          <a:xfrm>
            <a:off x="-1331980" y="2431435"/>
            <a:ext cx="336071" cy="236140"/>
          </a:xfrm>
          <a:custGeom>
            <a:avLst/>
            <a:gdLst/>
            <a:ahLst/>
            <a:cxnLst/>
            <a:rect l="l" t="t" r="r" b="b"/>
            <a:pathLst>
              <a:path w="9968" h="7004" extrusionOk="0">
                <a:moveTo>
                  <a:pt x="9518" y="0"/>
                </a:moveTo>
                <a:cubicBezTo>
                  <a:pt x="7560" y="0"/>
                  <a:pt x="1" y="7003"/>
                  <a:pt x="3642" y="7003"/>
                </a:cubicBezTo>
                <a:cubicBezTo>
                  <a:pt x="3660" y="7003"/>
                  <a:pt x="3677" y="7003"/>
                  <a:pt x="3696" y="7003"/>
                </a:cubicBezTo>
                <a:cubicBezTo>
                  <a:pt x="5953" y="6971"/>
                  <a:pt x="9950" y="4244"/>
                  <a:pt x="9965" y="482"/>
                </a:cubicBezTo>
                <a:cubicBezTo>
                  <a:pt x="9967" y="147"/>
                  <a:pt x="9801" y="0"/>
                  <a:pt x="9518" y="0"/>
                </a:cubicBezTo>
                <a:close/>
              </a:path>
            </a:pathLst>
          </a:custGeom>
          <a:solidFill>
            <a:srgbClr val="FF83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04;p26">
            <a:extLst>
              <a:ext uri="{FF2B5EF4-FFF2-40B4-BE49-F238E27FC236}">
                <a16:creationId xmlns:a16="http://schemas.microsoft.com/office/drawing/2014/main" id="{79DBE350-CB03-213E-4D0A-C33890972BE7}"/>
              </a:ext>
            </a:extLst>
          </p:cNvPr>
          <p:cNvSpPr/>
          <p:nvPr/>
        </p:nvSpPr>
        <p:spPr>
          <a:xfrm>
            <a:off x="-1332418" y="3476161"/>
            <a:ext cx="336509" cy="236174"/>
          </a:xfrm>
          <a:custGeom>
            <a:avLst/>
            <a:gdLst/>
            <a:ahLst/>
            <a:cxnLst/>
            <a:rect l="l" t="t" r="r" b="b"/>
            <a:pathLst>
              <a:path w="9981" h="7005" extrusionOk="0">
                <a:moveTo>
                  <a:pt x="9530" y="1"/>
                </a:moveTo>
                <a:cubicBezTo>
                  <a:pt x="7569" y="1"/>
                  <a:pt x="0" y="7004"/>
                  <a:pt x="3665" y="7004"/>
                </a:cubicBezTo>
                <a:cubicBezTo>
                  <a:pt x="3680" y="7004"/>
                  <a:pt x="3694" y="7004"/>
                  <a:pt x="3709" y="7004"/>
                </a:cubicBezTo>
                <a:cubicBezTo>
                  <a:pt x="5966" y="6957"/>
                  <a:pt x="9963" y="4229"/>
                  <a:pt x="9978" y="483"/>
                </a:cubicBezTo>
                <a:cubicBezTo>
                  <a:pt x="9980" y="147"/>
                  <a:pt x="9814" y="1"/>
                  <a:pt x="9530"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05;p26">
            <a:extLst>
              <a:ext uri="{FF2B5EF4-FFF2-40B4-BE49-F238E27FC236}">
                <a16:creationId xmlns:a16="http://schemas.microsoft.com/office/drawing/2014/main" id="{22623F5F-14A4-F404-8B30-96EAFDACD103}"/>
              </a:ext>
            </a:extLst>
          </p:cNvPr>
          <p:cNvSpPr/>
          <p:nvPr/>
        </p:nvSpPr>
        <p:spPr>
          <a:xfrm>
            <a:off x="-1331980" y="4500895"/>
            <a:ext cx="336071" cy="236106"/>
          </a:xfrm>
          <a:custGeom>
            <a:avLst/>
            <a:gdLst/>
            <a:ahLst/>
            <a:cxnLst/>
            <a:rect l="l" t="t" r="r" b="b"/>
            <a:pathLst>
              <a:path w="9968" h="7003" extrusionOk="0">
                <a:moveTo>
                  <a:pt x="9518" y="0"/>
                </a:moveTo>
                <a:cubicBezTo>
                  <a:pt x="7560" y="0"/>
                  <a:pt x="1" y="7003"/>
                  <a:pt x="3642" y="7003"/>
                </a:cubicBezTo>
                <a:cubicBezTo>
                  <a:pt x="3660" y="7003"/>
                  <a:pt x="3677" y="7003"/>
                  <a:pt x="3696" y="7002"/>
                </a:cubicBezTo>
                <a:cubicBezTo>
                  <a:pt x="5953" y="6971"/>
                  <a:pt x="9950" y="4244"/>
                  <a:pt x="9965" y="482"/>
                </a:cubicBezTo>
                <a:cubicBezTo>
                  <a:pt x="9967" y="146"/>
                  <a:pt x="9801" y="0"/>
                  <a:pt x="9518" y="0"/>
                </a:cubicBez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06;p26">
            <a:extLst>
              <a:ext uri="{FF2B5EF4-FFF2-40B4-BE49-F238E27FC236}">
                <a16:creationId xmlns:a16="http://schemas.microsoft.com/office/drawing/2014/main" id="{A42AFDAD-4356-28A3-ACA4-F62ED9A0956A}"/>
              </a:ext>
            </a:extLst>
          </p:cNvPr>
          <p:cNvSpPr/>
          <p:nvPr/>
        </p:nvSpPr>
        <p:spPr>
          <a:xfrm>
            <a:off x="-1089126" y="4679779"/>
            <a:ext cx="322685" cy="236453"/>
          </a:xfrm>
          <a:custGeom>
            <a:avLst/>
            <a:gdLst/>
            <a:ahLst/>
            <a:cxnLst/>
            <a:rect l="l" t="t" r="r" b="b"/>
            <a:pathLst>
              <a:path w="7439" h="5452" extrusionOk="0">
                <a:moveTo>
                  <a:pt x="6688" y="0"/>
                </a:moveTo>
                <a:cubicBezTo>
                  <a:pt x="6501" y="0"/>
                  <a:pt x="6317" y="85"/>
                  <a:pt x="6171" y="248"/>
                </a:cubicBezTo>
                <a:lnTo>
                  <a:pt x="3103" y="3717"/>
                </a:lnTo>
                <a:lnTo>
                  <a:pt x="1301" y="1349"/>
                </a:lnTo>
                <a:cubicBezTo>
                  <a:pt x="1183" y="1171"/>
                  <a:pt x="982" y="1075"/>
                  <a:pt x="776" y="1075"/>
                </a:cubicBezTo>
                <a:cubicBezTo>
                  <a:pt x="634" y="1075"/>
                  <a:pt x="490" y="1120"/>
                  <a:pt x="367" y="1215"/>
                </a:cubicBezTo>
                <a:cubicBezTo>
                  <a:pt x="67" y="1415"/>
                  <a:pt x="0" y="1849"/>
                  <a:pt x="234" y="2149"/>
                </a:cubicBezTo>
                <a:lnTo>
                  <a:pt x="2502" y="5185"/>
                </a:lnTo>
                <a:cubicBezTo>
                  <a:pt x="2602" y="5352"/>
                  <a:pt x="2802" y="5452"/>
                  <a:pt x="3002" y="5452"/>
                </a:cubicBezTo>
                <a:lnTo>
                  <a:pt x="3036" y="5452"/>
                </a:lnTo>
                <a:cubicBezTo>
                  <a:pt x="3236" y="5452"/>
                  <a:pt x="3436" y="5385"/>
                  <a:pt x="3570" y="5251"/>
                </a:cubicBezTo>
                <a:lnTo>
                  <a:pt x="7205" y="1149"/>
                </a:lnTo>
                <a:cubicBezTo>
                  <a:pt x="7439" y="848"/>
                  <a:pt x="7406" y="415"/>
                  <a:pt x="7139" y="181"/>
                </a:cubicBezTo>
                <a:cubicBezTo>
                  <a:pt x="7002" y="60"/>
                  <a:pt x="6844" y="0"/>
                  <a:pt x="6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1707;p26">
            <a:extLst>
              <a:ext uri="{FF2B5EF4-FFF2-40B4-BE49-F238E27FC236}">
                <a16:creationId xmlns:a16="http://schemas.microsoft.com/office/drawing/2014/main" id="{4C866E0A-D927-DE3D-2BEB-D4E19B138B29}"/>
              </a:ext>
            </a:extLst>
          </p:cNvPr>
          <p:cNvGrpSpPr/>
          <p:nvPr/>
        </p:nvGrpSpPr>
        <p:grpSpPr>
          <a:xfrm>
            <a:off x="-983083" y="3562065"/>
            <a:ext cx="108701" cy="349596"/>
            <a:chOff x="5266712" y="2458332"/>
            <a:chExt cx="71102" cy="228689"/>
          </a:xfrm>
        </p:grpSpPr>
        <p:sp>
          <p:nvSpPr>
            <p:cNvPr id="62" name="Google Shape;1708;p26">
              <a:extLst>
                <a:ext uri="{FF2B5EF4-FFF2-40B4-BE49-F238E27FC236}">
                  <a16:creationId xmlns:a16="http://schemas.microsoft.com/office/drawing/2014/main" id="{93D81475-B38F-264A-4DDB-526AB14015FE}"/>
                </a:ext>
              </a:extLst>
            </p:cNvPr>
            <p:cNvSpPr/>
            <p:nvPr/>
          </p:nvSpPr>
          <p:spPr>
            <a:xfrm>
              <a:off x="5266712" y="2626127"/>
              <a:ext cx="71102" cy="60893"/>
            </a:xfrm>
            <a:custGeom>
              <a:avLst/>
              <a:gdLst/>
              <a:ahLst/>
              <a:cxnLst/>
              <a:rect l="l" t="t" r="r" b="b"/>
              <a:pathLst>
                <a:path w="2146" h="1838" extrusionOk="0">
                  <a:moveTo>
                    <a:pt x="1228" y="1"/>
                  </a:moveTo>
                  <a:cubicBezTo>
                    <a:pt x="409" y="1"/>
                    <a:pt x="1" y="988"/>
                    <a:pt x="580" y="1567"/>
                  </a:cubicBezTo>
                  <a:cubicBezTo>
                    <a:pt x="766" y="1754"/>
                    <a:pt x="995" y="1838"/>
                    <a:pt x="1221" y="1838"/>
                  </a:cubicBezTo>
                  <a:cubicBezTo>
                    <a:pt x="1692" y="1838"/>
                    <a:pt x="2146" y="1471"/>
                    <a:pt x="2146" y="919"/>
                  </a:cubicBezTo>
                  <a:cubicBezTo>
                    <a:pt x="2146" y="412"/>
                    <a:pt x="1735" y="1"/>
                    <a:pt x="12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09;p26">
              <a:extLst>
                <a:ext uri="{FF2B5EF4-FFF2-40B4-BE49-F238E27FC236}">
                  <a16:creationId xmlns:a16="http://schemas.microsoft.com/office/drawing/2014/main" id="{C1C4CD6F-A4E2-635C-491B-653D7C659754}"/>
                </a:ext>
              </a:extLst>
            </p:cNvPr>
            <p:cNvSpPr/>
            <p:nvPr/>
          </p:nvSpPr>
          <p:spPr>
            <a:xfrm>
              <a:off x="5281025" y="2458332"/>
              <a:ext cx="52714" cy="143078"/>
            </a:xfrm>
            <a:custGeom>
              <a:avLst/>
              <a:gdLst/>
              <a:ahLst/>
              <a:cxnLst/>
              <a:rect l="l" t="t" r="r" b="b"/>
              <a:pathLst>
                <a:path w="1591" h="4319" extrusionOk="0">
                  <a:moveTo>
                    <a:pt x="539" y="1"/>
                  </a:moveTo>
                  <a:cubicBezTo>
                    <a:pt x="240" y="1"/>
                    <a:pt x="1" y="241"/>
                    <a:pt x="1" y="539"/>
                  </a:cubicBezTo>
                  <a:lnTo>
                    <a:pt x="1" y="3777"/>
                  </a:lnTo>
                  <a:cubicBezTo>
                    <a:pt x="1" y="4075"/>
                    <a:pt x="240" y="4319"/>
                    <a:pt x="539" y="4319"/>
                  </a:cubicBezTo>
                  <a:lnTo>
                    <a:pt x="1053" y="4319"/>
                  </a:lnTo>
                  <a:cubicBezTo>
                    <a:pt x="1347" y="4319"/>
                    <a:pt x="1591" y="4075"/>
                    <a:pt x="1591" y="3777"/>
                  </a:cubicBezTo>
                  <a:lnTo>
                    <a:pt x="1591" y="539"/>
                  </a:lnTo>
                  <a:cubicBezTo>
                    <a:pt x="1591" y="241"/>
                    <a:pt x="1351" y="1"/>
                    <a:pt x="1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1710;p26">
            <a:extLst>
              <a:ext uri="{FF2B5EF4-FFF2-40B4-BE49-F238E27FC236}">
                <a16:creationId xmlns:a16="http://schemas.microsoft.com/office/drawing/2014/main" id="{E86261FD-5F77-2855-00D8-267601C6DB0B}"/>
              </a:ext>
            </a:extLst>
          </p:cNvPr>
          <p:cNvSpPr/>
          <p:nvPr/>
        </p:nvSpPr>
        <p:spPr>
          <a:xfrm>
            <a:off x="-1106667" y="2538351"/>
            <a:ext cx="315413" cy="315419"/>
          </a:xfrm>
          <a:custGeom>
            <a:avLst/>
            <a:gdLst/>
            <a:ahLst/>
            <a:cxnLst/>
            <a:rect l="l" t="t" r="r" b="b"/>
            <a:pathLst>
              <a:path w="6239" h="6093" extrusionOk="0">
                <a:moveTo>
                  <a:pt x="763" y="1"/>
                </a:moveTo>
                <a:cubicBezTo>
                  <a:pt x="598" y="1"/>
                  <a:pt x="430" y="60"/>
                  <a:pt x="301" y="189"/>
                </a:cubicBezTo>
                <a:cubicBezTo>
                  <a:pt x="34" y="422"/>
                  <a:pt x="34" y="889"/>
                  <a:pt x="301" y="1156"/>
                </a:cubicBezTo>
                <a:lnTo>
                  <a:pt x="2169" y="3057"/>
                </a:lnTo>
                <a:lnTo>
                  <a:pt x="268" y="4925"/>
                </a:lnTo>
                <a:cubicBezTo>
                  <a:pt x="1" y="5192"/>
                  <a:pt x="1" y="5593"/>
                  <a:pt x="234" y="5859"/>
                </a:cubicBezTo>
                <a:cubicBezTo>
                  <a:pt x="376" y="6001"/>
                  <a:pt x="565" y="6077"/>
                  <a:pt x="751" y="6077"/>
                </a:cubicBezTo>
                <a:cubicBezTo>
                  <a:pt x="915" y="6077"/>
                  <a:pt x="1076" y="6018"/>
                  <a:pt x="1202" y="5893"/>
                </a:cubicBezTo>
                <a:lnTo>
                  <a:pt x="3103" y="3991"/>
                </a:lnTo>
                <a:lnTo>
                  <a:pt x="4971" y="5893"/>
                </a:lnTo>
                <a:cubicBezTo>
                  <a:pt x="5104" y="6026"/>
                  <a:pt x="5280" y="6093"/>
                  <a:pt x="5455" y="6093"/>
                </a:cubicBezTo>
                <a:cubicBezTo>
                  <a:pt x="5630" y="6093"/>
                  <a:pt x="5805" y="6026"/>
                  <a:pt x="5938" y="5893"/>
                </a:cubicBezTo>
                <a:cubicBezTo>
                  <a:pt x="6205" y="5626"/>
                  <a:pt x="6205" y="5192"/>
                  <a:pt x="5938" y="4959"/>
                </a:cubicBezTo>
                <a:lnTo>
                  <a:pt x="4070" y="3057"/>
                </a:lnTo>
                <a:lnTo>
                  <a:pt x="5972" y="1189"/>
                </a:lnTo>
                <a:cubicBezTo>
                  <a:pt x="6239" y="923"/>
                  <a:pt x="6239" y="489"/>
                  <a:pt x="5972" y="222"/>
                </a:cubicBezTo>
                <a:cubicBezTo>
                  <a:pt x="5838" y="89"/>
                  <a:pt x="5663" y="22"/>
                  <a:pt x="5488" y="22"/>
                </a:cubicBezTo>
                <a:cubicBezTo>
                  <a:pt x="5313" y="22"/>
                  <a:pt x="5138" y="89"/>
                  <a:pt x="5004" y="222"/>
                </a:cubicBezTo>
                <a:lnTo>
                  <a:pt x="3136" y="2090"/>
                </a:lnTo>
                <a:lnTo>
                  <a:pt x="1235" y="189"/>
                </a:lnTo>
                <a:cubicBezTo>
                  <a:pt x="1114" y="68"/>
                  <a:pt x="940" y="1"/>
                  <a:pt x="7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81;p41">
            <a:extLst>
              <a:ext uri="{FF2B5EF4-FFF2-40B4-BE49-F238E27FC236}">
                <a16:creationId xmlns:a16="http://schemas.microsoft.com/office/drawing/2014/main" id="{F5C8F6F5-2748-022D-C60E-A2EB3B3BD901}"/>
              </a:ext>
            </a:extLst>
          </p:cNvPr>
          <p:cNvSpPr txBox="1">
            <a:spLocks/>
          </p:cNvSpPr>
          <p:nvPr/>
        </p:nvSpPr>
        <p:spPr>
          <a:xfrm>
            <a:off x="3280381" y="-663518"/>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4</a:t>
            </a:r>
            <a:endParaRPr lang="en-US" sz="3600" dirty="0">
              <a:latin typeface="#9Slide07 IcielBaliho Script" pitchFamily="2" charset="0"/>
            </a:endParaRPr>
          </a:p>
        </p:txBody>
      </p:sp>
      <p:sp>
        <p:nvSpPr>
          <p:cNvPr id="66" name="Google Shape;2381;p41">
            <a:extLst>
              <a:ext uri="{FF2B5EF4-FFF2-40B4-BE49-F238E27FC236}">
                <a16:creationId xmlns:a16="http://schemas.microsoft.com/office/drawing/2014/main" id="{4F049E90-548C-9478-5728-95E75172421C}"/>
              </a:ext>
            </a:extLst>
          </p:cNvPr>
          <p:cNvSpPr txBox="1">
            <a:spLocks/>
          </p:cNvSpPr>
          <p:nvPr/>
        </p:nvSpPr>
        <p:spPr>
          <a:xfrm>
            <a:off x="1185181" y="-698200"/>
            <a:ext cx="64008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lgn="ctr">
              <a:buSzPts val="1100"/>
              <a:buFont typeface="Arial"/>
              <a:buNone/>
            </a:pPr>
            <a:r>
              <a:rPr lang="en-US" sz="4000" dirty="0">
                <a:solidFill>
                  <a:schemeClr val="dk1"/>
                </a:solidFill>
                <a:latin typeface="#9Slide07 IcielCadena" panose="02000503000000020004" pitchFamily="2" charset="0"/>
              </a:rPr>
              <a:t>BÁO CÁO – TRANH LUẬN</a:t>
            </a:r>
            <a:endParaRPr lang="en-US" sz="4000" dirty="0">
              <a:latin typeface="#9Slide07 IcielCadena" panose="02000503000000020004" pitchFamily="2" charset="0"/>
            </a:endParaRPr>
          </a:p>
        </p:txBody>
      </p:sp>
      <p:pic>
        <p:nvPicPr>
          <p:cNvPr id="67" name="Picture 66">
            <a:extLst>
              <a:ext uri="{FF2B5EF4-FFF2-40B4-BE49-F238E27FC236}">
                <a16:creationId xmlns:a16="http://schemas.microsoft.com/office/drawing/2014/main" id="{688EB548-9793-D9C7-0DEE-848C133DA9A0}"/>
              </a:ext>
            </a:extLst>
          </p:cNvPr>
          <p:cNvPicPr>
            <a:picLocks noChangeAspect="1"/>
          </p:cNvPicPr>
          <p:nvPr/>
        </p:nvPicPr>
        <p:blipFill>
          <a:blip r:embed="rId7"/>
          <a:stretch>
            <a:fillRect/>
          </a:stretch>
        </p:blipFill>
        <p:spPr>
          <a:xfrm>
            <a:off x="3380525" y="5222285"/>
            <a:ext cx="2925399" cy="292539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86"/>
                                        </p:tgtEl>
                                        <p:attrNameLst>
                                          <p:attrName>style.visibility</p:attrName>
                                        </p:attrNameLst>
                                      </p:cBhvr>
                                      <p:to>
                                        <p:strVal val="visible"/>
                                      </p:to>
                                    </p:set>
                                    <p:animEffect transition="in" filter="wipe(left)">
                                      <p:cBhvr>
                                        <p:cTn id="7" dur="500"/>
                                        <p:tgtEl>
                                          <p:spTgt spid="208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87"/>
                                        </p:tgtEl>
                                        <p:attrNameLst>
                                          <p:attrName>style.visibility</p:attrName>
                                        </p:attrNameLst>
                                      </p:cBhvr>
                                      <p:to>
                                        <p:strVal val="visible"/>
                                      </p:to>
                                    </p:set>
                                    <p:animEffect transition="in" filter="wipe(right)">
                                      <p:cBhvr>
                                        <p:cTn id="11" dur="250"/>
                                        <p:tgtEl>
                                          <p:spTgt spid="2087"/>
                                        </p:tgtEl>
                                      </p:cBhvr>
                                    </p:animEffect>
                                  </p:childTnLst>
                                </p:cTn>
                              </p:par>
                              <p:par>
                                <p:cTn id="12" presetID="53" presetClass="entr" presetSubtype="16" fill="hold" nodeType="withEffect">
                                  <p:stCondLst>
                                    <p:cond delay="25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2085"/>
                                        </p:tgtEl>
                                        <p:attrNameLst>
                                          <p:attrName>style.visibility</p:attrName>
                                        </p:attrNameLst>
                                      </p:cBhvr>
                                      <p:to>
                                        <p:strVal val="visible"/>
                                      </p:to>
                                    </p:set>
                                    <p:animEffect transition="in" filter="wipe(left)">
                                      <p:cBhvr>
                                        <p:cTn id="19" dur="750"/>
                                        <p:tgtEl>
                                          <p:spTgt spid="2085"/>
                                        </p:tgtEl>
                                      </p:cBhvr>
                                    </p:animEffect>
                                  </p:childTnLst>
                                </p:cTn>
                              </p:par>
                            </p:childTnLst>
                          </p:cTn>
                        </p:par>
                        <p:par>
                          <p:cTn id="20" fill="hold">
                            <p:stCondLst>
                              <p:cond delay="1500"/>
                            </p:stCondLst>
                            <p:childTnLst>
                              <p:par>
                                <p:cTn id="21" presetID="22" presetClass="entr" presetSubtype="1" fill="hold" grpId="0" nodeType="afterEffect">
                                  <p:stCondLst>
                                    <p:cond delay="0"/>
                                  </p:stCondLst>
                                  <p:iterate type="lt">
                                    <p:tmPct val="5000"/>
                                  </p:iterate>
                                  <p:childTnLst>
                                    <p:set>
                                      <p:cBhvr>
                                        <p:cTn id="22" dur="1" fill="hold">
                                          <p:stCondLst>
                                            <p:cond delay="0"/>
                                          </p:stCondLst>
                                        </p:cTn>
                                        <p:tgtEl>
                                          <p:spTgt spid="2094"/>
                                        </p:tgtEl>
                                        <p:attrNameLst>
                                          <p:attrName>style.visibility</p:attrName>
                                        </p:attrNameLst>
                                      </p:cBhvr>
                                      <p:to>
                                        <p:strVal val="visible"/>
                                      </p:to>
                                    </p:set>
                                    <p:animEffect transition="in" filter="wipe(up)">
                                      <p:cBhvr>
                                        <p:cTn id="23" dur="500"/>
                                        <p:tgtEl>
                                          <p:spTgt spid="209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89"/>
                                        </p:tgtEl>
                                        <p:attrNameLst>
                                          <p:attrName>style.visibility</p:attrName>
                                        </p:attrNameLst>
                                      </p:cBhvr>
                                      <p:to>
                                        <p:strVal val="visible"/>
                                      </p:to>
                                    </p:set>
                                    <p:animEffect transition="in" filter="wipe(left)">
                                      <p:cBhvr>
                                        <p:cTn id="28" dur="500"/>
                                        <p:tgtEl>
                                          <p:spTgt spid="2089"/>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2090"/>
                                        </p:tgtEl>
                                        <p:attrNameLst>
                                          <p:attrName>style.visibility</p:attrName>
                                        </p:attrNameLst>
                                      </p:cBhvr>
                                      <p:to>
                                        <p:strVal val="visible"/>
                                      </p:to>
                                    </p:set>
                                    <p:animEffect transition="in" filter="wipe(right)">
                                      <p:cBhvr>
                                        <p:cTn id="32" dur="250"/>
                                        <p:tgtEl>
                                          <p:spTgt spid="2090"/>
                                        </p:tgtEl>
                                      </p:cBhvr>
                                    </p:animEffect>
                                  </p:childTnLst>
                                </p:cTn>
                              </p:par>
                              <p:par>
                                <p:cTn id="33" presetID="53" presetClass="entr" presetSubtype="16" fill="hold" nodeType="withEffect">
                                  <p:stCondLst>
                                    <p:cond delay="0"/>
                                  </p:stCondLst>
                                  <p:childTnLst>
                                    <p:set>
                                      <p:cBhvr>
                                        <p:cTn id="34" dur="1" fill="hold">
                                          <p:stCondLst>
                                            <p:cond delay="0"/>
                                          </p:stCondLst>
                                        </p:cTn>
                                        <p:tgtEl>
                                          <p:spTgt spid="3076"/>
                                        </p:tgtEl>
                                        <p:attrNameLst>
                                          <p:attrName>style.visibility</p:attrName>
                                        </p:attrNameLst>
                                      </p:cBhvr>
                                      <p:to>
                                        <p:strVal val="visible"/>
                                      </p:to>
                                    </p:set>
                                    <p:anim calcmode="lin" valueType="num">
                                      <p:cBhvr>
                                        <p:cTn id="35" dur="500" fill="hold"/>
                                        <p:tgtEl>
                                          <p:spTgt spid="3076"/>
                                        </p:tgtEl>
                                        <p:attrNameLst>
                                          <p:attrName>ppt_w</p:attrName>
                                        </p:attrNameLst>
                                      </p:cBhvr>
                                      <p:tavLst>
                                        <p:tav tm="0">
                                          <p:val>
                                            <p:fltVal val="0"/>
                                          </p:val>
                                        </p:tav>
                                        <p:tav tm="100000">
                                          <p:val>
                                            <p:strVal val="#ppt_w"/>
                                          </p:val>
                                        </p:tav>
                                      </p:tavLst>
                                    </p:anim>
                                    <p:anim calcmode="lin" valueType="num">
                                      <p:cBhvr>
                                        <p:cTn id="36" dur="500" fill="hold"/>
                                        <p:tgtEl>
                                          <p:spTgt spid="3076"/>
                                        </p:tgtEl>
                                        <p:attrNameLst>
                                          <p:attrName>ppt_h</p:attrName>
                                        </p:attrNameLst>
                                      </p:cBhvr>
                                      <p:tavLst>
                                        <p:tav tm="0">
                                          <p:val>
                                            <p:fltVal val="0"/>
                                          </p:val>
                                        </p:tav>
                                        <p:tav tm="100000">
                                          <p:val>
                                            <p:strVal val="#ppt_h"/>
                                          </p:val>
                                        </p:tav>
                                      </p:tavLst>
                                    </p:anim>
                                    <p:animEffect transition="in" filter="fade">
                                      <p:cBhvr>
                                        <p:cTn id="37" dur="500"/>
                                        <p:tgtEl>
                                          <p:spTgt spid="3076"/>
                                        </p:tgtEl>
                                      </p:cBhvr>
                                    </p:animEffect>
                                  </p:childTnLst>
                                </p:cTn>
                              </p:par>
                              <p:par>
                                <p:cTn id="38" presetID="22" presetClass="entr" presetSubtype="8" fill="hold" grpId="0" nodeType="withEffect">
                                  <p:stCondLst>
                                    <p:cond delay="250"/>
                                  </p:stCondLst>
                                  <p:childTnLst>
                                    <p:set>
                                      <p:cBhvr>
                                        <p:cTn id="39" dur="1" fill="hold">
                                          <p:stCondLst>
                                            <p:cond delay="0"/>
                                          </p:stCondLst>
                                        </p:cTn>
                                        <p:tgtEl>
                                          <p:spTgt spid="2088"/>
                                        </p:tgtEl>
                                        <p:attrNameLst>
                                          <p:attrName>style.visibility</p:attrName>
                                        </p:attrNameLst>
                                      </p:cBhvr>
                                      <p:to>
                                        <p:strVal val="visible"/>
                                      </p:to>
                                    </p:set>
                                    <p:animEffect transition="in" filter="wipe(left)">
                                      <p:cBhvr>
                                        <p:cTn id="40" dur="750"/>
                                        <p:tgtEl>
                                          <p:spTgt spid="2088"/>
                                        </p:tgtEl>
                                      </p:cBhvr>
                                    </p:animEffect>
                                  </p:childTnLst>
                                </p:cTn>
                              </p:par>
                            </p:childTnLst>
                          </p:cTn>
                        </p:par>
                        <p:par>
                          <p:cTn id="41" fill="hold">
                            <p:stCondLst>
                              <p:cond delay="1500"/>
                            </p:stCondLst>
                            <p:childTnLst>
                              <p:par>
                                <p:cTn id="42" presetID="22" presetClass="entr" presetSubtype="1" fill="hold" grpId="0" nodeType="afterEffect">
                                  <p:stCondLst>
                                    <p:cond delay="0"/>
                                  </p:stCondLst>
                                  <p:iterate type="lt">
                                    <p:tmPct val="5000"/>
                                  </p:iterate>
                                  <p:childTnLst>
                                    <p:set>
                                      <p:cBhvr>
                                        <p:cTn id="43" dur="1" fill="hold">
                                          <p:stCondLst>
                                            <p:cond delay="0"/>
                                          </p:stCondLst>
                                        </p:cTn>
                                        <p:tgtEl>
                                          <p:spTgt spid="2095"/>
                                        </p:tgtEl>
                                        <p:attrNameLst>
                                          <p:attrName>style.visibility</p:attrName>
                                        </p:attrNameLst>
                                      </p:cBhvr>
                                      <p:to>
                                        <p:strVal val="visible"/>
                                      </p:to>
                                    </p:set>
                                    <p:animEffect transition="in" filter="wipe(up)">
                                      <p:cBhvr>
                                        <p:cTn id="44" dur="500"/>
                                        <p:tgtEl>
                                          <p:spTgt spid="209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092"/>
                                        </p:tgtEl>
                                        <p:attrNameLst>
                                          <p:attrName>style.visibility</p:attrName>
                                        </p:attrNameLst>
                                      </p:cBhvr>
                                      <p:to>
                                        <p:strVal val="visible"/>
                                      </p:to>
                                    </p:set>
                                    <p:animEffect transition="in" filter="wipe(left)">
                                      <p:cBhvr>
                                        <p:cTn id="49" dur="500"/>
                                        <p:tgtEl>
                                          <p:spTgt spid="2092"/>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2093"/>
                                        </p:tgtEl>
                                        <p:attrNameLst>
                                          <p:attrName>style.visibility</p:attrName>
                                        </p:attrNameLst>
                                      </p:cBhvr>
                                      <p:to>
                                        <p:strVal val="visible"/>
                                      </p:to>
                                    </p:set>
                                    <p:animEffect transition="in" filter="wipe(right)">
                                      <p:cBhvr>
                                        <p:cTn id="53" dur="250"/>
                                        <p:tgtEl>
                                          <p:spTgt spid="2093"/>
                                        </p:tgtEl>
                                      </p:cBhvr>
                                    </p:animEffect>
                                  </p:childTnLst>
                                </p:cTn>
                              </p:par>
                              <p:par>
                                <p:cTn id="54" presetID="53" presetClass="entr" presetSubtype="16" fill="hold" nodeType="withEffect">
                                  <p:stCondLst>
                                    <p:cond delay="0"/>
                                  </p:stCondLst>
                                  <p:childTnLst>
                                    <p:set>
                                      <p:cBhvr>
                                        <p:cTn id="55" dur="1" fill="hold">
                                          <p:stCondLst>
                                            <p:cond delay="0"/>
                                          </p:stCondLst>
                                        </p:cTn>
                                        <p:tgtEl>
                                          <p:spTgt spid="3078"/>
                                        </p:tgtEl>
                                        <p:attrNameLst>
                                          <p:attrName>style.visibility</p:attrName>
                                        </p:attrNameLst>
                                      </p:cBhvr>
                                      <p:to>
                                        <p:strVal val="visible"/>
                                      </p:to>
                                    </p:set>
                                    <p:anim calcmode="lin" valueType="num">
                                      <p:cBhvr>
                                        <p:cTn id="56" dur="500" fill="hold"/>
                                        <p:tgtEl>
                                          <p:spTgt spid="3078"/>
                                        </p:tgtEl>
                                        <p:attrNameLst>
                                          <p:attrName>ppt_w</p:attrName>
                                        </p:attrNameLst>
                                      </p:cBhvr>
                                      <p:tavLst>
                                        <p:tav tm="0">
                                          <p:val>
                                            <p:fltVal val="0"/>
                                          </p:val>
                                        </p:tav>
                                        <p:tav tm="100000">
                                          <p:val>
                                            <p:strVal val="#ppt_w"/>
                                          </p:val>
                                        </p:tav>
                                      </p:tavLst>
                                    </p:anim>
                                    <p:anim calcmode="lin" valueType="num">
                                      <p:cBhvr>
                                        <p:cTn id="57" dur="500" fill="hold"/>
                                        <p:tgtEl>
                                          <p:spTgt spid="3078"/>
                                        </p:tgtEl>
                                        <p:attrNameLst>
                                          <p:attrName>ppt_h</p:attrName>
                                        </p:attrNameLst>
                                      </p:cBhvr>
                                      <p:tavLst>
                                        <p:tav tm="0">
                                          <p:val>
                                            <p:fltVal val="0"/>
                                          </p:val>
                                        </p:tav>
                                        <p:tav tm="100000">
                                          <p:val>
                                            <p:strVal val="#ppt_h"/>
                                          </p:val>
                                        </p:tav>
                                      </p:tavLst>
                                    </p:anim>
                                    <p:animEffect transition="in" filter="fade">
                                      <p:cBhvr>
                                        <p:cTn id="58" dur="500"/>
                                        <p:tgtEl>
                                          <p:spTgt spid="3078"/>
                                        </p:tgtEl>
                                      </p:cBhvr>
                                    </p:animEffect>
                                  </p:childTnLst>
                                </p:cTn>
                              </p:par>
                              <p:par>
                                <p:cTn id="59" presetID="22" presetClass="entr" presetSubtype="8" fill="hold" grpId="0" nodeType="withEffect">
                                  <p:stCondLst>
                                    <p:cond delay="250"/>
                                  </p:stCondLst>
                                  <p:childTnLst>
                                    <p:set>
                                      <p:cBhvr>
                                        <p:cTn id="60" dur="1" fill="hold">
                                          <p:stCondLst>
                                            <p:cond delay="0"/>
                                          </p:stCondLst>
                                        </p:cTn>
                                        <p:tgtEl>
                                          <p:spTgt spid="2091"/>
                                        </p:tgtEl>
                                        <p:attrNameLst>
                                          <p:attrName>style.visibility</p:attrName>
                                        </p:attrNameLst>
                                      </p:cBhvr>
                                      <p:to>
                                        <p:strVal val="visible"/>
                                      </p:to>
                                    </p:set>
                                    <p:animEffect transition="in" filter="wipe(left)">
                                      <p:cBhvr>
                                        <p:cTn id="61" dur="750"/>
                                        <p:tgtEl>
                                          <p:spTgt spid="2091"/>
                                        </p:tgtEl>
                                      </p:cBhvr>
                                    </p:animEffect>
                                  </p:childTnLst>
                                </p:cTn>
                              </p:par>
                            </p:childTnLst>
                          </p:cTn>
                        </p:par>
                        <p:par>
                          <p:cTn id="62" fill="hold">
                            <p:stCondLst>
                              <p:cond delay="1500"/>
                            </p:stCondLst>
                            <p:childTnLst>
                              <p:par>
                                <p:cTn id="63" presetID="22" presetClass="entr" presetSubtype="1" fill="hold" grpId="0" nodeType="afterEffect">
                                  <p:stCondLst>
                                    <p:cond delay="0"/>
                                  </p:stCondLst>
                                  <p:iterate type="lt">
                                    <p:tmPct val="5000"/>
                                  </p:iterate>
                                  <p:childTnLst>
                                    <p:set>
                                      <p:cBhvr>
                                        <p:cTn id="64" dur="1" fill="hold">
                                          <p:stCondLst>
                                            <p:cond delay="0"/>
                                          </p:stCondLst>
                                        </p:cTn>
                                        <p:tgtEl>
                                          <p:spTgt spid="2096"/>
                                        </p:tgtEl>
                                        <p:attrNameLst>
                                          <p:attrName>style.visibility</p:attrName>
                                        </p:attrNameLst>
                                      </p:cBhvr>
                                      <p:to>
                                        <p:strVal val="visible"/>
                                      </p:to>
                                    </p:set>
                                    <p:animEffect transition="in" filter="wipe(up)">
                                      <p:cBhvr>
                                        <p:cTn id="65" dur="500"/>
                                        <p:tgtEl>
                                          <p:spTgt spid="2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5" grpId="0" animBg="1"/>
      <p:bldP spid="2086" grpId="0" animBg="1"/>
      <p:bldP spid="2087" grpId="0" animBg="1"/>
      <p:bldP spid="2088" grpId="0" animBg="1"/>
      <p:bldP spid="2089" grpId="0" animBg="1"/>
      <p:bldP spid="2090" grpId="0" animBg="1"/>
      <p:bldP spid="2091" grpId="0" animBg="1"/>
      <p:bldP spid="2092" grpId="0" animBg="1"/>
      <p:bldP spid="2093" grpId="0" animBg="1"/>
      <p:bldP spid="2094" grpId="0"/>
      <p:bldP spid="2095" grpId="0"/>
      <p:bldP spid="209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41" name="Google Shape;2381;p41">
            <a:extLst>
              <a:ext uri="{FF2B5EF4-FFF2-40B4-BE49-F238E27FC236}">
                <a16:creationId xmlns:a16="http://schemas.microsoft.com/office/drawing/2014/main" id="{4ECAC049-39CE-3DA1-9872-BAE82C7FD077}"/>
              </a:ext>
            </a:extLst>
          </p:cNvPr>
          <p:cNvSpPr txBox="1">
            <a:spLocks/>
          </p:cNvSpPr>
          <p:nvPr/>
        </p:nvSpPr>
        <p:spPr>
          <a:xfrm>
            <a:off x="1589315" y="415399"/>
            <a:ext cx="64008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lgn="ctr">
              <a:buSzPts val="1100"/>
              <a:buFont typeface="Arial"/>
              <a:buNone/>
            </a:pPr>
            <a:r>
              <a:rPr lang="en-US" sz="4000" dirty="0">
                <a:solidFill>
                  <a:schemeClr val="dk1"/>
                </a:solidFill>
                <a:latin typeface="#9Slide07 IcielCadena" panose="02000503000000020004" pitchFamily="2" charset="0"/>
              </a:rPr>
              <a:t>BÁO CÁO – TRANH LUẬN</a:t>
            </a:r>
            <a:endParaRPr lang="en-US" sz="4000" dirty="0">
              <a:latin typeface="#9Slide07 IcielCadena" panose="02000503000000020004" pitchFamily="2" charset="0"/>
            </a:endParaRPr>
          </a:p>
        </p:txBody>
      </p:sp>
      <p:pic>
        <p:nvPicPr>
          <p:cNvPr id="3" name="Picture 2">
            <a:extLst>
              <a:ext uri="{FF2B5EF4-FFF2-40B4-BE49-F238E27FC236}">
                <a16:creationId xmlns:a16="http://schemas.microsoft.com/office/drawing/2014/main" id="{8329346F-4A5A-3879-8C1C-C7130C50BBA4}"/>
              </a:ext>
            </a:extLst>
          </p:cNvPr>
          <p:cNvPicPr>
            <a:picLocks noChangeAspect="1"/>
          </p:cNvPicPr>
          <p:nvPr/>
        </p:nvPicPr>
        <p:blipFill>
          <a:blip r:embed="rId3"/>
          <a:stretch>
            <a:fillRect/>
          </a:stretch>
        </p:blipFill>
        <p:spPr>
          <a:xfrm>
            <a:off x="2415608" y="639199"/>
            <a:ext cx="4441371" cy="4441371"/>
          </a:xfrm>
          <a:prstGeom prst="rect">
            <a:avLst/>
          </a:prstGeom>
        </p:spPr>
      </p:pic>
      <p:pic>
        <p:nvPicPr>
          <p:cNvPr id="21" name="Picture 8" descr="Car ownership usage isometric composition with view of two crashed cars with characters of automobile owners Free Vector">
            <a:extLst>
              <a:ext uri="{FF2B5EF4-FFF2-40B4-BE49-F238E27FC236}">
                <a16:creationId xmlns:a16="http://schemas.microsoft.com/office/drawing/2014/main" id="{06ED2578-F7E8-3198-10F9-EAFFE5250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3500" y="3231224"/>
            <a:ext cx="2635987" cy="2497251"/>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381;p41">
            <a:extLst>
              <a:ext uri="{FF2B5EF4-FFF2-40B4-BE49-F238E27FC236}">
                <a16:creationId xmlns:a16="http://schemas.microsoft.com/office/drawing/2014/main" id="{D0F5A6EE-53A3-3480-39E0-A4A099FA0887}"/>
              </a:ext>
            </a:extLst>
          </p:cNvPr>
          <p:cNvSpPr txBox="1">
            <a:spLocks/>
          </p:cNvSpPr>
          <p:nvPr/>
        </p:nvSpPr>
        <p:spPr>
          <a:xfrm>
            <a:off x="3351524" y="-826553"/>
            <a:ext cx="22104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SzPts val="1100"/>
              <a:buFont typeface="Arial"/>
              <a:buNone/>
            </a:pPr>
            <a:r>
              <a:rPr lang="en-US" sz="3600" dirty="0">
                <a:solidFill>
                  <a:schemeClr val="dk1"/>
                </a:solidFill>
                <a:latin typeface="#9Slide07 IcielBaliho Script" pitchFamily="2" charset="0"/>
              </a:rPr>
              <a:t>NHIỆM VỤ 5</a:t>
            </a:r>
            <a:endParaRPr lang="en-US" sz="3600" dirty="0">
              <a:latin typeface="#9Slide07 IcielBaliho Script" pitchFamily="2" charset="0"/>
            </a:endParaRPr>
          </a:p>
        </p:txBody>
      </p:sp>
      <p:pic>
        <p:nvPicPr>
          <p:cNvPr id="23" name="Picture 22">
            <a:extLst>
              <a:ext uri="{FF2B5EF4-FFF2-40B4-BE49-F238E27FC236}">
                <a16:creationId xmlns:a16="http://schemas.microsoft.com/office/drawing/2014/main" id="{F14E0182-BCD0-5434-8CB5-3D2E8A46C4FB}"/>
              </a:ext>
            </a:extLst>
          </p:cNvPr>
          <p:cNvPicPr>
            <a:picLocks noChangeAspect="1"/>
          </p:cNvPicPr>
          <p:nvPr/>
        </p:nvPicPr>
        <p:blipFill rotWithShape="1">
          <a:blip r:embed="rId5"/>
          <a:srcRect l="2986" b="39725"/>
          <a:stretch/>
        </p:blipFill>
        <p:spPr>
          <a:xfrm>
            <a:off x="-2546222" y="1146652"/>
            <a:ext cx="1907073" cy="2764055"/>
          </a:xfrm>
          <a:prstGeom prst="rect">
            <a:avLst/>
          </a:prstGeom>
        </p:spPr>
      </p:pic>
      <p:grpSp>
        <p:nvGrpSpPr>
          <p:cNvPr id="24" name="Group 23">
            <a:extLst>
              <a:ext uri="{FF2B5EF4-FFF2-40B4-BE49-F238E27FC236}">
                <a16:creationId xmlns:a16="http://schemas.microsoft.com/office/drawing/2014/main" id="{F33A724A-7A8B-2D28-CDB9-74E98D458DA5}"/>
              </a:ext>
            </a:extLst>
          </p:cNvPr>
          <p:cNvGrpSpPr/>
          <p:nvPr/>
        </p:nvGrpSpPr>
        <p:grpSpPr>
          <a:xfrm>
            <a:off x="4284716" y="-1880521"/>
            <a:ext cx="1726275" cy="1647899"/>
            <a:chOff x="4804913" y="127738"/>
            <a:chExt cx="2986758" cy="2851154"/>
          </a:xfrm>
        </p:grpSpPr>
        <p:pic>
          <p:nvPicPr>
            <p:cNvPr id="25" name="Picture 24">
              <a:extLst>
                <a:ext uri="{FF2B5EF4-FFF2-40B4-BE49-F238E27FC236}">
                  <a16:creationId xmlns:a16="http://schemas.microsoft.com/office/drawing/2014/main" id="{06EA304B-A35B-C3F5-E95C-A83F14FCFA84}"/>
                </a:ext>
              </a:extLst>
            </p:cNvPr>
            <p:cNvPicPr>
              <a:picLocks noChangeAspect="1"/>
            </p:cNvPicPr>
            <p:nvPr/>
          </p:nvPicPr>
          <p:blipFill rotWithShape="1">
            <a:blip r:embed="rId5"/>
            <a:srcRect l="3750" t="60614"/>
            <a:stretch/>
          </p:blipFill>
          <p:spPr>
            <a:xfrm>
              <a:off x="4804913" y="127738"/>
              <a:ext cx="2986758" cy="2851154"/>
            </a:xfrm>
            <a:prstGeom prst="rect">
              <a:avLst/>
            </a:prstGeom>
          </p:spPr>
        </p:pic>
        <p:sp>
          <p:nvSpPr>
            <p:cNvPr id="26" name="Rectangle 25">
              <a:extLst>
                <a:ext uri="{FF2B5EF4-FFF2-40B4-BE49-F238E27FC236}">
                  <a16:creationId xmlns:a16="http://schemas.microsoft.com/office/drawing/2014/main" id="{F4CB80AB-51D5-3C8A-2019-7855301C7C87}"/>
                </a:ext>
              </a:extLst>
            </p:cNvPr>
            <p:cNvSpPr/>
            <p:nvPr/>
          </p:nvSpPr>
          <p:spPr>
            <a:xfrm>
              <a:off x="6909473" y="2571750"/>
              <a:ext cx="882198" cy="286507"/>
            </a:xfrm>
            <a:prstGeom prst="rect">
              <a:avLst/>
            </a:prstGeom>
            <a:solidFill>
              <a:srgbClr val="CAE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DE7BE306-C1FA-4D6A-7428-3CE8CF4FADD8}"/>
              </a:ext>
            </a:extLst>
          </p:cNvPr>
          <p:cNvGrpSpPr/>
          <p:nvPr/>
        </p:nvGrpSpPr>
        <p:grpSpPr>
          <a:xfrm>
            <a:off x="3362410" y="5353225"/>
            <a:ext cx="2994790" cy="750499"/>
            <a:chOff x="4804913" y="3096882"/>
            <a:chExt cx="2994790" cy="750499"/>
          </a:xfrm>
        </p:grpSpPr>
        <p:pic>
          <p:nvPicPr>
            <p:cNvPr id="28" name="Picture 27">
              <a:extLst>
                <a:ext uri="{FF2B5EF4-FFF2-40B4-BE49-F238E27FC236}">
                  <a16:creationId xmlns:a16="http://schemas.microsoft.com/office/drawing/2014/main" id="{FED06292-D2F4-35CF-33FF-13E0E65F42A5}"/>
                </a:ext>
              </a:extLst>
            </p:cNvPr>
            <p:cNvPicPr>
              <a:picLocks noChangeAspect="1"/>
            </p:cNvPicPr>
            <p:nvPr/>
          </p:nvPicPr>
          <p:blipFill rotWithShape="1">
            <a:blip r:embed="rId6"/>
            <a:srcRect t="87045"/>
            <a:stretch/>
          </p:blipFill>
          <p:spPr>
            <a:xfrm>
              <a:off x="4804913" y="3096882"/>
              <a:ext cx="2994790" cy="750499"/>
            </a:xfrm>
            <a:prstGeom prst="rect">
              <a:avLst/>
            </a:prstGeom>
          </p:spPr>
        </p:pic>
        <p:sp>
          <p:nvSpPr>
            <p:cNvPr id="29" name="Rectangle 28">
              <a:extLst>
                <a:ext uri="{FF2B5EF4-FFF2-40B4-BE49-F238E27FC236}">
                  <a16:creationId xmlns:a16="http://schemas.microsoft.com/office/drawing/2014/main" id="{87E9D1A1-81FF-03CF-ECEF-F8677B2F3481}"/>
                </a:ext>
              </a:extLst>
            </p:cNvPr>
            <p:cNvSpPr/>
            <p:nvPr/>
          </p:nvSpPr>
          <p:spPr>
            <a:xfrm>
              <a:off x="6909473" y="3096882"/>
              <a:ext cx="882198" cy="286507"/>
            </a:xfrm>
            <a:prstGeom prst="rect">
              <a:avLst/>
            </a:prstGeom>
            <a:solidFill>
              <a:srgbClr val="CAE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Google Shape;2381;p41">
            <a:extLst>
              <a:ext uri="{FF2B5EF4-FFF2-40B4-BE49-F238E27FC236}">
                <a16:creationId xmlns:a16="http://schemas.microsoft.com/office/drawing/2014/main" id="{0A109CAA-EDBC-9BD3-00C7-9CE68B617F26}"/>
              </a:ext>
            </a:extLst>
          </p:cNvPr>
          <p:cNvSpPr txBox="1">
            <a:spLocks noGrp="1"/>
          </p:cNvSpPr>
          <p:nvPr>
            <p:ph type="title"/>
          </p:nvPr>
        </p:nvSpPr>
        <p:spPr>
          <a:xfrm>
            <a:off x="6609010" y="-691740"/>
            <a:ext cx="22104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600" dirty="0">
                <a:solidFill>
                  <a:schemeClr val="dk1"/>
                </a:solidFill>
                <a:latin typeface="#9Slide07 IcielBaliho Script" pitchFamily="2" charset="0"/>
              </a:rPr>
              <a:t>NHIỆM VỤ 1</a:t>
            </a:r>
            <a:endParaRPr sz="3600" dirty="0">
              <a:latin typeface="#9Slide07 IcielBaliho Script" pitchFamily="2" charset="0"/>
            </a:endParaRPr>
          </a:p>
        </p:txBody>
      </p:sp>
      <p:grpSp>
        <p:nvGrpSpPr>
          <p:cNvPr id="31" name="Google Shape;2403;p41">
            <a:extLst>
              <a:ext uri="{FF2B5EF4-FFF2-40B4-BE49-F238E27FC236}">
                <a16:creationId xmlns:a16="http://schemas.microsoft.com/office/drawing/2014/main" id="{2F01AEAC-C94C-F2BF-6BBE-7D0DE4CEE3A1}"/>
              </a:ext>
            </a:extLst>
          </p:cNvPr>
          <p:cNvGrpSpPr/>
          <p:nvPr/>
        </p:nvGrpSpPr>
        <p:grpSpPr>
          <a:xfrm>
            <a:off x="9778463" y="862999"/>
            <a:ext cx="953030" cy="953030"/>
            <a:chOff x="853632" y="1255534"/>
            <a:chExt cx="1813491" cy="1813490"/>
          </a:xfrm>
        </p:grpSpPr>
        <p:sp>
          <p:nvSpPr>
            <p:cNvPr id="32" name="Google Shape;2404;p41">
              <a:extLst>
                <a:ext uri="{FF2B5EF4-FFF2-40B4-BE49-F238E27FC236}">
                  <a16:creationId xmlns:a16="http://schemas.microsoft.com/office/drawing/2014/main" id="{715B4EA4-7D37-F181-B63D-349347D91E80}"/>
                </a:ext>
              </a:extLst>
            </p:cNvPr>
            <p:cNvSpPr/>
            <p:nvPr/>
          </p:nvSpPr>
          <p:spPr>
            <a:xfrm rot="5400000">
              <a:off x="853633" y="1255533"/>
              <a:ext cx="1813490" cy="1813491"/>
            </a:xfrm>
            <a:prstGeom prst="pie">
              <a:avLst>
                <a:gd name="adj1" fmla="val 5390230"/>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05;p41">
              <a:extLst>
                <a:ext uri="{FF2B5EF4-FFF2-40B4-BE49-F238E27FC236}">
                  <a16:creationId xmlns:a16="http://schemas.microsoft.com/office/drawing/2014/main" id="{1C8B98A8-BE80-4BB7-C532-0104B2322F8F}"/>
                </a:ext>
              </a:extLst>
            </p:cNvPr>
            <p:cNvSpPr/>
            <p:nvPr/>
          </p:nvSpPr>
          <p:spPr>
            <a:xfrm>
              <a:off x="932348" y="1334136"/>
              <a:ext cx="1656299" cy="1656298"/>
            </a:xfrm>
            <a:prstGeom prst="blockArc">
              <a:avLst>
                <a:gd name="adj1" fmla="val 10800000"/>
                <a:gd name="adj2" fmla="val 21599040"/>
                <a:gd name="adj3" fmla="val 957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06;p41">
              <a:extLst>
                <a:ext uri="{FF2B5EF4-FFF2-40B4-BE49-F238E27FC236}">
                  <a16:creationId xmlns:a16="http://schemas.microsoft.com/office/drawing/2014/main" id="{4DED3CC5-F266-31B9-1429-D90DD70710C6}"/>
                </a:ext>
              </a:extLst>
            </p:cNvPr>
            <p:cNvSpPr/>
            <p:nvPr/>
          </p:nvSpPr>
          <p:spPr>
            <a:xfrm rot="16200000">
              <a:off x="1356999" y="1609499"/>
              <a:ext cx="807000" cy="104700"/>
            </a:xfrm>
            <a:prstGeom prst="homePlate">
              <a:avLst>
                <a:gd name="adj" fmla="val 1228846"/>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07;p41">
              <a:extLst>
                <a:ext uri="{FF2B5EF4-FFF2-40B4-BE49-F238E27FC236}">
                  <a16:creationId xmlns:a16="http://schemas.microsoft.com/office/drawing/2014/main" id="{9D5A9799-8816-74E6-11E3-D7928F2B3AFD}"/>
                </a:ext>
              </a:extLst>
            </p:cNvPr>
            <p:cNvSpPr/>
            <p:nvPr/>
          </p:nvSpPr>
          <p:spPr>
            <a:xfrm rot="5400000">
              <a:off x="1384975" y="1789050"/>
              <a:ext cx="750900" cy="750900"/>
            </a:xfrm>
            <a:prstGeom prst="pie">
              <a:avLst>
                <a:gd name="adj1" fmla="val 542729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08;p41">
              <a:extLst>
                <a:ext uri="{FF2B5EF4-FFF2-40B4-BE49-F238E27FC236}">
                  <a16:creationId xmlns:a16="http://schemas.microsoft.com/office/drawing/2014/main" id="{FF437072-B05D-EAD4-6EE2-131FB45C595D}"/>
                </a:ext>
              </a:extLst>
            </p:cNvPr>
            <p:cNvSpPr/>
            <p:nvPr/>
          </p:nvSpPr>
          <p:spPr>
            <a:xfrm>
              <a:off x="1708025" y="1966800"/>
              <a:ext cx="104700" cy="104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38533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10" name="Picture 9">
            <a:extLst>
              <a:ext uri="{FF2B5EF4-FFF2-40B4-BE49-F238E27FC236}">
                <a16:creationId xmlns:a16="http://schemas.microsoft.com/office/drawing/2014/main" id="{FCAE9F78-9FFC-9371-36C7-6D40F43D4279}"/>
              </a:ext>
            </a:extLst>
          </p:cNvPr>
          <p:cNvPicPr>
            <a:picLocks noChangeAspect="1"/>
          </p:cNvPicPr>
          <p:nvPr/>
        </p:nvPicPr>
        <p:blipFill rotWithShape="1">
          <a:blip r:embed="rId3"/>
          <a:srcRect l="2986" b="39725"/>
          <a:stretch/>
        </p:blipFill>
        <p:spPr>
          <a:xfrm>
            <a:off x="1352329" y="127738"/>
            <a:ext cx="3372516" cy="4888024"/>
          </a:xfrm>
          <a:prstGeom prst="rect">
            <a:avLst/>
          </a:prstGeom>
        </p:spPr>
      </p:pic>
      <p:grpSp>
        <p:nvGrpSpPr>
          <p:cNvPr id="12" name="Group 11">
            <a:extLst>
              <a:ext uri="{FF2B5EF4-FFF2-40B4-BE49-F238E27FC236}">
                <a16:creationId xmlns:a16="http://schemas.microsoft.com/office/drawing/2014/main" id="{53A92658-6093-1B1D-744D-4471C51A82AE}"/>
              </a:ext>
            </a:extLst>
          </p:cNvPr>
          <p:cNvGrpSpPr/>
          <p:nvPr/>
        </p:nvGrpSpPr>
        <p:grpSpPr>
          <a:xfrm>
            <a:off x="4804913" y="857655"/>
            <a:ext cx="2986758" cy="2851154"/>
            <a:chOff x="4804913" y="127738"/>
            <a:chExt cx="2986758" cy="2851154"/>
          </a:xfrm>
        </p:grpSpPr>
        <p:pic>
          <p:nvPicPr>
            <p:cNvPr id="13" name="Picture 12">
              <a:extLst>
                <a:ext uri="{FF2B5EF4-FFF2-40B4-BE49-F238E27FC236}">
                  <a16:creationId xmlns:a16="http://schemas.microsoft.com/office/drawing/2014/main" id="{D726992C-2BA3-A1A6-4168-8873F1DB150C}"/>
                </a:ext>
              </a:extLst>
            </p:cNvPr>
            <p:cNvPicPr>
              <a:picLocks noChangeAspect="1"/>
            </p:cNvPicPr>
            <p:nvPr/>
          </p:nvPicPr>
          <p:blipFill rotWithShape="1">
            <a:blip r:embed="rId3"/>
            <a:srcRect l="3750" t="60614"/>
            <a:stretch/>
          </p:blipFill>
          <p:spPr>
            <a:xfrm>
              <a:off x="4804913" y="127738"/>
              <a:ext cx="2986758" cy="2851154"/>
            </a:xfrm>
            <a:prstGeom prst="rect">
              <a:avLst/>
            </a:prstGeom>
          </p:spPr>
        </p:pic>
        <p:sp>
          <p:nvSpPr>
            <p:cNvPr id="11" name="Rectangle 10">
              <a:extLst>
                <a:ext uri="{FF2B5EF4-FFF2-40B4-BE49-F238E27FC236}">
                  <a16:creationId xmlns:a16="http://schemas.microsoft.com/office/drawing/2014/main" id="{C8A2D515-43D6-3F83-5A6E-DE77C1106CBB}"/>
                </a:ext>
              </a:extLst>
            </p:cNvPr>
            <p:cNvSpPr/>
            <p:nvPr/>
          </p:nvSpPr>
          <p:spPr>
            <a:xfrm>
              <a:off x="6909473" y="2571750"/>
              <a:ext cx="882198" cy="286507"/>
            </a:xfrm>
            <a:prstGeom prst="rect">
              <a:avLst/>
            </a:prstGeom>
            <a:solidFill>
              <a:srgbClr val="CAE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8D2304C-17FC-5948-4CF0-C9A6965FAA26}"/>
              </a:ext>
            </a:extLst>
          </p:cNvPr>
          <p:cNvGrpSpPr/>
          <p:nvPr/>
        </p:nvGrpSpPr>
        <p:grpSpPr>
          <a:xfrm>
            <a:off x="4804913" y="3826799"/>
            <a:ext cx="2994790" cy="750499"/>
            <a:chOff x="4804913" y="3096882"/>
            <a:chExt cx="2994790" cy="750499"/>
          </a:xfrm>
        </p:grpSpPr>
        <p:pic>
          <p:nvPicPr>
            <p:cNvPr id="14" name="Picture 13">
              <a:extLst>
                <a:ext uri="{FF2B5EF4-FFF2-40B4-BE49-F238E27FC236}">
                  <a16:creationId xmlns:a16="http://schemas.microsoft.com/office/drawing/2014/main" id="{F7E88AE7-F434-4690-841E-4CFD084E7A3C}"/>
                </a:ext>
              </a:extLst>
            </p:cNvPr>
            <p:cNvPicPr>
              <a:picLocks noChangeAspect="1"/>
            </p:cNvPicPr>
            <p:nvPr/>
          </p:nvPicPr>
          <p:blipFill rotWithShape="1">
            <a:blip r:embed="rId4"/>
            <a:srcRect t="87045"/>
            <a:stretch/>
          </p:blipFill>
          <p:spPr>
            <a:xfrm>
              <a:off x="4804913" y="3096882"/>
              <a:ext cx="2994790" cy="750499"/>
            </a:xfrm>
            <a:prstGeom prst="rect">
              <a:avLst/>
            </a:prstGeom>
          </p:spPr>
        </p:pic>
        <p:sp>
          <p:nvSpPr>
            <p:cNvPr id="17" name="Rectangle 16">
              <a:extLst>
                <a:ext uri="{FF2B5EF4-FFF2-40B4-BE49-F238E27FC236}">
                  <a16:creationId xmlns:a16="http://schemas.microsoft.com/office/drawing/2014/main" id="{D061A258-DC1C-5FDF-EBCF-A8F014965C32}"/>
                </a:ext>
              </a:extLst>
            </p:cNvPr>
            <p:cNvSpPr/>
            <p:nvPr/>
          </p:nvSpPr>
          <p:spPr>
            <a:xfrm>
              <a:off x="6909473" y="3096882"/>
              <a:ext cx="882198" cy="286507"/>
            </a:xfrm>
            <a:prstGeom prst="rect">
              <a:avLst/>
            </a:prstGeom>
            <a:solidFill>
              <a:srgbClr val="CAE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Google Shape;2381;p41">
            <a:extLst>
              <a:ext uri="{FF2B5EF4-FFF2-40B4-BE49-F238E27FC236}">
                <a16:creationId xmlns:a16="http://schemas.microsoft.com/office/drawing/2014/main" id="{AABCD9AF-9021-CA9B-772D-3124D69013B2}"/>
              </a:ext>
            </a:extLst>
          </p:cNvPr>
          <p:cNvSpPr txBox="1">
            <a:spLocks noGrp="1"/>
          </p:cNvSpPr>
          <p:nvPr>
            <p:ph type="title"/>
          </p:nvPr>
        </p:nvSpPr>
        <p:spPr>
          <a:xfrm>
            <a:off x="5179000" y="169863"/>
            <a:ext cx="22104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600" dirty="0">
                <a:solidFill>
                  <a:schemeClr val="dk1"/>
                </a:solidFill>
                <a:latin typeface="#9Slide07 IcielBaliho Script" pitchFamily="2" charset="0"/>
              </a:rPr>
              <a:t>NHIỆM VỤ 1</a:t>
            </a:r>
            <a:endParaRPr sz="3600" dirty="0">
              <a:latin typeface="#9Slide07 IcielBaliho Script" pitchFamily="2" charset="0"/>
            </a:endParaRPr>
          </a:p>
        </p:txBody>
      </p:sp>
      <p:grpSp>
        <p:nvGrpSpPr>
          <p:cNvPr id="20" name="Google Shape;2403;p41">
            <a:extLst>
              <a:ext uri="{FF2B5EF4-FFF2-40B4-BE49-F238E27FC236}">
                <a16:creationId xmlns:a16="http://schemas.microsoft.com/office/drawing/2014/main" id="{8DCFC3CB-EBC2-F50E-224F-4EE8C4EDFE94}"/>
              </a:ext>
            </a:extLst>
          </p:cNvPr>
          <p:cNvGrpSpPr/>
          <p:nvPr/>
        </p:nvGrpSpPr>
        <p:grpSpPr>
          <a:xfrm>
            <a:off x="7430642" y="89687"/>
            <a:ext cx="953030" cy="953030"/>
            <a:chOff x="853632" y="1255534"/>
            <a:chExt cx="1813491" cy="1813490"/>
          </a:xfrm>
        </p:grpSpPr>
        <p:sp>
          <p:nvSpPr>
            <p:cNvPr id="21" name="Google Shape;2404;p41">
              <a:extLst>
                <a:ext uri="{FF2B5EF4-FFF2-40B4-BE49-F238E27FC236}">
                  <a16:creationId xmlns:a16="http://schemas.microsoft.com/office/drawing/2014/main" id="{A02BDEF5-86F7-3F69-074C-B2D113325AF9}"/>
                </a:ext>
              </a:extLst>
            </p:cNvPr>
            <p:cNvSpPr/>
            <p:nvPr/>
          </p:nvSpPr>
          <p:spPr>
            <a:xfrm rot="5400000">
              <a:off x="853633" y="1255533"/>
              <a:ext cx="1813490" cy="1813491"/>
            </a:xfrm>
            <a:prstGeom prst="pie">
              <a:avLst>
                <a:gd name="adj1" fmla="val 5390230"/>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05;p41">
              <a:extLst>
                <a:ext uri="{FF2B5EF4-FFF2-40B4-BE49-F238E27FC236}">
                  <a16:creationId xmlns:a16="http://schemas.microsoft.com/office/drawing/2014/main" id="{63056E11-C684-3043-EB8F-6E52434EF5F7}"/>
                </a:ext>
              </a:extLst>
            </p:cNvPr>
            <p:cNvSpPr/>
            <p:nvPr/>
          </p:nvSpPr>
          <p:spPr>
            <a:xfrm>
              <a:off x="932348" y="1334136"/>
              <a:ext cx="1656299" cy="1656298"/>
            </a:xfrm>
            <a:prstGeom prst="blockArc">
              <a:avLst>
                <a:gd name="adj1" fmla="val 10800000"/>
                <a:gd name="adj2" fmla="val 21599040"/>
                <a:gd name="adj3" fmla="val 957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06;p41">
              <a:extLst>
                <a:ext uri="{FF2B5EF4-FFF2-40B4-BE49-F238E27FC236}">
                  <a16:creationId xmlns:a16="http://schemas.microsoft.com/office/drawing/2014/main" id="{5E5F43FB-DA4F-3607-7207-8E0B63470E0A}"/>
                </a:ext>
              </a:extLst>
            </p:cNvPr>
            <p:cNvSpPr/>
            <p:nvPr/>
          </p:nvSpPr>
          <p:spPr>
            <a:xfrm rot="16200000">
              <a:off x="1356999" y="1609499"/>
              <a:ext cx="807000" cy="104700"/>
            </a:xfrm>
            <a:prstGeom prst="homePlate">
              <a:avLst>
                <a:gd name="adj" fmla="val 1228846"/>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07;p41">
              <a:extLst>
                <a:ext uri="{FF2B5EF4-FFF2-40B4-BE49-F238E27FC236}">
                  <a16:creationId xmlns:a16="http://schemas.microsoft.com/office/drawing/2014/main" id="{0A8AFC28-D62E-534A-640D-FB868B664235}"/>
                </a:ext>
              </a:extLst>
            </p:cNvPr>
            <p:cNvSpPr/>
            <p:nvPr/>
          </p:nvSpPr>
          <p:spPr>
            <a:xfrm rot="5400000">
              <a:off x="1384975" y="1789050"/>
              <a:ext cx="750900" cy="750900"/>
            </a:xfrm>
            <a:prstGeom prst="pie">
              <a:avLst>
                <a:gd name="adj1" fmla="val 542729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08;p41">
              <a:extLst>
                <a:ext uri="{FF2B5EF4-FFF2-40B4-BE49-F238E27FC236}">
                  <a16:creationId xmlns:a16="http://schemas.microsoft.com/office/drawing/2014/main" id="{5648051C-8B6F-6BAD-402D-6C6CDE791A7F}"/>
                </a:ext>
              </a:extLst>
            </p:cNvPr>
            <p:cNvSpPr/>
            <p:nvPr/>
          </p:nvSpPr>
          <p:spPr>
            <a:xfrm>
              <a:off x="1708025" y="1966800"/>
              <a:ext cx="104700" cy="104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381;p41">
            <a:extLst>
              <a:ext uri="{FF2B5EF4-FFF2-40B4-BE49-F238E27FC236}">
                <a16:creationId xmlns:a16="http://schemas.microsoft.com/office/drawing/2014/main" id="{760A3B30-C479-BB08-DD09-3A5AC13A14A3}"/>
              </a:ext>
            </a:extLst>
          </p:cNvPr>
          <p:cNvSpPr txBox="1">
            <a:spLocks/>
          </p:cNvSpPr>
          <p:nvPr/>
        </p:nvSpPr>
        <p:spPr>
          <a:xfrm>
            <a:off x="1185181" y="-698200"/>
            <a:ext cx="64008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Medium"/>
              <a:buNone/>
              <a:defRPr sz="28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lgn="ctr">
              <a:buSzPts val="1100"/>
              <a:buFont typeface="Arial"/>
              <a:buNone/>
            </a:pPr>
            <a:r>
              <a:rPr lang="en-US" sz="4000" dirty="0">
                <a:solidFill>
                  <a:schemeClr val="dk1"/>
                </a:solidFill>
                <a:latin typeface="#9Slide07 IcielCadena" panose="02000503000000020004" pitchFamily="2" charset="0"/>
              </a:rPr>
              <a:t>BÁO CÁO – TRANH LUẬN</a:t>
            </a:r>
            <a:endParaRPr lang="en-US" sz="4000" dirty="0">
              <a:latin typeface="#9Slide07 IcielCadena" panose="02000503000000020004" pitchFamily="2" charset="0"/>
            </a:endParaRPr>
          </a:p>
        </p:txBody>
      </p:sp>
      <p:pic>
        <p:nvPicPr>
          <p:cNvPr id="27" name="Picture 26">
            <a:extLst>
              <a:ext uri="{FF2B5EF4-FFF2-40B4-BE49-F238E27FC236}">
                <a16:creationId xmlns:a16="http://schemas.microsoft.com/office/drawing/2014/main" id="{42BD6A31-A9AB-9FD9-E6AA-05E5BD13F5F7}"/>
              </a:ext>
            </a:extLst>
          </p:cNvPr>
          <p:cNvPicPr>
            <a:picLocks noChangeAspect="1"/>
          </p:cNvPicPr>
          <p:nvPr/>
        </p:nvPicPr>
        <p:blipFill>
          <a:blip r:embed="rId5"/>
          <a:stretch>
            <a:fillRect/>
          </a:stretch>
        </p:blipFill>
        <p:spPr>
          <a:xfrm>
            <a:off x="3380525" y="5222285"/>
            <a:ext cx="2925399" cy="2925399"/>
          </a:xfrm>
          <a:prstGeom prst="rect">
            <a:avLst/>
          </a:prstGeom>
        </p:spPr>
      </p:pic>
      <p:pic>
        <p:nvPicPr>
          <p:cNvPr id="28" name="Picture 2" descr="Đèn giao thông màu đỏ minh họa phẳng Miễn phí Vector">
            <a:extLst>
              <a:ext uri="{FF2B5EF4-FFF2-40B4-BE49-F238E27FC236}">
                <a16:creationId xmlns:a16="http://schemas.microsoft.com/office/drawing/2014/main" id="{71C9793D-E8A0-B7FD-7F48-7095D41610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9874" y="5386426"/>
            <a:ext cx="1874076" cy="1532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286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tatus Report Infographics by Slidesgo">
  <a:themeElements>
    <a:clrScheme name="Simple Light">
      <a:dk1>
        <a:srgbClr val="000000"/>
      </a:dk1>
      <a:lt1>
        <a:srgbClr val="FFFFFF"/>
      </a:lt1>
      <a:dk2>
        <a:srgbClr val="595959"/>
      </a:dk2>
      <a:lt2>
        <a:srgbClr val="EEEEEE"/>
      </a:lt2>
      <a:accent1>
        <a:srgbClr val="518B38"/>
      </a:accent1>
      <a:accent2>
        <a:srgbClr val="93C47D"/>
      </a:accent2>
      <a:accent3>
        <a:srgbClr val="EA9999"/>
      </a:accent3>
      <a:accent4>
        <a:srgbClr val="E69138"/>
      </a:accent4>
      <a:accent5>
        <a:srgbClr val="FFD966"/>
      </a:accent5>
      <a:accent6>
        <a:srgbClr val="E06666"/>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1358</TotalTime>
  <Words>1290</Words>
  <Application>Microsoft Office PowerPoint</Application>
  <PresentationFormat>On-screen Show (16:9)</PresentationFormat>
  <Paragraphs>138</Paragraphs>
  <Slides>38</Slides>
  <Notes>25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#9Slide07 IcielCadena</vt:lpstr>
      <vt:lpstr>Calibri</vt:lpstr>
      <vt:lpstr>Roboto</vt:lpstr>
      <vt:lpstr>Arial</vt:lpstr>
      <vt:lpstr>#9Slide07 IcielBaliho Script</vt:lpstr>
      <vt:lpstr>Calibri Light</vt:lpstr>
      <vt:lpstr>Fira Sans Extra Condensed Medium</vt:lpstr>
      <vt:lpstr>#9Slide03 Arima Madurai Black</vt:lpstr>
      <vt:lpstr>Status Report Infographics by Slidesgo</vt:lpstr>
      <vt:lpstr>Office Theme</vt:lpstr>
      <vt:lpstr>PowerPoint Presentation</vt:lpstr>
      <vt:lpstr>PowerPoint Presentation</vt:lpstr>
      <vt:lpstr>NHIỆM VỤ 1</vt:lpstr>
      <vt:lpstr>PowerPoint Presentation</vt:lpstr>
      <vt:lpstr>PowerPoint Presentation</vt:lpstr>
      <vt:lpstr>PowerPoint Presentation</vt:lpstr>
      <vt:lpstr>PowerPoint Presentation</vt:lpstr>
      <vt:lpstr>NHIỆM VỤ 1</vt:lpstr>
      <vt:lpstr>NHIỆM VỤ 1</vt:lpstr>
      <vt:lpstr>NHIỆM VỤ 1</vt:lpstr>
      <vt:lpstr>NHIỆM VỤ 2</vt:lpstr>
      <vt:lpstr>NHIỆM VỤ 2</vt:lpstr>
      <vt:lpstr>NHIỆM VỤ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Kiều Oanh</dc:creator>
  <cp:lastModifiedBy>Administrator</cp:lastModifiedBy>
  <cp:revision>10</cp:revision>
  <dcterms:modified xsi:type="dcterms:W3CDTF">2023-12-12T13:54:44Z</dcterms:modified>
</cp:coreProperties>
</file>