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55"/>
  </p:notesMasterIdLst>
  <p:sldIdLst>
    <p:sldId id="332" r:id="rId2"/>
    <p:sldId id="256" r:id="rId3"/>
    <p:sldId id="293" r:id="rId4"/>
    <p:sldId id="278" r:id="rId5"/>
    <p:sldId id="261" r:id="rId6"/>
    <p:sldId id="294" r:id="rId7"/>
    <p:sldId id="334" r:id="rId8"/>
    <p:sldId id="335" r:id="rId9"/>
    <p:sldId id="336" r:id="rId10"/>
    <p:sldId id="337" r:id="rId11"/>
    <p:sldId id="338" r:id="rId12"/>
    <p:sldId id="301" r:id="rId13"/>
    <p:sldId id="263" r:id="rId14"/>
    <p:sldId id="300" r:id="rId15"/>
    <p:sldId id="339" r:id="rId16"/>
    <p:sldId id="340" r:id="rId17"/>
    <p:sldId id="341" r:id="rId18"/>
    <p:sldId id="268" r:id="rId19"/>
    <p:sldId id="307" r:id="rId20"/>
    <p:sldId id="308" r:id="rId21"/>
    <p:sldId id="311" r:id="rId22"/>
    <p:sldId id="309" r:id="rId23"/>
    <p:sldId id="310" r:id="rId24"/>
    <p:sldId id="312" r:id="rId25"/>
    <p:sldId id="316" r:id="rId26"/>
    <p:sldId id="343" r:id="rId27"/>
    <p:sldId id="355" r:id="rId28"/>
    <p:sldId id="303" r:id="rId29"/>
    <p:sldId id="322" r:id="rId30"/>
    <p:sldId id="324" r:id="rId31"/>
    <p:sldId id="344" r:id="rId32"/>
    <p:sldId id="345" r:id="rId33"/>
    <p:sldId id="304" r:id="rId34"/>
    <p:sldId id="258" r:id="rId35"/>
    <p:sldId id="319" r:id="rId36"/>
    <p:sldId id="320" r:id="rId37"/>
    <p:sldId id="321" r:id="rId38"/>
    <p:sldId id="347" r:id="rId39"/>
    <p:sldId id="346" r:id="rId40"/>
    <p:sldId id="327" r:id="rId41"/>
    <p:sldId id="326" r:id="rId42"/>
    <p:sldId id="350" r:id="rId43"/>
    <p:sldId id="349" r:id="rId44"/>
    <p:sldId id="328" r:id="rId45"/>
    <p:sldId id="329" r:id="rId46"/>
    <p:sldId id="330" r:id="rId47"/>
    <p:sldId id="353" r:id="rId48"/>
    <p:sldId id="351" r:id="rId49"/>
    <p:sldId id="354" r:id="rId50"/>
    <p:sldId id="352" r:id="rId51"/>
    <p:sldId id="280" r:id="rId52"/>
    <p:sldId id="331" r:id="rId53"/>
    <p:sldId id="290" r:id="rId54"/>
  </p:sldIdLst>
  <p:sldSz cx="9144000" cy="5143500" type="screen16x9"/>
  <p:notesSz cx="6858000" cy="9144000"/>
  <p:embeddedFontLst>
    <p:embeddedFont>
      <p:font typeface="#9Slide03 Arima Madurai Black" panose="00000A00000000000000" pitchFamily="2" charset="0"/>
      <p:bold r:id="rId56"/>
    </p:embeddedFont>
    <p:embeddedFont>
      <p:font typeface="Cambria Math" panose="02040503050406030204" pitchFamily="18" charset="0"/>
      <p:regular r:id="rId57"/>
    </p:embeddedFont>
    <p:embeddedFont>
      <p:font typeface="Merriweather" panose="020B0604020202020204" pitchFamily="2" charset="0"/>
      <p:regular r:id="rId58"/>
      <p:bold r:id="rId59"/>
      <p:italic r:id="rId60"/>
      <p:boldItalic r:id="rId61"/>
    </p:embeddedFont>
    <p:embeddedFont>
      <p:font typeface="Montserrat" panose="00000500000000000000" pitchFamily="2" charset="0"/>
      <p:regular r:id="rId62"/>
      <p:bold r:id="rId63"/>
      <p:italic r:id="rId64"/>
      <p:boldItalic r:id="rId65"/>
    </p:embeddedFont>
    <p:embeddedFont>
      <p:font typeface="Montserrat Medium" panose="00000600000000000000" pitchFamily="2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2E9"/>
    <a:srgbClr val="F1F7F3"/>
    <a:srgbClr val="EFCCAE"/>
    <a:srgbClr val="E1A77B"/>
    <a:srgbClr val="16433D"/>
    <a:srgbClr val="B7D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CDCD27-D8CD-446B-BA28-521A8FD0489B}">
  <a:tblStyle styleId="{7BCDCD27-D8CD-446B-BA28-521A8FD048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12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bfdce0ad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bfdce0ad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20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735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086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74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73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gbef6282179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8" name="Google Shape;3708;gbef6282179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gc6b5063021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3" name="Google Shape;2983;gc6b5063021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fdf040d0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fdf040d0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7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33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957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14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22800" y="1248113"/>
            <a:ext cx="4941000" cy="21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Font typeface="Merriweather"/>
              <a:buNone/>
              <a:defRPr sz="65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78500" y="3392299"/>
            <a:ext cx="55869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709178">
            <a:off x="-364581" y="3090739"/>
            <a:ext cx="2644710" cy="277355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34122">
            <a:off x="6519576" y="-793444"/>
            <a:ext cx="3131662" cy="3441170"/>
            <a:chOff x="2231273" y="642786"/>
            <a:chExt cx="3674076" cy="4037192"/>
          </a:xfrm>
        </p:grpSpPr>
        <p:sp>
          <p:nvSpPr>
            <p:cNvPr id="13" name="Google Shape;13;p2"/>
            <p:cNvSpPr/>
            <p:nvPr/>
          </p:nvSpPr>
          <p:spPr>
            <a:xfrm>
              <a:off x="2940324" y="1571228"/>
              <a:ext cx="2965025" cy="3108750"/>
            </a:xfrm>
            <a:custGeom>
              <a:avLst/>
              <a:gdLst/>
              <a:ahLst/>
              <a:cxnLst/>
              <a:rect l="l" t="t" r="r" b="b"/>
              <a:pathLst>
                <a:path w="118601" h="124350" extrusionOk="0">
                  <a:moveTo>
                    <a:pt x="69677" y="1"/>
                  </a:moveTo>
                  <a:cubicBezTo>
                    <a:pt x="57181" y="1"/>
                    <a:pt x="46020" y="10360"/>
                    <a:pt x="36320" y="17351"/>
                  </a:cubicBezTo>
                  <a:cubicBezTo>
                    <a:pt x="22532" y="27309"/>
                    <a:pt x="11517" y="40596"/>
                    <a:pt x="4306" y="55995"/>
                  </a:cubicBezTo>
                  <a:cubicBezTo>
                    <a:pt x="1876" y="61252"/>
                    <a:pt x="1" y="67750"/>
                    <a:pt x="3302" y="72504"/>
                  </a:cubicBezTo>
                  <a:cubicBezTo>
                    <a:pt x="5955" y="76264"/>
                    <a:pt x="10905" y="77405"/>
                    <a:pt x="15618" y="77405"/>
                  </a:cubicBezTo>
                  <a:cubicBezTo>
                    <a:pt x="16301" y="77405"/>
                    <a:pt x="16980" y="77381"/>
                    <a:pt x="17645" y="77338"/>
                  </a:cubicBezTo>
                  <a:cubicBezTo>
                    <a:pt x="20601" y="77161"/>
                    <a:pt x="23615" y="76743"/>
                    <a:pt x="26561" y="76743"/>
                  </a:cubicBezTo>
                  <a:cubicBezTo>
                    <a:pt x="28881" y="76743"/>
                    <a:pt x="31160" y="77002"/>
                    <a:pt x="33335" y="77840"/>
                  </a:cubicBezTo>
                  <a:cubicBezTo>
                    <a:pt x="40230" y="80508"/>
                    <a:pt x="43769" y="88141"/>
                    <a:pt x="45644" y="95300"/>
                  </a:cubicBezTo>
                  <a:cubicBezTo>
                    <a:pt x="47520" y="102458"/>
                    <a:pt x="48550" y="110197"/>
                    <a:pt x="53120" y="116008"/>
                  </a:cubicBezTo>
                  <a:cubicBezTo>
                    <a:pt x="57684" y="121846"/>
                    <a:pt x="64728" y="124350"/>
                    <a:pt x="72147" y="124350"/>
                  </a:cubicBezTo>
                  <a:cubicBezTo>
                    <a:pt x="79196" y="124350"/>
                    <a:pt x="86583" y="122089"/>
                    <a:pt x="92503" y="118280"/>
                  </a:cubicBezTo>
                  <a:cubicBezTo>
                    <a:pt x="108643" y="107899"/>
                    <a:pt x="117967" y="88590"/>
                    <a:pt x="118284" y="69414"/>
                  </a:cubicBezTo>
                  <a:cubicBezTo>
                    <a:pt x="118601" y="50210"/>
                    <a:pt x="110571" y="31456"/>
                    <a:pt x="98156" y="16823"/>
                  </a:cubicBezTo>
                  <a:cubicBezTo>
                    <a:pt x="91975" y="9533"/>
                    <a:pt x="84315" y="2955"/>
                    <a:pt x="75044" y="657"/>
                  </a:cubicBezTo>
                  <a:cubicBezTo>
                    <a:pt x="73229" y="207"/>
                    <a:pt x="71440" y="1"/>
                    <a:pt x="69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3980" y="642786"/>
              <a:ext cx="2578422" cy="2502915"/>
            </a:xfrm>
            <a:custGeom>
              <a:avLst/>
              <a:gdLst/>
              <a:ahLst/>
              <a:cxnLst/>
              <a:rect l="l" t="t" r="r" b="b"/>
              <a:pathLst>
                <a:path w="79667" h="77334" extrusionOk="0">
                  <a:moveTo>
                    <a:pt x="33717" y="1"/>
                  </a:moveTo>
                  <a:cubicBezTo>
                    <a:pt x="32185" y="1"/>
                    <a:pt x="30661" y="202"/>
                    <a:pt x="29162" y="646"/>
                  </a:cubicBezTo>
                  <a:cubicBezTo>
                    <a:pt x="28792" y="752"/>
                    <a:pt x="28449" y="990"/>
                    <a:pt x="28264" y="1333"/>
                  </a:cubicBezTo>
                  <a:cubicBezTo>
                    <a:pt x="27912" y="1323"/>
                    <a:pt x="27559" y="1317"/>
                    <a:pt x="27207" y="1317"/>
                  </a:cubicBezTo>
                  <a:cubicBezTo>
                    <a:pt x="21281" y="1317"/>
                    <a:pt x="15437" y="2796"/>
                    <a:pt x="10276" y="6087"/>
                  </a:cubicBezTo>
                  <a:cubicBezTo>
                    <a:pt x="4412" y="9812"/>
                    <a:pt x="1" y="17129"/>
                    <a:pt x="3408" y="23970"/>
                  </a:cubicBezTo>
                  <a:cubicBezTo>
                    <a:pt x="7661" y="32449"/>
                    <a:pt x="18279" y="32819"/>
                    <a:pt x="26309" y="34615"/>
                  </a:cubicBezTo>
                  <a:cubicBezTo>
                    <a:pt x="36743" y="36966"/>
                    <a:pt x="45592" y="43781"/>
                    <a:pt x="50558" y="53263"/>
                  </a:cubicBezTo>
                  <a:cubicBezTo>
                    <a:pt x="52882" y="57727"/>
                    <a:pt x="53648" y="62165"/>
                    <a:pt x="54467" y="67025"/>
                  </a:cubicBezTo>
                  <a:cubicBezTo>
                    <a:pt x="55101" y="70723"/>
                    <a:pt x="56290" y="74527"/>
                    <a:pt x="59908" y="76323"/>
                  </a:cubicBezTo>
                  <a:cubicBezTo>
                    <a:pt x="61339" y="77021"/>
                    <a:pt x="62787" y="77333"/>
                    <a:pt x="64203" y="77333"/>
                  </a:cubicBezTo>
                  <a:cubicBezTo>
                    <a:pt x="69272" y="77333"/>
                    <a:pt x="73933" y="73329"/>
                    <a:pt x="75915" y="68663"/>
                  </a:cubicBezTo>
                  <a:cubicBezTo>
                    <a:pt x="79666" y="59867"/>
                    <a:pt x="77923" y="48245"/>
                    <a:pt x="75229" y="39422"/>
                  </a:cubicBezTo>
                  <a:cubicBezTo>
                    <a:pt x="71980" y="28724"/>
                    <a:pt x="65799" y="19163"/>
                    <a:pt x="57399" y="11793"/>
                  </a:cubicBezTo>
                  <a:cubicBezTo>
                    <a:pt x="51315" y="6450"/>
                    <a:pt x="42389" y="1"/>
                    <a:pt x="33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31273" y="934219"/>
              <a:ext cx="2977327" cy="1608443"/>
            </a:xfrm>
            <a:custGeom>
              <a:avLst/>
              <a:gdLst/>
              <a:ahLst/>
              <a:cxnLst/>
              <a:rect l="l" t="t" r="r" b="b"/>
              <a:pathLst>
                <a:path w="111793" h="60394" extrusionOk="0">
                  <a:moveTo>
                    <a:pt x="8698" y="0"/>
                  </a:moveTo>
                  <a:cubicBezTo>
                    <a:pt x="4448" y="0"/>
                    <a:pt x="1" y="4800"/>
                    <a:pt x="575" y="10353"/>
                  </a:cubicBezTo>
                  <a:cubicBezTo>
                    <a:pt x="971" y="13972"/>
                    <a:pt x="3137" y="17722"/>
                    <a:pt x="6254" y="19413"/>
                  </a:cubicBezTo>
                  <a:cubicBezTo>
                    <a:pt x="7568" y="20126"/>
                    <a:pt x="9180" y="20254"/>
                    <a:pt x="10807" y="20254"/>
                  </a:cubicBezTo>
                  <a:cubicBezTo>
                    <a:pt x="11718" y="20254"/>
                    <a:pt x="12633" y="20214"/>
                    <a:pt x="13504" y="20214"/>
                  </a:cubicBezTo>
                  <a:cubicBezTo>
                    <a:pt x="15113" y="20214"/>
                    <a:pt x="16569" y="20350"/>
                    <a:pt x="17560" y="21130"/>
                  </a:cubicBezTo>
                  <a:cubicBezTo>
                    <a:pt x="20888" y="23798"/>
                    <a:pt x="14020" y="32884"/>
                    <a:pt x="21522" y="37137"/>
                  </a:cubicBezTo>
                  <a:cubicBezTo>
                    <a:pt x="22579" y="37730"/>
                    <a:pt x="23568" y="37941"/>
                    <a:pt x="24512" y="37941"/>
                  </a:cubicBezTo>
                  <a:cubicBezTo>
                    <a:pt x="26858" y="37941"/>
                    <a:pt x="28923" y="36634"/>
                    <a:pt x="31063" y="36634"/>
                  </a:cubicBezTo>
                  <a:cubicBezTo>
                    <a:pt x="31437" y="36634"/>
                    <a:pt x="31813" y="36673"/>
                    <a:pt x="32193" y="36767"/>
                  </a:cubicBezTo>
                  <a:cubicBezTo>
                    <a:pt x="39695" y="38590"/>
                    <a:pt x="34993" y="43106"/>
                    <a:pt x="36868" y="48284"/>
                  </a:cubicBezTo>
                  <a:cubicBezTo>
                    <a:pt x="38347" y="52451"/>
                    <a:pt x="41622" y="54331"/>
                    <a:pt x="45210" y="54331"/>
                  </a:cubicBezTo>
                  <a:cubicBezTo>
                    <a:pt x="47262" y="54331"/>
                    <a:pt x="49417" y="53716"/>
                    <a:pt x="51396" y="52563"/>
                  </a:cubicBezTo>
                  <a:cubicBezTo>
                    <a:pt x="55381" y="50242"/>
                    <a:pt x="57622" y="46755"/>
                    <a:pt x="59930" y="46755"/>
                  </a:cubicBezTo>
                  <a:cubicBezTo>
                    <a:pt x="61248" y="46755"/>
                    <a:pt x="62587" y="47892"/>
                    <a:pt x="64286" y="51031"/>
                  </a:cubicBezTo>
                  <a:cubicBezTo>
                    <a:pt x="66056" y="54280"/>
                    <a:pt x="67694" y="57925"/>
                    <a:pt x="71947" y="59642"/>
                  </a:cubicBezTo>
                  <a:cubicBezTo>
                    <a:pt x="73154" y="60141"/>
                    <a:pt x="74434" y="60393"/>
                    <a:pt x="75714" y="60393"/>
                  </a:cubicBezTo>
                  <a:cubicBezTo>
                    <a:pt x="76871" y="60393"/>
                    <a:pt x="78028" y="60188"/>
                    <a:pt x="79131" y="59774"/>
                  </a:cubicBezTo>
                  <a:cubicBezTo>
                    <a:pt x="83410" y="58110"/>
                    <a:pt x="83226" y="53091"/>
                    <a:pt x="86263" y="51295"/>
                  </a:cubicBezTo>
                  <a:cubicBezTo>
                    <a:pt x="87089" y="50807"/>
                    <a:pt x="87903" y="50603"/>
                    <a:pt x="88716" y="50603"/>
                  </a:cubicBezTo>
                  <a:cubicBezTo>
                    <a:pt x="92980" y="50603"/>
                    <a:pt x="97213" y="56233"/>
                    <a:pt x="102836" y="56233"/>
                  </a:cubicBezTo>
                  <a:cubicBezTo>
                    <a:pt x="104275" y="56233"/>
                    <a:pt x="105804" y="55865"/>
                    <a:pt x="107447" y="54940"/>
                  </a:cubicBezTo>
                  <a:cubicBezTo>
                    <a:pt x="111792" y="52508"/>
                    <a:pt x="110353" y="47395"/>
                    <a:pt x="105262" y="47395"/>
                  </a:cubicBezTo>
                  <a:cubicBezTo>
                    <a:pt x="104658" y="47395"/>
                    <a:pt x="104003" y="47466"/>
                    <a:pt x="103300" y="47623"/>
                  </a:cubicBezTo>
                  <a:cubicBezTo>
                    <a:pt x="103062" y="47676"/>
                    <a:pt x="102823" y="47701"/>
                    <a:pt x="102581" y="47701"/>
                  </a:cubicBezTo>
                  <a:cubicBezTo>
                    <a:pt x="97946" y="47701"/>
                    <a:pt x="92740" y="38516"/>
                    <a:pt x="87692" y="38516"/>
                  </a:cubicBezTo>
                  <a:cubicBezTo>
                    <a:pt x="87436" y="38516"/>
                    <a:pt x="87179" y="38540"/>
                    <a:pt x="86924" y="38590"/>
                  </a:cubicBezTo>
                  <a:cubicBezTo>
                    <a:pt x="81086" y="39752"/>
                    <a:pt x="81667" y="46699"/>
                    <a:pt x="78075" y="48231"/>
                  </a:cubicBezTo>
                  <a:cubicBezTo>
                    <a:pt x="77543" y="48459"/>
                    <a:pt x="77028" y="48564"/>
                    <a:pt x="76527" y="48564"/>
                  </a:cubicBezTo>
                  <a:cubicBezTo>
                    <a:pt x="71231" y="48564"/>
                    <a:pt x="67466" y="36883"/>
                    <a:pt x="61143" y="36160"/>
                  </a:cubicBezTo>
                  <a:cubicBezTo>
                    <a:pt x="60981" y="36141"/>
                    <a:pt x="60814" y="36131"/>
                    <a:pt x="60644" y="36131"/>
                  </a:cubicBezTo>
                  <a:cubicBezTo>
                    <a:pt x="56178" y="36131"/>
                    <a:pt x="49201" y="42428"/>
                    <a:pt x="47310" y="42428"/>
                  </a:cubicBezTo>
                  <a:cubicBezTo>
                    <a:pt x="47270" y="42428"/>
                    <a:pt x="47232" y="42426"/>
                    <a:pt x="47196" y="42420"/>
                  </a:cubicBezTo>
                  <a:cubicBezTo>
                    <a:pt x="43525" y="41759"/>
                    <a:pt x="47910" y="32145"/>
                    <a:pt x="43049" y="28209"/>
                  </a:cubicBezTo>
                  <a:cubicBezTo>
                    <a:pt x="41560" y="27001"/>
                    <a:pt x="39828" y="26643"/>
                    <a:pt x="38073" y="26643"/>
                  </a:cubicBezTo>
                  <a:cubicBezTo>
                    <a:pt x="35513" y="26643"/>
                    <a:pt x="32902" y="27405"/>
                    <a:pt x="30918" y="27405"/>
                  </a:cubicBezTo>
                  <a:cubicBezTo>
                    <a:pt x="29295" y="27405"/>
                    <a:pt x="28091" y="26895"/>
                    <a:pt x="27676" y="25039"/>
                  </a:cubicBezTo>
                  <a:cubicBezTo>
                    <a:pt x="26725" y="20786"/>
                    <a:pt x="32246" y="16455"/>
                    <a:pt x="27888" y="11806"/>
                  </a:cubicBezTo>
                  <a:cubicBezTo>
                    <a:pt x="26918" y="10783"/>
                    <a:pt x="24323" y="9360"/>
                    <a:pt x="21315" y="9360"/>
                  </a:cubicBezTo>
                  <a:cubicBezTo>
                    <a:pt x="19816" y="9360"/>
                    <a:pt x="18216" y="9713"/>
                    <a:pt x="16661" y="10643"/>
                  </a:cubicBezTo>
                  <a:cubicBezTo>
                    <a:pt x="15545" y="11179"/>
                    <a:pt x="14670" y="11412"/>
                    <a:pt x="13987" y="11412"/>
                  </a:cubicBezTo>
                  <a:cubicBezTo>
                    <a:pt x="9614" y="11412"/>
                    <a:pt x="13131" y="1856"/>
                    <a:pt x="11669" y="897"/>
                  </a:cubicBezTo>
                  <a:cubicBezTo>
                    <a:pt x="10739" y="280"/>
                    <a:pt x="9725" y="0"/>
                    <a:pt x="8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-8789021">
            <a:off x="-554352" y="3657626"/>
            <a:ext cx="2190240" cy="1937759"/>
            <a:chOff x="1749700" y="889800"/>
            <a:chExt cx="4276500" cy="3783525"/>
          </a:xfrm>
        </p:grpSpPr>
        <p:sp>
          <p:nvSpPr>
            <p:cNvPr id="17" name="Google Shape;17;p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2"/>
          <p:cNvSpPr/>
          <p:nvPr/>
        </p:nvSpPr>
        <p:spPr>
          <a:xfrm rot="4500152">
            <a:off x="-828293" y="-1354986"/>
            <a:ext cx="3292769" cy="381533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-5399654">
            <a:off x="5860147" y="3603496"/>
            <a:ext cx="3292830" cy="3815452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flipH="1">
            <a:off x="7534641" y="4793331"/>
            <a:ext cx="530121" cy="442999"/>
            <a:chOff x="3923575" y="2588450"/>
            <a:chExt cx="701125" cy="585900"/>
          </a:xfrm>
        </p:grpSpPr>
        <p:sp>
          <p:nvSpPr>
            <p:cNvPr id="69" name="Google Shape;69;p2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 rot="4341006">
            <a:off x="-47725" y="-637160"/>
            <a:ext cx="1868480" cy="237707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_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88" name="Google Shape;888;p21"/>
          <p:cNvSpPr txBox="1">
            <a:spLocks noGrp="1"/>
          </p:cNvSpPr>
          <p:nvPr>
            <p:ph type="subTitle" idx="1"/>
          </p:nvPr>
        </p:nvSpPr>
        <p:spPr>
          <a:xfrm>
            <a:off x="711075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3293400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3"/>
          </p:nvPr>
        </p:nvSpPr>
        <p:spPr>
          <a:xfrm>
            <a:off x="3293371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subTitle" idx="5"/>
          </p:nvPr>
        </p:nvSpPr>
        <p:spPr>
          <a:xfrm>
            <a:off x="5875698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/>
          <p:nvPr/>
        </p:nvSpPr>
        <p:spPr>
          <a:xfrm rot="-9939482">
            <a:off x="7347524" y="-1334074"/>
            <a:ext cx="3151563" cy="3058391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 rot="-476913">
            <a:off x="4623784" y="-1495118"/>
            <a:ext cx="2557542" cy="2262721"/>
            <a:chOff x="1749700" y="889800"/>
            <a:chExt cx="4276500" cy="3783525"/>
          </a:xfrm>
        </p:grpSpPr>
        <p:sp>
          <p:nvSpPr>
            <p:cNvPr id="895" name="Google Shape;895;p2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4" name="Google Shape;944;p21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1"/>
          <p:cNvSpPr/>
          <p:nvPr/>
        </p:nvSpPr>
        <p:spPr>
          <a:xfrm rot="-2700000">
            <a:off x="7917379" y="-336656"/>
            <a:ext cx="1667238" cy="212105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5"/>
          <p:cNvSpPr txBox="1">
            <a:spLocks noGrp="1"/>
          </p:cNvSpPr>
          <p:nvPr>
            <p:ph type="title" hasCustomPrompt="1"/>
          </p:nvPr>
        </p:nvSpPr>
        <p:spPr>
          <a:xfrm>
            <a:off x="6503400" y="1265675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1141" name="Google Shape;1141;p25"/>
          <p:cNvSpPr txBox="1">
            <a:spLocks noGrp="1"/>
          </p:cNvSpPr>
          <p:nvPr>
            <p:ph type="title" idx="2"/>
          </p:nvPr>
        </p:nvSpPr>
        <p:spPr>
          <a:xfrm>
            <a:off x="5439600" y="2339375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2" name="Google Shape;1142;p25"/>
          <p:cNvSpPr txBox="1">
            <a:spLocks noGrp="1"/>
          </p:cNvSpPr>
          <p:nvPr>
            <p:ph type="subTitle" idx="1"/>
          </p:nvPr>
        </p:nvSpPr>
        <p:spPr>
          <a:xfrm>
            <a:off x="5740975" y="2912075"/>
            <a:ext cx="2682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3" name="Google Shape;1143;p25"/>
          <p:cNvSpPr/>
          <p:nvPr/>
        </p:nvSpPr>
        <p:spPr>
          <a:xfrm rot="-5779059" flipH="1">
            <a:off x="6768990" y="-1841165"/>
            <a:ext cx="2602199" cy="301527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5"/>
          <p:cNvSpPr/>
          <p:nvPr/>
        </p:nvSpPr>
        <p:spPr>
          <a:xfrm rot="7348272">
            <a:off x="6852422" y="3625442"/>
            <a:ext cx="2879387" cy="2853719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25"/>
          <p:cNvGrpSpPr/>
          <p:nvPr/>
        </p:nvGrpSpPr>
        <p:grpSpPr>
          <a:xfrm rot="9345223">
            <a:off x="5893316" y="4446582"/>
            <a:ext cx="1928623" cy="1706300"/>
            <a:chOff x="1749700" y="889800"/>
            <a:chExt cx="4276500" cy="3783525"/>
          </a:xfrm>
        </p:grpSpPr>
        <p:sp>
          <p:nvSpPr>
            <p:cNvPr id="1146" name="Google Shape;1146;p25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5" name="Google Shape;1195;p25"/>
          <p:cNvSpPr/>
          <p:nvPr/>
        </p:nvSpPr>
        <p:spPr>
          <a:xfrm rot="-4707170">
            <a:off x="-435950" y="-799769"/>
            <a:ext cx="2761607" cy="267954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" name="Google Shape;1196;p25"/>
          <p:cNvGrpSpPr/>
          <p:nvPr/>
        </p:nvGrpSpPr>
        <p:grpSpPr>
          <a:xfrm rot="-5564517">
            <a:off x="294428" y="4002626"/>
            <a:ext cx="851160" cy="1354719"/>
            <a:chOff x="2665800" y="994925"/>
            <a:chExt cx="2326725" cy="3703250"/>
          </a:xfrm>
        </p:grpSpPr>
        <p:sp>
          <p:nvSpPr>
            <p:cNvPr id="1197" name="Google Shape;1197;p25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25"/>
          <p:cNvSpPr/>
          <p:nvPr/>
        </p:nvSpPr>
        <p:spPr>
          <a:xfrm rot="7062516">
            <a:off x="7651181" y="-721065"/>
            <a:ext cx="1545631" cy="1966344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1_1_1_1">
    <p:bg>
      <p:bgPr>
        <a:solidFill>
          <a:srgbClr val="FDF2E9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 rot="480862">
            <a:off x="7040989" y="-145481"/>
            <a:ext cx="2698735" cy="2829552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/>
          <p:nvPr/>
        </p:nvSpPr>
        <p:spPr>
          <a:xfrm rot="4593561">
            <a:off x="-674121" y="-671795"/>
            <a:ext cx="2788231" cy="270657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2228400" y="304750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87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2838450" y="1729625"/>
            <a:ext cx="3467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75" name="Google Shape;1475;p32"/>
          <p:cNvSpPr txBox="1"/>
          <p:nvPr/>
        </p:nvSpPr>
        <p:spPr>
          <a:xfrm>
            <a:off x="1975500" y="3804025"/>
            <a:ext cx="5193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6" name="Google Shape;1476;p32"/>
          <p:cNvSpPr/>
          <p:nvPr/>
        </p:nvSpPr>
        <p:spPr>
          <a:xfrm rot="-3303890">
            <a:off x="-236492" y="3585563"/>
            <a:ext cx="1987166" cy="208397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2"/>
          <p:cNvSpPr/>
          <p:nvPr/>
        </p:nvSpPr>
        <p:spPr>
          <a:xfrm rot="1294699">
            <a:off x="7077334" y="-84667"/>
            <a:ext cx="3428094" cy="185192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2"/>
          <p:cNvSpPr/>
          <p:nvPr/>
        </p:nvSpPr>
        <p:spPr>
          <a:xfrm rot="-7076759">
            <a:off x="7699081" y="3196509"/>
            <a:ext cx="2469507" cy="286208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2"/>
          <p:cNvGrpSpPr/>
          <p:nvPr/>
        </p:nvGrpSpPr>
        <p:grpSpPr>
          <a:xfrm rot="8856158">
            <a:off x="7545741" y="4545479"/>
            <a:ext cx="1934764" cy="1711734"/>
            <a:chOff x="1749700" y="889800"/>
            <a:chExt cx="4276500" cy="3783525"/>
          </a:xfrm>
        </p:grpSpPr>
        <p:sp>
          <p:nvSpPr>
            <p:cNvPr id="1480" name="Google Shape;1480;p3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32"/>
          <p:cNvSpPr/>
          <p:nvPr/>
        </p:nvSpPr>
        <p:spPr>
          <a:xfrm rot="-1991898">
            <a:off x="-285689" y="3129032"/>
            <a:ext cx="1946811" cy="247672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390761" y="4000122"/>
            <a:ext cx="2338039" cy="126305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204617">
            <a:off x="7390994" y="-963939"/>
            <a:ext cx="2527118" cy="2649617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8261910" y="-91077"/>
            <a:ext cx="638407" cy="10160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38577" y="-1438860"/>
            <a:ext cx="2367769" cy="274355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720000" y="1259300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720000" y="2333000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720000" y="2905700"/>
            <a:ext cx="2682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 rot="-657057">
            <a:off x="7413624" y="-369781"/>
            <a:ext cx="2007542" cy="108451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/>
          <p:nvPr/>
        </p:nvSpPr>
        <p:spPr>
          <a:xfrm rot="6873964" flipH="1">
            <a:off x="-971062" y="3770201"/>
            <a:ext cx="1796084" cy="2083680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 rot="-8463753" flipH="1">
            <a:off x="-405039" y="4409891"/>
            <a:ext cx="1189264" cy="1156339"/>
            <a:chOff x="7947391" y="-480937"/>
            <a:chExt cx="1346701" cy="1309323"/>
          </a:xfrm>
        </p:grpSpPr>
        <p:sp>
          <p:nvSpPr>
            <p:cNvPr id="164" name="Google Shape;164;p6"/>
            <p:cNvSpPr/>
            <p:nvPr/>
          </p:nvSpPr>
          <p:spPr>
            <a:xfrm rot="-1013057">
              <a:off x="8198288" y="347701"/>
              <a:ext cx="147105" cy="101628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-1013057">
              <a:off x="8566892" y="710110"/>
              <a:ext cx="103678" cy="105494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-1013057">
              <a:off x="8284647" y="712822"/>
              <a:ext cx="113401" cy="89503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-1013057">
              <a:off x="8502682" y="488583"/>
              <a:ext cx="120196" cy="99121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-1013057">
              <a:off x="9017970" y="406003"/>
              <a:ext cx="90112" cy="72984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-1013057">
              <a:off x="8096734" y="-344260"/>
              <a:ext cx="85812" cy="106138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-1013057">
              <a:off x="8225874" y="-75962"/>
              <a:ext cx="132953" cy="87089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-1013057">
              <a:off x="8339411" y="-274232"/>
              <a:ext cx="124343" cy="103479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1013057">
              <a:off x="7959390" y="-103401"/>
              <a:ext cx="130318" cy="101967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1013057">
              <a:off x="8503057" y="190474"/>
              <a:ext cx="110871" cy="161526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1013057">
              <a:off x="8011695" y="154523"/>
              <a:ext cx="96450" cy="84231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1013057">
              <a:off x="8319413" y="141733"/>
              <a:ext cx="92748" cy="71942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1013057">
              <a:off x="8631017" y="-222177"/>
              <a:ext cx="91974" cy="92724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1013057">
              <a:off x="8556776" y="-466827"/>
              <a:ext cx="109477" cy="82977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1013057">
              <a:off x="8568946" y="27280"/>
              <a:ext cx="135308" cy="128678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1013057">
              <a:off x="8820475" y="98464"/>
              <a:ext cx="90651" cy="89432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1013057">
              <a:off x="8813561" y="-223965"/>
              <a:ext cx="109922" cy="73746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1013057">
              <a:off x="8755497" y="307952"/>
              <a:ext cx="150034" cy="147246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1013057">
              <a:off x="8789654" y="-79536"/>
              <a:ext cx="83950" cy="65299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1013057">
              <a:off x="8945872" y="292844"/>
              <a:ext cx="60777" cy="53409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 rot="-1013057">
              <a:off x="9131034" y="726352"/>
              <a:ext cx="89948" cy="78174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1013057">
              <a:off x="8685462" y="510501"/>
              <a:ext cx="83692" cy="65030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-1013057">
              <a:off x="9015698" y="581831"/>
              <a:ext cx="77823" cy="56759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 rot="-1013057">
              <a:off x="9192785" y="611946"/>
              <a:ext cx="94083" cy="63706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52000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720000" y="1688925"/>
            <a:ext cx="4856100" cy="22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 rot="-10508718">
            <a:off x="-993076" y="3624195"/>
            <a:ext cx="2461083" cy="2580983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7"/>
          <p:cNvGrpSpPr/>
          <p:nvPr/>
        </p:nvGrpSpPr>
        <p:grpSpPr>
          <a:xfrm rot="-8088779">
            <a:off x="-1189426" y="4070768"/>
            <a:ext cx="2038148" cy="1802933"/>
            <a:chOff x="1749700" y="889800"/>
            <a:chExt cx="4276500" cy="3783525"/>
          </a:xfrm>
        </p:grpSpPr>
        <p:sp>
          <p:nvSpPr>
            <p:cNvPr id="193" name="Google Shape;193;p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 rot="658164">
            <a:off x="7207029" y="-582371"/>
            <a:ext cx="2610320" cy="2532549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rot="70176">
            <a:off x="7672874" y="-152404"/>
            <a:ext cx="2172022" cy="1173371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/>
          <p:nvPr/>
        </p:nvSpPr>
        <p:spPr>
          <a:xfrm rot="3721777" flipH="1">
            <a:off x="7020368" y="4232633"/>
            <a:ext cx="2589633" cy="300083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7"/>
          <p:cNvSpPr/>
          <p:nvPr/>
        </p:nvSpPr>
        <p:spPr>
          <a:xfrm rot="2700000" flipH="1">
            <a:off x="8123789" y="3968535"/>
            <a:ext cx="1270035" cy="161573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423626" y="-808151"/>
            <a:ext cx="5223997" cy="426867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6261529" y="2885382"/>
            <a:ext cx="3310044" cy="383694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16599" y="3298682"/>
            <a:ext cx="3563372" cy="353150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457167" y="3769325"/>
            <a:ext cx="1928588" cy="1706269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7254543" y="-753180"/>
            <a:ext cx="1711680" cy="2177590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8"/>
          <p:cNvGrpSpPr/>
          <p:nvPr/>
        </p:nvGrpSpPr>
        <p:grpSpPr>
          <a:xfrm>
            <a:off x="7634050" y="4324320"/>
            <a:ext cx="668111" cy="558356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5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207013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022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449413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3"/>
          </p:nvPr>
        </p:nvSpPr>
        <p:spPr>
          <a:xfrm>
            <a:off x="4934288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4"/>
          </p:nvPr>
        </p:nvSpPr>
        <p:spPr>
          <a:xfrm>
            <a:off x="5176688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5"/>
          </p:nvPr>
        </p:nvSpPr>
        <p:spPr>
          <a:xfrm>
            <a:off x="1207013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6"/>
          </p:nvPr>
        </p:nvSpPr>
        <p:spPr>
          <a:xfrm>
            <a:off x="1449413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7"/>
          </p:nvPr>
        </p:nvSpPr>
        <p:spPr>
          <a:xfrm>
            <a:off x="4934288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8"/>
          </p:nvPr>
        </p:nvSpPr>
        <p:spPr>
          <a:xfrm>
            <a:off x="5176688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/>
          <p:nvPr/>
        </p:nvSpPr>
        <p:spPr>
          <a:xfrm rot="-781455" flipH="1">
            <a:off x="7882355" y="3611332"/>
            <a:ext cx="2199022" cy="230615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13"/>
          <p:cNvGrpSpPr/>
          <p:nvPr/>
        </p:nvGrpSpPr>
        <p:grpSpPr>
          <a:xfrm rot="-865372" flipH="1">
            <a:off x="7437496" y="3535815"/>
            <a:ext cx="1936711" cy="1713456"/>
            <a:chOff x="1749700" y="889800"/>
            <a:chExt cx="4276500" cy="3783525"/>
          </a:xfrm>
        </p:grpSpPr>
        <p:sp>
          <p:nvSpPr>
            <p:cNvPr id="499" name="Google Shape;499;p13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13"/>
          <p:cNvSpPr/>
          <p:nvPr/>
        </p:nvSpPr>
        <p:spPr>
          <a:xfrm rot="-5136104" flipH="1">
            <a:off x="7779287" y="-812979"/>
            <a:ext cx="1711799" cy="217774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3"/>
          <p:cNvSpPr/>
          <p:nvPr/>
        </p:nvSpPr>
        <p:spPr>
          <a:xfrm rot="-10799215">
            <a:off x="-746640" y="3078608"/>
            <a:ext cx="2761498" cy="267955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13"/>
          <p:cNvGrpSpPr/>
          <p:nvPr/>
        </p:nvGrpSpPr>
        <p:grpSpPr>
          <a:xfrm flipH="1">
            <a:off x="393666" y="4196893"/>
            <a:ext cx="530121" cy="442999"/>
            <a:chOff x="3923575" y="2588450"/>
            <a:chExt cx="701125" cy="585900"/>
          </a:xfrm>
        </p:grpSpPr>
        <p:sp>
          <p:nvSpPr>
            <p:cNvPr id="551" name="Google Shape;551;p13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7"/>
          <p:cNvSpPr/>
          <p:nvPr/>
        </p:nvSpPr>
        <p:spPr>
          <a:xfrm rot="-2980682">
            <a:off x="-989162" y="3773194"/>
            <a:ext cx="2953380" cy="3423503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title"/>
          </p:nvPr>
        </p:nvSpPr>
        <p:spPr>
          <a:xfrm>
            <a:off x="4170000" y="1801738"/>
            <a:ext cx="42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1"/>
          </p:nvPr>
        </p:nvSpPr>
        <p:spPr>
          <a:xfrm>
            <a:off x="4572000" y="2281900"/>
            <a:ext cx="3852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6" name="Google Shape;696;p17"/>
          <p:cNvGrpSpPr/>
          <p:nvPr/>
        </p:nvGrpSpPr>
        <p:grpSpPr>
          <a:xfrm rot="287828">
            <a:off x="-514754" y="3717011"/>
            <a:ext cx="2004575" cy="1773497"/>
            <a:chOff x="1749700" y="889800"/>
            <a:chExt cx="4276500" cy="3783525"/>
          </a:xfrm>
        </p:grpSpPr>
        <p:sp>
          <p:nvSpPr>
            <p:cNvPr id="697" name="Google Shape;697;p1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7"/>
          <p:cNvSpPr/>
          <p:nvPr/>
        </p:nvSpPr>
        <p:spPr>
          <a:xfrm rot="-1685962">
            <a:off x="6844909" y="-1080011"/>
            <a:ext cx="2565270" cy="2689618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 rot="-2058141">
            <a:off x="6197819" y="3457966"/>
            <a:ext cx="3711508" cy="360281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 rot="-766920">
            <a:off x="6862596" y="-459122"/>
            <a:ext cx="1975713" cy="1067340"/>
          </a:xfrm>
          <a:custGeom>
            <a:avLst/>
            <a:gdLst/>
            <a:ahLst/>
            <a:cxnLst/>
            <a:rect l="l" t="t" r="r" b="b"/>
            <a:pathLst>
              <a:path w="111793" h="60394" extrusionOk="0">
                <a:moveTo>
                  <a:pt x="8698" y="0"/>
                </a:moveTo>
                <a:cubicBezTo>
                  <a:pt x="4448" y="0"/>
                  <a:pt x="1" y="4800"/>
                  <a:pt x="575" y="10353"/>
                </a:cubicBezTo>
                <a:cubicBezTo>
                  <a:pt x="971" y="13972"/>
                  <a:pt x="3137" y="17722"/>
                  <a:pt x="6254" y="19413"/>
                </a:cubicBezTo>
                <a:cubicBezTo>
                  <a:pt x="7568" y="20126"/>
                  <a:pt x="9180" y="20254"/>
                  <a:pt x="10807" y="20254"/>
                </a:cubicBezTo>
                <a:cubicBezTo>
                  <a:pt x="11718" y="20254"/>
                  <a:pt x="12633" y="20214"/>
                  <a:pt x="13504" y="20214"/>
                </a:cubicBezTo>
                <a:cubicBezTo>
                  <a:pt x="15113" y="20214"/>
                  <a:pt x="16569" y="20350"/>
                  <a:pt x="17560" y="21130"/>
                </a:cubicBezTo>
                <a:cubicBezTo>
                  <a:pt x="20888" y="23798"/>
                  <a:pt x="14020" y="32884"/>
                  <a:pt x="21522" y="37137"/>
                </a:cubicBezTo>
                <a:cubicBezTo>
                  <a:pt x="22579" y="37730"/>
                  <a:pt x="23568" y="37941"/>
                  <a:pt x="24512" y="37941"/>
                </a:cubicBezTo>
                <a:cubicBezTo>
                  <a:pt x="26858" y="37941"/>
                  <a:pt x="28923" y="36634"/>
                  <a:pt x="31063" y="36634"/>
                </a:cubicBezTo>
                <a:cubicBezTo>
                  <a:pt x="31437" y="36634"/>
                  <a:pt x="31813" y="36673"/>
                  <a:pt x="32193" y="36767"/>
                </a:cubicBezTo>
                <a:cubicBezTo>
                  <a:pt x="39695" y="38590"/>
                  <a:pt x="34993" y="43106"/>
                  <a:pt x="36868" y="48284"/>
                </a:cubicBezTo>
                <a:cubicBezTo>
                  <a:pt x="38347" y="52451"/>
                  <a:pt x="41622" y="54331"/>
                  <a:pt x="45210" y="54331"/>
                </a:cubicBezTo>
                <a:cubicBezTo>
                  <a:pt x="47262" y="54331"/>
                  <a:pt x="49417" y="53716"/>
                  <a:pt x="51396" y="52563"/>
                </a:cubicBezTo>
                <a:cubicBezTo>
                  <a:pt x="55381" y="50242"/>
                  <a:pt x="57622" y="46755"/>
                  <a:pt x="59930" y="46755"/>
                </a:cubicBezTo>
                <a:cubicBezTo>
                  <a:pt x="61248" y="46755"/>
                  <a:pt x="62587" y="47892"/>
                  <a:pt x="64286" y="51031"/>
                </a:cubicBezTo>
                <a:cubicBezTo>
                  <a:pt x="66056" y="54280"/>
                  <a:pt x="67694" y="57925"/>
                  <a:pt x="71947" y="59642"/>
                </a:cubicBezTo>
                <a:cubicBezTo>
                  <a:pt x="73154" y="60141"/>
                  <a:pt x="74434" y="60393"/>
                  <a:pt x="75714" y="60393"/>
                </a:cubicBezTo>
                <a:cubicBezTo>
                  <a:pt x="76871" y="60393"/>
                  <a:pt x="78028" y="60188"/>
                  <a:pt x="79131" y="59774"/>
                </a:cubicBezTo>
                <a:cubicBezTo>
                  <a:pt x="83410" y="58110"/>
                  <a:pt x="83226" y="53091"/>
                  <a:pt x="86263" y="51295"/>
                </a:cubicBezTo>
                <a:cubicBezTo>
                  <a:pt x="87089" y="50807"/>
                  <a:pt x="87903" y="50603"/>
                  <a:pt x="88716" y="50603"/>
                </a:cubicBezTo>
                <a:cubicBezTo>
                  <a:pt x="92980" y="50603"/>
                  <a:pt x="97213" y="56233"/>
                  <a:pt x="102836" y="56233"/>
                </a:cubicBezTo>
                <a:cubicBezTo>
                  <a:pt x="104275" y="56233"/>
                  <a:pt x="105804" y="55865"/>
                  <a:pt x="107447" y="54940"/>
                </a:cubicBezTo>
                <a:cubicBezTo>
                  <a:pt x="111792" y="52508"/>
                  <a:pt x="110353" y="47395"/>
                  <a:pt x="105262" y="47395"/>
                </a:cubicBezTo>
                <a:cubicBezTo>
                  <a:pt x="104658" y="47395"/>
                  <a:pt x="104003" y="47466"/>
                  <a:pt x="103300" y="47623"/>
                </a:cubicBezTo>
                <a:cubicBezTo>
                  <a:pt x="103062" y="47676"/>
                  <a:pt x="102823" y="47701"/>
                  <a:pt x="102581" y="47701"/>
                </a:cubicBezTo>
                <a:cubicBezTo>
                  <a:pt x="97946" y="47701"/>
                  <a:pt x="92740" y="38516"/>
                  <a:pt x="87692" y="38516"/>
                </a:cubicBezTo>
                <a:cubicBezTo>
                  <a:pt x="87436" y="38516"/>
                  <a:pt x="87179" y="38540"/>
                  <a:pt x="86924" y="38590"/>
                </a:cubicBezTo>
                <a:cubicBezTo>
                  <a:pt x="81086" y="39752"/>
                  <a:pt x="81667" y="46699"/>
                  <a:pt x="78075" y="48231"/>
                </a:cubicBezTo>
                <a:cubicBezTo>
                  <a:pt x="77543" y="48459"/>
                  <a:pt x="77028" y="48564"/>
                  <a:pt x="76527" y="48564"/>
                </a:cubicBezTo>
                <a:cubicBezTo>
                  <a:pt x="71231" y="48564"/>
                  <a:pt x="67466" y="36883"/>
                  <a:pt x="61143" y="36160"/>
                </a:cubicBezTo>
                <a:cubicBezTo>
                  <a:pt x="60981" y="36141"/>
                  <a:pt x="60814" y="36131"/>
                  <a:pt x="60644" y="36131"/>
                </a:cubicBezTo>
                <a:cubicBezTo>
                  <a:pt x="56178" y="36131"/>
                  <a:pt x="49201" y="42428"/>
                  <a:pt x="47310" y="42428"/>
                </a:cubicBezTo>
                <a:cubicBezTo>
                  <a:pt x="47270" y="42428"/>
                  <a:pt x="47232" y="42426"/>
                  <a:pt x="47196" y="42420"/>
                </a:cubicBezTo>
                <a:cubicBezTo>
                  <a:pt x="43525" y="41759"/>
                  <a:pt x="47910" y="32145"/>
                  <a:pt x="43049" y="28209"/>
                </a:cubicBezTo>
                <a:cubicBezTo>
                  <a:pt x="41560" y="27001"/>
                  <a:pt x="39828" y="26643"/>
                  <a:pt x="38073" y="26643"/>
                </a:cubicBezTo>
                <a:cubicBezTo>
                  <a:pt x="35513" y="26643"/>
                  <a:pt x="32902" y="27405"/>
                  <a:pt x="30918" y="27405"/>
                </a:cubicBezTo>
                <a:cubicBezTo>
                  <a:pt x="29295" y="27405"/>
                  <a:pt x="28091" y="26895"/>
                  <a:pt x="27676" y="25039"/>
                </a:cubicBezTo>
                <a:cubicBezTo>
                  <a:pt x="26725" y="20786"/>
                  <a:pt x="32246" y="16455"/>
                  <a:pt x="27888" y="11806"/>
                </a:cubicBezTo>
                <a:cubicBezTo>
                  <a:pt x="26918" y="10783"/>
                  <a:pt x="24323" y="9360"/>
                  <a:pt x="21315" y="9360"/>
                </a:cubicBezTo>
                <a:cubicBezTo>
                  <a:pt x="19816" y="9360"/>
                  <a:pt x="18216" y="9713"/>
                  <a:pt x="16661" y="10643"/>
                </a:cubicBezTo>
                <a:cubicBezTo>
                  <a:pt x="15545" y="11179"/>
                  <a:pt x="14670" y="11412"/>
                  <a:pt x="13987" y="11412"/>
                </a:cubicBezTo>
                <a:cubicBezTo>
                  <a:pt x="9614" y="11412"/>
                  <a:pt x="13131" y="1856"/>
                  <a:pt x="11669" y="897"/>
                </a:cubicBezTo>
                <a:cubicBezTo>
                  <a:pt x="10739" y="280"/>
                  <a:pt x="9725" y="0"/>
                  <a:pt x="8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 rot="-4154607">
            <a:off x="6994669" y="3761466"/>
            <a:ext cx="1711560" cy="2177437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3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8"/>
          <p:cNvSpPr/>
          <p:nvPr/>
        </p:nvSpPr>
        <p:spPr>
          <a:xfrm rot="10429041">
            <a:off x="-1111208" y="3703921"/>
            <a:ext cx="2616618" cy="274409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8"/>
          <p:cNvSpPr txBox="1">
            <a:spLocks noGrp="1"/>
          </p:cNvSpPr>
          <p:nvPr>
            <p:ph type="title"/>
          </p:nvPr>
        </p:nvSpPr>
        <p:spPr>
          <a:xfrm>
            <a:off x="5028900" y="1088088"/>
            <a:ext cx="3395100" cy="16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3" name="Google Shape;753;p18"/>
          <p:cNvSpPr txBox="1">
            <a:spLocks noGrp="1"/>
          </p:cNvSpPr>
          <p:nvPr>
            <p:ph type="subTitle" idx="1"/>
          </p:nvPr>
        </p:nvSpPr>
        <p:spPr>
          <a:xfrm>
            <a:off x="4937425" y="2823000"/>
            <a:ext cx="34866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9290791">
            <a:off x="-689392" y="4088997"/>
            <a:ext cx="2080676" cy="1840825"/>
            <a:chOff x="1749700" y="889800"/>
            <a:chExt cx="4276500" cy="3783525"/>
          </a:xfrm>
        </p:grpSpPr>
        <p:sp>
          <p:nvSpPr>
            <p:cNvPr id="755" name="Google Shape;755;p1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18"/>
          <p:cNvGrpSpPr/>
          <p:nvPr/>
        </p:nvGrpSpPr>
        <p:grpSpPr>
          <a:xfrm rot="3248415">
            <a:off x="8084770" y="4004823"/>
            <a:ext cx="1005674" cy="1600645"/>
            <a:chOff x="2665800" y="994925"/>
            <a:chExt cx="2326725" cy="3703250"/>
          </a:xfrm>
        </p:grpSpPr>
        <p:sp>
          <p:nvSpPr>
            <p:cNvPr id="805" name="Google Shape;805;p18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7" name="Google Shape;807;p18"/>
          <p:cNvSpPr/>
          <p:nvPr/>
        </p:nvSpPr>
        <p:spPr>
          <a:xfrm rot="10227431">
            <a:off x="6436766" y="-2887378"/>
            <a:ext cx="3292711" cy="381571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8"/>
          <p:cNvSpPr/>
          <p:nvPr/>
        </p:nvSpPr>
        <p:spPr>
          <a:xfrm rot="2700000">
            <a:off x="-345581" y="-885811"/>
            <a:ext cx="1557106" cy="198094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2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8" r:id="rId6"/>
    <p:sldLayoutId id="2147483659" r:id="rId7"/>
    <p:sldLayoutId id="2147483663" r:id="rId8"/>
    <p:sldLayoutId id="2147483664" r:id="rId9"/>
    <p:sldLayoutId id="2147483667" r:id="rId10"/>
    <p:sldLayoutId id="2147483671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0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B6DFCF-FDDA-4086-9802-C2C2A160268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597;p37">
            <a:extLst>
              <a:ext uri="{FF2B5EF4-FFF2-40B4-BE49-F238E27FC236}">
                <a16:creationId xmlns:a16="http://schemas.microsoft.com/office/drawing/2014/main" id="{F7D384A5-1F8E-4DDD-A3D3-B4B557D1AF06}"/>
              </a:ext>
            </a:extLst>
          </p:cNvPr>
          <p:cNvSpPr txBox="1">
            <a:spLocks/>
          </p:cNvSpPr>
          <p:nvPr/>
        </p:nvSpPr>
        <p:spPr>
          <a:xfrm>
            <a:off x="-87464" y="553874"/>
            <a:ext cx="8990947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solidFill>
                  <a:srgbClr val="EFCCAE"/>
                </a:solidFill>
                <a:latin typeface="Merriweather" panose="00000500000000000000" pitchFamily="2" charset="-93"/>
              </a:rPr>
              <a:t>CHƯƠNG III: TỐC ĐỘ</a:t>
            </a:r>
          </a:p>
        </p:txBody>
      </p:sp>
    </p:spTree>
    <p:extLst>
      <p:ext uri="{BB962C8B-B14F-4D97-AF65-F5344CB8AC3E}">
        <p14:creationId xmlns:p14="http://schemas.microsoft.com/office/powerpoint/2010/main" val="41817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/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gian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đó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16433D"/>
                    </a:solidFill>
                    <a:cs typeface="#9Slide03 Arima Madurai Black" panose="00000A00000000000000" pitchFamily="2" charset="-93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blipFill>
                <a:blip r:embed="rId2"/>
                <a:stretch>
                  <a:fillRect b="-2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9" name="Google Shape;3370;p69">
            <a:extLst>
              <a:ext uri="{FF2B5EF4-FFF2-40B4-BE49-F238E27FC236}">
                <a16:creationId xmlns:a16="http://schemas.microsoft.com/office/drawing/2014/main" id="{B7605EC4-FC61-4E3D-81D8-0EB21547434D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371;p69">
            <a:extLst>
              <a:ext uri="{FF2B5EF4-FFF2-40B4-BE49-F238E27FC236}">
                <a16:creationId xmlns:a16="http://schemas.microsoft.com/office/drawing/2014/main" id="{6397130E-9C06-48D5-9083-A8B4304D561E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372;p69">
            <a:extLst>
              <a:ext uri="{FF2B5EF4-FFF2-40B4-BE49-F238E27FC236}">
                <a16:creationId xmlns:a16="http://schemas.microsoft.com/office/drawing/2014/main" id="{89B9450B-1308-4612-B59D-D2027268DB0A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373;p69">
            <a:extLst>
              <a:ext uri="{FF2B5EF4-FFF2-40B4-BE49-F238E27FC236}">
                <a16:creationId xmlns:a16="http://schemas.microsoft.com/office/drawing/2014/main" id="{76632ECF-E9A7-4B83-8EE8-4F1E51F0118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374;p69">
            <a:extLst>
              <a:ext uri="{FF2B5EF4-FFF2-40B4-BE49-F238E27FC236}">
                <a16:creationId xmlns:a16="http://schemas.microsoft.com/office/drawing/2014/main" id="{400E5807-679B-47B8-942B-C817CD17C671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375;p69">
            <a:extLst>
              <a:ext uri="{FF2B5EF4-FFF2-40B4-BE49-F238E27FC236}">
                <a16:creationId xmlns:a16="http://schemas.microsoft.com/office/drawing/2014/main" id="{766D0044-A50D-435C-B53C-40C383E3B6FC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376;p69">
            <a:extLst>
              <a:ext uri="{FF2B5EF4-FFF2-40B4-BE49-F238E27FC236}">
                <a16:creationId xmlns:a16="http://schemas.microsoft.com/office/drawing/2014/main" id="{49B364F8-0B66-42D1-A327-BA65847C3388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3377;p69">
            <a:extLst>
              <a:ext uri="{FF2B5EF4-FFF2-40B4-BE49-F238E27FC236}">
                <a16:creationId xmlns:a16="http://schemas.microsoft.com/office/drawing/2014/main" id="{AABC5784-0769-4671-8F49-F3A7EAA2400E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3378;p69">
            <a:extLst>
              <a:ext uri="{FF2B5EF4-FFF2-40B4-BE49-F238E27FC236}">
                <a16:creationId xmlns:a16="http://schemas.microsoft.com/office/drawing/2014/main" id="{71962C1C-BB81-4A23-8586-428B6E67B82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3379;p69">
            <a:extLst>
              <a:ext uri="{FF2B5EF4-FFF2-40B4-BE49-F238E27FC236}">
                <a16:creationId xmlns:a16="http://schemas.microsoft.com/office/drawing/2014/main" id="{3C75EDF1-D0A0-453F-8846-89A66A937FF2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3380;p69">
            <a:extLst>
              <a:ext uri="{FF2B5EF4-FFF2-40B4-BE49-F238E27FC236}">
                <a16:creationId xmlns:a16="http://schemas.microsoft.com/office/drawing/2014/main" id="{DD54A989-3C1E-495F-A0A1-003D13304A5B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3381;p69">
            <a:extLst>
              <a:ext uri="{FF2B5EF4-FFF2-40B4-BE49-F238E27FC236}">
                <a16:creationId xmlns:a16="http://schemas.microsoft.com/office/drawing/2014/main" id="{B9BA98BA-6A01-4D13-A68D-6A9473F26D4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3382;p69">
            <a:extLst>
              <a:ext uri="{FF2B5EF4-FFF2-40B4-BE49-F238E27FC236}">
                <a16:creationId xmlns:a16="http://schemas.microsoft.com/office/drawing/2014/main" id="{E1452A41-5DF8-4D33-A56D-0B956867D36A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3383;p69">
            <a:extLst>
              <a:ext uri="{FF2B5EF4-FFF2-40B4-BE49-F238E27FC236}">
                <a16:creationId xmlns:a16="http://schemas.microsoft.com/office/drawing/2014/main" id="{329E2A9F-2ACA-4389-9530-79FB890B061A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3384;p69">
            <a:extLst>
              <a:ext uri="{FF2B5EF4-FFF2-40B4-BE49-F238E27FC236}">
                <a16:creationId xmlns:a16="http://schemas.microsoft.com/office/drawing/2014/main" id="{F14B76B0-6A88-4D70-B9F4-E9E637AFB903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3385;p69">
            <a:extLst>
              <a:ext uri="{FF2B5EF4-FFF2-40B4-BE49-F238E27FC236}">
                <a16:creationId xmlns:a16="http://schemas.microsoft.com/office/drawing/2014/main" id="{2FD836B5-5E7B-4601-B1FF-908C22D210BD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3386;p69">
            <a:extLst>
              <a:ext uri="{FF2B5EF4-FFF2-40B4-BE49-F238E27FC236}">
                <a16:creationId xmlns:a16="http://schemas.microsoft.com/office/drawing/2014/main" id="{86414927-ECFA-47A1-A945-8867CED6AED0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3387;p69">
            <a:extLst>
              <a:ext uri="{FF2B5EF4-FFF2-40B4-BE49-F238E27FC236}">
                <a16:creationId xmlns:a16="http://schemas.microsoft.com/office/drawing/2014/main" id="{F0D78104-E4DB-497A-B234-434A82849C45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3388;p69">
            <a:extLst>
              <a:ext uri="{FF2B5EF4-FFF2-40B4-BE49-F238E27FC236}">
                <a16:creationId xmlns:a16="http://schemas.microsoft.com/office/drawing/2014/main" id="{0A25A933-0317-4869-88D3-09E7FACF18AC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3389;p69">
            <a:extLst>
              <a:ext uri="{FF2B5EF4-FFF2-40B4-BE49-F238E27FC236}">
                <a16:creationId xmlns:a16="http://schemas.microsoft.com/office/drawing/2014/main" id="{BCAA2C74-F9AE-445D-B7E6-8EA46BB9D3AC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3390;p69">
            <a:extLst>
              <a:ext uri="{FF2B5EF4-FFF2-40B4-BE49-F238E27FC236}">
                <a16:creationId xmlns:a16="http://schemas.microsoft.com/office/drawing/2014/main" id="{64C4E329-F3C6-45AC-B54D-444A005BB84F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3391;p69">
            <a:extLst>
              <a:ext uri="{FF2B5EF4-FFF2-40B4-BE49-F238E27FC236}">
                <a16:creationId xmlns:a16="http://schemas.microsoft.com/office/drawing/2014/main" id="{0C5B0EE1-E3F7-42EB-909F-7A8CC2190360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3392;p69">
            <a:extLst>
              <a:ext uri="{FF2B5EF4-FFF2-40B4-BE49-F238E27FC236}">
                <a16:creationId xmlns:a16="http://schemas.microsoft.com/office/drawing/2014/main" id="{410A18C5-BA01-4404-BCAA-B021A5ACEE9C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3393;p69">
            <a:extLst>
              <a:ext uri="{FF2B5EF4-FFF2-40B4-BE49-F238E27FC236}">
                <a16:creationId xmlns:a16="http://schemas.microsoft.com/office/drawing/2014/main" id="{09E91A9A-50B0-41FD-BDA8-3FB334B35546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3394;p69">
            <a:extLst>
              <a:ext uri="{FF2B5EF4-FFF2-40B4-BE49-F238E27FC236}">
                <a16:creationId xmlns:a16="http://schemas.microsoft.com/office/drawing/2014/main" id="{9B502B97-1416-46A3-B535-91EC299E6AB7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3395;p69">
            <a:extLst>
              <a:ext uri="{FF2B5EF4-FFF2-40B4-BE49-F238E27FC236}">
                <a16:creationId xmlns:a16="http://schemas.microsoft.com/office/drawing/2014/main" id="{7C222350-209F-4B1B-AC66-CE4F0C0494CC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3396;p69">
            <a:extLst>
              <a:ext uri="{FF2B5EF4-FFF2-40B4-BE49-F238E27FC236}">
                <a16:creationId xmlns:a16="http://schemas.microsoft.com/office/drawing/2014/main" id="{4320C8D0-E792-4553-ACA2-F8A58E05B9C2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3397;p69">
            <a:extLst>
              <a:ext uri="{FF2B5EF4-FFF2-40B4-BE49-F238E27FC236}">
                <a16:creationId xmlns:a16="http://schemas.microsoft.com/office/drawing/2014/main" id="{7C151033-2A7C-4E38-80AD-D5354D9F0FAD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3398;p69">
            <a:extLst>
              <a:ext uri="{FF2B5EF4-FFF2-40B4-BE49-F238E27FC236}">
                <a16:creationId xmlns:a16="http://schemas.microsoft.com/office/drawing/2014/main" id="{508BC23B-22B9-4F14-8B9A-05EBA4B4B163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3399;p69">
            <a:extLst>
              <a:ext uri="{FF2B5EF4-FFF2-40B4-BE49-F238E27FC236}">
                <a16:creationId xmlns:a16="http://schemas.microsoft.com/office/drawing/2014/main" id="{35E8AC4F-7352-4F06-B593-5988EC1949AE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3400;p69">
            <a:extLst>
              <a:ext uri="{FF2B5EF4-FFF2-40B4-BE49-F238E27FC236}">
                <a16:creationId xmlns:a16="http://schemas.microsoft.com/office/drawing/2014/main" id="{F56D4984-0D6D-4FC7-958A-53F6F8EA10CB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3401;p69">
            <a:extLst>
              <a:ext uri="{FF2B5EF4-FFF2-40B4-BE49-F238E27FC236}">
                <a16:creationId xmlns:a16="http://schemas.microsoft.com/office/drawing/2014/main" id="{145DBBAF-FAF5-419E-AEB9-8D02E4F80D99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3402;p69">
            <a:extLst>
              <a:ext uri="{FF2B5EF4-FFF2-40B4-BE49-F238E27FC236}">
                <a16:creationId xmlns:a16="http://schemas.microsoft.com/office/drawing/2014/main" id="{81F44374-97DE-4DD7-A530-AA5CA602E775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3403;p69">
            <a:extLst>
              <a:ext uri="{FF2B5EF4-FFF2-40B4-BE49-F238E27FC236}">
                <a16:creationId xmlns:a16="http://schemas.microsoft.com/office/drawing/2014/main" id="{F62BC984-6451-46F9-8359-66334DB30AA0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3404;p69">
            <a:extLst>
              <a:ext uri="{FF2B5EF4-FFF2-40B4-BE49-F238E27FC236}">
                <a16:creationId xmlns:a16="http://schemas.microsoft.com/office/drawing/2014/main" id="{FB18C6E3-5006-402A-8272-EF5BCCF3F602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3405;p69">
            <a:extLst>
              <a:ext uri="{FF2B5EF4-FFF2-40B4-BE49-F238E27FC236}">
                <a16:creationId xmlns:a16="http://schemas.microsoft.com/office/drawing/2014/main" id="{F65AC1D2-29F7-4696-95E5-B7810D75C181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3406;p69">
            <a:extLst>
              <a:ext uri="{FF2B5EF4-FFF2-40B4-BE49-F238E27FC236}">
                <a16:creationId xmlns:a16="http://schemas.microsoft.com/office/drawing/2014/main" id="{CF692FE2-D1FD-4161-A95F-D9C66B7D3FD4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3407;p69">
            <a:extLst>
              <a:ext uri="{FF2B5EF4-FFF2-40B4-BE49-F238E27FC236}">
                <a16:creationId xmlns:a16="http://schemas.microsoft.com/office/drawing/2014/main" id="{4554FB71-4111-44DD-B763-28A9386DB355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3408;p69">
            <a:extLst>
              <a:ext uri="{FF2B5EF4-FFF2-40B4-BE49-F238E27FC236}">
                <a16:creationId xmlns:a16="http://schemas.microsoft.com/office/drawing/2014/main" id="{CF3779CE-5B94-418B-B8CA-CBFE0EFFA4FC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3409;p69">
            <a:extLst>
              <a:ext uri="{FF2B5EF4-FFF2-40B4-BE49-F238E27FC236}">
                <a16:creationId xmlns:a16="http://schemas.microsoft.com/office/drawing/2014/main" id="{0D0209B4-8998-41E5-A318-EAFB74687DB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3410;p69">
            <a:extLst>
              <a:ext uri="{FF2B5EF4-FFF2-40B4-BE49-F238E27FC236}">
                <a16:creationId xmlns:a16="http://schemas.microsoft.com/office/drawing/2014/main" id="{D998DBA4-E1FE-48F7-815A-831306E78297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411;p69">
            <a:extLst>
              <a:ext uri="{FF2B5EF4-FFF2-40B4-BE49-F238E27FC236}">
                <a16:creationId xmlns:a16="http://schemas.microsoft.com/office/drawing/2014/main" id="{41FDA14B-4AE5-49F7-BE52-B1AD12977A82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412;p69">
            <a:extLst>
              <a:ext uri="{FF2B5EF4-FFF2-40B4-BE49-F238E27FC236}">
                <a16:creationId xmlns:a16="http://schemas.microsoft.com/office/drawing/2014/main" id="{8BC37182-800E-4BD0-AD5F-5A08322EEE91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413;p69">
            <a:extLst>
              <a:ext uri="{FF2B5EF4-FFF2-40B4-BE49-F238E27FC236}">
                <a16:creationId xmlns:a16="http://schemas.microsoft.com/office/drawing/2014/main" id="{A92020EC-B81C-4892-8D95-A142033F68B9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414;p69">
            <a:extLst>
              <a:ext uri="{FF2B5EF4-FFF2-40B4-BE49-F238E27FC236}">
                <a16:creationId xmlns:a16="http://schemas.microsoft.com/office/drawing/2014/main" id="{4C76BD3A-23EA-414B-BD2D-FD96F55F3897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415;p69">
            <a:extLst>
              <a:ext uri="{FF2B5EF4-FFF2-40B4-BE49-F238E27FC236}">
                <a16:creationId xmlns:a16="http://schemas.microsoft.com/office/drawing/2014/main" id="{8BA7A874-5219-4270-8ED8-91C55B9DFD4A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416;p69">
            <a:extLst>
              <a:ext uri="{FF2B5EF4-FFF2-40B4-BE49-F238E27FC236}">
                <a16:creationId xmlns:a16="http://schemas.microsoft.com/office/drawing/2014/main" id="{9E57452D-1F9D-413D-9A50-E98B4679F3E4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417;p69">
            <a:extLst>
              <a:ext uri="{FF2B5EF4-FFF2-40B4-BE49-F238E27FC236}">
                <a16:creationId xmlns:a16="http://schemas.microsoft.com/office/drawing/2014/main" id="{E559AA84-3A39-43CF-8CC9-257CE128E9A0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418;p69">
            <a:extLst>
              <a:ext uri="{FF2B5EF4-FFF2-40B4-BE49-F238E27FC236}">
                <a16:creationId xmlns:a16="http://schemas.microsoft.com/office/drawing/2014/main" id="{90A39BC2-B48E-4467-AE2A-5BAA49E8F265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419;p69">
            <a:extLst>
              <a:ext uri="{FF2B5EF4-FFF2-40B4-BE49-F238E27FC236}">
                <a16:creationId xmlns:a16="http://schemas.microsoft.com/office/drawing/2014/main" id="{928C9E10-7DB3-43C6-B2AD-02D561F9C6A9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420;p69">
            <a:extLst>
              <a:ext uri="{FF2B5EF4-FFF2-40B4-BE49-F238E27FC236}">
                <a16:creationId xmlns:a16="http://schemas.microsoft.com/office/drawing/2014/main" id="{ADDE3744-DED4-4EB3-A072-6528E8974577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421;p69">
            <a:extLst>
              <a:ext uri="{FF2B5EF4-FFF2-40B4-BE49-F238E27FC236}">
                <a16:creationId xmlns:a16="http://schemas.microsoft.com/office/drawing/2014/main" id="{BFD3256F-4D59-4779-B60E-3F27916D5F88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422;p69">
            <a:extLst>
              <a:ext uri="{FF2B5EF4-FFF2-40B4-BE49-F238E27FC236}">
                <a16:creationId xmlns:a16="http://schemas.microsoft.com/office/drawing/2014/main" id="{862315CA-0D90-4DE3-B77B-BAE5A42BFEF5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423;p69">
            <a:extLst>
              <a:ext uri="{FF2B5EF4-FFF2-40B4-BE49-F238E27FC236}">
                <a16:creationId xmlns:a16="http://schemas.microsoft.com/office/drawing/2014/main" id="{26D453DB-B443-41B2-9C4B-A40FE1E0494C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424;p69">
            <a:extLst>
              <a:ext uri="{FF2B5EF4-FFF2-40B4-BE49-F238E27FC236}">
                <a16:creationId xmlns:a16="http://schemas.microsoft.com/office/drawing/2014/main" id="{4D45D000-B794-4C43-BA76-BBC2C69ABA43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425;p69">
            <a:extLst>
              <a:ext uri="{FF2B5EF4-FFF2-40B4-BE49-F238E27FC236}">
                <a16:creationId xmlns:a16="http://schemas.microsoft.com/office/drawing/2014/main" id="{0E74A06C-45C3-4C05-8BE5-CE6156FD9244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426;p69">
            <a:extLst>
              <a:ext uri="{FF2B5EF4-FFF2-40B4-BE49-F238E27FC236}">
                <a16:creationId xmlns:a16="http://schemas.microsoft.com/office/drawing/2014/main" id="{0E95715D-4653-414B-A5CF-857A8BED8873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427;p69">
            <a:extLst>
              <a:ext uri="{FF2B5EF4-FFF2-40B4-BE49-F238E27FC236}">
                <a16:creationId xmlns:a16="http://schemas.microsoft.com/office/drawing/2014/main" id="{709FB6E9-00DA-410F-8FF5-113FB06F5B94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428;p69">
            <a:extLst>
              <a:ext uri="{FF2B5EF4-FFF2-40B4-BE49-F238E27FC236}">
                <a16:creationId xmlns:a16="http://schemas.microsoft.com/office/drawing/2014/main" id="{9B70CAE0-EB0D-4CF9-B6E6-01F8BF20F5F9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429;p69">
            <a:extLst>
              <a:ext uri="{FF2B5EF4-FFF2-40B4-BE49-F238E27FC236}">
                <a16:creationId xmlns:a16="http://schemas.microsoft.com/office/drawing/2014/main" id="{75666152-AD55-4594-BD53-18743935D29D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430;p69">
            <a:extLst>
              <a:ext uri="{FF2B5EF4-FFF2-40B4-BE49-F238E27FC236}">
                <a16:creationId xmlns:a16="http://schemas.microsoft.com/office/drawing/2014/main" id="{CBA57A0C-28E0-45FB-BB96-8232E09C0264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431;p69">
            <a:extLst>
              <a:ext uri="{FF2B5EF4-FFF2-40B4-BE49-F238E27FC236}">
                <a16:creationId xmlns:a16="http://schemas.microsoft.com/office/drawing/2014/main" id="{1A470DFD-9BFF-4C74-8D9F-27C775C47FA7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432;p69">
            <a:extLst>
              <a:ext uri="{FF2B5EF4-FFF2-40B4-BE49-F238E27FC236}">
                <a16:creationId xmlns:a16="http://schemas.microsoft.com/office/drawing/2014/main" id="{97621EBB-CE9D-4C16-85C6-EEEDC1666230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433;p69">
            <a:extLst>
              <a:ext uri="{FF2B5EF4-FFF2-40B4-BE49-F238E27FC236}">
                <a16:creationId xmlns:a16="http://schemas.microsoft.com/office/drawing/2014/main" id="{D970B88D-6EF7-4429-A47B-DE53827EE8C5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434;p69">
            <a:extLst>
              <a:ext uri="{FF2B5EF4-FFF2-40B4-BE49-F238E27FC236}">
                <a16:creationId xmlns:a16="http://schemas.microsoft.com/office/drawing/2014/main" id="{6B8246B5-50FB-4AAA-9E00-9B434A5932E1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435;p69">
            <a:extLst>
              <a:ext uri="{FF2B5EF4-FFF2-40B4-BE49-F238E27FC236}">
                <a16:creationId xmlns:a16="http://schemas.microsoft.com/office/drawing/2014/main" id="{87E9B63D-AD81-4365-B227-B7E7318B8F13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436;p69">
            <a:extLst>
              <a:ext uri="{FF2B5EF4-FFF2-40B4-BE49-F238E27FC236}">
                <a16:creationId xmlns:a16="http://schemas.microsoft.com/office/drawing/2014/main" id="{CB7CA599-7344-450D-8A65-C45FFBB20EFF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437;p69">
            <a:extLst>
              <a:ext uri="{FF2B5EF4-FFF2-40B4-BE49-F238E27FC236}">
                <a16:creationId xmlns:a16="http://schemas.microsoft.com/office/drawing/2014/main" id="{D10BB4A2-432F-489B-8FEC-8178BAC0B938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438;p69">
            <a:extLst>
              <a:ext uri="{FF2B5EF4-FFF2-40B4-BE49-F238E27FC236}">
                <a16:creationId xmlns:a16="http://schemas.microsoft.com/office/drawing/2014/main" id="{03CDF9F5-FBAF-4CD3-8767-1D45FB1AE469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439;p69">
            <a:extLst>
              <a:ext uri="{FF2B5EF4-FFF2-40B4-BE49-F238E27FC236}">
                <a16:creationId xmlns:a16="http://schemas.microsoft.com/office/drawing/2014/main" id="{EC2DC9ED-2D97-4B61-B109-B6669F5E6F2F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440;p69">
            <a:extLst>
              <a:ext uri="{FF2B5EF4-FFF2-40B4-BE49-F238E27FC236}">
                <a16:creationId xmlns:a16="http://schemas.microsoft.com/office/drawing/2014/main" id="{19A79A1E-37A7-4FC6-8219-63D4E0438B4A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441;p69">
            <a:extLst>
              <a:ext uri="{FF2B5EF4-FFF2-40B4-BE49-F238E27FC236}">
                <a16:creationId xmlns:a16="http://schemas.microsoft.com/office/drawing/2014/main" id="{79CB02F5-B64A-4232-8E62-A710578F475B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442;p69">
            <a:extLst>
              <a:ext uri="{FF2B5EF4-FFF2-40B4-BE49-F238E27FC236}">
                <a16:creationId xmlns:a16="http://schemas.microsoft.com/office/drawing/2014/main" id="{C2733C12-C81B-4055-8290-3BC42689B4D1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443;p69">
            <a:extLst>
              <a:ext uri="{FF2B5EF4-FFF2-40B4-BE49-F238E27FC236}">
                <a16:creationId xmlns:a16="http://schemas.microsoft.com/office/drawing/2014/main" id="{7A97069F-3AA8-4469-AABB-8083EE1EAFDD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444;p69">
            <a:extLst>
              <a:ext uri="{FF2B5EF4-FFF2-40B4-BE49-F238E27FC236}">
                <a16:creationId xmlns:a16="http://schemas.microsoft.com/office/drawing/2014/main" id="{CA16E718-F2E3-4907-841B-5D67799A5F14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445;p69">
            <a:extLst>
              <a:ext uri="{FF2B5EF4-FFF2-40B4-BE49-F238E27FC236}">
                <a16:creationId xmlns:a16="http://schemas.microsoft.com/office/drawing/2014/main" id="{E3BE9D38-A84C-4534-AB1F-AE51A908A443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446;p69">
            <a:extLst>
              <a:ext uri="{FF2B5EF4-FFF2-40B4-BE49-F238E27FC236}">
                <a16:creationId xmlns:a16="http://schemas.microsoft.com/office/drawing/2014/main" id="{B8BE9944-5F63-4A7F-83C7-519D5E1A48E8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447;p69">
            <a:extLst>
              <a:ext uri="{FF2B5EF4-FFF2-40B4-BE49-F238E27FC236}">
                <a16:creationId xmlns:a16="http://schemas.microsoft.com/office/drawing/2014/main" id="{6E121471-2933-4D07-AF75-9603568078B9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448;p69">
            <a:extLst>
              <a:ext uri="{FF2B5EF4-FFF2-40B4-BE49-F238E27FC236}">
                <a16:creationId xmlns:a16="http://schemas.microsoft.com/office/drawing/2014/main" id="{0486A684-D237-4C67-B008-FBE5A69DE3B1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449;p69">
            <a:extLst>
              <a:ext uri="{FF2B5EF4-FFF2-40B4-BE49-F238E27FC236}">
                <a16:creationId xmlns:a16="http://schemas.microsoft.com/office/drawing/2014/main" id="{60046B2B-EFB7-439B-B34B-ABB95DB59B37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450;p69">
            <a:extLst>
              <a:ext uri="{FF2B5EF4-FFF2-40B4-BE49-F238E27FC236}">
                <a16:creationId xmlns:a16="http://schemas.microsoft.com/office/drawing/2014/main" id="{32968EF3-B698-4839-AB98-4C5AA01DDF9E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51;p69">
            <a:extLst>
              <a:ext uri="{FF2B5EF4-FFF2-40B4-BE49-F238E27FC236}">
                <a16:creationId xmlns:a16="http://schemas.microsoft.com/office/drawing/2014/main" id="{A99D2E2C-EE19-4E84-9711-B9C78DF4B51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52;p69">
            <a:extLst>
              <a:ext uri="{FF2B5EF4-FFF2-40B4-BE49-F238E27FC236}">
                <a16:creationId xmlns:a16="http://schemas.microsoft.com/office/drawing/2014/main" id="{B36E912B-2A65-4C49-A4E1-E2CE96D4EF92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53;p69">
            <a:extLst>
              <a:ext uri="{FF2B5EF4-FFF2-40B4-BE49-F238E27FC236}">
                <a16:creationId xmlns:a16="http://schemas.microsoft.com/office/drawing/2014/main" id="{9E4D9732-F1EB-4509-8B66-179F3808BCD8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54;p69">
            <a:extLst>
              <a:ext uri="{FF2B5EF4-FFF2-40B4-BE49-F238E27FC236}">
                <a16:creationId xmlns:a16="http://schemas.microsoft.com/office/drawing/2014/main" id="{2210B335-A78E-4A96-BB99-7DDD47679D7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55;p69">
            <a:extLst>
              <a:ext uri="{FF2B5EF4-FFF2-40B4-BE49-F238E27FC236}">
                <a16:creationId xmlns:a16="http://schemas.microsoft.com/office/drawing/2014/main" id="{3BCEB7D9-1E79-4C40-AAA9-ED9E3FDAAC2F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6;p69">
            <a:extLst>
              <a:ext uri="{FF2B5EF4-FFF2-40B4-BE49-F238E27FC236}">
                <a16:creationId xmlns:a16="http://schemas.microsoft.com/office/drawing/2014/main" id="{8E1B4DA6-0789-4FCA-B24B-0CEC6F885D57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57;p69">
            <a:extLst>
              <a:ext uri="{FF2B5EF4-FFF2-40B4-BE49-F238E27FC236}">
                <a16:creationId xmlns:a16="http://schemas.microsoft.com/office/drawing/2014/main" id="{9FD75DC4-8FF5-45F4-8AD9-CF38C599C81A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58;p69">
            <a:extLst>
              <a:ext uri="{FF2B5EF4-FFF2-40B4-BE49-F238E27FC236}">
                <a16:creationId xmlns:a16="http://schemas.microsoft.com/office/drawing/2014/main" id="{7B687411-64D3-4F9D-93CB-E9A0FA6BA36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59;p69">
            <a:extLst>
              <a:ext uri="{FF2B5EF4-FFF2-40B4-BE49-F238E27FC236}">
                <a16:creationId xmlns:a16="http://schemas.microsoft.com/office/drawing/2014/main" id="{956894D6-C39D-4127-A7BE-8CF88737C44D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60;p69">
            <a:extLst>
              <a:ext uri="{FF2B5EF4-FFF2-40B4-BE49-F238E27FC236}">
                <a16:creationId xmlns:a16="http://schemas.microsoft.com/office/drawing/2014/main" id="{54FEF844-8C4E-47FD-9A97-FB86F98F35F0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461;p69">
            <a:extLst>
              <a:ext uri="{FF2B5EF4-FFF2-40B4-BE49-F238E27FC236}">
                <a16:creationId xmlns:a16="http://schemas.microsoft.com/office/drawing/2014/main" id="{D6D60F72-11B1-4A6A-B0A8-B36069DC7C60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462;p69">
            <a:extLst>
              <a:ext uri="{FF2B5EF4-FFF2-40B4-BE49-F238E27FC236}">
                <a16:creationId xmlns:a16="http://schemas.microsoft.com/office/drawing/2014/main" id="{99E5171E-1D6D-46B4-BB18-093BE874F69A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463;p69">
            <a:extLst>
              <a:ext uri="{FF2B5EF4-FFF2-40B4-BE49-F238E27FC236}">
                <a16:creationId xmlns:a16="http://schemas.microsoft.com/office/drawing/2014/main" id="{667D64CD-9CF7-4092-9650-397B6A2838BA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464;p69">
            <a:extLst>
              <a:ext uri="{FF2B5EF4-FFF2-40B4-BE49-F238E27FC236}">
                <a16:creationId xmlns:a16="http://schemas.microsoft.com/office/drawing/2014/main" id="{2B3B0266-6918-45C1-9E66-22BC9A5330D1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465;p69">
            <a:extLst>
              <a:ext uri="{FF2B5EF4-FFF2-40B4-BE49-F238E27FC236}">
                <a16:creationId xmlns:a16="http://schemas.microsoft.com/office/drawing/2014/main" id="{489A2C63-5475-4607-B72C-C780FD2AEE9C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466;p69">
            <a:extLst>
              <a:ext uri="{FF2B5EF4-FFF2-40B4-BE49-F238E27FC236}">
                <a16:creationId xmlns:a16="http://schemas.microsoft.com/office/drawing/2014/main" id="{EE2B1D36-0FAB-4161-AF73-515E4F2AF14B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467;p69">
            <a:extLst>
              <a:ext uri="{FF2B5EF4-FFF2-40B4-BE49-F238E27FC236}">
                <a16:creationId xmlns:a16="http://schemas.microsoft.com/office/drawing/2014/main" id="{A5036BF7-0A97-4F5B-B84B-175D2591CA43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468;p69">
            <a:extLst>
              <a:ext uri="{FF2B5EF4-FFF2-40B4-BE49-F238E27FC236}">
                <a16:creationId xmlns:a16="http://schemas.microsoft.com/office/drawing/2014/main" id="{F9EC5EC2-3F85-4A40-9A20-988234D686E4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469;p69">
            <a:extLst>
              <a:ext uri="{FF2B5EF4-FFF2-40B4-BE49-F238E27FC236}">
                <a16:creationId xmlns:a16="http://schemas.microsoft.com/office/drawing/2014/main" id="{607B03E9-DF81-4CF4-8B97-6C725DCA038D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470;p69">
            <a:extLst>
              <a:ext uri="{FF2B5EF4-FFF2-40B4-BE49-F238E27FC236}">
                <a16:creationId xmlns:a16="http://schemas.microsoft.com/office/drawing/2014/main" id="{200319EE-6D88-481F-8FE0-6104E0BD03CD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471;p69">
            <a:extLst>
              <a:ext uri="{FF2B5EF4-FFF2-40B4-BE49-F238E27FC236}">
                <a16:creationId xmlns:a16="http://schemas.microsoft.com/office/drawing/2014/main" id="{C7177207-3BF8-4FF2-8A12-CEE828EE1D91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472;p69">
            <a:extLst>
              <a:ext uri="{FF2B5EF4-FFF2-40B4-BE49-F238E27FC236}">
                <a16:creationId xmlns:a16="http://schemas.microsoft.com/office/drawing/2014/main" id="{CF14559E-4796-48BA-96BF-5785B7201874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473;p69">
            <a:extLst>
              <a:ext uri="{FF2B5EF4-FFF2-40B4-BE49-F238E27FC236}">
                <a16:creationId xmlns:a16="http://schemas.microsoft.com/office/drawing/2014/main" id="{DD646E15-D5F4-4AFA-8A4F-EC02DCBAC2C4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474;p69">
            <a:extLst>
              <a:ext uri="{FF2B5EF4-FFF2-40B4-BE49-F238E27FC236}">
                <a16:creationId xmlns:a16="http://schemas.microsoft.com/office/drawing/2014/main" id="{CB3D99E3-0DE4-485C-9F8B-50241B6BDA3A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475;p69">
            <a:extLst>
              <a:ext uri="{FF2B5EF4-FFF2-40B4-BE49-F238E27FC236}">
                <a16:creationId xmlns:a16="http://schemas.microsoft.com/office/drawing/2014/main" id="{C473BFF4-E34B-4680-8011-E209F35670A6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476;p69">
            <a:extLst>
              <a:ext uri="{FF2B5EF4-FFF2-40B4-BE49-F238E27FC236}">
                <a16:creationId xmlns:a16="http://schemas.microsoft.com/office/drawing/2014/main" id="{6B3A4170-38C1-43E2-891C-4669C3448470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477;p69">
            <a:extLst>
              <a:ext uri="{FF2B5EF4-FFF2-40B4-BE49-F238E27FC236}">
                <a16:creationId xmlns:a16="http://schemas.microsoft.com/office/drawing/2014/main" id="{26DE8EA1-4451-4594-B7A2-6CF11C34367E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478;p69">
            <a:extLst>
              <a:ext uri="{FF2B5EF4-FFF2-40B4-BE49-F238E27FC236}">
                <a16:creationId xmlns:a16="http://schemas.microsoft.com/office/drawing/2014/main" id="{C2C3838E-305B-4DC8-865F-26C9B5298E4D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479;p69">
            <a:extLst>
              <a:ext uri="{FF2B5EF4-FFF2-40B4-BE49-F238E27FC236}">
                <a16:creationId xmlns:a16="http://schemas.microsoft.com/office/drawing/2014/main" id="{389FF761-BB73-4F77-8837-660D72B5B170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480;p69">
            <a:extLst>
              <a:ext uri="{FF2B5EF4-FFF2-40B4-BE49-F238E27FC236}">
                <a16:creationId xmlns:a16="http://schemas.microsoft.com/office/drawing/2014/main" id="{BCE50901-57B5-4B39-A47D-E89B46FCFC1C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481;p69">
            <a:extLst>
              <a:ext uri="{FF2B5EF4-FFF2-40B4-BE49-F238E27FC236}">
                <a16:creationId xmlns:a16="http://schemas.microsoft.com/office/drawing/2014/main" id="{6E5A675A-D898-4C5E-B600-4807823BE3A8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482;p69">
            <a:extLst>
              <a:ext uri="{FF2B5EF4-FFF2-40B4-BE49-F238E27FC236}">
                <a16:creationId xmlns:a16="http://schemas.microsoft.com/office/drawing/2014/main" id="{81EEB27D-35E8-4259-91E1-5D404980DCC0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483;p69">
            <a:extLst>
              <a:ext uri="{FF2B5EF4-FFF2-40B4-BE49-F238E27FC236}">
                <a16:creationId xmlns:a16="http://schemas.microsoft.com/office/drawing/2014/main" id="{F3AA00B4-CEA7-48F4-B920-C58E30105F32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484;p69">
            <a:extLst>
              <a:ext uri="{FF2B5EF4-FFF2-40B4-BE49-F238E27FC236}">
                <a16:creationId xmlns:a16="http://schemas.microsoft.com/office/drawing/2014/main" id="{55BFB190-C2D5-43CD-8604-167006D7A064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485;p69">
            <a:extLst>
              <a:ext uri="{FF2B5EF4-FFF2-40B4-BE49-F238E27FC236}">
                <a16:creationId xmlns:a16="http://schemas.microsoft.com/office/drawing/2014/main" id="{233AD42D-D75F-4280-B359-15C0F5415D08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486;p69">
            <a:extLst>
              <a:ext uri="{FF2B5EF4-FFF2-40B4-BE49-F238E27FC236}">
                <a16:creationId xmlns:a16="http://schemas.microsoft.com/office/drawing/2014/main" id="{A99A655A-19B8-4B04-9724-C9CED5047C04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487;p69">
            <a:extLst>
              <a:ext uri="{FF2B5EF4-FFF2-40B4-BE49-F238E27FC236}">
                <a16:creationId xmlns:a16="http://schemas.microsoft.com/office/drawing/2014/main" id="{CA36ED36-6423-4FF7-8915-8409CE44A656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488;p69">
            <a:extLst>
              <a:ext uri="{FF2B5EF4-FFF2-40B4-BE49-F238E27FC236}">
                <a16:creationId xmlns:a16="http://schemas.microsoft.com/office/drawing/2014/main" id="{3D437675-776D-4DDD-AE0D-45A3B0A5AEF2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489;p69">
            <a:extLst>
              <a:ext uri="{FF2B5EF4-FFF2-40B4-BE49-F238E27FC236}">
                <a16:creationId xmlns:a16="http://schemas.microsoft.com/office/drawing/2014/main" id="{2F3AE141-B534-4CA4-96D7-1DD4EC5D8BE1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490;p69">
            <a:extLst>
              <a:ext uri="{FF2B5EF4-FFF2-40B4-BE49-F238E27FC236}">
                <a16:creationId xmlns:a16="http://schemas.microsoft.com/office/drawing/2014/main" id="{3D5F6FE6-F16A-4E57-8CB2-9CE7353457F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491;p69">
            <a:extLst>
              <a:ext uri="{FF2B5EF4-FFF2-40B4-BE49-F238E27FC236}">
                <a16:creationId xmlns:a16="http://schemas.microsoft.com/office/drawing/2014/main" id="{9DFD4616-E908-416B-B9AC-E24A0991303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492;p69">
            <a:extLst>
              <a:ext uri="{FF2B5EF4-FFF2-40B4-BE49-F238E27FC236}">
                <a16:creationId xmlns:a16="http://schemas.microsoft.com/office/drawing/2014/main" id="{EC796A3A-07C4-4E38-9BFA-909A7F8F946E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493;p69">
            <a:extLst>
              <a:ext uri="{FF2B5EF4-FFF2-40B4-BE49-F238E27FC236}">
                <a16:creationId xmlns:a16="http://schemas.microsoft.com/office/drawing/2014/main" id="{08D1656E-21E0-4558-A9D2-644B8E533027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494;p69">
            <a:extLst>
              <a:ext uri="{FF2B5EF4-FFF2-40B4-BE49-F238E27FC236}">
                <a16:creationId xmlns:a16="http://schemas.microsoft.com/office/drawing/2014/main" id="{B8ED4359-D2FC-497D-9BA3-FF8994AAE6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495;p69">
            <a:extLst>
              <a:ext uri="{FF2B5EF4-FFF2-40B4-BE49-F238E27FC236}">
                <a16:creationId xmlns:a16="http://schemas.microsoft.com/office/drawing/2014/main" id="{97857637-7446-470E-8F75-E9097F526020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496;p69">
            <a:extLst>
              <a:ext uri="{FF2B5EF4-FFF2-40B4-BE49-F238E27FC236}">
                <a16:creationId xmlns:a16="http://schemas.microsoft.com/office/drawing/2014/main" id="{BD3EE6EC-30D5-4C0E-9E3C-0BDCB9CC7559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1644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553869" y="1781094"/>
            <a:ext cx="4130299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Thương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số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đặc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trưng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sự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gọi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Nêu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khái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niệm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1060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7116287" y="773047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558567" y="1212502"/>
            <a:ext cx="6414661" cy="298351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841786" y="360391"/>
            <a:ext cx="748768" cy="1625747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898072" y="93785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86181" y="935558"/>
            <a:ext cx="1617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TỐC ĐỘ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700686" y="1604581"/>
            <a:ext cx="6225551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đại lượng vật lí đặc trưng cho mức độ nhanh hay chậm của chuyển động.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33" y="3896630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F89D969-24F5-423F-AA51-727A783717F6}"/>
              </a:ext>
            </a:extLst>
          </p:cNvPr>
          <p:cNvSpPr txBox="1"/>
          <p:nvPr/>
        </p:nvSpPr>
        <p:spPr>
          <a:xfrm>
            <a:off x="624184" y="2674081"/>
            <a:ext cx="6088785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Đ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ược xác định bằng độ dài quãng đường đi được trong một đơn vị thời gian.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14844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87279" y="295694"/>
            <a:ext cx="7002026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>
                    <a:lumMod val="25000"/>
                  </a:schemeClr>
                </a:solidFill>
              </a:rPr>
              <a:t>Lựa chọn các từ sau để điền vào chỗ trống</a:t>
            </a:r>
            <a:endParaRPr sz="2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785" name="Google Shape;1785;p44"/>
          <p:cNvSpPr/>
          <p:nvPr/>
        </p:nvSpPr>
        <p:spPr>
          <a:xfrm>
            <a:off x="5880747" y="507755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4"/>
          <p:cNvSpPr/>
          <p:nvPr/>
        </p:nvSpPr>
        <p:spPr>
          <a:xfrm>
            <a:off x="6411918" y="399386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44"/>
          <p:cNvSpPr/>
          <p:nvPr/>
        </p:nvSpPr>
        <p:spPr>
          <a:xfrm>
            <a:off x="6456490" y="404596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44"/>
          <p:cNvSpPr/>
          <p:nvPr/>
        </p:nvSpPr>
        <p:spPr>
          <a:xfrm>
            <a:off x="6150097" y="371570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44"/>
          <p:cNvSpPr/>
          <p:nvPr/>
        </p:nvSpPr>
        <p:spPr>
          <a:xfrm>
            <a:off x="6191544" y="377599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44"/>
          <p:cNvSpPr/>
          <p:nvPr/>
        </p:nvSpPr>
        <p:spPr>
          <a:xfrm>
            <a:off x="8841752" y="203805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44"/>
          <p:cNvSpPr/>
          <p:nvPr/>
        </p:nvSpPr>
        <p:spPr>
          <a:xfrm>
            <a:off x="8885703" y="199472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4"/>
          <p:cNvSpPr/>
          <p:nvPr/>
        </p:nvSpPr>
        <p:spPr>
          <a:xfrm>
            <a:off x="8670976" y="186434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44"/>
          <p:cNvSpPr/>
          <p:nvPr/>
        </p:nvSpPr>
        <p:spPr>
          <a:xfrm>
            <a:off x="7052975" y="262970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44"/>
          <p:cNvSpPr/>
          <p:nvPr/>
        </p:nvSpPr>
        <p:spPr>
          <a:xfrm>
            <a:off x="7428427" y="217493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44"/>
          <p:cNvSpPr/>
          <p:nvPr/>
        </p:nvSpPr>
        <p:spPr>
          <a:xfrm>
            <a:off x="7673308" y="352734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44"/>
          <p:cNvSpPr/>
          <p:nvPr/>
        </p:nvSpPr>
        <p:spPr>
          <a:xfrm>
            <a:off x="7661375" y="384567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44"/>
          <p:cNvSpPr/>
          <p:nvPr/>
        </p:nvSpPr>
        <p:spPr>
          <a:xfrm>
            <a:off x="7678955" y="465562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44"/>
          <p:cNvSpPr/>
          <p:nvPr/>
        </p:nvSpPr>
        <p:spPr>
          <a:xfrm>
            <a:off x="8638959" y="285525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44"/>
          <p:cNvSpPr/>
          <p:nvPr/>
        </p:nvSpPr>
        <p:spPr>
          <a:xfrm>
            <a:off x="8638959" y="285540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44"/>
          <p:cNvSpPr/>
          <p:nvPr/>
        </p:nvSpPr>
        <p:spPr>
          <a:xfrm>
            <a:off x="8066962" y="250707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44"/>
          <p:cNvSpPr/>
          <p:nvPr/>
        </p:nvSpPr>
        <p:spPr>
          <a:xfrm>
            <a:off x="8404769" y="274943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44"/>
          <p:cNvSpPr/>
          <p:nvPr/>
        </p:nvSpPr>
        <p:spPr>
          <a:xfrm>
            <a:off x="8307438" y="305637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44"/>
          <p:cNvSpPr/>
          <p:nvPr/>
        </p:nvSpPr>
        <p:spPr>
          <a:xfrm>
            <a:off x="8598152" y="258680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44"/>
          <p:cNvSpPr/>
          <p:nvPr/>
        </p:nvSpPr>
        <p:spPr>
          <a:xfrm>
            <a:off x="8280447" y="272494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44"/>
          <p:cNvSpPr/>
          <p:nvPr/>
        </p:nvSpPr>
        <p:spPr>
          <a:xfrm>
            <a:off x="8590604" y="268161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44"/>
          <p:cNvSpPr/>
          <p:nvPr/>
        </p:nvSpPr>
        <p:spPr>
          <a:xfrm>
            <a:off x="8306196" y="311044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44"/>
          <p:cNvSpPr/>
          <p:nvPr/>
        </p:nvSpPr>
        <p:spPr>
          <a:xfrm>
            <a:off x="8606942" y="312991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44"/>
          <p:cNvSpPr/>
          <p:nvPr/>
        </p:nvSpPr>
        <p:spPr>
          <a:xfrm>
            <a:off x="8593126" y="315754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44"/>
          <p:cNvSpPr/>
          <p:nvPr/>
        </p:nvSpPr>
        <p:spPr>
          <a:xfrm>
            <a:off x="8513375" y="289886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44"/>
          <p:cNvSpPr/>
          <p:nvPr/>
        </p:nvSpPr>
        <p:spPr>
          <a:xfrm>
            <a:off x="8141687" y="265932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44"/>
          <p:cNvSpPr/>
          <p:nvPr/>
        </p:nvSpPr>
        <p:spPr>
          <a:xfrm>
            <a:off x="8616353" y="258430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44"/>
          <p:cNvSpPr/>
          <p:nvPr/>
        </p:nvSpPr>
        <p:spPr>
          <a:xfrm>
            <a:off x="8296145" y="251962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44"/>
          <p:cNvSpPr/>
          <p:nvPr/>
        </p:nvSpPr>
        <p:spPr>
          <a:xfrm>
            <a:off x="8513375" y="290168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44"/>
          <p:cNvSpPr/>
          <p:nvPr/>
        </p:nvSpPr>
        <p:spPr>
          <a:xfrm>
            <a:off x="8650892" y="277265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44"/>
          <p:cNvSpPr/>
          <p:nvPr/>
        </p:nvSpPr>
        <p:spPr>
          <a:xfrm>
            <a:off x="8401626" y="464056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44"/>
          <p:cNvSpPr/>
          <p:nvPr/>
        </p:nvSpPr>
        <p:spPr>
          <a:xfrm>
            <a:off x="8414181" y="495825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44"/>
          <p:cNvSpPr/>
          <p:nvPr/>
        </p:nvSpPr>
        <p:spPr>
          <a:xfrm>
            <a:off x="8443694" y="499452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44"/>
          <p:cNvSpPr/>
          <p:nvPr/>
        </p:nvSpPr>
        <p:spPr>
          <a:xfrm>
            <a:off x="8414181" y="504491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44"/>
          <p:cNvSpPr/>
          <p:nvPr/>
        </p:nvSpPr>
        <p:spPr>
          <a:xfrm>
            <a:off x="8551679" y="497178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4"/>
          <p:cNvSpPr/>
          <p:nvPr/>
        </p:nvSpPr>
        <p:spPr>
          <a:xfrm>
            <a:off x="8595629" y="498789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44"/>
          <p:cNvSpPr/>
          <p:nvPr/>
        </p:nvSpPr>
        <p:spPr>
          <a:xfrm>
            <a:off x="8636437" y="500258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4"/>
          <p:cNvSpPr/>
          <p:nvPr/>
        </p:nvSpPr>
        <p:spPr>
          <a:xfrm>
            <a:off x="8220855" y="200411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4"/>
          <p:cNvSpPr/>
          <p:nvPr/>
        </p:nvSpPr>
        <p:spPr>
          <a:xfrm>
            <a:off x="8239639" y="207991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4"/>
          <p:cNvSpPr/>
          <p:nvPr/>
        </p:nvSpPr>
        <p:spPr>
          <a:xfrm>
            <a:off x="8493913" y="222210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44"/>
          <p:cNvSpPr/>
          <p:nvPr/>
        </p:nvSpPr>
        <p:spPr>
          <a:xfrm>
            <a:off x="8465039" y="220589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44"/>
          <p:cNvSpPr/>
          <p:nvPr/>
        </p:nvSpPr>
        <p:spPr>
          <a:xfrm>
            <a:off x="8379641" y="224811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44"/>
          <p:cNvSpPr/>
          <p:nvPr/>
        </p:nvSpPr>
        <p:spPr>
          <a:xfrm>
            <a:off x="8352029" y="223394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44"/>
          <p:cNvSpPr/>
          <p:nvPr/>
        </p:nvSpPr>
        <p:spPr>
          <a:xfrm>
            <a:off x="8428617" y="221888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44"/>
          <p:cNvSpPr/>
          <p:nvPr/>
        </p:nvSpPr>
        <p:spPr>
          <a:xfrm>
            <a:off x="8373373" y="244490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44"/>
          <p:cNvSpPr/>
          <p:nvPr/>
        </p:nvSpPr>
        <p:spPr>
          <a:xfrm>
            <a:off x="8344481" y="221856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44"/>
          <p:cNvSpPr/>
          <p:nvPr/>
        </p:nvSpPr>
        <p:spPr>
          <a:xfrm>
            <a:off x="8456870" y="216802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44"/>
          <p:cNvSpPr/>
          <p:nvPr/>
        </p:nvSpPr>
        <p:spPr>
          <a:xfrm>
            <a:off x="8289858" y="206022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44"/>
          <p:cNvSpPr/>
          <p:nvPr/>
        </p:nvSpPr>
        <p:spPr>
          <a:xfrm>
            <a:off x="8168057" y="208430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44"/>
          <p:cNvSpPr/>
          <p:nvPr/>
        </p:nvSpPr>
        <p:spPr>
          <a:xfrm>
            <a:off x="8241522" y="229605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44"/>
          <p:cNvSpPr/>
          <p:nvPr/>
        </p:nvSpPr>
        <p:spPr>
          <a:xfrm>
            <a:off x="8257841" y="231133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44"/>
          <p:cNvSpPr/>
          <p:nvPr/>
        </p:nvSpPr>
        <p:spPr>
          <a:xfrm>
            <a:off x="8321254" y="209267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44"/>
          <p:cNvSpPr/>
          <p:nvPr/>
        </p:nvSpPr>
        <p:spPr>
          <a:xfrm>
            <a:off x="8328162" y="203726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44"/>
          <p:cNvSpPr/>
          <p:nvPr/>
        </p:nvSpPr>
        <p:spPr>
          <a:xfrm>
            <a:off x="8422349" y="233424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44"/>
          <p:cNvSpPr/>
          <p:nvPr/>
        </p:nvSpPr>
        <p:spPr>
          <a:xfrm>
            <a:off x="8419206" y="234147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44"/>
          <p:cNvSpPr/>
          <p:nvPr/>
        </p:nvSpPr>
        <p:spPr>
          <a:xfrm>
            <a:off x="8264128" y="236078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44"/>
          <p:cNvSpPr/>
          <p:nvPr/>
        </p:nvSpPr>
        <p:spPr>
          <a:xfrm>
            <a:off x="8250312" y="235449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44"/>
          <p:cNvSpPr/>
          <p:nvPr/>
        </p:nvSpPr>
        <p:spPr>
          <a:xfrm>
            <a:off x="8353911" y="285867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44"/>
          <p:cNvSpPr/>
          <p:nvPr/>
        </p:nvSpPr>
        <p:spPr>
          <a:xfrm>
            <a:off x="8665329" y="292623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44"/>
          <p:cNvSpPr/>
          <p:nvPr/>
        </p:nvSpPr>
        <p:spPr>
          <a:xfrm>
            <a:off x="8179351" y="261569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44"/>
          <p:cNvSpPr/>
          <p:nvPr/>
        </p:nvSpPr>
        <p:spPr>
          <a:xfrm>
            <a:off x="8343860" y="241187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44"/>
          <p:cNvSpPr/>
          <p:nvPr/>
        </p:nvSpPr>
        <p:spPr>
          <a:xfrm>
            <a:off x="8265370" y="241115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44"/>
          <p:cNvSpPr/>
          <p:nvPr/>
        </p:nvSpPr>
        <p:spPr>
          <a:xfrm>
            <a:off x="8434904" y="251545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44"/>
          <p:cNvSpPr/>
          <p:nvPr/>
        </p:nvSpPr>
        <p:spPr>
          <a:xfrm>
            <a:off x="8452484" y="250895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44"/>
          <p:cNvSpPr/>
          <p:nvPr/>
        </p:nvSpPr>
        <p:spPr>
          <a:xfrm>
            <a:off x="8472097" y="254534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44"/>
          <p:cNvSpPr/>
          <p:nvPr/>
        </p:nvSpPr>
        <p:spPr>
          <a:xfrm>
            <a:off x="8504585" y="257551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44"/>
          <p:cNvSpPr/>
          <p:nvPr/>
        </p:nvSpPr>
        <p:spPr>
          <a:xfrm>
            <a:off x="8540385" y="274156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44"/>
          <p:cNvSpPr/>
          <p:nvPr/>
        </p:nvSpPr>
        <p:spPr>
          <a:xfrm>
            <a:off x="8542268" y="278207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44"/>
          <p:cNvSpPr/>
          <p:nvPr/>
        </p:nvSpPr>
        <p:spPr>
          <a:xfrm>
            <a:off x="8109670" y="264833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44"/>
          <p:cNvSpPr/>
          <p:nvPr/>
        </p:nvSpPr>
        <p:spPr>
          <a:xfrm>
            <a:off x="8131636" y="254223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44"/>
          <p:cNvSpPr/>
          <p:nvPr/>
        </p:nvSpPr>
        <p:spPr>
          <a:xfrm>
            <a:off x="8527191" y="252904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44"/>
          <p:cNvSpPr/>
          <p:nvPr/>
        </p:nvSpPr>
        <p:spPr>
          <a:xfrm>
            <a:off x="8269134" y="312426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44"/>
          <p:cNvSpPr/>
          <p:nvPr/>
        </p:nvSpPr>
        <p:spPr>
          <a:xfrm>
            <a:off x="8274160" y="310668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44"/>
          <p:cNvSpPr/>
          <p:nvPr/>
        </p:nvSpPr>
        <p:spPr>
          <a:xfrm>
            <a:off x="8181873" y="319144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44"/>
          <p:cNvSpPr/>
          <p:nvPr/>
        </p:nvSpPr>
        <p:spPr>
          <a:xfrm>
            <a:off x="8436786" y="319584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44"/>
          <p:cNvSpPr/>
          <p:nvPr/>
        </p:nvSpPr>
        <p:spPr>
          <a:xfrm>
            <a:off x="8591244" y="343694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44"/>
          <p:cNvSpPr/>
          <p:nvPr/>
        </p:nvSpPr>
        <p:spPr>
          <a:xfrm>
            <a:off x="8584957" y="321090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44"/>
          <p:cNvSpPr/>
          <p:nvPr/>
        </p:nvSpPr>
        <p:spPr>
          <a:xfrm>
            <a:off x="8523426" y="322494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44"/>
          <p:cNvSpPr/>
          <p:nvPr/>
        </p:nvSpPr>
        <p:spPr>
          <a:xfrm>
            <a:off x="8281708" y="321278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44"/>
          <p:cNvSpPr/>
          <p:nvPr/>
        </p:nvSpPr>
        <p:spPr>
          <a:xfrm>
            <a:off x="8650892" y="321216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4"/>
          <p:cNvSpPr/>
          <p:nvPr/>
        </p:nvSpPr>
        <p:spPr>
          <a:xfrm>
            <a:off x="8709901" y="403090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44"/>
          <p:cNvSpPr/>
          <p:nvPr/>
        </p:nvSpPr>
        <p:spPr>
          <a:xfrm>
            <a:off x="8702372" y="403529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44"/>
          <p:cNvSpPr/>
          <p:nvPr/>
        </p:nvSpPr>
        <p:spPr>
          <a:xfrm>
            <a:off x="8336331" y="344259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44"/>
          <p:cNvSpPr/>
          <p:nvPr/>
        </p:nvSpPr>
        <p:spPr>
          <a:xfrm>
            <a:off x="8495795" y="346896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44"/>
          <p:cNvSpPr/>
          <p:nvPr/>
        </p:nvSpPr>
        <p:spPr>
          <a:xfrm>
            <a:off x="8432382" y="354745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44"/>
          <p:cNvSpPr/>
          <p:nvPr/>
        </p:nvSpPr>
        <p:spPr>
          <a:xfrm>
            <a:off x="8305556" y="361716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44"/>
          <p:cNvSpPr/>
          <p:nvPr/>
        </p:nvSpPr>
        <p:spPr>
          <a:xfrm>
            <a:off x="8521544" y="369300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44"/>
          <p:cNvSpPr/>
          <p:nvPr/>
        </p:nvSpPr>
        <p:spPr>
          <a:xfrm>
            <a:off x="8396600" y="369938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44"/>
          <p:cNvSpPr/>
          <p:nvPr/>
        </p:nvSpPr>
        <p:spPr>
          <a:xfrm>
            <a:off x="8340716" y="380447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44"/>
          <p:cNvSpPr/>
          <p:nvPr/>
        </p:nvSpPr>
        <p:spPr>
          <a:xfrm>
            <a:off x="8470065" y="384625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44"/>
          <p:cNvSpPr/>
          <p:nvPr/>
        </p:nvSpPr>
        <p:spPr>
          <a:xfrm>
            <a:off x="8382785" y="396116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44"/>
          <p:cNvSpPr/>
          <p:nvPr/>
        </p:nvSpPr>
        <p:spPr>
          <a:xfrm>
            <a:off x="8535981" y="395550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44"/>
          <p:cNvSpPr/>
          <p:nvPr/>
        </p:nvSpPr>
        <p:spPr>
          <a:xfrm>
            <a:off x="8470686" y="407103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44"/>
          <p:cNvSpPr/>
          <p:nvPr/>
        </p:nvSpPr>
        <p:spPr>
          <a:xfrm>
            <a:off x="8395979" y="415199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44"/>
          <p:cNvSpPr/>
          <p:nvPr/>
        </p:nvSpPr>
        <p:spPr>
          <a:xfrm>
            <a:off x="8568638" y="417836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44"/>
          <p:cNvSpPr/>
          <p:nvPr/>
        </p:nvSpPr>
        <p:spPr>
          <a:xfrm>
            <a:off x="8477594" y="427258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44"/>
          <p:cNvSpPr/>
          <p:nvPr/>
        </p:nvSpPr>
        <p:spPr>
          <a:xfrm>
            <a:off x="8404129" y="432845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44"/>
          <p:cNvSpPr/>
          <p:nvPr/>
        </p:nvSpPr>
        <p:spPr>
          <a:xfrm>
            <a:off x="8543529" y="441253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44"/>
          <p:cNvSpPr/>
          <p:nvPr/>
        </p:nvSpPr>
        <p:spPr>
          <a:xfrm>
            <a:off x="8440551" y="446600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44"/>
          <p:cNvSpPr/>
          <p:nvPr/>
        </p:nvSpPr>
        <p:spPr>
          <a:xfrm>
            <a:off x="8478215" y="459904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44"/>
          <p:cNvSpPr/>
          <p:nvPr/>
        </p:nvSpPr>
        <p:spPr>
          <a:xfrm>
            <a:off x="8420467" y="467002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44"/>
          <p:cNvSpPr/>
          <p:nvPr/>
        </p:nvSpPr>
        <p:spPr>
          <a:xfrm>
            <a:off x="8583696" y="458206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44"/>
          <p:cNvSpPr/>
          <p:nvPr/>
        </p:nvSpPr>
        <p:spPr>
          <a:xfrm>
            <a:off x="8519041" y="475730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44"/>
          <p:cNvSpPr/>
          <p:nvPr/>
        </p:nvSpPr>
        <p:spPr>
          <a:xfrm>
            <a:off x="8553561" y="355426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44"/>
          <p:cNvSpPr/>
          <p:nvPr/>
        </p:nvSpPr>
        <p:spPr>
          <a:xfrm>
            <a:off x="8430500" y="332557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44"/>
          <p:cNvSpPr/>
          <p:nvPr/>
        </p:nvSpPr>
        <p:spPr>
          <a:xfrm>
            <a:off x="8539124" y="330296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44"/>
          <p:cNvSpPr/>
          <p:nvPr/>
        </p:nvSpPr>
        <p:spPr>
          <a:xfrm>
            <a:off x="8247168" y="338100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44"/>
          <p:cNvSpPr/>
          <p:nvPr/>
        </p:nvSpPr>
        <p:spPr>
          <a:xfrm>
            <a:off x="8240261" y="350653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44"/>
          <p:cNvSpPr/>
          <p:nvPr/>
        </p:nvSpPr>
        <p:spPr>
          <a:xfrm>
            <a:off x="8449341" y="321719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44"/>
          <p:cNvSpPr/>
          <p:nvPr/>
        </p:nvSpPr>
        <p:spPr>
          <a:xfrm>
            <a:off x="8644606" y="326929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44"/>
          <p:cNvSpPr/>
          <p:nvPr/>
        </p:nvSpPr>
        <p:spPr>
          <a:xfrm>
            <a:off x="8689817" y="335463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44"/>
          <p:cNvSpPr/>
          <p:nvPr/>
        </p:nvSpPr>
        <p:spPr>
          <a:xfrm>
            <a:off x="8644606" y="342559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44"/>
          <p:cNvSpPr/>
          <p:nvPr/>
        </p:nvSpPr>
        <p:spPr>
          <a:xfrm>
            <a:off x="8725599" y="350530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44"/>
          <p:cNvSpPr/>
          <p:nvPr/>
        </p:nvSpPr>
        <p:spPr>
          <a:xfrm>
            <a:off x="8657800" y="358313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4"/>
          <p:cNvSpPr/>
          <p:nvPr/>
        </p:nvSpPr>
        <p:spPr>
          <a:xfrm>
            <a:off x="8659042" y="372067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4"/>
          <p:cNvSpPr/>
          <p:nvPr/>
        </p:nvSpPr>
        <p:spPr>
          <a:xfrm>
            <a:off x="8741918" y="363700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44"/>
          <p:cNvSpPr/>
          <p:nvPr/>
        </p:nvSpPr>
        <p:spPr>
          <a:xfrm>
            <a:off x="8801566" y="374836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44"/>
          <p:cNvSpPr/>
          <p:nvPr/>
        </p:nvSpPr>
        <p:spPr>
          <a:xfrm>
            <a:off x="8689817" y="385096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44"/>
          <p:cNvSpPr/>
          <p:nvPr/>
        </p:nvSpPr>
        <p:spPr>
          <a:xfrm>
            <a:off x="8697967" y="396497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44"/>
          <p:cNvSpPr/>
          <p:nvPr/>
        </p:nvSpPr>
        <p:spPr>
          <a:xfrm>
            <a:off x="8809735" y="391599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44"/>
          <p:cNvSpPr/>
          <p:nvPr/>
        </p:nvSpPr>
        <p:spPr>
          <a:xfrm>
            <a:off x="8895754" y="394671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44"/>
          <p:cNvSpPr/>
          <p:nvPr/>
        </p:nvSpPr>
        <p:spPr>
          <a:xfrm>
            <a:off x="8889468" y="407982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44"/>
          <p:cNvSpPr/>
          <p:nvPr/>
        </p:nvSpPr>
        <p:spPr>
          <a:xfrm>
            <a:off x="8792155" y="416081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44"/>
          <p:cNvSpPr/>
          <p:nvPr/>
        </p:nvSpPr>
        <p:spPr>
          <a:xfrm>
            <a:off x="8693582" y="421549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44"/>
          <p:cNvSpPr/>
          <p:nvPr/>
        </p:nvSpPr>
        <p:spPr>
          <a:xfrm>
            <a:off x="8756374" y="432216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44"/>
          <p:cNvSpPr/>
          <p:nvPr/>
        </p:nvSpPr>
        <p:spPr>
          <a:xfrm>
            <a:off x="8692321" y="428696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44"/>
          <p:cNvSpPr/>
          <p:nvPr/>
        </p:nvSpPr>
        <p:spPr>
          <a:xfrm>
            <a:off x="8687935" y="441573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1133844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2646383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3846829" y="999204"/>
            <a:ext cx="125170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3495201" y="1584771"/>
            <a:ext cx="2761017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7" name="Google Shape;1924;p44">
            <a:extLst>
              <a:ext uri="{FF2B5EF4-FFF2-40B4-BE49-F238E27FC236}">
                <a16:creationId xmlns:a16="http://schemas.microsoft.com/office/drawing/2014/main" id="{E554F34C-6E46-4D82-984F-D5625D26E812}"/>
              </a:ext>
            </a:extLst>
          </p:cNvPr>
          <p:cNvSpPr txBox="1">
            <a:spLocks/>
          </p:cNvSpPr>
          <p:nvPr/>
        </p:nvSpPr>
        <p:spPr>
          <a:xfrm>
            <a:off x="1648499" y="1508424"/>
            <a:ext cx="148179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8" name="Google Shape;1924;p44">
            <a:extLst>
              <a:ext uri="{FF2B5EF4-FFF2-40B4-BE49-F238E27FC236}">
                <a16:creationId xmlns:a16="http://schemas.microsoft.com/office/drawing/2014/main" id="{40CA8B48-F6B9-425A-8133-3EEE9D15369C}"/>
              </a:ext>
            </a:extLst>
          </p:cNvPr>
          <p:cNvSpPr txBox="1">
            <a:spLocks/>
          </p:cNvSpPr>
          <p:nvPr/>
        </p:nvSpPr>
        <p:spPr>
          <a:xfrm>
            <a:off x="5353105" y="999204"/>
            <a:ext cx="1528119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Di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4D3C9A-209E-4BE5-84B1-3E626B1265FC}"/>
              </a:ext>
            </a:extLst>
          </p:cNvPr>
          <p:cNvGrpSpPr/>
          <p:nvPr/>
        </p:nvGrpSpPr>
        <p:grpSpPr>
          <a:xfrm>
            <a:off x="158123" y="2148447"/>
            <a:ext cx="6314986" cy="1779208"/>
            <a:chOff x="656894" y="2254767"/>
            <a:chExt cx="5257740" cy="1779208"/>
          </a:xfrm>
        </p:grpSpPr>
        <p:sp>
          <p:nvSpPr>
            <p:cNvPr id="149" name="Google Shape;1924;p44">
              <a:extLst>
                <a:ext uri="{FF2B5EF4-FFF2-40B4-BE49-F238E27FC236}">
                  <a16:creationId xmlns:a16="http://schemas.microsoft.com/office/drawing/2014/main" id="{618B7B91-849A-4B9D-BDB9-DE01F22854D9}"/>
                </a:ext>
              </a:extLst>
            </p:cNvPr>
            <p:cNvSpPr txBox="1">
              <a:spLocks/>
            </p:cNvSpPr>
            <p:nvPr/>
          </p:nvSpPr>
          <p:spPr>
            <a:xfrm>
              <a:off x="656894" y="2283171"/>
              <a:ext cx="5257740" cy="1600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T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ốc độ cho biết sự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,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của chuyển động.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Độ lớn của tốc độ được tính bằng </a:t>
              </a:r>
              <a:endParaRPr lang="en-US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trong một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 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thời gian.</a:t>
              </a:r>
            </a:p>
          </p:txBody>
        </p:sp>
        <p:sp>
          <p:nvSpPr>
            <p:cNvPr id="150" name="Google Shape;1924;p44">
              <a:extLst>
                <a:ext uri="{FF2B5EF4-FFF2-40B4-BE49-F238E27FC236}">
                  <a16:creationId xmlns:a16="http://schemas.microsoft.com/office/drawing/2014/main" id="{74AEF277-248C-4CD6-834F-387183C06FE8}"/>
                </a:ext>
              </a:extLst>
            </p:cNvPr>
            <p:cNvSpPr txBox="1">
              <a:spLocks/>
            </p:cNvSpPr>
            <p:nvPr/>
          </p:nvSpPr>
          <p:spPr>
            <a:xfrm>
              <a:off x="2541368" y="2254767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……………(1)……………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1" name="Google Shape;1924;p44">
              <a:extLst>
                <a:ext uri="{FF2B5EF4-FFF2-40B4-BE49-F238E27FC236}">
                  <a16:creationId xmlns:a16="http://schemas.microsoft.com/office/drawing/2014/main" id="{938CACDD-973A-4EB0-B4AC-D6B10A5619AF}"/>
                </a:ext>
              </a:extLst>
            </p:cNvPr>
            <p:cNvSpPr txBox="1">
              <a:spLocks/>
            </p:cNvSpPr>
            <p:nvPr/>
          </p:nvSpPr>
          <p:spPr>
            <a:xfrm>
              <a:off x="4112916" y="226313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……………(2)……………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2" name="Google Shape;1924;p44">
              <a:extLst>
                <a:ext uri="{FF2B5EF4-FFF2-40B4-BE49-F238E27FC236}">
                  <a16:creationId xmlns:a16="http://schemas.microsoft.com/office/drawing/2014/main" id="{4C22EB21-DA3E-4817-9ACE-B9C88AD186AD}"/>
                </a:ext>
              </a:extLst>
            </p:cNvPr>
            <p:cNvSpPr txBox="1">
              <a:spLocks/>
            </p:cNvSpPr>
            <p:nvPr/>
          </p:nvSpPr>
          <p:spPr>
            <a:xfrm>
              <a:off x="3970515" y="3135798"/>
              <a:ext cx="1942333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……………………(3)…………………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3" name="Google Shape;1924;p44">
              <a:extLst>
                <a:ext uri="{FF2B5EF4-FFF2-40B4-BE49-F238E27FC236}">
                  <a16:creationId xmlns:a16="http://schemas.microsoft.com/office/drawing/2014/main" id="{E19067AD-638C-4087-BF9B-5D856E0303D3}"/>
                </a:ext>
              </a:extLst>
            </p:cNvPr>
            <p:cNvSpPr txBox="1">
              <a:spLocks/>
            </p:cNvSpPr>
            <p:nvPr/>
          </p:nvSpPr>
          <p:spPr>
            <a:xfrm>
              <a:off x="1689307" y="357190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……………(4)……………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00"/>
                            </p:stCondLst>
                            <p:childTnLst>
                              <p:par>
                                <p:cTn id="4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5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1785" grpId="0" animBg="1"/>
      <p:bldP spid="1786" grpId="0" animBg="1"/>
      <p:bldP spid="1787" grpId="0" animBg="1"/>
      <p:bldP spid="1788" grpId="0" animBg="1"/>
      <p:bldP spid="1789" grpId="0" animBg="1"/>
      <p:bldP spid="1790" grpId="0" animBg="1"/>
      <p:bldP spid="1791" grpId="0" animBg="1"/>
      <p:bldP spid="1792" grpId="0" animBg="1"/>
      <p:bldP spid="1793" grpId="0" animBg="1"/>
      <p:bldP spid="1794" grpId="0" animBg="1"/>
      <p:bldP spid="1795" grpId="0" animBg="1"/>
      <p:bldP spid="1796" grpId="0" animBg="1"/>
      <p:bldP spid="1797" grpId="0" animBg="1"/>
      <p:bldP spid="1798" grpId="0" animBg="1"/>
      <p:bldP spid="1799" grpId="0" animBg="1"/>
      <p:bldP spid="1800" grpId="0" animBg="1"/>
      <p:bldP spid="1801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1811" grpId="0" animBg="1"/>
      <p:bldP spid="1812" grpId="0" animBg="1"/>
      <p:bldP spid="1813" grpId="0" animBg="1"/>
      <p:bldP spid="1814" grpId="0" animBg="1"/>
      <p:bldP spid="1815" grpId="0" animBg="1"/>
      <p:bldP spid="1816" grpId="0" animBg="1"/>
      <p:bldP spid="1817" grpId="0" animBg="1"/>
      <p:bldP spid="1818" grpId="0" animBg="1"/>
      <p:bldP spid="1819" grpId="0" animBg="1"/>
      <p:bldP spid="1820" grpId="0" animBg="1"/>
      <p:bldP spid="1821" grpId="0" animBg="1"/>
      <p:bldP spid="1822" grpId="0" animBg="1"/>
      <p:bldP spid="1823" grpId="0" animBg="1"/>
      <p:bldP spid="1824" grpId="0" animBg="1"/>
      <p:bldP spid="1825" grpId="0" animBg="1"/>
      <p:bldP spid="1826" grpId="0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uiExpand="1" build="p" animBg="1"/>
      <p:bldP spid="144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4073859" y="1616911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5321999" y="1640695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2327267" y="2747436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4152240" y="2326753"/>
            <a:ext cx="241717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9" name="Google Shape;1924;p44">
            <a:extLst>
              <a:ext uri="{FF2B5EF4-FFF2-40B4-BE49-F238E27FC236}">
                <a16:creationId xmlns:a16="http://schemas.microsoft.com/office/drawing/2014/main" id="{618B7B91-849A-4B9D-BDB9-DE01F22854D9}"/>
              </a:ext>
            </a:extLst>
          </p:cNvPr>
          <p:cNvSpPr txBox="1">
            <a:spLocks/>
          </p:cNvSpPr>
          <p:nvPr/>
        </p:nvSpPr>
        <p:spPr>
          <a:xfrm>
            <a:off x="838129" y="1549785"/>
            <a:ext cx="525774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cho biết sự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,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 chuyển động.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được tính bằng </a:t>
            </a:r>
            <a:endParaRPr lang="en-US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 một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 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 gian.</a:t>
            </a:r>
          </a:p>
        </p:txBody>
      </p:sp>
      <p:sp>
        <p:nvSpPr>
          <p:cNvPr id="150" name="Google Shape;1924;p44">
            <a:extLst>
              <a:ext uri="{FF2B5EF4-FFF2-40B4-BE49-F238E27FC236}">
                <a16:creationId xmlns:a16="http://schemas.microsoft.com/office/drawing/2014/main" id="{74AEF277-248C-4CD6-834F-387183C06FE8}"/>
              </a:ext>
            </a:extLst>
          </p:cNvPr>
          <p:cNvSpPr txBox="1">
            <a:spLocks/>
          </p:cNvSpPr>
          <p:nvPr/>
        </p:nvSpPr>
        <p:spPr>
          <a:xfrm>
            <a:off x="3704882" y="1546605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……………(1)……………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Google Shape;1924;p44">
            <a:extLst>
              <a:ext uri="{FF2B5EF4-FFF2-40B4-BE49-F238E27FC236}">
                <a16:creationId xmlns:a16="http://schemas.microsoft.com/office/drawing/2014/main" id="{938CACDD-973A-4EB0-B4AC-D6B10A5619AF}"/>
              </a:ext>
            </a:extLst>
          </p:cNvPr>
          <p:cNvSpPr txBox="1">
            <a:spLocks/>
          </p:cNvSpPr>
          <p:nvPr/>
        </p:nvSpPr>
        <p:spPr>
          <a:xfrm>
            <a:off x="4988559" y="155338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……………(2)……………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2" name="Google Shape;1924;p44">
            <a:extLst>
              <a:ext uri="{FF2B5EF4-FFF2-40B4-BE49-F238E27FC236}">
                <a16:creationId xmlns:a16="http://schemas.microsoft.com/office/drawing/2014/main" id="{4C22EB21-DA3E-4817-9ACE-B9C88AD186AD}"/>
              </a:ext>
            </a:extLst>
          </p:cNvPr>
          <p:cNvSpPr txBox="1">
            <a:spLocks/>
          </p:cNvSpPr>
          <p:nvPr/>
        </p:nvSpPr>
        <p:spPr>
          <a:xfrm>
            <a:off x="4207518" y="2267967"/>
            <a:ext cx="1942333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……………………(3)…………………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3" name="Google Shape;1924;p44">
            <a:extLst>
              <a:ext uri="{FF2B5EF4-FFF2-40B4-BE49-F238E27FC236}">
                <a16:creationId xmlns:a16="http://schemas.microsoft.com/office/drawing/2014/main" id="{E19067AD-638C-4087-BF9B-5D856E0303D3}"/>
              </a:ext>
            </a:extLst>
          </p:cNvPr>
          <p:cNvSpPr txBox="1">
            <a:spLocks/>
          </p:cNvSpPr>
          <p:nvPr/>
        </p:nvSpPr>
        <p:spPr>
          <a:xfrm>
            <a:off x="1926809" y="266311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……………(4)……………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5" name="Google Shape;3370;p69">
            <a:extLst>
              <a:ext uri="{FF2B5EF4-FFF2-40B4-BE49-F238E27FC236}">
                <a16:creationId xmlns:a16="http://schemas.microsoft.com/office/drawing/2014/main" id="{88845DC7-A971-4867-BC00-BEE595D396E5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71;p69">
            <a:extLst>
              <a:ext uri="{FF2B5EF4-FFF2-40B4-BE49-F238E27FC236}">
                <a16:creationId xmlns:a16="http://schemas.microsoft.com/office/drawing/2014/main" id="{A7C975CB-2ED9-464D-80F9-C3D7EE27333E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72;p69">
            <a:extLst>
              <a:ext uri="{FF2B5EF4-FFF2-40B4-BE49-F238E27FC236}">
                <a16:creationId xmlns:a16="http://schemas.microsoft.com/office/drawing/2014/main" id="{B64F4307-8DA4-4446-9C71-37D3AF870B33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73;p69">
            <a:extLst>
              <a:ext uri="{FF2B5EF4-FFF2-40B4-BE49-F238E27FC236}">
                <a16:creationId xmlns:a16="http://schemas.microsoft.com/office/drawing/2014/main" id="{3A2E529D-1546-4D4F-A260-0511D6B06CB4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74;p69">
            <a:extLst>
              <a:ext uri="{FF2B5EF4-FFF2-40B4-BE49-F238E27FC236}">
                <a16:creationId xmlns:a16="http://schemas.microsoft.com/office/drawing/2014/main" id="{EA03801E-87E5-43DA-8274-0966EF7E51C9}"/>
              </a:ext>
            </a:extLst>
          </p:cNvPr>
          <p:cNvSpPr/>
          <p:nvPr/>
        </p:nvSpPr>
        <p:spPr>
          <a:xfrm>
            <a:off x="7644759" y="1473152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75;p69">
            <a:extLst>
              <a:ext uri="{FF2B5EF4-FFF2-40B4-BE49-F238E27FC236}">
                <a16:creationId xmlns:a16="http://schemas.microsoft.com/office/drawing/2014/main" id="{E4AA75AC-75BE-4CB7-8DEB-3B4F4D7BA3B7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76;p69">
            <a:extLst>
              <a:ext uri="{FF2B5EF4-FFF2-40B4-BE49-F238E27FC236}">
                <a16:creationId xmlns:a16="http://schemas.microsoft.com/office/drawing/2014/main" id="{3F96DD7F-3512-488A-86B4-EDFB9C1F0393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377;p69">
            <a:extLst>
              <a:ext uri="{FF2B5EF4-FFF2-40B4-BE49-F238E27FC236}">
                <a16:creationId xmlns:a16="http://schemas.microsoft.com/office/drawing/2014/main" id="{FA0A0227-58BA-4DAD-A0B2-5E5415EF430C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378;p69">
            <a:extLst>
              <a:ext uri="{FF2B5EF4-FFF2-40B4-BE49-F238E27FC236}">
                <a16:creationId xmlns:a16="http://schemas.microsoft.com/office/drawing/2014/main" id="{54A9A70E-BD16-4EA6-8A55-1BF01A453343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379;p69">
            <a:extLst>
              <a:ext uri="{FF2B5EF4-FFF2-40B4-BE49-F238E27FC236}">
                <a16:creationId xmlns:a16="http://schemas.microsoft.com/office/drawing/2014/main" id="{EF185E6D-D3F7-4087-96C4-60C8CF0F500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380;p69">
            <a:extLst>
              <a:ext uri="{FF2B5EF4-FFF2-40B4-BE49-F238E27FC236}">
                <a16:creationId xmlns:a16="http://schemas.microsoft.com/office/drawing/2014/main" id="{AB8BEC5D-8F63-4E14-8B87-E73E7D2211D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381;p69">
            <a:extLst>
              <a:ext uri="{FF2B5EF4-FFF2-40B4-BE49-F238E27FC236}">
                <a16:creationId xmlns:a16="http://schemas.microsoft.com/office/drawing/2014/main" id="{F7627CFF-DC61-4582-937F-5D52E9CE43DE}"/>
              </a:ext>
            </a:extLst>
          </p:cNvPr>
          <p:cNvSpPr/>
          <p:nvPr/>
        </p:nvSpPr>
        <p:spPr>
          <a:xfrm>
            <a:off x="7018130" y="1423362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382;p69">
            <a:extLst>
              <a:ext uri="{FF2B5EF4-FFF2-40B4-BE49-F238E27FC236}">
                <a16:creationId xmlns:a16="http://schemas.microsoft.com/office/drawing/2014/main" id="{151BF41F-F43A-482E-A0DA-8319EEF2644C}"/>
              </a:ext>
            </a:extLst>
          </p:cNvPr>
          <p:cNvSpPr/>
          <p:nvPr/>
        </p:nvSpPr>
        <p:spPr>
          <a:xfrm>
            <a:off x="7103051" y="1634200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383;p69">
            <a:extLst>
              <a:ext uri="{FF2B5EF4-FFF2-40B4-BE49-F238E27FC236}">
                <a16:creationId xmlns:a16="http://schemas.microsoft.com/office/drawing/2014/main" id="{C746F948-A1FE-492A-B16A-CD117E1F743A}"/>
              </a:ext>
            </a:extLst>
          </p:cNvPr>
          <p:cNvSpPr/>
          <p:nvPr/>
        </p:nvSpPr>
        <p:spPr>
          <a:xfrm>
            <a:off x="7103051" y="1552210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384;p69">
            <a:extLst>
              <a:ext uri="{FF2B5EF4-FFF2-40B4-BE49-F238E27FC236}">
                <a16:creationId xmlns:a16="http://schemas.microsoft.com/office/drawing/2014/main" id="{5CA566FF-D1E2-4898-A032-E3AEE6431FAD}"/>
              </a:ext>
            </a:extLst>
          </p:cNvPr>
          <p:cNvSpPr/>
          <p:nvPr/>
        </p:nvSpPr>
        <p:spPr>
          <a:xfrm>
            <a:off x="7129983" y="1551033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385;p69">
            <a:extLst>
              <a:ext uri="{FF2B5EF4-FFF2-40B4-BE49-F238E27FC236}">
                <a16:creationId xmlns:a16="http://schemas.microsoft.com/office/drawing/2014/main" id="{6B48EE2C-8AEA-48C8-84E8-9A268A57A855}"/>
              </a:ext>
            </a:extLst>
          </p:cNvPr>
          <p:cNvSpPr/>
          <p:nvPr/>
        </p:nvSpPr>
        <p:spPr>
          <a:xfrm>
            <a:off x="7103631" y="1808500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386;p69">
            <a:extLst>
              <a:ext uri="{FF2B5EF4-FFF2-40B4-BE49-F238E27FC236}">
                <a16:creationId xmlns:a16="http://schemas.microsoft.com/office/drawing/2014/main" id="{37B80099-94B7-4516-9FA5-240D68A55637}"/>
              </a:ext>
            </a:extLst>
          </p:cNvPr>
          <p:cNvSpPr/>
          <p:nvPr/>
        </p:nvSpPr>
        <p:spPr>
          <a:xfrm>
            <a:off x="7103631" y="1794894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387;p69">
            <a:extLst>
              <a:ext uri="{FF2B5EF4-FFF2-40B4-BE49-F238E27FC236}">
                <a16:creationId xmlns:a16="http://schemas.microsoft.com/office/drawing/2014/main" id="{94912A38-0D30-4C02-9F33-4E283DA383AC}"/>
              </a:ext>
            </a:extLst>
          </p:cNvPr>
          <p:cNvSpPr/>
          <p:nvPr/>
        </p:nvSpPr>
        <p:spPr>
          <a:xfrm>
            <a:off x="7127648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388;p69">
            <a:extLst>
              <a:ext uri="{FF2B5EF4-FFF2-40B4-BE49-F238E27FC236}">
                <a16:creationId xmlns:a16="http://schemas.microsoft.com/office/drawing/2014/main" id="{C76AE6A9-6A4E-4509-B194-1121DE410DF0}"/>
              </a:ext>
            </a:extLst>
          </p:cNvPr>
          <p:cNvSpPr/>
          <p:nvPr/>
        </p:nvSpPr>
        <p:spPr>
          <a:xfrm>
            <a:off x="7164534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389;p69">
            <a:extLst>
              <a:ext uri="{FF2B5EF4-FFF2-40B4-BE49-F238E27FC236}">
                <a16:creationId xmlns:a16="http://schemas.microsoft.com/office/drawing/2014/main" id="{20556783-275A-42CF-9A13-07A859DEB11F}"/>
              </a:ext>
            </a:extLst>
          </p:cNvPr>
          <p:cNvSpPr/>
          <p:nvPr/>
        </p:nvSpPr>
        <p:spPr>
          <a:xfrm>
            <a:off x="7551639" y="4168838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390;p69">
            <a:extLst>
              <a:ext uri="{FF2B5EF4-FFF2-40B4-BE49-F238E27FC236}">
                <a16:creationId xmlns:a16="http://schemas.microsoft.com/office/drawing/2014/main" id="{4A724C74-828A-40F8-819C-F641C632B394}"/>
              </a:ext>
            </a:extLst>
          </p:cNvPr>
          <p:cNvSpPr/>
          <p:nvPr/>
        </p:nvSpPr>
        <p:spPr>
          <a:xfrm>
            <a:off x="7533486" y="4222719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391;p69">
            <a:extLst>
              <a:ext uri="{FF2B5EF4-FFF2-40B4-BE49-F238E27FC236}">
                <a16:creationId xmlns:a16="http://schemas.microsoft.com/office/drawing/2014/main" id="{7C06CCB8-2A50-471A-A11D-CA034C0B127E}"/>
              </a:ext>
            </a:extLst>
          </p:cNvPr>
          <p:cNvSpPr/>
          <p:nvPr/>
        </p:nvSpPr>
        <p:spPr>
          <a:xfrm>
            <a:off x="7431587" y="4156531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392;p69">
            <a:extLst>
              <a:ext uri="{FF2B5EF4-FFF2-40B4-BE49-F238E27FC236}">
                <a16:creationId xmlns:a16="http://schemas.microsoft.com/office/drawing/2014/main" id="{E50EFE5D-CE74-4166-8BEB-3DC46411D859}"/>
              </a:ext>
            </a:extLst>
          </p:cNvPr>
          <p:cNvSpPr/>
          <p:nvPr/>
        </p:nvSpPr>
        <p:spPr>
          <a:xfrm>
            <a:off x="7453252" y="4153617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393;p69">
            <a:extLst>
              <a:ext uri="{FF2B5EF4-FFF2-40B4-BE49-F238E27FC236}">
                <a16:creationId xmlns:a16="http://schemas.microsoft.com/office/drawing/2014/main" id="{805F92D1-F7DB-4409-AD2E-7EA41AC3EB4B}"/>
              </a:ext>
            </a:extLst>
          </p:cNvPr>
          <p:cNvSpPr/>
          <p:nvPr/>
        </p:nvSpPr>
        <p:spPr>
          <a:xfrm>
            <a:off x="7893658" y="4102071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394;p69">
            <a:extLst>
              <a:ext uri="{FF2B5EF4-FFF2-40B4-BE49-F238E27FC236}">
                <a16:creationId xmlns:a16="http://schemas.microsoft.com/office/drawing/2014/main" id="{0BB81D95-1784-42FB-A164-08FEB4032D74}"/>
              </a:ext>
            </a:extLst>
          </p:cNvPr>
          <p:cNvSpPr/>
          <p:nvPr/>
        </p:nvSpPr>
        <p:spPr>
          <a:xfrm>
            <a:off x="7963937" y="4102071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395;p69">
            <a:extLst>
              <a:ext uri="{FF2B5EF4-FFF2-40B4-BE49-F238E27FC236}">
                <a16:creationId xmlns:a16="http://schemas.microsoft.com/office/drawing/2014/main" id="{4A0B52D6-3E4F-4E68-B16D-3BAB9A53E8F0}"/>
              </a:ext>
            </a:extLst>
          </p:cNvPr>
          <p:cNvSpPr/>
          <p:nvPr/>
        </p:nvSpPr>
        <p:spPr>
          <a:xfrm>
            <a:off x="8002123" y="4110147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396;p69">
            <a:extLst>
              <a:ext uri="{FF2B5EF4-FFF2-40B4-BE49-F238E27FC236}">
                <a16:creationId xmlns:a16="http://schemas.microsoft.com/office/drawing/2014/main" id="{D6EF4517-D960-4AFB-8CB5-6918548C03A8}"/>
              </a:ext>
            </a:extLst>
          </p:cNvPr>
          <p:cNvSpPr/>
          <p:nvPr/>
        </p:nvSpPr>
        <p:spPr>
          <a:xfrm>
            <a:off x="8073455" y="4114448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397;p69">
            <a:extLst>
              <a:ext uri="{FF2B5EF4-FFF2-40B4-BE49-F238E27FC236}">
                <a16:creationId xmlns:a16="http://schemas.microsoft.com/office/drawing/2014/main" id="{CFBFF57D-B809-42B1-8123-1CF63088583D}"/>
              </a:ext>
            </a:extLst>
          </p:cNvPr>
          <p:cNvSpPr/>
          <p:nvPr/>
        </p:nvSpPr>
        <p:spPr>
          <a:xfrm>
            <a:off x="8132006" y="4113763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398;p69">
            <a:extLst>
              <a:ext uri="{FF2B5EF4-FFF2-40B4-BE49-F238E27FC236}">
                <a16:creationId xmlns:a16="http://schemas.microsoft.com/office/drawing/2014/main" id="{F9579BC2-D795-47EC-B21B-CD30D2D835F4}"/>
              </a:ext>
            </a:extLst>
          </p:cNvPr>
          <p:cNvSpPr/>
          <p:nvPr/>
        </p:nvSpPr>
        <p:spPr>
          <a:xfrm>
            <a:off x="8178865" y="4118907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399;p69">
            <a:extLst>
              <a:ext uri="{FF2B5EF4-FFF2-40B4-BE49-F238E27FC236}">
                <a16:creationId xmlns:a16="http://schemas.microsoft.com/office/drawing/2014/main" id="{8593BA1A-12C3-4B46-ABF1-B5B7D563AEFD}"/>
              </a:ext>
            </a:extLst>
          </p:cNvPr>
          <p:cNvSpPr/>
          <p:nvPr/>
        </p:nvSpPr>
        <p:spPr>
          <a:xfrm>
            <a:off x="8207553" y="2675303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00;p69">
            <a:extLst>
              <a:ext uri="{FF2B5EF4-FFF2-40B4-BE49-F238E27FC236}">
                <a16:creationId xmlns:a16="http://schemas.microsoft.com/office/drawing/2014/main" id="{254DE4F3-4C1A-4BB7-A5D1-9D176744BFEF}"/>
              </a:ext>
            </a:extLst>
          </p:cNvPr>
          <p:cNvSpPr/>
          <p:nvPr/>
        </p:nvSpPr>
        <p:spPr>
          <a:xfrm>
            <a:off x="8175934" y="3473687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01;p69">
            <a:extLst>
              <a:ext uri="{FF2B5EF4-FFF2-40B4-BE49-F238E27FC236}">
                <a16:creationId xmlns:a16="http://schemas.microsoft.com/office/drawing/2014/main" id="{CD078EC6-5106-436C-9EDE-B1F4D3EDB8BD}"/>
              </a:ext>
            </a:extLst>
          </p:cNvPr>
          <p:cNvSpPr/>
          <p:nvPr/>
        </p:nvSpPr>
        <p:spPr>
          <a:xfrm>
            <a:off x="8213995" y="3337238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02;p69">
            <a:extLst>
              <a:ext uri="{FF2B5EF4-FFF2-40B4-BE49-F238E27FC236}">
                <a16:creationId xmlns:a16="http://schemas.microsoft.com/office/drawing/2014/main" id="{4F5029F2-AA1B-4A00-A608-FE2BDD159CDC}"/>
              </a:ext>
            </a:extLst>
          </p:cNvPr>
          <p:cNvSpPr/>
          <p:nvPr/>
        </p:nvSpPr>
        <p:spPr>
          <a:xfrm>
            <a:off x="8308292" y="3395209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03;p69">
            <a:extLst>
              <a:ext uri="{FF2B5EF4-FFF2-40B4-BE49-F238E27FC236}">
                <a16:creationId xmlns:a16="http://schemas.microsoft.com/office/drawing/2014/main" id="{8FC0E2F7-24E6-4DC4-82A2-C953554BF640}"/>
              </a:ext>
            </a:extLst>
          </p:cNvPr>
          <p:cNvSpPr/>
          <p:nvPr/>
        </p:nvSpPr>
        <p:spPr>
          <a:xfrm>
            <a:off x="8303025" y="2678269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04;p69">
            <a:extLst>
              <a:ext uri="{FF2B5EF4-FFF2-40B4-BE49-F238E27FC236}">
                <a16:creationId xmlns:a16="http://schemas.microsoft.com/office/drawing/2014/main" id="{968EABE2-4E1C-4A17-9E67-6B79C5510492}"/>
              </a:ext>
            </a:extLst>
          </p:cNvPr>
          <p:cNvSpPr/>
          <p:nvPr/>
        </p:nvSpPr>
        <p:spPr>
          <a:xfrm>
            <a:off x="8204638" y="2840667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05;p69">
            <a:extLst>
              <a:ext uri="{FF2B5EF4-FFF2-40B4-BE49-F238E27FC236}">
                <a16:creationId xmlns:a16="http://schemas.microsoft.com/office/drawing/2014/main" id="{41A75F08-F842-403E-A79E-992B85ACA1D6}"/>
              </a:ext>
            </a:extLst>
          </p:cNvPr>
          <p:cNvSpPr/>
          <p:nvPr/>
        </p:nvSpPr>
        <p:spPr>
          <a:xfrm>
            <a:off x="8239189" y="3082860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06;p69">
            <a:extLst>
              <a:ext uri="{FF2B5EF4-FFF2-40B4-BE49-F238E27FC236}">
                <a16:creationId xmlns:a16="http://schemas.microsoft.com/office/drawing/2014/main" id="{4668B02B-6709-43C0-9C86-2CD60DD44E3C}"/>
              </a:ext>
            </a:extLst>
          </p:cNvPr>
          <p:cNvSpPr/>
          <p:nvPr/>
        </p:nvSpPr>
        <p:spPr>
          <a:xfrm>
            <a:off x="8198774" y="3511170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07;p69">
            <a:extLst>
              <a:ext uri="{FF2B5EF4-FFF2-40B4-BE49-F238E27FC236}">
                <a16:creationId xmlns:a16="http://schemas.microsoft.com/office/drawing/2014/main" id="{25355637-35F4-4B68-9208-A3BCB06AD077}"/>
              </a:ext>
            </a:extLst>
          </p:cNvPr>
          <p:cNvSpPr/>
          <p:nvPr/>
        </p:nvSpPr>
        <p:spPr>
          <a:xfrm>
            <a:off x="8205218" y="3487733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08;p69">
            <a:extLst>
              <a:ext uri="{FF2B5EF4-FFF2-40B4-BE49-F238E27FC236}">
                <a16:creationId xmlns:a16="http://schemas.microsoft.com/office/drawing/2014/main" id="{8B141BFF-AD63-4B46-AB50-BE7367AB10D7}"/>
              </a:ext>
            </a:extLst>
          </p:cNvPr>
          <p:cNvSpPr/>
          <p:nvPr/>
        </p:nvSpPr>
        <p:spPr>
          <a:xfrm>
            <a:off x="8192927" y="3528726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09;p69">
            <a:extLst>
              <a:ext uri="{FF2B5EF4-FFF2-40B4-BE49-F238E27FC236}">
                <a16:creationId xmlns:a16="http://schemas.microsoft.com/office/drawing/2014/main" id="{3C217840-7D28-42D9-9CD3-F8EFFDB561D8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10;p69">
            <a:extLst>
              <a:ext uri="{FF2B5EF4-FFF2-40B4-BE49-F238E27FC236}">
                <a16:creationId xmlns:a16="http://schemas.microsoft.com/office/drawing/2014/main" id="{70435F47-2D25-4C57-8C82-4E2F5F1AFF9B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11;p69">
            <a:extLst>
              <a:ext uri="{FF2B5EF4-FFF2-40B4-BE49-F238E27FC236}">
                <a16:creationId xmlns:a16="http://schemas.microsoft.com/office/drawing/2014/main" id="{7C6180BF-ED3E-4A2E-9C6B-8743868383C5}"/>
              </a:ext>
            </a:extLst>
          </p:cNvPr>
          <p:cNvSpPr/>
          <p:nvPr/>
        </p:nvSpPr>
        <p:spPr>
          <a:xfrm>
            <a:off x="8081654" y="2592893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12;p69">
            <a:extLst>
              <a:ext uri="{FF2B5EF4-FFF2-40B4-BE49-F238E27FC236}">
                <a16:creationId xmlns:a16="http://schemas.microsoft.com/office/drawing/2014/main" id="{8FDE2F68-A2A0-4B59-B25E-EF789E499EF3}"/>
              </a:ext>
            </a:extLst>
          </p:cNvPr>
          <p:cNvSpPr/>
          <p:nvPr/>
        </p:nvSpPr>
        <p:spPr>
          <a:xfrm>
            <a:off x="6992357" y="1995513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13;p69">
            <a:extLst>
              <a:ext uri="{FF2B5EF4-FFF2-40B4-BE49-F238E27FC236}">
                <a16:creationId xmlns:a16="http://schemas.microsoft.com/office/drawing/2014/main" id="{7BDC5055-2098-4EA1-BF3D-D83F4A0A720D}"/>
              </a:ext>
            </a:extLst>
          </p:cNvPr>
          <p:cNvSpPr/>
          <p:nvPr/>
        </p:nvSpPr>
        <p:spPr>
          <a:xfrm>
            <a:off x="7835090" y="3730785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14;p69">
            <a:extLst>
              <a:ext uri="{FF2B5EF4-FFF2-40B4-BE49-F238E27FC236}">
                <a16:creationId xmlns:a16="http://schemas.microsoft.com/office/drawing/2014/main" id="{E9FEE7B0-ECC7-46FD-8161-C6E00A78A76B}"/>
              </a:ext>
            </a:extLst>
          </p:cNvPr>
          <p:cNvSpPr/>
          <p:nvPr/>
        </p:nvSpPr>
        <p:spPr>
          <a:xfrm>
            <a:off x="7961814" y="3807472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15;p69">
            <a:extLst>
              <a:ext uri="{FF2B5EF4-FFF2-40B4-BE49-F238E27FC236}">
                <a16:creationId xmlns:a16="http://schemas.microsoft.com/office/drawing/2014/main" id="{AB5CB0BD-5572-4F43-AAB4-E4D766C0CA80}"/>
              </a:ext>
            </a:extLst>
          </p:cNvPr>
          <p:cNvSpPr/>
          <p:nvPr/>
        </p:nvSpPr>
        <p:spPr>
          <a:xfrm>
            <a:off x="7954562" y="3799290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16;p69">
            <a:extLst>
              <a:ext uri="{FF2B5EF4-FFF2-40B4-BE49-F238E27FC236}">
                <a16:creationId xmlns:a16="http://schemas.microsoft.com/office/drawing/2014/main" id="{A12C0E69-6874-48B0-AE2E-0098AFC316F1}"/>
              </a:ext>
            </a:extLst>
          </p:cNvPr>
          <p:cNvSpPr/>
          <p:nvPr/>
        </p:nvSpPr>
        <p:spPr>
          <a:xfrm>
            <a:off x="7944028" y="3869991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17;p69">
            <a:extLst>
              <a:ext uri="{FF2B5EF4-FFF2-40B4-BE49-F238E27FC236}">
                <a16:creationId xmlns:a16="http://schemas.microsoft.com/office/drawing/2014/main" id="{3EFA3FF9-189C-47A9-BE0A-69BE15774FD1}"/>
              </a:ext>
            </a:extLst>
          </p:cNvPr>
          <p:cNvSpPr/>
          <p:nvPr/>
        </p:nvSpPr>
        <p:spPr>
          <a:xfrm>
            <a:off x="7944028" y="3902751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18;p69">
            <a:extLst>
              <a:ext uri="{FF2B5EF4-FFF2-40B4-BE49-F238E27FC236}">
                <a16:creationId xmlns:a16="http://schemas.microsoft.com/office/drawing/2014/main" id="{5DB0BDBD-1289-496F-9E6A-B20EC59FEF05}"/>
              </a:ext>
            </a:extLst>
          </p:cNvPr>
          <p:cNvSpPr/>
          <p:nvPr/>
        </p:nvSpPr>
        <p:spPr>
          <a:xfrm>
            <a:off x="7944607" y="3930982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19;p69">
            <a:extLst>
              <a:ext uri="{FF2B5EF4-FFF2-40B4-BE49-F238E27FC236}">
                <a16:creationId xmlns:a16="http://schemas.microsoft.com/office/drawing/2014/main" id="{4FD92095-5EAD-40E4-8C8D-C666D8226BDE}"/>
              </a:ext>
            </a:extLst>
          </p:cNvPr>
          <p:cNvSpPr/>
          <p:nvPr/>
        </p:nvSpPr>
        <p:spPr>
          <a:xfrm>
            <a:off x="7918378" y="3850591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20;p69">
            <a:extLst>
              <a:ext uri="{FF2B5EF4-FFF2-40B4-BE49-F238E27FC236}">
                <a16:creationId xmlns:a16="http://schemas.microsoft.com/office/drawing/2014/main" id="{92C86299-2BFA-4D4F-895F-5B07FDB4C573}"/>
              </a:ext>
            </a:extLst>
          </p:cNvPr>
          <p:cNvSpPr/>
          <p:nvPr/>
        </p:nvSpPr>
        <p:spPr>
          <a:xfrm>
            <a:off x="7888971" y="3817461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21;p69">
            <a:extLst>
              <a:ext uri="{FF2B5EF4-FFF2-40B4-BE49-F238E27FC236}">
                <a16:creationId xmlns:a16="http://schemas.microsoft.com/office/drawing/2014/main" id="{179297A7-0F52-4432-946F-C5249CE4061A}"/>
              </a:ext>
            </a:extLst>
          </p:cNvPr>
          <p:cNvSpPr/>
          <p:nvPr/>
        </p:nvSpPr>
        <p:spPr>
          <a:xfrm>
            <a:off x="7862039" y="3843814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22;p69">
            <a:extLst>
              <a:ext uri="{FF2B5EF4-FFF2-40B4-BE49-F238E27FC236}">
                <a16:creationId xmlns:a16="http://schemas.microsoft.com/office/drawing/2014/main" id="{90391C5C-B0C4-43A9-B8D5-DC04E2BCDD71}"/>
              </a:ext>
            </a:extLst>
          </p:cNvPr>
          <p:cNvSpPr/>
          <p:nvPr/>
        </p:nvSpPr>
        <p:spPr>
          <a:xfrm>
            <a:off x="7749010" y="3989042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23;p69">
            <a:extLst>
              <a:ext uri="{FF2B5EF4-FFF2-40B4-BE49-F238E27FC236}">
                <a16:creationId xmlns:a16="http://schemas.microsoft.com/office/drawing/2014/main" id="{571EADB7-A25F-46D7-B747-93FDC89541AB}"/>
              </a:ext>
            </a:extLst>
          </p:cNvPr>
          <p:cNvSpPr/>
          <p:nvPr/>
        </p:nvSpPr>
        <p:spPr>
          <a:xfrm>
            <a:off x="7862618" y="4140730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24;p69">
            <a:extLst>
              <a:ext uri="{FF2B5EF4-FFF2-40B4-BE49-F238E27FC236}">
                <a16:creationId xmlns:a16="http://schemas.microsoft.com/office/drawing/2014/main" id="{1780B85D-CC81-41DA-B400-261EE54567BA}"/>
              </a:ext>
            </a:extLst>
          </p:cNvPr>
          <p:cNvSpPr/>
          <p:nvPr/>
        </p:nvSpPr>
        <p:spPr>
          <a:xfrm>
            <a:off x="7867675" y="4101368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25;p69">
            <a:extLst>
              <a:ext uri="{FF2B5EF4-FFF2-40B4-BE49-F238E27FC236}">
                <a16:creationId xmlns:a16="http://schemas.microsoft.com/office/drawing/2014/main" id="{70EDAB61-EAB2-4FF6-BBE7-B1B89F5D4BD2}"/>
              </a:ext>
            </a:extLst>
          </p:cNvPr>
          <p:cNvSpPr/>
          <p:nvPr/>
        </p:nvSpPr>
        <p:spPr>
          <a:xfrm>
            <a:off x="7830402" y="4232674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26;p69">
            <a:extLst>
              <a:ext uri="{FF2B5EF4-FFF2-40B4-BE49-F238E27FC236}">
                <a16:creationId xmlns:a16="http://schemas.microsoft.com/office/drawing/2014/main" id="{B72DEF52-F688-40B9-AD67-F56770C27859}"/>
              </a:ext>
            </a:extLst>
          </p:cNvPr>
          <p:cNvSpPr/>
          <p:nvPr/>
        </p:nvSpPr>
        <p:spPr>
          <a:xfrm>
            <a:off x="7833931" y="4262432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27;p69">
            <a:extLst>
              <a:ext uri="{FF2B5EF4-FFF2-40B4-BE49-F238E27FC236}">
                <a16:creationId xmlns:a16="http://schemas.microsoft.com/office/drawing/2014/main" id="{B40DBE5F-DD12-45DA-93D9-F29283CDAA11}"/>
              </a:ext>
            </a:extLst>
          </p:cNvPr>
          <p:cNvSpPr/>
          <p:nvPr/>
        </p:nvSpPr>
        <p:spPr>
          <a:xfrm>
            <a:off x="7826311" y="4201037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28;p69">
            <a:extLst>
              <a:ext uri="{FF2B5EF4-FFF2-40B4-BE49-F238E27FC236}">
                <a16:creationId xmlns:a16="http://schemas.microsoft.com/office/drawing/2014/main" id="{C6F3ADE4-017C-4633-9D62-9449A2729D13}"/>
              </a:ext>
            </a:extLst>
          </p:cNvPr>
          <p:cNvSpPr/>
          <p:nvPr/>
        </p:nvSpPr>
        <p:spPr>
          <a:xfrm>
            <a:off x="7818112" y="4159094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29;p69">
            <a:extLst>
              <a:ext uri="{FF2B5EF4-FFF2-40B4-BE49-F238E27FC236}">
                <a16:creationId xmlns:a16="http://schemas.microsoft.com/office/drawing/2014/main" id="{98E9969D-914F-4E1D-9251-59F240E1E9EA}"/>
              </a:ext>
            </a:extLst>
          </p:cNvPr>
          <p:cNvSpPr/>
          <p:nvPr/>
        </p:nvSpPr>
        <p:spPr>
          <a:xfrm>
            <a:off x="7799380" y="4114220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30;p69">
            <a:extLst>
              <a:ext uri="{FF2B5EF4-FFF2-40B4-BE49-F238E27FC236}">
                <a16:creationId xmlns:a16="http://schemas.microsoft.com/office/drawing/2014/main" id="{971FC0E2-CAD2-443E-B195-D83CD6F48F6D}"/>
              </a:ext>
            </a:extLst>
          </p:cNvPr>
          <p:cNvSpPr/>
          <p:nvPr/>
        </p:nvSpPr>
        <p:spPr>
          <a:xfrm>
            <a:off x="7780050" y="4076017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31;p69">
            <a:extLst>
              <a:ext uri="{FF2B5EF4-FFF2-40B4-BE49-F238E27FC236}">
                <a16:creationId xmlns:a16="http://schemas.microsoft.com/office/drawing/2014/main" id="{43D21DEF-B424-4342-B319-8F0FF548EEEF}"/>
              </a:ext>
            </a:extLst>
          </p:cNvPr>
          <p:cNvSpPr/>
          <p:nvPr/>
        </p:nvSpPr>
        <p:spPr>
          <a:xfrm>
            <a:off x="7287518" y="2834172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32;p69">
            <a:extLst>
              <a:ext uri="{FF2B5EF4-FFF2-40B4-BE49-F238E27FC236}">
                <a16:creationId xmlns:a16="http://schemas.microsoft.com/office/drawing/2014/main" id="{3746594F-21C6-43F0-8A78-F99C7BD57AAD}"/>
              </a:ext>
            </a:extLst>
          </p:cNvPr>
          <p:cNvSpPr/>
          <p:nvPr/>
        </p:nvSpPr>
        <p:spPr>
          <a:xfrm>
            <a:off x="7566878" y="3020394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33;p69">
            <a:extLst>
              <a:ext uri="{FF2B5EF4-FFF2-40B4-BE49-F238E27FC236}">
                <a16:creationId xmlns:a16="http://schemas.microsoft.com/office/drawing/2014/main" id="{7948BA66-B980-4E95-8705-8ED71A7285E3}"/>
              </a:ext>
            </a:extLst>
          </p:cNvPr>
          <p:cNvSpPr/>
          <p:nvPr/>
        </p:nvSpPr>
        <p:spPr>
          <a:xfrm>
            <a:off x="7580923" y="2855837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34;p69">
            <a:extLst>
              <a:ext uri="{FF2B5EF4-FFF2-40B4-BE49-F238E27FC236}">
                <a16:creationId xmlns:a16="http://schemas.microsoft.com/office/drawing/2014/main" id="{C8655B69-2226-41F3-8DFE-CE418AF32F87}"/>
              </a:ext>
            </a:extLst>
          </p:cNvPr>
          <p:cNvSpPr/>
          <p:nvPr/>
        </p:nvSpPr>
        <p:spPr>
          <a:xfrm>
            <a:off x="7466736" y="2844126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35;p69">
            <a:extLst>
              <a:ext uri="{FF2B5EF4-FFF2-40B4-BE49-F238E27FC236}">
                <a16:creationId xmlns:a16="http://schemas.microsoft.com/office/drawing/2014/main" id="{C3119531-701E-4B95-81F3-F2D0CCD4D252}"/>
              </a:ext>
            </a:extLst>
          </p:cNvPr>
          <p:cNvSpPr/>
          <p:nvPr/>
        </p:nvSpPr>
        <p:spPr>
          <a:xfrm>
            <a:off x="7783561" y="3213656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36;p69">
            <a:extLst>
              <a:ext uri="{FF2B5EF4-FFF2-40B4-BE49-F238E27FC236}">
                <a16:creationId xmlns:a16="http://schemas.microsoft.com/office/drawing/2014/main" id="{2E68E9BC-F85C-4C42-BE2C-5C6AC8849CF3}"/>
              </a:ext>
            </a:extLst>
          </p:cNvPr>
          <p:cNvSpPr/>
          <p:nvPr/>
        </p:nvSpPr>
        <p:spPr>
          <a:xfrm>
            <a:off x="7503622" y="2756871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37;p69">
            <a:extLst>
              <a:ext uri="{FF2B5EF4-FFF2-40B4-BE49-F238E27FC236}">
                <a16:creationId xmlns:a16="http://schemas.microsoft.com/office/drawing/2014/main" id="{0E6D9EB5-DD0C-4A9E-A646-E4F43AAB919C}"/>
              </a:ext>
            </a:extLst>
          </p:cNvPr>
          <p:cNvSpPr/>
          <p:nvPr/>
        </p:nvSpPr>
        <p:spPr>
          <a:xfrm>
            <a:off x="7369507" y="2244745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38;p69">
            <a:extLst>
              <a:ext uri="{FF2B5EF4-FFF2-40B4-BE49-F238E27FC236}">
                <a16:creationId xmlns:a16="http://schemas.microsoft.com/office/drawing/2014/main" id="{AA853617-2575-49D9-AEB1-D115B6424B96}"/>
              </a:ext>
            </a:extLst>
          </p:cNvPr>
          <p:cNvSpPr/>
          <p:nvPr/>
        </p:nvSpPr>
        <p:spPr>
          <a:xfrm>
            <a:off x="7686930" y="2706465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39;p69">
            <a:extLst>
              <a:ext uri="{FF2B5EF4-FFF2-40B4-BE49-F238E27FC236}">
                <a16:creationId xmlns:a16="http://schemas.microsoft.com/office/drawing/2014/main" id="{86B2CFDE-6974-4F4E-A4D5-7BE114D998D4}"/>
              </a:ext>
            </a:extLst>
          </p:cNvPr>
          <p:cNvSpPr/>
          <p:nvPr/>
        </p:nvSpPr>
        <p:spPr>
          <a:xfrm>
            <a:off x="7520020" y="2238565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40;p69">
            <a:extLst>
              <a:ext uri="{FF2B5EF4-FFF2-40B4-BE49-F238E27FC236}">
                <a16:creationId xmlns:a16="http://schemas.microsoft.com/office/drawing/2014/main" id="{74BC3921-7844-4CA2-990D-59B46F10E7D9}"/>
              </a:ext>
            </a:extLst>
          </p:cNvPr>
          <p:cNvSpPr/>
          <p:nvPr/>
        </p:nvSpPr>
        <p:spPr>
          <a:xfrm>
            <a:off x="7528815" y="2331685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41;p69">
            <a:extLst>
              <a:ext uri="{FF2B5EF4-FFF2-40B4-BE49-F238E27FC236}">
                <a16:creationId xmlns:a16="http://schemas.microsoft.com/office/drawing/2014/main" id="{C4D3CEDE-59C0-4EB9-B9ED-87D726323349}"/>
              </a:ext>
            </a:extLst>
          </p:cNvPr>
          <p:cNvSpPr/>
          <p:nvPr/>
        </p:nvSpPr>
        <p:spPr>
          <a:xfrm>
            <a:off x="8011954" y="2393765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42;p69">
            <a:extLst>
              <a:ext uri="{FF2B5EF4-FFF2-40B4-BE49-F238E27FC236}">
                <a16:creationId xmlns:a16="http://schemas.microsoft.com/office/drawing/2014/main" id="{2DC7C255-3745-495C-9453-E110DAD350A8}"/>
              </a:ext>
            </a:extLst>
          </p:cNvPr>
          <p:cNvSpPr/>
          <p:nvPr/>
        </p:nvSpPr>
        <p:spPr>
          <a:xfrm>
            <a:off x="7829243" y="1905342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43;p69">
            <a:extLst>
              <a:ext uri="{FF2B5EF4-FFF2-40B4-BE49-F238E27FC236}">
                <a16:creationId xmlns:a16="http://schemas.microsoft.com/office/drawing/2014/main" id="{F67BA6C1-A35C-483C-83EA-CA13AB142EA0}"/>
              </a:ext>
            </a:extLst>
          </p:cNvPr>
          <p:cNvSpPr/>
          <p:nvPr/>
        </p:nvSpPr>
        <p:spPr>
          <a:xfrm>
            <a:off x="7873749" y="2209878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44;p69">
            <a:extLst>
              <a:ext uri="{FF2B5EF4-FFF2-40B4-BE49-F238E27FC236}">
                <a16:creationId xmlns:a16="http://schemas.microsoft.com/office/drawing/2014/main" id="{B3B3AD4F-E665-4631-B75C-A2BD5D69F849}"/>
              </a:ext>
            </a:extLst>
          </p:cNvPr>
          <p:cNvSpPr/>
          <p:nvPr/>
        </p:nvSpPr>
        <p:spPr>
          <a:xfrm>
            <a:off x="7916499" y="2029625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45;p69">
            <a:extLst>
              <a:ext uri="{FF2B5EF4-FFF2-40B4-BE49-F238E27FC236}">
                <a16:creationId xmlns:a16="http://schemas.microsoft.com/office/drawing/2014/main" id="{7F3030FA-C191-4415-B5B4-9B3CC02DA184}"/>
              </a:ext>
            </a:extLst>
          </p:cNvPr>
          <p:cNvSpPr/>
          <p:nvPr/>
        </p:nvSpPr>
        <p:spPr>
          <a:xfrm>
            <a:off x="7918255" y="2023621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46;p69">
            <a:extLst>
              <a:ext uri="{FF2B5EF4-FFF2-40B4-BE49-F238E27FC236}">
                <a16:creationId xmlns:a16="http://schemas.microsoft.com/office/drawing/2014/main" id="{34AC6752-7581-4D88-A892-D3EF66B4D4D5}"/>
              </a:ext>
            </a:extLst>
          </p:cNvPr>
          <p:cNvSpPr/>
          <p:nvPr/>
        </p:nvSpPr>
        <p:spPr>
          <a:xfrm>
            <a:off x="7995557" y="2068549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47;p69">
            <a:extLst>
              <a:ext uri="{FF2B5EF4-FFF2-40B4-BE49-F238E27FC236}">
                <a16:creationId xmlns:a16="http://schemas.microsoft.com/office/drawing/2014/main" id="{6BCD5B0F-4843-4C5D-8F47-D24E5D13C54C}"/>
              </a:ext>
            </a:extLst>
          </p:cNvPr>
          <p:cNvSpPr/>
          <p:nvPr/>
        </p:nvSpPr>
        <p:spPr>
          <a:xfrm>
            <a:off x="8001420" y="2062298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48;p69">
            <a:extLst>
              <a:ext uri="{FF2B5EF4-FFF2-40B4-BE49-F238E27FC236}">
                <a16:creationId xmlns:a16="http://schemas.microsoft.com/office/drawing/2014/main" id="{6639F92A-FC2E-4468-9882-379EFF8D2D9C}"/>
              </a:ext>
            </a:extLst>
          </p:cNvPr>
          <p:cNvSpPr/>
          <p:nvPr/>
        </p:nvSpPr>
        <p:spPr>
          <a:xfrm>
            <a:off x="7922943" y="2045320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49;p69">
            <a:extLst>
              <a:ext uri="{FF2B5EF4-FFF2-40B4-BE49-F238E27FC236}">
                <a16:creationId xmlns:a16="http://schemas.microsoft.com/office/drawing/2014/main" id="{2845F63F-58CE-436D-8D31-1EFCF799228B}"/>
              </a:ext>
            </a:extLst>
          </p:cNvPr>
          <p:cNvSpPr/>
          <p:nvPr/>
        </p:nvSpPr>
        <p:spPr>
          <a:xfrm>
            <a:off x="7928210" y="2131893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50;p69">
            <a:extLst>
              <a:ext uri="{FF2B5EF4-FFF2-40B4-BE49-F238E27FC236}">
                <a16:creationId xmlns:a16="http://schemas.microsoft.com/office/drawing/2014/main" id="{EF7DF9E8-445F-4D13-83A6-A45D819B41B5}"/>
              </a:ext>
            </a:extLst>
          </p:cNvPr>
          <p:cNvSpPr/>
          <p:nvPr/>
        </p:nvSpPr>
        <p:spPr>
          <a:xfrm>
            <a:off x="8013711" y="2030082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51;p69">
            <a:extLst>
              <a:ext uri="{FF2B5EF4-FFF2-40B4-BE49-F238E27FC236}">
                <a16:creationId xmlns:a16="http://schemas.microsoft.com/office/drawing/2014/main" id="{FE6690CE-C802-4A77-A9D2-82B4D9871E02}"/>
              </a:ext>
            </a:extLst>
          </p:cNvPr>
          <p:cNvSpPr/>
          <p:nvPr/>
        </p:nvSpPr>
        <p:spPr>
          <a:xfrm>
            <a:off x="7932318" y="2001166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52;p69">
            <a:extLst>
              <a:ext uri="{FF2B5EF4-FFF2-40B4-BE49-F238E27FC236}">
                <a16:creationId xmlns:a16="http://schemas.microsoft.com/office/drawing/2014/main" id="{793E9982-6821-4F04-91BE-2611BE2A1513}"/>
              </a:ext>
            </a:extLst>
          </p:cNvPr>
          <p:cNvSpPr/>
          <p:nvPr/>
        </p:nvSpPr>
        <p:spPr>
          <a:xfrm>
            <a:off x="8051773" y="2135509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53;p69">
            <a:extLst>
              <a:ext uri="{FF2B5EF4-FFF2-40B4-BE49-F238E27FC236}">
                <a16:creationId xmlns:a16="http://schemas.microsoft.com/office/drawing/2014/main" id="{5D4A0CE8-E565-46C1-A6BD-FD7A65595384}"/>
              </a:ext>
            </a:extLst>
          </p:cNvPr>
          <p:cNvSpPr/>
          <p:nvPr/>
        </p:nvSpPr>
        <p:spPr>
          <a:xfrm>
            <a:off x="8069347" y="2152240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54;p69">
            <a:extLst>
              <a:ext uri="{FF2B5EF4-FFF2-40B4-BE49-F238E27FC236}">
                <a16:creationId xmlns:a16="http://schemas.microsoft.com/office/drawing/2014/main" id="{18CFE41D-0AA3-409C-BAE8-1BF33605E5B1}"/>
              </a:ext>
            </a:extLst>
          </p:cNvPr>
          <p:cNvSpPr/>
          <p:nvPr/>
        </p:nvSpPr>
        <p:spPr>
          <a:xfrm>
            <a:off x="7981511" y="1929289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55;p69">
            <a:extLst>
              <a:ext uri="{FF2B5EF4-FFF2-40B4-BE49-F238E27FC236}">
                <a16:creationId xmlns:a16="http://schemas.microsoft.com/office/drawing/2014/main" id="{CDC93FB4-0466-464B-B686-DDA50E40DC4B}"/>
              </a:ext>
            </a:extLst>
          </p:cNvPr>
          <p:cNvSpPr/>
          <p:nvPr/>
        </p:nvSpPr>
        <p:spPr>
          <a:xfrm>
            <a:off x="7946363" y="1887399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56;p69">
            <a:extLst>
              <a:ext uri="{FF2B5EF4-FFF2-40B4-BE49-F238E27FC236}">
                <a16:creationId xmlns:a16="http://schemas.microsoft.com/office/drawing/2014/main" id="{A94C5336-3061-441E-B056-506C34B2AC87}"/>
              </a:ext>
            </a:extLst>
          </p:cNvPr>
          <p:cNvSpPr/>
          <p:nvPr/>
        </p:nvSpPr>
        <p:spPr>
          <a:xfrm>
            <a:off x="7385905" y="1683462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57;p69">
            <a:extLst>
              <a:ext uri="{FF2B5EF4-FFF2-40B4-BE49-F238E27FC236}">
                <a16:creationId xmlns:a16="http://schemas.microsoft.com/office/drawing/2014/main" id="{355CBCAD-69B8-4556-9148-8C3724C24E29}"/>
              </a:ext>
            </a:extLst>
          </p:cNvPr>
          <p:cNvSpPr/>
          <p:nvPr/>
        </p:nvSpPr>
        <p:spPr>
          <a:xfrm>
            <a:off x="7512997" y="1865121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58;p69">
            <a:extLst>
              <a:ext uri="{FF2B5EF4-FFF2-40B4-BE49-F238E27FC236}">
                <a16:creationId xmlns:a16="http://schemas.microsoft.com/office/drawing/2014/main" id="{C1464AE0-FC3F-423C-874F-C98AB0216AF4}"/>
              </a:ext>
            </a:extLst>
          </p:cNvPr>
          <p:cNvSpPr/>
          <p:nvPr/>
        </p:nvSpPr>
        <p:spPr>
          <a:xfrm>
            <a:off x="7543440" y="2073377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59;p69">
            <a:extLst>
              <a:ext uri="{FF2B5EF4-FFF2-40B4-BE49-F238E27FC236}">
                <a16:creationId xmlns:a16="http://schemas.microsoft.com/office/drawing/2014/main" id="{E0A4329A-73A3-4580-92B6-2E0D43AC8887}"/>
              </a:ext>
            </a:extLst>
          </p:cNvPr>
          <p:cNvSpPr/>
          <p:nvPr/>
        </p:nvSpPr>
        <p:spPr>
          <a:xfrm>
            <a:off x="7541878" y="2102714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60;p69">
            <a:extLst>
              <a:ext uri="{FF2B5EF4-FFF2-40B4-BE49-F238E27FC236}">
                <a16:creationId xmlns:a16="http://schemas.microsoft.com/office/drawing/2014/main" id="{D5FDC4D5-4742-4E4F-A892-41A68C65D58D}"/>
              </a:ext>
            </a:extLst>
          </p:cNvPr>
          <p:cNvSpPr/>
          <p:nvPr/>
        </p:nvSpPr>
        <p:spPr>
          <a:xfrm>
            <a:off x="7446229" y="1720525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61;p69">
            <a:extLst>
              <a:ext uri="{FF2B5EF4-FFF2-40B4-BE49-F238E27FC236}">
                <a16:creationId xmlns:a16="http://schemas.microsoft.com/office/drawing/2014/main" id="{00C69822-9EAE-4F3D-B9F0-FBF667F51530}"/>
              </a:ext>
            </a:extLst>
          </p:cNvPr>
          <p:cNvSpPr/>
          <p:nvPr/>
        </p:nvSpPr>
        <p:spPr>
          <a:xfrm>
            <a:off x="7575656" y="1704917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62;p69">
            <a:extLst>
              <a:ext uri="{FF2B5EF4-FFF2-40B4-BE49-F238E27FC236}">
                <a16:creationId xmlns:a16="http://schemas.microsoft.com/office/drawing/2014/main" id="{04192502-ABA1-427A-A0A2-53CB25B87A32}"/>
              </a:ext>
            </a:extLst>
          </p:cNvPr>
          <p:cNvSpPr/>
          <p:nvPr/>
        </p:nvSpPr>
        <p:spPr>
          <a:xfrm>
            <a:off x="7598497" y="2158649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63;p69">
            <a:extLst>
              <a:ext uri="{FF2B5EF4-FFF2-40B4-BE49-F238E27FC236}">
                <a16:creationId xmlns:a16="http://schemas.microsoft.com/office/drawing/2014/main" id="{B3D102D6-C890-4F37-9F3A-E68B74889623}"/>
              </a:ext>
            </a:extLst>
          </p:cNvPr>
          <p:cNvSpPr/>
          <p:nvPr/>
        </p:nvSpPr>
        <p:spPr>
          <a:xfrm>
            <a:off x="7572145" y="2124150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64;p69">
            <a:extLst>
              <a:ext uri="{FF2B5EF4-FFF2-40B4-BE49-F238E27FC236}">
                <a16:creationId xmlns:a16="http://schemas.microsoft.com/office/drawing/2014/main" id="{19A20218-DF06-41C7-A195-EDDF4298E0E7}"/>
              </a:ext>
            </a:extLst>
          </p:cNvPr>
          <p:cNvSpPr/>
          <p:nvPr/>
        </p:nvSpPr>
        <p:spPr>
          <a:xfrm>
            <a:off x="7582100" y="2139600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65;p69">
            <a:extLst>
              <a:ext uri="{FF2B5EF4-FFF2-40B4-BE49-F238E27FC236}">
                <a16:creationId xmlns:a16="http://schemas.microsoft.com/office/drawing/2014/main" id="{4397CE30-69F5-4C76-8C6C-2B9F224FE62E}"/>
              </a:ext>
            </a:extLst>
          </p:cNvPr>
          <p:cNvSpPr/>
          <p:nvPr/>
        </p:nvSpPr>
        <p:spPr>
          <a:xfrm>
            <a:off x="6708327" y="2968497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66;p69">
            <a:extLst>
              <a:ext uri="{FF2B5EF4-FFF2-40B4-BE49-F238E27FC236}">
                <a16:creationId xmlns:a16="http://schemas.microsoft.com/office/drawing/2014/main" id="{9891B113-1055-457F-A0C3-980887AB0A7F}"/>
              </a:ext>
            </a:extLst>
          </p:cNvPr>
          <p:cNvSpPr/>
          <p:nvPr/>
        </p:nvSpPr>
        <p:spPr>
          <a:xfrm>
            <a:off x="6985335" y="2890810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67;p69">
            <a:extLst>
              <a:ext uri="{FF2B5EF4-FFF2-40B4-BE49-F238E27FC236}">
                <a16:creationId xmlns:a16="http://schemas.microsoft.com/office/drawing/2014/main" id="{0EB670D2-229A-458B-B2AF-CE6CE32C82BA}"/>
              </a:ext>
            </a:extLst>
          </p:cNvPr>
          <p:cNvSpPr/>
          <p:nvPr/>
        </p:nvSpPr>
        <p:spPr>
          <a:xfrm>
            <a:off x="6490468" y="2660152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68;p69">
            <a:extLst>
              <a:ext uri="{FF2B5EF4-FFF2-40B4-BE49-F238E27FC236}">
                <a16:creationId xmlns:a16="http://schemas.microsoft.com/office/drawing/2014/main" id="{D034B2AA-2AC1-43D6-BE23-C501FC627FB1}"/>
              </a:ext>
            </a:extLst>
          </p:cNvPr>
          <p:cNvSpPr/>
          <p:nvPr/>
        </p:nvSpPr>
        <p:spPr>
          <a:xfrm>
            <a:off x="6488133" y="2658695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69;p69">
            <a:extLst>
              <a:ext uri="{FF2B5EF4-FFF2-40B4-BE49-F238E27FC236}">
                <a16:creationId xmlns:a16="http://schemas.microsoft.com/office/drawing/2014/main" id="{5AB018DC-AFC9-4343-AF37-21C30C9E5A9D}"/>
              </a:ext>
            </a:extLst>
          </p:cNvPr>
          <p:cNvSpPr/>
          <p:nvPr/>
        </p:nvSpPr>
        <p:spPr>
          <a:xfrm>
            <a:off x="6795004" y="2569560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70;p69">
            <a:extLst>
              <a:ext uri="{FF2B5EF4-FFF2-40B4-BE49-F238E27FC236}">
                <a16:creationId xmlns:a16="http://schemas.microsoft.com/office/drawing/2014/main" id="{15BFDFE1-2CF5-46DA-AF4B-930403DEA327}"/>
              </a:ext>
            </a:extLst>
          </p:cNvPr>
          <p:cNvSpPr/>
          <p:nvPr/>
        </p:nvSpPr>
        <p:spPr>
          <a:xfrm>
            <a:off x="6792669" y="2566838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71;p69">
            <a:extLst>
              <a:ext uri="{FF2B5EF4-FFF2-40B4-BE49-F238E27FC236}">
                <a16:creationId xmlns:a16="http://schemas.microsoft.com/office/drawing/2014/main" id="{F56E6FCE-3783-42C6-A711-3AA1072B6BB7}"/>
              </a:ext>
            </a:extLst>
          </p:cNvPr>
          <p:cNvSpPr/>
          <p:nvPr/>
        </p:nvSpPr>
        <p:spPr>
          <a:xfrm>
            <a:off x="6541417" y="2528459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72;p69">
            <a:extLst>
              <a:ext uri="{FF2B5EF4-FFF2-40B4-BE49-F238E27FC236}">
                <a16:creationId xmlns:a16="http://schemas.microsoft.com/office/drawing/2014/main" id="{4C9F8399-661D-4784-AD1E-C7023D653F10}"/>
              </a:ext>
            </a:extLst>
          </p:cNvPr>
          <p:cNvSpPr/>
          <p:nvPr/>
        </p:nvSpPr>
        <p:spPr>
          <a:xfrm>
            <a:off x="6541417" y="2528459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73;p69">
            <a:extLst>
              <a:ext uri="{FF2B5EF4-FFF2-40B4-BE49-F238E27FC236}">
                <a16:creationId xmlns:a16="http://schemas.microsoft.com/office/drawing/2014/main" id="{04ACA4E2-9705-48B8-A746-7C167C3E0891}"/>
              </a:ext>
            </a:extLst>
          </p:cNvPr>
          <p:cNvSpPr/>
          <p:nvPr/>
        </p:nvSpPr>
        <p:spPr>
          <a:xfrm>
            <a:off x="7153421" y="3652886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474;p69">
            <a:extLst>
              <a:ext uri="{FF2B5EF4-FFF2-40B4-BE49-F238E27FC236}">
                <a16:creationId xmlns:a16="http://schemas.microsoft.com/office/drawing/2014/main" id="{519DCAD0-DDB9-446A-9C00-F138E26E22AD}"/>
              </a:ext>
            </a:extLst>
          </p:cNvPr>
          <p:cNvSpPr/>
          <p:nvPr/>
        </p:nvSpPr>
        <p:spPr>
          <a:xfrm>
            <a:off x="6748146" y="2142532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475;p69">
            <a:extLst>
              <a:ext uri="{FF2B5EF4-FFF2-40B4-BE49-F238E27FC236}">
                <a16:creationId xmlns:a16="http://schemas.microsoft.com/office/drawing/2014/main" id="{692B8925-38A0-4A64-B0B4-2BFFBE2E0188}"/>
              </a:ext>
            </a:extLst>
          </p:cNvPr>
          <p:cNvSpPr/>
          <p:nvPr/>
        </p:nvSpPr>
        <p:spPr>
          <a:xfrm>
            <a:off x="8626293" y="2403141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476;p69">
            <a:extLst>
              <a:ext uri="{FF2B5EF4-FFF2-40B4-BE49-F238E27FC236}">
                <a16:creationId xmlns:a16="http://schemas.microsoft.com/office/drawing/2014/main" id="{518DB470-6133-4FFC-B5A7-992E82BECED3}"/>
              </a:ext>
            </a:extLst>
          </p:cNvPr>
          <p:cNvSpPr/>
          <p:nvPr/>
        </p:nvSpPr>
        <p:spPr>
          <a:xfrm>
            <a:off x="8404923" y="3748341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477;p69">
            <a:extLst>
              <a:ext uri="{FF2B5EF4-FFF2-40B4-BE49-F238E27FC236}">
                <a16:creationId xmlns:a16="http://schemas.microsoft.com/office/drawing/2014/main" id="{DC10140A-B160-4E63-825D-DA9E1DC325F6}"/>
              </a:ext>
            </a:extLst>
          </p:cNvPr>
          <p:cNvSpPr/>
          <p:nvPr/>
        </p:nvSpPr>
        <p:spPr>
          <a:xfrm>
            <a:off x="8476360" y="4030037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478;p69">
            <a:extLst>
              <a:ext uri="{FF2B5EF4-FFF2-40B4-BE49-F238E27FC236}">
                <a16:creationId xmlns:a16="http://schemas.microsoft.com/office/drawing/2014/main" id="{11DD5E91-D024-4111-BBC0-298F8DC8DF8D}"/>
              </a:ext>
            </a:extLst>
          </p:cNvPr>
          <p:cNvSpPr/>
          <p:nvPr/>
        </p:nvSpPr>
        <p:spPr>
          <a:xfrm>
            <a:off x="8604629" y="2120270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479;p69">
            <a:extLst>
              <a:ext uri="{FF2B5EF4-FFF2-40B4-BE49-F238E27FC236}">
                <a16:creationId xmlns:a16="http://schemas.microsoft.com/office/drawing/2014/main" id="{6820EC85-3B17-4801-BC04-813CCAD78059}"/>
              </a:ext>
            </a:extLst>
          </p:cNvPr>
          <p:cNvSpPr/>
          <p:nvPr/>
        </p:nvSpPr>
        <p:spPr>
          <a:xfrm>
            <a:off x="6860016" y="1945758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480;p69">
            <a:extLst>
              <a:ext uri="{FF2B5EF4-FFF2-40B4-BE49-F238E27FC236}">
                <a16:creationId xmlns:a16="http://schemas.microsoft.com/office/drawing/2014/main" id="{E69243AA-DE9E-42BF-A2FD-AC9F87988648}"/>
              </a:ext>
            </a:extLst>
          </p:cNvPr>
          <p:cNvSpPr/>
          <p:nvPr/>
        </p:nvSpPr>
        <p:spPr>
          <a:xfrm>
            <a:off x="7074943" y="3433272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3481;p69">
            <a:extLst>
              <a:ext uri="{FF2B5EF4-FFF2-40B4-BE49-F238E27FC236}">
                <a16:creationId xmlns:a16="http://schemas.microsoft.com/office/drawing/2014/main" id="{9796EE2F-C627-4EF1-8CAE-F0034E436CC2}"/>
              </a:ext>
            </a:extLst>
          </p:cNvPr>
          <p:cNvSpPr/>
          <p:nvPr/>
        </p:nvSpPr>
        <p:spPr>
          <a:xfrm>
            <a:off x="6870550" y="4010127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3482;p69">
            <a:extLst>
              <a:ext uri="{FF2B5EF4-FFF2-40B4-BE49-F238E27FC236}">
                <a16:creationId xmlns:a16="http://schemas.microsoft.com/office/drawing/2014/main" id="{F82E2D19-C837-4D77-A364-72B3ED25078E}"/>
              </a:ext>
            </a:extLst>
          </p:cNvPr>
          <p:cNvSpPr/>
          <p:nvPr/>
        </p:nvSpPr>
        <p:spPr>
          <a:xfrm>
            <a:off x="7173330" y="4437050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3483;p69">
            <a:extLst>
              <a:ext uri="{FF2B5EF4-FFF2-40B4-BE49-F238E27FC236}">
                <a16:creationId xmlns:a16="http://schemas.microsoft.com/office/drawing/2014/main" id="{0D9D7129-34CE-45DD-8764-15C717BF3C82}"/>
              </a:ext>
            </a:extLst>
          </p:cNvPr>
          <p:cNvSpPr/>
          <p:nvPr/>
        </p:nvSpPr>
        <p:spPr>
          <a:xfrm>
            <a:off x="6947851" y="4295914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3484;p69">
            <a:extLst>
              <a:ext uri="{FF2B5EF4-FFF2-40B4-BE49-F238E27FC236}">
                <a16:creationId xmlns:a16="http://schemas.microsoft.com/office/drawing/2014/main" id="{8E996CB3-3238-4F49-BF8C-2BF53816C1F1}"/>
              </a:ext>
            </a:extLst>
          </p:cNvPr>
          <p:cNvSpPr/>
          <p:nvPr/>
        </p:nvSpPr>
        <p:spPr>
          <a:xfrm>
            <a:off x="6849465" y="3996065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3485;p69">
            <a:extLst>
              <a:ext uri="{FF2B5EF4-FFF2-40B4-BE49-F238E27FC236}">
                <a16:creationId xmlns:a16="http://schemas.microsoft.com/office/drawing/2014/main" id="{A6D72C5C-A6CA-4044-8835-B07E749A54BB}"/>
              </a:ext>
            </a:extLst>
          </p:cNvPr>
          <p:cNvSpPr/>
          <p:nvPr/>
        </p:nvSpPr>
        <p:spPr>
          <a:xfrm>
            <a:off x="7279319" y="3983196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3486;p69">
            <a:extLst>
              <a:ext uri="{FF2B5EF4-FFF2-40B4-BE49-F238E27FC236}">
                <a16:creationId xmlns:a16="http://schemas.microsoft.com/office/drawing/2014/main" id="{3641587F-11B9-4A8B-92F5-AAB91B8ECFAE}"/>
              </a:ext>
            </a:extLst>
          </p:cNvPr>
          <p:cNvSpPr/>
          <p:nvPr/>
        </p:nvSpPr>
        <p:spPr>
          <a:xfrm>
            <a:off x="7173910" y="4109094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3487;p69">
            <a:extLst>
              <a:ext uri="{FF2B5EF4-FFF2-40B4-BE49-F238E27FC236}">
                <a16:creationId xmlns:a16="http://schemas.microsoft.com/office/drawing/2014/main" id="{69DC1578-EFEE-4DAA-A60C-99E63B5BCFAF}"/>
              </a:ext>
            </a:extLst>
          </p:cNvPr>
          <p:cNvSpPr/>
          <p:nvPr/>
        </p:nvSpPr>
        <p:spPr>
          <a:xfrm>
            <a:off x="6653288" y="3263448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3488;p69">
            <a:extLst>
              <a:ext uri="{FF2B5EF4-FFF2-40B4-BE49-F238E27FC236}">
                <a16:creationId xmlns:a16="http://schemas.microsoft.com/office/drawing/2014/main" id="{306EE290-1543-4548-B2C2-E756F89895DD}"/>
              </a:ext>
            </a:extLst>
          </p:cNvPr>
          <p:cNvSpPr/>
          <p:nvPr/>
        </p:nvSpPr>
        <p:spPr>
          <a:xfrm>
            <a:off x="6724725" y="3430937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3489;p69">
            <a:extLst>
              <a:ext uri="{FF2B5EF4-FFF2-40B4-BE49-F238E27FC236}">
                <a16:creationId xmlns:a16="http://schemas.microsoft.com/office/drawing/2014/main" id="{4CBE16E2-B410-4206-9D67-19039BD24744}"/>
              </a:ext>
            </a:extLst>
          </p:cNvPr>
          <p:cNvSpPr/>
          <p:nvPr/>
        </p:nvSpPr>
        <p:spPr>
          <a:xfrm>
            <a:off x="6713594" y="3372369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3490;p69">
            <a:extLst>
              <a:ext uri="{FF2B5EF4-FFF2-40B4-BE49-F238E27FC236}">
                <a16:creationId xmlns:a16="http://schemas.microsoft.com/office/drawing/2014/main" id="{E70F9340-323C-4E36-9DCD-1BDD1535AF78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3491;p69">
            <a:extLst>
              <a:ext uri="{FF2B5EF4-FFF2-40B4-BE49-F238E27FC236}">
                <a16:creationId xmlns:a16="http://schemas.microsoft.com/office/drawing/2014/main" id="{B0CD8064-00F1-44A1-B32B-D017F58327E6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3492;p69">
            <a:extLst>
              <a:ext uri="{FF2B5EF4-FFF2-40B4-BE49-F238E27FC236}">
                <a16:creationId xmlns:a16="http://schemas.microsoft.com/office/drawing/2014/main" id="{2A433512-D4C3-4362-892F-B1E726DA9EB5}"/>
              </a:ext>
            </a:extLst>
          </p:cNvPr>
          <p:cNvSpPr/>
          <p:nvPr/>
        </p:nvSpPr>
        <p:spPr>
          <a:xfrm>
            <a:off x="6660890" y="3306515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3493;p69">
            <a:extLst>
              <a:ext uri="{FF2B5EF4-FFF2-40B4-BE49-F238E27FC236}">
                <a16:creationId xmlns:a16="http://schemas.microsoft.com/office/drawing/2014/main" id="{E97B7CD7-FE8C-4E80-902E-A96BFC68BCAA}"/>
              </a:ext>
            </a:extLst>
          </p:cNvPr>
          <p:cNvSpPr/>
          <p:nvPr/>
        </p:nvSpPr>
        <p:spPr>
          <a:xfrm>
            <a:off x="8287203" y="1921164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3494;p69">
            <a:extLst>
              <a:ext uri="{FF2B5EF4-FFF2-40B4-BE49-F238E27FC236}">
                <a16:creationId xmlns:a16="http://schemas.microsoft.com/office/drawing/2014/main" id="{02CA21F3-688D-4D76-8CCB-A197692F3535}"/>
              </a:ext>
            </a:extLst>
          </p:cNvPr>
          <p:cNvSpPr/>
          <p:nvPr/>
        </p:nvSpPr>
        <p:spPr>
          <a:xfrm>
            <a:off x="8447105" y="1976746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3495;p69">
            <a:extLst>
              <a:ext uri="{FF2B5EF4-FFF2-40B4-BE49-F238E27FC236}">
                <a16:creationId xmlns:a16="http://schemas.microsoft.com/office/drawing/2014/main" id="{4173DF7A-C8BE-4D9A-AAA0-A25996CA8C0E}"/>
              </a:ext>
            </a:extLst>
          </p:cNvPr>
          <p:cNvSpPr/>
          <p:nvPr/>
        </p:nvSpPr>
        <p:spPr>
          <a:xfrm>
            <a:off x="8486354" y="2030822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3496;p69">
            <a:extLst>
              <a:ext uri="{FF2B5EF4-FFF2-40B4-BE49-F238E27FC236}">
                <a16:creationId xmlns:a16="http://schemas.microsoft.com/office/drawing/2014/main" id="{97B90BD5-F16B-448C-A2AA-264975E22F37}"/>
              </a:ext>
            </a:extLst>
          </p:cNvPr>
          <p:cNvSpPr/>
          <p:nvPr/>
        </p:nvSpPr>
        <p:spPr>
          <a:xfrm>
            <a:off x="8466534" y="2076952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7491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9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75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75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4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75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75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9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75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75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4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75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75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4" grpId="0" uiExpand="1" build="p" animBg="1"/>
      <p:bldP spid="144" grpId="0" uiExpand="1" build="p" animBg="1"/>
      <p:bldP spid="145" grpId="0" uiExpand="1" build="p" animBg="1"/>
      <p:bldP spid="146" grpId="0" uiExpand="1" build="p" animBg="1"/>
      <p:bldP spid="150" grpId="0"/>
      <p:bldP spid="151" grpId="0"/>
      <p:bldP spid="152" grpId="0"/>
      <p:bldP spid="153" grpId="0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387263"/>
            <a:ext cx="7180824" cy="287274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5792897" y="162372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5206552" y="1189782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A6E411-7C97-41AA-8E1D-3E466D61E7E5}"/>
              </a:ext>
            </a:extLst>
          </p:cNvPr>
          <p:cNvSpPr txBox="1"/>
          <p:nvPr/>
        </p:nvSpPr>
        <p:spPr>
          <a:xfrm>
            <a:off x="913282" y="1663214"/>
            <a:ext cx="3749828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</a:t>
            </a: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854DA5EA-4CB1-489F-ADDA-39B0343F1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4909" y="4862126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69969" y="2577084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8B25847-6740-4E9F-9B82-9ECAB26E5FB7}"/>
              </a:ext>
            </a:extLst>
          </p:cNvPr>
          <p:cNvSpPr txBox="1"/>
          <p:nvPr/>
        </p:nvSpPr>
        <p:spPr>
          <a:xfrm>
            <a:off x="2622712" y="2366703"/>
            <a:ext cx="192430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FB4B9C-242E-484C-B78D-84BF74B169E3}"/>
              </a:ext>
            </a:extLst>
          </p:cNvPr>
          <p:cNvSpPr txBox="1"/>
          <p:nvPr/>
        </p:nvSpPr>
        <p:spPr>
          <a:xfrm>
            <a:off x="2606899" y="2945741"/>
            <a:ext cx="353312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2590035" y="3524779"/>
            <a:ext cx="517553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hết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đó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0" y="362263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813216" y="362263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</p:spTree>
    <p:extLst>
      <p:ext uri="{BB962C8B-B14F-4D97-AF65-F5344CB8AC3E}">
        <p14:creationId xmlns:p14="http://schemas.microsoft.com/office/powerpoint/2010/main" val="54644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77" grpId="0"/>
      <p:bldP spid="82" grpId="0"/>
      <p:bldP spid="83" grpId="0"/>
      <p:bldP spid="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0045" y="516961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v, s, t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832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079439"/>
            <a:ext cx="7180824" cy="3813473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3895421" y="-58007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3309076" y="969403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27229" y="1381543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2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944720" y="2570954"/>
            <a:ext cx="6615500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Sơ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đồ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-44051" y="19137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769165" y="191379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4788E1D-0E92-4E85-BA67-3778F46FBBFD}"/>
              </a:ext>
            </a:extLst>
          </p:cNvPr>
          <p:cNvGrpSpPr/>
          <p:nvPr/>
        </p:nvGrpSpPr>
        <p:grpSpPr>
          <a:xfrm>
            <a:off x="3691648" y="1413977"/>
            <a:ext cx="982974" cy="888132"/>
            <a:chOff x="3242925" y="1844610"/>
            <a:chExt cx="982974" cy="88813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CAFBC77-FEB7-4146-81F7-5E23D4F4321A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t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dirty="0" smtClean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v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1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E1202EB-1FED-4DBA-9AD5-182F95FA8641}"/>
              </a:ext>
            </a:extLst>
          </p:cNvPr>
          <p:cNvGrpSpPr/>
          <p:nvPr/>
        </p:nvGrpSpPr>
        <p:grpSpPr>
          <a:xfrm>
            <a:off x="6156067" y="1510463"/>
            <a:ext cx="1089765" cy="781727"/>
            <a:chOff x="3242925" y="1951015"/>
            <a:chExt cx="1089765" cy="781727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8D4EAFB-F844-4F15-8DA7-37CF5EC1C25C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4CC9638-B53C-4A82-B9A6-69CAB8C555C5}"/>
                </a:ext>
              </a:extLst>
            </p:cNvPr>
            <p:cNvSpPr txBox="1"/>
            <p:nvPr/>
          </p:nvSpPr>
          <p:spPr>
            <a:xfrm>
              <a:off x="3288295" y="2017358"/>
              <a:ext cx="1044395" cy="557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s = v.t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B22C4E-0559-4259-90AD-69D216C52C2F}"/>
              </a:ext>
            </a:extLst>
          </p:cNvPr>
          <p:cNvGrpSpPr/>
          <p:nvPr/>
        </p:nvGrpSpPr>
        <p:grpSpPr>
          <a:xfrm>
            <a:off x="3425294" y="3239340"/>
            <a:ext cx="1689355" cy="1456340"/>
            <a:chOff x="3425294" y="3239340"/>
            <a:chExt cx="1689355" cy="145634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051FC19-5610-46DB-8E65-C5119AF29EB6}"/>
                </a:ext>
              </a:extLst>
            </p:cNvPr>
            <p:cNvSpPr/>
            <p:nvPr/>
          </p:nvSpPr>
          <p:spPr>
            <a:xfrm>
              <a:off x="3425294" y="3239340"/>
              <a:ext cx="1689355" cy="1456340"/>
            </a:xfrm>
            <a:prstGeom prst="triangl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61A304D-76C3-4713-9277-11F5F7229851}"/>
                </a:ext>
              </a:extLst>
            </p:cNvPr>
            <p:cNvCxnSpPr>
              <a:cxnSpLocks/>
            </p:cNvCxnSpPr>
            <p:nvPr/>
          </p:nvCxnSpPr>
          <p:spPr>
            <a:xfrm>
              <a:off x="3794590" y="4039643"/>
              <a:ext cx="959611" cy="0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305F89-C11F-4D2C-AF74-300DEDF5EBA6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4269972" y="4039643"/>
              <a:ext cx="0" cy="656037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B12235C-C0A5-4574-B4A7-2B512E92FD6E}"/>
              </a:ext>
            </a:extLst>
          </p:cNvPr>
          <p:cNvSpPr txBox="1"/>
          <p:nvPr/>
        </p:nvSpPr>
        <p:spPr>
          <a:xfrm>
            <a:off x="4109671" y="3391692"/>
            <a:ext cx="4208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251F83F-F942-442E-BE16-9C2F61967D49}"/>
              </a:ext>
            </a:extLst>
          </p:cNvPr>
          <p:cNvSpPr txBox="1"/>
          <p:nvPr/>
        </p:nvSpPr>
        <p:spPr>
          <a:xfrm>
            <a:off x="3794590" y="4039643"/>
            <a:ext cx="3449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AF9F8FF-5136-474B-9991-5567B372F1D8}"/>
              </a:ext>
            </a:extLst>
          </p:cNvPr>
          <p:cNvSpPr txBox="1"/>
          <p:nvPr/>
        </p:nvSpPr>
        <p:spPr>
          <a:xfrm>
            <a:off x="4421114" y="4039643"/>
            <a:ext cx="3426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42470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84" grpId="0"/>
      <p:bldP spid="94" grpId="0"/>
      <p:bldP spid="97" grpId="0"/>
      <p:bldP spid="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720583" y="140707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735598" y="2187502"/>
            <a:ext cx="2513066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ĐƠN VỊ TỐC ĐỘ</a:t>
            </a:r>
            <a:endParaRPr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1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10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1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10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0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10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0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10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10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1000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1000"/>
                                        <p:tgtEl>
                                          <p:spTgt spid="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10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10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10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10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0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10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10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1000"/>
                                        <p:tgtEl>
                                          <p:spTgt spid="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1000"/>
                                        <p:tgtEl>
                                          <p:spTgt spid="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1000"/>
                                        <p:tgtEl>
                                          <p:spTgt spid="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10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1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10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1000"/>
                                        <p:tgtEl>
                                          <p:spTgt spid="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1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10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1000"/>
                                        <p:tgtEl>
                                          <p:spTgt spid="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100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10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1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000"/>
                                        <p:tgtEl>
                                          <p:spTgt spid="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1000"/>
                                        <p:tgtEl>
                                          <p:spTgt spid="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10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10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10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10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10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100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1000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1000"/>
                                        <p:tgtEl>
                                          <p:spTgt spid="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1000"/>
                                        <p:tgtEl>
                                          <p:spTgt spid="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10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1000"/>
                                        <p:tgtEl>
                                          <p:spTgt spid="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10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1000"/>
                                        <p:tgtEl>
                                          <p:spTgt spid="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1000"/>
                                        <p:tgtEl>
                                          <p:spTgt spid="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000"/>
                                        <p:tgtEl>
                                          <p:spTgt spid="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10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1000"/>
                                        <p:tgtEl>
                                          <p:spTgt spid="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10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1000"/>
                                        <p:tgtEl>
                                          <p:spTgt spid="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1000"/>
                                        <p:tgtEl>
                                          <p:spTgt spid="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1000"/>
                                        <p:tgtEl>
                                          <p:spTgt spid="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1000"/>
                                        <p:tgtEl>
                                          <p:spTgt spid="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100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1000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10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10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10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000"/>
                                        <p:tgtEl>
                                          <p:spTgt spid="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10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1000"/>
                                        <p:tgtEl>
                                          <p:spTgt spid="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1000"/>
                                        <p:tgtEl>
                                          <p:spTgt spid="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1000"/>
                                        <p:tgtEl>
                                          <p:spTgt spid="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1000"/>
                                        <p:tgtEl>
                                          <p:spTgt spid="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10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1000"/>
                                        <p:tgtEl>
                                          <p:spTgt spid="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1000"/>
                                        <p:tgtEl>
                                          <p:spTgt spid="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10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1000"/>
                                        <p:tgtEl>
                                          <p:spTgt spid="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1000"/>
                                        <p:tgtEl>
                                          <p:spTgt spid="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10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1000"/>
                                        <p:tgtEl>
                                          <p:spTgt spid="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1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1000"/>
                                        <p:tgtEl>
                                          <p:spTgt spid="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10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00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1000"/>
                                        <p:tgtEl>
                                          <p:spTgt spid="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1000"/>
                                        <p:tgtEl>
                                          <p:spTgt spid="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1000"/>
                                        <p:tgtEl>
                                          <p:spTgt spid="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1000"/>
                                        <p:tgtEl>
                                          <p:spTgt spid="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10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10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1000"/>
                                        <p:tgtEl>
                                          <p:spTgt spid="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1000"/>
                                        <p:tgtEl>
                                          <p:spTgt spid="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10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1000"/>
                                        <p:tgtEl>
                                          <p:spTgt spid="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1000"/>
                                        <p:tgtEl>
                                          <p:spTgt spid="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1000"/>
                                        <p:tgtEl>
                                          <p:spTgt spid="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1000"/>
                                        <p:tgtEl>
                                          <p:spTgt spid="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1000"/>
                                        <p:tgtEl>
                                          <p:spTgt spid="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1000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10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0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10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10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10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10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10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10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10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100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10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10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1000"/>
                                        <p:tgtEl>
                                          <p:spTgt spid="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10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10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1000"/>
                                        <p:tgtEl>
                                          <p:spTgt spid="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1000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10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1000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10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10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100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10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1000"/>
                                        <p:tgtEl>
                                          <p:spTgt spid="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1000"/>
                                        <p:tgtEl>
                                          <p:spTgt spid="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1000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10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0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10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10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10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10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10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1000"/>
                                        <p:tgtEl>
                                          <p:spTgt spid="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10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10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100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10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1000"/>
                                        <p:tgtEl>
                                          <p:spTgt spid="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1000"/>
                                        <p:tgtEl>
                                          <p:spTgt spid="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1000"/>
                                        <p:tgtEl>
                                          <p:spTgt spid="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1000"/>
                                        <p:tgtEl>
                                          <p:spTgt spid="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1000"/>
                                        <p:tgtEl>
                                          <p:spTgt spid="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10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000"/>
                                        <p:tgtEl>
                                          <p:spTgt spid="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1000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10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1000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10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1000"/>
                                        <p:tgtEl>
                                          <p:spTgt spid="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1000"/>
                                        <p:tgtEl>
                                          <p:spTgt spid="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1000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1000"/>
                                        <p:tgtEl>
                                          <p:spTgt spid="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1000"/>
                                        <p:tgtEl>
                                          <p:spTgt spid="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1000"/>
                                        <p:tgtEl>
                                          <p:spTgt spid="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1000"/>
                                        <p:tgtEl>
                                          <p:spTgt spid="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1000"/>
                                        <p:tgtEl>
                                          <p:spTgt spid="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1000"/>
                                        <p:tgtEl>
                                          <p:spTgt spid="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1000"/>
                                        <p:tgtEl>
                                          <p:spTgt spid="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10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10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0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10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1000"/>
                                        <p:tgtEl>
                                          <p:spTgt spid="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1000"/>
                                        <p:tgtEl>
                                          <p:spTgt spid="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10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1000"/>
                                        <p:tgtEl>
                                          <p:spTgt spid="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10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1000"/>
                                        <p:tgtEl>
                                          <p:spTgt spid="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1000"/>
                                        <p:tgtEl>
                                          <p:spTgt spid="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1000"/>
                                        <p:tgtEl>
                                          <p:spTgt spid="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1000"/>
                                        <p:tgtEl>
                                          <p:spTgt spid="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1000"/>
                                        <p:tgtEl>
                                          <p:spTgt spid="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10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1000"/>
                                        <p:tgtEl>
                                          <p:spTgt spid="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10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1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000"/>
                                        <p:tgtEl>
                                          <p:spTgt spid="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1000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1000"/>
                                        <p:tgtEl>
                                          <p:spTgt spid="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1000"/>
                                        <p:tgtEl>
                                          <p:spTgt spid="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1000"/>
                                        <p:tgtEl>
                                          <p:spTgt spid="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1000"/>
                                        <p:tgtEl>
                                          <p:spTgt spid="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1000"/>
                                        <p:tgtEl>
                                          <p:spTgt spid="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1000"/>
                                        <p:tgtEl>
                                          <p:spTgt spid="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1000"/>
                                        <p:tgtEl>
                                          <p:spTgt spid="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1000"/>
                                        <p:tgtEl>
                                          <p:spTgt spid="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1000"/>
                                        <p:tgtEl>
                                          <p:spTgt spid="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1000"/>
                                        <p:tgtEl>
                                          <p:spTgt spid="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1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10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1000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0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10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9" dur="1000"/>
                                        <p:tgtEl>
                                          <p:spTgt spid="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1000"/>
                                        <p:tgtEl>
                                          <p:spTgt spid="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5" dur="1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100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1" dur="100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1000"/>
                                        <p:tgtEl>
                                          <p:spTgt spid="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7" dur="1000"/>
                                        <p:tgtEl>
                                          <p:spTgt spid="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1000"/>
                                        <p:tgtEl>
                                          <p:spTgt spid="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3" dur="10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1000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9" dur="1000"/>
                                        <p:tgtEl>
                                          <p:spTgt spid="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1000"/>
                                        <p:tgtEl>
                                          <p:spTgt spid="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5" dur="1000"/>
                                        <p:tgtEl>
                                          <p:spTgt spid="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1000"/>
                                        <p:tgtEl>
                                          <p:spTgt spid="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1" dur="10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10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7" dur="1000"/>
                                        <p:tgtEl>
                                          <p:spTgt spid="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1000"/>
                                        <p:tgtEl>
                                          <p:spTgt spid="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3" dur="1000"/>
                                        <p:tgtEl>
                                          <p:spTgt spid="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1000"/>
                                        <p:tgtEl>
                                          <p:spTgt spid="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9" dur="1000"/>
                                        <p:tgtEl>
                                          <p:spTgt spid="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1000"/>
                                        <p:tgtEl>
                                          <p:spTgt spid="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5" dur="1000"/>
                                        <p:tgtEl>
                                          <p:spTgt spid="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1000"/>
                                        <p:tgtEl>
                                          <p:spTgt spid="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1" dur="100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1000"/>
                                        <p:tgtEl>
                                          <p:spTgt spid="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7" dur="1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0" dur="1000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3" dur="10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10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9" dur="10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2" dur="10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5" dur="10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8" dur="10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1" dur="10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4" dur="10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7" dur="10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0" dur="10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1000"/>
                                        <p:tgtEl>
                                          <p:spTgt spid="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6" dur="1000"/>
                                        <p:tgtEl>
                                          <p:spTgt spid="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9" dur="1000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2" dur="1000"/>
                                        <p:tgtEl>
                                          <p:spTgt spid="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5" dur="1000"/>
                                        <p:tgtEl>
                                          <p:spTgt spid="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8" dur="1000"/>
                                        <p:tgtEl>
                                          <p:spTgt spid="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1" dur="1000"/>
                                        <p:tgtEl>
                                          <p:spTgt spid="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4" dur="10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7" dur="1000"/>
                                        <p:tgtEl>
                                          <p:spTgt spid="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0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3" dur="10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6" dur="1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9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2" dur="1000"/>
                                        <p:tgtEl>
                                          <p:spTgt spid="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5" dur="1000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8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1" dur="1000"/>
                                        <p:tgtEl>
                                          <p:spTgt spid="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4" dur="100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7" dur="1000"/>
                                        <p:tgtEl>
                                          <p:spTgt spid="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0" dur="100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3" dur="10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6" dur="10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9" dur="10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2" dur="10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5" dur="10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8" dur="1000"/>
                                        <p:tgtEl>
                                          <p:spTgt spid="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1" dur="100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4" dur="100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7" dur="1000"/>
                                        <p:tgtEl>
                                          <p:spTgt spid="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0" dur="1000"/>
                                        <p:tgtEl>
                                          <p:spTgt spid="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3" dur="1000"/>
                                        <p:tgtEl>
                                          <p:spTgt spid="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6" dur="1000"/>
                                        <p:tgtEl>
                                          <p:spTgt spid="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9" dur="1000"/>
                                        <p:tgtEl>
                                          <p:spTgt spid="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2" dur="1000"/>
                                        <p:tgtEl>
                                          <p:spTgt spid="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5" dur="1000"/>
                                        <p:tgtEl>
                                          <p:spTgt spid="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8" dur="1000"/>
                                        <p:tgtEl>
                                          <p:spTgt spid="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1" dur="1000"/>
                                        <p:tgtEl>
                                          <p:spTgt spid="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4" dur="1000"/>
                                        <p:tgtEl>
                                          <p:spTgt spid="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7" dur="1000"/>
                                        <p:tgtEl>
                                          <p:spTgt spid="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0" dur="1000"/>
                                        <p:tgtEl>
                                          <p:spTgt spid="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3" dur="1000"/>
                                        <p:tgtEl>
                                          <p:spTgt spid="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6" dur="1000"/>
                                        <p:tgtEl>
                                          <p:spTgt spid="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9" dur="1000"/>
                                        <p:tgtEl>
                                          <p:spTgt spid="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2" dur="100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5" dur="1000"/>
                                        <p:tgtEl>
                                          <p:spTgt spid="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8" dur="1000"/>
                                        <p:tgtEl>
                                          <p:spTgt spid="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1" dur="1000"/>
                                        <p:tgtEl>
                                          <p:spTgt spid="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4" dur="1000"/>
                                        <p:tgtEl>
                                          <p:spTgt spid="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7" dur="1000"/>
                                        <p:tgtEl>
                                          <p:spTgt spid="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0" dur="1000"/>
                                        <p:tgtEl>
                                          <p:spTgt spid="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3" dur="1000"/>
                                        <p:tgtEl>
                                          <p:spTgt spid="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6" dur="1000"/>
                                        <p:tgtEl>
                                          <p:spTgt spid="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9" dur="1000"/>
                                        <p:tgtEl>
                                          <p:spTgt spid="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2" dur="1000"/>
                                        <p:tgtEl>
                                          <p:spTgt spid="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5" dur="10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8" dur="1000"/>
                                        <p:tgtEl>
                                          <p:spTgt spid="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1" dur="100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4" dur="1000"/>
                                        <p:tgtEl>
                                          <p:spTgt spid="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7" dur="1000"/>
                                        <p:tgtEl>
                                          <p:spTgt spid="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0" dur="10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3" dur="10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6" dur="10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9" dur="10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2" dur="10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5" dur="10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8" dur="10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1" dur="1000"/>
                                        <p:tgtEl>
                                          <p:spTgt spid="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4" dur="1000"/>
                                        <p:tgtEl>
                                          <p:spTgt spid="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7" dur="1000"/>
                                        <p:tgtEl>
                                          <p:spTgt spid="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0" dur="10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3" dur="100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6" dur="10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9" dur="1000"/>
                                        <p:tgtEl>
                                          <p:spTgt spid="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2" dur="1000"/>
                                        <p:tgtEl>
                                          <p:spTgt spid="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5" dur="10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8" dur="1000"/>
                                        <p:tgtEl>
                                          <p:spTgt spid="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1" dur="1000"/>
                                        <p:tgtEl>
                                          <p:spTgt spid="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4" dur="1000"/>
                                        <p:tgtEl>
                                          <p:spTgt spid="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7" dur="1000"/>
                                        <p:tgtEl>
                                          <p:spTgt spid="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0" dur="10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3" dur="1000"/>
                                        <p:tgtEl>
                                          <p:spTgt spid="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6" dur="100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9" dur="1000"/>
                                        <p:tgtEl>
                                          <p:spTgt spid="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2" dur="1000"/>
                                        <p:tgtEl>
                                          <p:spTgt spid="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5" dur="10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8" dur="1000"/>
                                        <p:tgtEl>
                                          <p:spTgt spid="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1" dur="10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4" dur="10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7" dur="100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0" dur="10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3" dur="10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6" dur="10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9" dur="10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2" dur="10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5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8" dur="1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1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4" dur="10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7" dur="10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0" dur="10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3" dur="10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6" dur="10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9" dur="1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2" dur="10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5" dur="1000"/>
                                        <p:tgtEl>
                                          <p:spTgt spid="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8" dur="1000"/>
                                        <p:tgtEl>
                                          <p:spTgt spid="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1" dur="1000"/>
                                        <p:tgtEl>
                                          <p:spTgt spid="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4" dur="1000"/>
                                        <p:tgtEl>
                                          <p:spTgt spid="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7" dur="100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0" dur="10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4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7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4" grpId="0" animBg="1"/>
      <p:bldP spid="2235" grpId="0" animBg="1"/>
      <p:bldP spid="2236" grpId="0" animBg="1"/>
      <p:bldP spid="2237" grpId="0" animBg="1"/>
      <p:bldP spid="2238" grpId="0" animBg="1"/>
      <p:bldP spid="2239" grpId="0" animBg="1"/>
      <p:bldP spid="2240" grpId="0" animBg="1"/>
      <p:bldP spid="2241" grpId="0" animBg="1"/>
      <p:bldP spid="2242" grpId="0" animBg="1"/>
      <p:bldP spid="2243" grpId="0" animBg="1"/>
      <p:bldP spid="2244" grpId="0" animBg="1"/>
      <p:bldP spid="2245" grpId="0" animBg="1"/>
      <p:bldP spid="2246" grpId="0" animBg="1"/>
      <p:bldP spid="2247" grpId="0" animBg="1"/>
      <p:bldP spid="2248" grpId="0" animBg="1"/>
      <p:bldP spid="2249" grpId="0" animBg="1"/>
      <p:bldP spid="2250" grpId="0" animBg="1"/>
      <p:bldP spid="2251" grpId="0" animBg="1"/>
      <p:bldP spid="2252" grpId="0" animBg="1"/>
      <p:bldP spid="2253" grpId="0" animBg="1"/>
      <p:bldP spid="2254" grpId="0" animBg="1"/>
      <p:bldP spid="2255" grpId="0" animBg="1"/>
      <p:bldP spid="2256" grpId="0" animBg="1"/>
      <p:bldP spid="2257" grpId="0" animBg="1"/>
      <p:bldP spid="2258" grpId="0" animBg="1"/>
      <p:bldP spid="2259" grpId="0" animBg="1"/>
      <p:bldP spid="2260" grpId="0" animBg="1"/>
      <p:bldP spid="2261" grpId="0" animBg="1"/>
      <p:bldP spid="2262" grpId="0" animBg="1"/>
      <p:bldP spid="2263" grpId="0" animBg="1"/>
      <p:bldP spid="2264" grpId="0" animBg="1"/>
      <p:bldP spid="2265" grpId="0" animBg="1"/>
      <p:bldP spid="2266" grpId="0" animBg="1"/>
      <p:bldP spid="2267" grpId="0" animBg="1"/>
      <p:bldP spid="2268" grpId="0" animBg="1"/>
      <p:bldP spid="2269" grpId="0" animBg="1"/>
      <p:bldP spid="2270" grpId="0" animBg="1"/>
      <p:bldP spid="2271" grpId="0" animBg="1"/>
      <p:bldP spid="2272" grpId="0" animBg="1"/>
      <p:bldP spid="2273" grpId="0" animBg="1"/>
      <p:bldP spid="2274" grpId="0" animBg="1"/>
      <p:bldP spid="2275" grpId="0" animBg="1"/>
      <p:bldP spid="2276" grpId="0" animBg="1"/>
      <p:bldP spid="2277" grpId="0" animBg="1"/>
      <p:bldP spid="2278" grpId="0" animBg="1"/>
      <p:bldP spid="2279" grpId="0" animBg="1"/>
      <p:bldP spid="2280" grpId="0" animBg="1"/>
      <p:bldP spid="2281" grpId="0" animBg="1"/>
      <p:bldP spid="2282" grpId="0" animBg="1"/>
      <p:bldP spid="2283" grpId="0" animBg="1"/>
      <p:bldP spid="2284" grpId="0" animBg="1"/>
      <p:bldP spid="2285" grpId="0" animBg="1"/>
      <p:bldP spid="2286" grpId="0" animBg="1"/>
      <p:bldP spid="2287" grpId="0" animBg="1"/>
      <p:bldP spid="2288" grpId="0" animBg="1"/>
      <p:bldP spid="2289" grpId="0" animBg="1"/>
      <p:bldP spid="2290" grpId="0" animBg="1"/>
      <p:bldP spid="2291" grpId="0" animBg="1"/>
      <p:bldP spid="2292" grpId="0" animBg="1"/>
      <p:bldP spid="2293" grpId="0" animBg="1"/>
      <p:bldP spid="2294" grpId="0" animBg="1"/>
      <p:bldP spid="2295" grpId="0" animBg="1"/>
      <p:bldP spid="2296" grpId="0" animBg="1"/>
      <p:bldP spid="2297" grpId="0" animBg="1"/>
      <p:bldP spid="2298" grpId="0" animBg="1"/>
      <p:bldP spid="2299" grpId="0" animBg="1"/>
      <p:bldP spid="2300" grpId="0" animBg="1"/>
      <p:bldP spid="2301" grpId="0" animBg="1"/>
      <p:bldP spid="2302" grpId="0" animBg="1"/>
      <p:bldP spid="2303" grpId="0" animBg="1"/>
      <p:bldP spid="2304" grpId="0" animBg="1"/>
      <p:bldP spid="2305" grpId="0" animBg="1"/>
      <p:bldP spid="2306" grpId="0" animBg="1"/>
      <p:bldP spid="2307" grpId="0" animBg="1"/>
      <p:bldP spid="2308" grpId="0" animBg="1"/>
      <p:bldP spid="2309" grpId="0" animBg="1"/>
      <p:bldP spid="2310" grpId="0" animBg="1"/>
      <p:bldP spid="2311" grpId="0" animBg="1"/>
      <p:bldP spid="2312" grpId="0" animBg="1"/>
      <p:bldP spid="2313" grpId="0" animBg="1"/>
      <p:bldP spid="2314" grpId="0" animBg="1"/>
      <p:bldP spid="2315" grpId="0" animBg="1"/>
      <p:bldP spid="2316" grpId="0" animBg="1"/>
      <p:bldP spid="2317" grpId="0" animBg="1"/>
      <p:bldP spid="2318" grpId="0" animBg="1"/>
      <p:bldP spid="2319" grpId="0" animBg="1"/>
      <p:bldP spid="2320" grpId="0" animBg="1"/>
      <p:bldP spid="2321" grpId="0" animBg="1"/>
      <p:bldP spid="2322" grpId="0" animBg="1"/>
      <p:bldP spid="2323" grpId="0" animBg="1"/>
      <p:bldP spid="2324" grpId="0" animBg="1"/>
      <p:bldP spid="2325" grpId="0" animBg="1"/>
      <p:bldP spid="2326" grpId="0" animBg="1"/>
      <p:bldP spid="2327" grpId="0" animBg="1"/>
      <p:bldP spid="2328" grpId="0" animBg="1"/>
      <p:bldP spid="2329" grpId="0" animBg="1"/>
      <p:bldP spid="2330" grpId="0" animBg="1"/>
      <p:bldP spid="2331" grpId="0" animBg="1"/>
      <p:bldP spid="2332" grpId="0" animBg="1"/>
      <p:bldP spid="2333" grpId="0" animBg="1"/>
      <p:bldP spid="2334" grpId="0" animBg="1"/>
      <p:bldP spid="2335" grpId="0" animBg="1"/>
      <p:bldP spid="2336" grpId="0" animBg="1"/>
      <p:bldP spid="2337" grpId="0" animBg="1"/>
      <p:bldP spid="2338" grpId="0" animBg="1"/>
      <p:bldP spid="2339" grpId="0" animBg="1"/>
      <p:bldP spid="2340" grpId="0" animBg="1"/>
      <p:bldP spid="2341" grpId="0" animBg="1"/>
      <p:bldP spid="2342" grpId="0" animBg="1"/>
      <p:bldP spid="2343" grpId="0" animBg="1"/>
      <p:bldP spid="2344" grpId="0" animBg="1"/>
      <p:bldP spid="2345" grpId="0" animBg="1"/>
      <p:bldP spid="2346" grpId="0" animBg="1"/>
      <p:bldP spid="2347" grpId="0" animBg="1"/>
      <p:bldP spid="2348" grpId="0" animBg="1"/>
      <p:bldP spid="2349" grpId="0" animBg="1"/>
      <p:bldP spid="2350" grpId="0" animBg="1"/>
      <p:bldP spid="2351" grpId="0" animBg="1"/>
      <p:bldP spid="2352" grpId="0" animBg="1"/>
      <p:bldP spid="2353" grpId="0" animBg="1"/>
      <p:bldP spid="2354" grpId="0" animBg="1"/>
      <p:bldP spid="2355" grpId="0" animBg="1"/>
      <p:bldP spid="2356" grpId="0" animBg="1"/>
      <p:bldP spid="2357" grpId="0" animBg="1"/>
      <p:bldP spid="2358" grpId="0" animBg="1"/>
      <p:bldP spid="2359" grpId="0" animBg="1"/>
      <p:bldP spid="2360" grpId="0" animBg="1"/>
      <p:bldP spid="2361" grpId="0" animBg="1"/>
      <p:bldP spid="2362" grpId="0" animBg="1"/>
      <p:bldP spid="2363" grpId="0" animBg="1"/>
      <p:bldP spid="2364" grpId="0" animBg="1"/>
      <p:bldP spid="2365" grpId="0" animBg="1"/>
      <p:bldP spid="2366" grpId="0" animBg="1"/>
      <p:bldP spid="2367" grpId="0" animBg="1"/>
      <p:bldP spid="2368" grpId="0" animBg="1"/>
      <p:bldP spid="2369" grpId="0" animBg="1"/>
      <p:bldP spid="2370" grpId="0" animBg="1"/>
      <p:bldP spid="2371" grpId="0" animBg="1"/>
      <p:bldP spid="2372" grpId="0" animBg="1"/>
      <p:bldP spid="2373" grpId="0" animBg="1"/>
      <p:bldP spid="2374" grpId="0" animBg="1"/>
      <p:bldP spid="2375" grpId="0" animBg="1"/>
      <p:bldP spid="2376" grpId="0" animBg="1"/>
      <p:bldP spid="2377" grpId="0" animBg="1"/>
      <p:bldP spid="2378" grpId="0" animBg="1"/>
      <p:bldP spid="2379" grpId="0" animBg="1"/>
      <p:bldP spid="2380" grpId="0" animBg="1"/>
      <p:bldP spid="2381" grpId="0" animBg="1"/>
      <p:bldP spid="2382" grpId="0" animBg="1"/>
      <p:bldP spid="2383" grpId="0" animBg="1"/>
      <p:bldP spid="2384" grpId="0" animBg="1"/>
      <p:bldP spid="2385" grpId="0" animBg="1"/>
      <p:bldP spid="2386" grpId="0" animBg="1"/>
      <p:bldP spid="2387" grpId="0" animBg="1"/>
      <p:bldP spid="2388" grpId="0" animBg="1"/>
      <p:bldP spid="2389" grpId="0" animBg="1"/>
      <p:bldP spid="2390" grpId="0" animBg="1"/>
      <p:bldP spid="2391" grpId="0" animBg="1"/>
      <p:bldP spid="2392" grpId="0" animBg="1"/>
      <p:bldP spid="2393" grpId="0" animBg="1"/>
      <p:bldP spid="2394" grpId="0" animBg="1"/>
      <p:bldP spid="2395" grpId="0" animBg="1"/>
      <p:bldP spid="2396" grpId="0" animBg="1"/>
      <p:bldP spid="2397" grpId="0" animBg="1"/>
      <p:bldP spid="2398" grpId="0" animBg="1"/>
      <p:bldP spid="2399" grpId="0" animBg="1"/>
      <p:bldP spid="2400" grpId="0" animBg="1"/>
      <p:bldP spid="2401" grpId="0" animBg="1"/>
      <p:bldP spid="2402" grpId="0" animBg="1"/>
      <p:bldP spid="2403" grpId="0" animBg="1"/>
      <p:bldP spid="2404" grpId="0" animBg="1"/>
      <p:bldP spid="2405" grpId="0" animBg="1"/>
      <p:bldP spid="2406" grpId="0" animBg="1"/>
      <p:bldP spid="2407" grpId="0" animBg="1"/>
      <p:bldP spid="2408" grpId="0" animBg="1"/>
      <p:bldP spid="2409" grpId="0" animBg="1"/>
      <p:bldP spid="2410" grpId="0" animBg="1"/>
      <p:bldP spid="2411" grpId="0" animBg="1"/>
      <p:bldP spid="2412" grpId="0" animBg="1"/>
      <p:bldP spid="2413" grpId="0" animBg="1"/>
      <p:bldP spid="2414" grpId="0" animBg="1"/>
      <p:bldP spid="2415" grpId="0" animBg="1"/>
      <p:bldP spid="2416" grpId="0" animBg="1"/>
      <p:bldP spid="2417" grpId="0" animBg="1"/>
      <p:bldP spid="2418" grpId="0" animBg="1"/>
      <p:bldP spid="2419" grpId="0" animBg="1"/>
      <p:bldP spid="2420" grpId="0" animBg="1"/>
      <p:bldP spid="2421" grpId="0" animBg="1"/>
      <p:bldP spid="2422" grpId="0" animBg="1"/>
      <p:bldP spid="2423" grpId="0" animBg="1"/>
      <p:bldP spid="2424" grpId="0" animBg="1"/>
      <p:bldP spid="2425" grpId="0" animBg="1"/>
      <p:bldP spid="2426" grpId="0" animBg="1"/>
      <p:bldP spid="2427" grpId="0" animBg="1"/>
      <p:bldP spid="2428" grpId="0" animBg="1"/>
      <p:bldP spid="2429" grpId="0" animBg="1"/>
      <p:bldP spid="2430" grpId="0" animBg="1"/>
      <p:bldP spid="2431" grpId="0" animBg="1"/>
      <p:bldP spid="2432" grpId="0" animBg="1"/>
      <p:bldP spid="2433" grpId="0" animBg="1"/>
      <p:bldP spid="2434" grpId="0" animBg="1"/>
      <p:bldP spid="2435" grpId="0" animBg="1"/>
      <p:bldP spid="2436" grpId="0" animBg="1"/>
      <p:bldP spid="2437" grpId="0" animBg="1"/>
      <p:bldP spid="2438" grpId="0" animBg="1"/>
      <p:bldP spid="2439" grpId="0" animBg="1"/>
      <p:bldP spid="2440" grpId="0" animBg="1"/>
      <p:bldP spid="2441" grpId="0" animBg="1"/>
      <p:bldP spid="2442" grpId="0" animBg="1"/>
      <p:bldP spid="2443" grpId="0" animBg="1"/>
      <p:bldP spid="2444" grpId="0" animBg="1"/>
      <p:bldP spid="2445" grpId="0" animBg="1"/>
      <p:bldP spid="2446" grpId="0" animBg="1"/>
      <p:bldP spid="2447" grpId="0" animBg="1"/>
      <p:bldP spid="2448" grpId="0" animBg="1"/>
      <p:bldP spid="2449" grpId="0" animBg="1"/>
      <p:bldP spid="2450" grpId="0" animBg="1"/>
      <p:bldP spid="2451" grpId="0" animBg="1"/>
      <p:bldP spid="2452" grpId="0" animBg="1"/>
      <p:bldP spid="2453" grpId="0" animBg="1"/>
      <p:bldP spid="2454" grpId="0" animBg="1"/>
      <p:bldP spid="2455" grpId="0" animBg="1"/>
      <p:bldP spid="2456" grpId="0" animBg="1"/>
      <p:bldP spid="2457" grpId="0" animBg="1"/>
      <p:bldP spid="2458" grpId="0" animBg="1"/>
      <p:bldP spid="2459" grpId="0" animBg="1"/>
      <p:bldP spid="2460" grpId="0" animBg="1"/>
      <p:bldP spid="2461" grpId="0" animBg="1"/>
      <p:bldP spid="2462" grpId="0" animBg="1"/>
      <p:bldP spid="2463" grpId="0" animBg="1"/>
      <p:bldP spid="2464" grpId="0" animBg="1"/>
      <p:bldP spid="2465" grpId="0" animBg="1"/>
      <p:bldP spid="2466" grpId="0" animBg="1"/>
      <p:bldP spid="2467" grpId="0" animBg="1"/>
      <p:bldP spid="2468" grpId="0" animBg="1"/>
      <p:bldP spid="2469" grpId="0" animBg="1"/>
      <p:bldP spid="2470" grpId="0" animBg="1"/>
      <p:bldP spid="2471" grpId="0" animBg="1"/>
      <p:bldP spid="2472" grpId="0" animBg="1"/>
      <p:bldP spid="2473" grpId="0" animBg="1"/>
      <p:bldP spid="2474" grpId="0" animBg="1"/>
      <p:bldP spid="2475" grpId="0" animBg="1"/>
      <p:bldP spid="2476" grpId="0" animBg="1"/>
      <p:bldP spid="2477" grpId="0" animBg="1"/>
      <p:bldP spid="2478" grpId="0" animBg="1"/>
      <p:bldP spid="2479" grpId="0" animBg="1"/>
      <p:bldP spid="2480" grpId="0" animBg="1"/>
      <p:bldP spid="2481" grpId="0" animBg="1"/>
      <p:bldP spid="2482" grpId="0" animBg="1"/>
      <p:bldP spid="2483" grpId="0" animBg="1"/>
      <p:bldP spid="2484" grpId="0" animBg="1"/>
      <p:bldP spid="2485" grpId="0" animBg="1"/>
      <p:bldP spid="2486" grpId="0" animBg="1"/>
      <p:bldP spid="2487" grpId="0" animBg="1"/>
      <p:bldP spid="2488" grpId="0" animBg="1"/>
      <p:bldP spid="2489" grpId="0" animBg="1"/>
      <p:bldP spid="2490" grpId="0" animBg="1"/>
      <p:bldP spid="2491" grpId="0" animBg="1"/>
      <p:bldP spid="2492" grpId="0" animBg="1"/>
      <p:bldP spid="2493" grpId="0" animBg="1"/>
      <p:bldP spid="2494" grpId="0" animBg="1"/>
      <p:bldP spid="2495" grpId="0" animBg="1"/>
      <p:bldP spid="2496" grpId="0" animBg="1"/>
      <p:bldP spid="2497" grpId="0" animBg="1"/>
      <p:bldP spid="2498" grpId="0" animBg="1"/>
      <p:bldP spid="2499" grpId="0" animBg="1"/>
      <p:bldP spid="2500" grpId="0" animBg="1"/>
      <p:bldP spid="2501" grpId="0" animBg="1"/>
      <p:bldP spid="2502" grpId="0" animBg="1"/>
      <p:bldP spid="2503" grpId="0" animBg="1"/>
      <p:bldP spid="2504" grpId="0" animBg="1"/>
      <p:bldP spid="2505" grpId="0" animBg="1"/>
      <p:bldP spid="2506" grpId="0" animBg="1"/>
      <p:bldP spid="2507" grpId="0" animBg="1"/>
      <p:bldP spid="2508" grpId="0" animBg="1"/>
      <p:bldP spid="2509" grpId="0" animBg="1"/>
      <p:bldP spid="2510" grpId="0" animBg="1"/>
      <p:bldP spid="2511" grpId="0" animBg="1"/>
      <p:bldP spid="2512" grpId="0" animBg="1"/>
      <p:bldP spid="2513" grpId="0" animBg="1"/>
      <p:bldP spid="2514" grpId="0" animBg="1"/>
      <p:bldP spid="2515" grpId="0" animBg="1"/>
      <p:bldP spid="2516" grpId="0" animBg="1"/>
      <p:bldP spid="2517" grpId="0" animBg="1"/>
      <p:bldP spid="2518" grpId="0" animBg="1"/>
      <p:bldP spid="2519" grpId="0" animBg="1"/>
      <p:bldP spid="2520" grpId="0" animBg="1"/>
      <p:bldP spid="2521" grpId="0" animBg="1"/>
      <p:bldP spid="2522" grpId="0" animBg="1"/>
      <p:bldP spid="2523" grpId="0" animBg="1"/>
      <p:bldP spid="2524" grpId="0" animBg="1"/>
      <p:bldP spid="2525" grpId="0" animBg="1"/>
      <p:bldP spid="2526" grpId="0" animBg="1"/>
      <p:bldP spid="2527" grpId="0" animBg="1"/>
      <p:bldP spid="2528" grpId="0" animBg="1"/>
      <p:bldP spid="2529" grpId="0" animBg="1"/>
      <p:bldP spid="2530" grpId="0" animBg="1"/>
      <p:bldP spid="2531" grpId="0" animBg="1"/>
      <p:bldP spid="2532" grpId="0" animBg="1"/>
      <p:bldP spid="2533" grpId="0" animBg="1"/>
      <p:bldP spid="2534" grpId="0" animBg="1"/>
      <p:bldP spid="2535" grpId="0" animBg="1"/>
      <p:bldP spid="2536" grpId="0" animBg="1"/>
      <p:bldP spid="2537" grpId="0" animBg="1"/>
      <p:bldP spid="2538" grpId="0" animBg="1"/>
      <p:bldP spid="2539" grpId="0" animBg="1"/>
      <p:bldP spid="2540" grpId="0" animBg="1"/>
      <p:bldP spid="2541" grpId="0" animBg="1"/>
      <p:bldP spid="2542" grpId="0" animBg="1"/>
      <p:bldP spid="2543" grpId="0" animBg="1"/>
      <p:bldP spid="2544" grpId="0" animBg="1"/>
      <p:bldP spid="2545" grpId="0" animBg="1"/>
      <p:bldP spid="2546" grpId="0" animBg="1"/>
      <p:bldP spid="2547" grpId="0" animBg="1"/>
      <p:bldP spid="2548" grpId="0" animBg="1"/>
      <p:bldP spid="2549" grpId="0" animBg="1"/>
      <p:bldP spid="2550" grpId="0" animBg="1"/>
      <p:bldP spid="2551" grpId="0" animBg="1"/>
      <p:bldP spid="2552" grpId="0" animBg="1"/>
      <p:bldP spid="2553" grpId="0" animBg="1"/>
      <p:bldP spid="2554" grpId="0" animBg="1"/>
      <p:bldP spid="2555" grpId="0" animBg="1"/>
      <p:bldP spid="2556" grpId="0" animBg="1"/>
      <p:bldP spid="2557" grpId="0" animBg="1"/>
      <p:bldP spid="2558" grpId="0" animBg="1"/>
      <p:bldP spid="2559" grpId="0" animBg="1"/>
      <p:bldP spid="2560" grpId="0" animBg="1"/>
      <p:bldP spid="2561" grpId="0" animBg="1"/>
      <p:bldP spid="2562" grpId="0" animBg="1"/>
      <p:bldP spid="2563" grpId="0" animBg="1"/>
      <p:bldP spid="2564" grpId="0" animBg="1"/>
      <p:bldP spid="2565" grpId="0" animBg="1"/>
      <p:bldP spid="2566" grpId="0" animBg="1"/>
      <p:bldP spid="2567" grpId="0" animBg="1"/>
      <p:bldP spid="2568" grpId="0" animBg="1"/>
      <p:bldP spid="2569" grpId="0" animBg="1"/>
      <p:bldP spid="2570" grpId="0" animBg="1"/>
      <p:bldP spid="2571" grpId="0" animBg="1"/>
      <p:bldP spid="2572" grpId="0" animBg="1"/>
      <p:bldP spid="2573" grpId="0" animBg="1"/>
      <p:bldP spid="2574" grpId="0" animBg="1"/>
      <p:bldP spid="2575" grpId="0" animBg="1"/>
      <p:bldP spid="2576" grpId="0" animBg="1"/>
      <p:bldP spid="2577" grpId="0" animBg="1"/>
      <p:bldP spid="2578" grpId="0" animBg="1"/>
      <p:bldP spid="2579" grpId="0" animBg="1"/>
      <p:bldP spid="2580" grpId="0" animBg="1"/>
      <p:bldP spid="2581" grpId="0" animBg="1"/>
      <p:bldP spid="2582" grpId="0" animBg="1"/>
      <p:bldP spid="2583" grpId="0" animBg="1"/>
      <p:bldP spid="2584" grpId="0" animBg="1"/>
      <p:bldP spid="2585" grpId="0" animBg="1"/>
      <p:bldP spid="2586" grpId="0" animBg="1"/>
      <p:bldP spid="2587" grpId="0" animBg="1"/>
      <p:bldP spid="2588" grpId="0" animBg="1"/>
      <p:bldP spid="2589" grpId="0" animBg="1"/>
      <p:bldP spid="2590" grpId="0" animBg="1"/>
      <p:bldP spid="2591" grpId="0" animBg="1"/>
      <p:bldP spid="2592" grpId="0" animBg="1"/>
      <p:bldP spid="2593" grpId="0" animBg="1"/>
      <p:bldP spid="2594" grpId="0" animBg="1"/>
      <p:bldP spid="2595" grpId="0" animBg="1"/>
      <p:bldP spid="2596" grpId="0" animBg="1"/>
      <p:bldP spid="2597" grpId="0" animBg="1"/>
      <p:bldP spid="2598" grpId="0" animBg="1"/>
      <p:bldP spid="2599" grpId="0" animBg="1"/>
      <p:bldP spid="2600" grpId="0" animBg="1"/>
      <p:bldP spid="2601" grpId="0" animBg="1"/>
      <p:bldP spid="2602" grpId="0" animBg="1"/>
      <p:bldP spid="2603" grpId="0" animBg="1"/>
      <p:bldP spid="2604" grpId="0" animBg="1"/>
      <p:bldP spid="2605" grpId="0" animBg="1"/>
      <p:bldP spid="2606" grpId="0" animBg="1"/>
      <p:bldP spid="2607" grpId="0" animBg="1"/>
      <p:bldP spid="2608" grpId="0" animBg="1"/>
      <p:bldP spid="2609" grpId="0" animBg="1"/>
      <p:bldP spid="2610" grpId="0" animBg="1"/>
      <p:bldP spid="2611" grpId="0" animBg="1"/>
      <p:bldP spid="2612" grpId="0" animBg="1"/>
      <p:bldP spid="2613" grpId="0" animBg="1"/>
      <p:bldP spid="2614" grpId="0" animBg="1"/>
      <p:bldP spid="2615" grpId="0" animBg="1"/>
      <p:bldP spid="2616" grpId="0" animBg="1"/>
      <p:bldP spid="2617" grpId="0" animBg="1"/>
      <p:bldP spid="2618" grpId="0" animBg="1"/>
      <p:bldP spid="2619" grpId="0" animBg="1"/>
      <p:bldP spid="2620" grpId="0" animBg="1"/>
      <p:bldP spid="2621" grpId="0" animBg="1"/>
      <p:bldP spid="2622" grpId="0" animBg="1"/>
      <p:bldP spid="2623" grpId="0" animBg="1"/>
      <p:bldP spid="2624" grpId="0" animBg="1"/>
      <p:bldP spid="2625" grpId="0" animBg="1"/>
      <p:bldP spid="2626" grpId="0" animBg="1"/>
      <p:bldP spid="2627" grpId="0" animBg="1"/>
      <p:bldP spid="2628" grpId="0" animBg="1"/>
      <p:bldP spid="2629" grpId="0" animBg="1"/>
      <p:bldP spid="2630" grpId="0" animBg="1"/>
      <p:bldP spid="2631" grpId="0" animBg="1"/>
      <p:bldP spid="2632" grpId="0" animBg="1"/>
      <p:bldP spid="2633" grpId="0" animBg="1"/>
      <p:bldP spid="2634" grpId="0" animBg="1"/>
      <p:bldP spid="2635" grpId="0" animBg="1"/>
      <p:bldP spid="2636" grpId="0" animBg="1"/>
      <p:bldP spid="2637" grpId="0" animBg="1"/>
      <p:bldP spid="2638" grpId="0" animBg="1"/>
      <p:bldP spid="2639" grpId="0" animBg="1"/>
      <p:bldP spid="2640" grpId="0" animBg="1"/>
      <p:bldP spid="2641" grpId="0" animBg="1"/>
      <p:bldP spid="2642" grpId="0" animBg="1"/>
      <p:bldP spid="2643" grpId="0" animBg="1"/>
      <p:bldP spid="2644" grpId="0" animBg="1"/>
      <p:bldP spid="2645" grpId="0" animBg="1"/>
      <p:bldP spid="2646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/>
      <p:bldP spid="26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1040008" y="807600"/>
            <a:ext cx="290387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nào?</a:t>
            </a:r>
            <a:endParaRPr lang="vi-VN" sz="28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" name="Google Shape;1785;p44">
            <a:extLst>
              <a:ext uri="{FF2B5EF4-FFF2-40B4-BE49-F238E27FC236}">
                <a16:creationId xmlns:a16="http://schemas.microsoft.com/office/drawing/2014/main" id="{D9E353C4-E8B2-4636-917D-474B77646C7E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786;p44">
            <a:extLst>
              <a:ext uri="{FF2B5EF4-FFF2-40B4-BE49-F238E27FC236}">
                <a16:creationId xmlns:a16="http://schemas.microsoft.com/office/drawing/2014/main" id="{C8AAAF14-BFC2-403A-9216-D6D58EEB5B93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787;p44">
            <a:extLst>
              <a:ext uri="{FF2B5EF4-FFF2-40B4-BE49-F238E27FC236}">
                <a16:creationId xmlns:a16="http://schemas.microsoft.com/office/drawing/2014/main" id="{F5240043-8318-47A6-B1CB-5C222EA327F0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88;p44">
            <a:extLst>
              <a:ext uri="{FF2B5EF4-FFF2-40B4-BE49-F238E27FC236}">
                <a16:creationId xmlns:a16="http://schemas.microsoft.com/office/drawing/2014/main" id="{AC583465-2AF5-49AC-BA12-6F17E0ED71C1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89;p44">
            <a:extLst>
              <a:ext uri="{FF2B5EF4-FFF2-40B4-BE49-F238E27FC236}">
                <a16:creationId xmlns:a16="http://schemas.microsoft.com/office/drawing/2014/main" id="{ECFC76EF-2D16-42C4-999E-5C80B7603C8F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790;p44">
            <a:extLst>
              <a:ext uri="{FF2B5EF4-FFF2-40B4-BE49-F238E27FC236}">
                <a16:creationId xmlns:a16="http://schemas.microsoft.com/office/drawing/2014/main" id="{E3E1E410-2F94-43E7-A572-A7A955E33A20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791;p44">
            <a:extLst>
              <a:ext uri="{FF2B5EF4-FFF2-40B4-BE49-F238E27FC236}">
                <a16:creationId xmlns:a16="http://schemas.microsoft.com/office/drawing/2014/main" id="{6E1AC722-95FE-45FC-BD23-15A2C7F38F2C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792;p44">
            <a:extLst>
              <a:ext uri="{FF2B5EF4-FFF2-40B4-BE49-F238E27FC236}">
                <a16:creationId xmlns:a16="http://schemas.microsoft.com/office/drawing/2014/main" id="{DCDFC212-94AB-4AD1-8528-D8073E686686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93;p44">
            <a:extLst>
              <a:ext uri="{FF2B5EF4-FFF2-40B4-BE49-F238E27FC236}">
                <a16:creationId xmlns:a16="http://schemas.microsoft.com/office/drawing/2014/main" id="{493A2C92-2972-4DD7-98EC-4E65256BFE48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94;p44">
            <a:extLst>
              <a:ext uri="{FF2B5EF4-FFF2-40B4-BE49-F238E27FC236}">
                <a16:creationId xmlns:a16="http://schemas.microsoft.com/office/drawing/2014/main" id="{BBB659E5-C7C9-4162-86AB-5E7D8997FA39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95;p44">
            <a:extLst>
              <a:ext uri="{FF2B5EF4-FFF2-40B4-BE49-F238E27FC236}">
                <a16:creationId xmlns:a16="http://schemas.microsoft.com/office/drawing/2014/main" id="{F020FEEE-2D41-4CF9-B648-F686C189535E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96;p44">
            <a:extLst>
              <a:ext uri="{FF2B5EF4-FFF2-40B4-BE49-F238E27FC236}">
                <a16:creationId xmlns:a16="http://schemas.microsoft.com/office/drawing/2014/main" id="{45A3D901-247F-4E28-8A25-C508A05BD3A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7;p44">
            <a:extLst>
              <a:ext uri="{FF2B5EF4-FFF2-40B4-BE49-F238E27FC236}">
                <a16:creationId xmlns:a16="http://schemas.microsoft.com/office/drawing/2014/main" id="{F80DB1DA-53F0-4220-8538-D339980D75F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8;p44">
            <a:extLst>
              <a:ext uri="{FF2B5EF4-FFF2-40B4-BE49-F238E27FC236}">
                <a16:creationId xmlns:a16="http://schemas.microsoft.com/office/drawing/2014/main" id="{39DA4558-FC5E-4B4A-8D78-DBAF1852AE28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9;p44">
            <a:extLst>
              <a:ext uri="{FF2B5EF4-FFF2-40B4-BE49-F238E27FC236}">
                <a16:creationId xmlns:a16="http://schemas.microsoft.com/office/drawing/2014/main" id="{FCC8DDDE-7E5A-4AAC-83ED-736545C07FC6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800;p44">
            <a:extLst>
              <a:ext uri="{FF2B5EF4-FFF2-40B4-BE49-F238E27FC236}">
                <a16:creationId xmlns:a16="http://schemas.microsoft.com/office/drawing/2014/main" id="{31E4CC01-6A4B-4456-BBF4-E94676595C9F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801;p44">
            <a:extLst>
              <a:ext uri="{FF2B5EF4-FFF2-40B4-BE49-F238E27FC236}">
                <a16:creationId xmlns:a16="http://schemas.microsoft.com/office/drawing/2014/main" id="{CD52164F-862A-4316-8F3A-797C8798A28C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802;p44">
            <a:extLst>
              <a:ext uri="{FF2B5EF4-FFF2-40B4-BE49-F238E27FC236}">
                <a16:creationId xmlns:a16="http://schemas.microsoft.com/office/drawing/2014/main" id="{35DFEA20-7847-4009-A5AA-10E244BE4CA2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803;p44">
            <a:extLst>
              <a:ext uri="{FF2B5EF4-FFF2-40B4-BE49-F238E27FC236}">
                <a16:creationId xmlns:a16="http://schemas.microsoft.com/office/drawing/2014/main" id="{23F9B82A-EF12-47B7-BA67-6F9B8DAFC50C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04;p44">
            <a:extLst>
              <a:ext uri="{FF2B5EF4-FFF2-40B4-BE49-F238E27FC236}">
                <a16:creationId xmlns:a16="http://schemas.microsoft.com/office/drawing/2014/main" id="{263BB629-787B-4107-9D62-88CE8B9D0D70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805;p44">
            <a:extLst>
              <a:ext uri="{FF2B5EF4-FFF2-40B4-BE49-F238E27FC236}">
                <a16:creationId xmlns:a16="http://schemas.microsoft.com/office/drawing/2014/main" id="{19FE7D19-6637-4705-BBEB-BC299BAE724C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06;p44">
            <a:extLst>
              <a:ext uri="{FF2B5EF4-FFF2-40B4-BE49-F238E27FC236}">
                <a16:creationId xmlns:a16="http://schemas.microsoft.com/office/drawing/2014/main" id="{FD09CCAA-D36A-402C-94DC-07DBC9199F9F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7;p44">
            <a:extLst>
              <a:ext uri="{FF2B5EF4-FFF2-40B4-BE49-F238E27FC236}">
                <a16:creationId xmlns:a16="http://schemas.microsoft.com/office/drawing/2014/main" id="{977646FD-A253-4858-9A45-1D094B6C321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8;p44">
            <a:extLst>
              <a:ext uri="{FF2B5EF4-FFF2-40B4-BE49-F238E27FC236}">
                <a16:creationId xmlns:a16="http://schemas.microsoft.com/office/drawing/2014/main" id="{AE31BFAB-8733-4E44-AECA-540E5287A3F6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9;p44">
            <a:extLst>
              <a:ext uri="{FF2B5EF4-FFF2-40B4-BE49-F238E27FC236}">
                <a16:creationId xmlns:a16="http://schemas.microsoft.com/office/drawing/2014/main" id="{23AA5D6E-BC77-422E-B8CF-770F8747C082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10;p44">
            <a:extLst>
              <a:ext uri="{FF2B5EF4-FFF2-40B4-BE49-F238E27FC236}">
                <a16:creationId xmlns:a16="http://schemas.microsoft.com/office/drawing/2014/main" id="{CA71B51C-E17F-47E2-BA3E-C5E2CD064F36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11;p44">
            <a:extLst>
              <a:ext uri="{FF2B5EF4-FFF2-40B4-BE49-F238E27FC236}">
                <a16:creationId xmlns:a16="http://schemas.microsoft.com/office/drawing/2014/main" id="{FA617262-6BE6-49FF-B19D-EEB7C980409D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12;p44">
            <a:extLst>
              <a:ext uri="{FF2B5EF4-FFF2-40B4-BE49-F238E27FC236}">
                <a16:creationId xmlns:a16="http://schemas.microsoft.com/office/drawing/2014/main" id="{4FC3D182-0552-4CE2-BD3F-FA8D4E7D6AA3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13;p44">
            <a:extLst>
              <a:ext uri="{FF2B5EF4-FFF2-40B4-BE49-F238E27FC236}">
                <a16:creationId xmlns:a16="http://schemas.microsoft.com/office/drawing/2014/main" id="{3BFEA569-6C7C-4539-92BA-C09D8562A4BD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14;p44">
            <a:extLst>
              <a:ext uri="{FF2B5EF4-FFF2-40B4-BE49-F238E27FC236}">
                <a16:creationId xmlns:a16="http://schemas.microsoft.com/office/drawing/2014/main" id="{2613F3E7-5BC9-429B-8858-F5F20AC93450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15;p44">
            <a:extLst>
              <a:ext uri="{FF2B5EF4-FFF2-40B4-BE49-F238E27FC236}">
                <a16:creationId xmlns:a16="http://schemas.microsoft.com/office/drawing/2014/main" id="{517E9BA1-73FD-437B-B8FF-B306A9B0681B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16;p44">
            <a:extLst>
              <a:ext uri="{FF2B5EF4-FFF2-40B4-BE49-F238E27FC236}">
                <a16:creationId xmlns:a16="http://schemas.microsoft.com/office/drawing/2014/main" id="{71AC08FE-78B0-4BF4-A6BB-68733586695B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7;p44">
            <a:extLst>
              <a:ext uri="{FF2B5EF4-FFF2-40B4-BE49-F238E27FC236}">
                <a16:creationId xmlns:a16="http://schemas.microsoft.com/office/drawing/2014/main" id="{4EE9D06F-833B-4C1A-8910-B114F5B508E2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8;p44">
            <a:extLst>
              <a:ext uri="{FF2B5EF4-FFF2-40B4-BE49-F238E27FC236}">
                <a16:creationId xmlns:a16="http://schemas.microsoft.com/office/drawing/2014/main" id="{DAC23023-FE3A-4F0F-9C48-A8EACE2E6DD6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9;p44">
            <a:extLst>
              <a:ext uri="{FF2B5EF4-FFF2-40B4-BE49-F238E27FC236}">
                <a16:creationId xmlns:a16="http://schemas.microsoft.com/office/drawing/2014/main" id="{9E4D9646-1488-4F8A-B6B3-D065DC06C051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20;p44">
            <a:extLst>
              <a:ext uri="{FF2B5EF4-FFF2-40B4-BE49-F238E27FC236}">
                <a16:creationId xmlns:a16="http://schemas.microsoft.com/office/drawing/2014/main" id="{A41DC4DE-2B20-4160-8E24-47D3C068AD91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21;p44">
            <a:extLst>
              <a:ext uri="{FF2B5EF4-FFF2-40B4-BE49-F238E27FC236}">
                <a16:creationId xmlns:a16="http://schemas.microsoft.com/office/drawing/2014/main" id="{687144B5-2DFB-4D91-9FED-CED758340E30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22;p44">
            <a:extLst>
              <a:ext uri="{FF2B5EF4-FFF2-40B4-BE49-F238E27FC236}">
                <a16:creationId xmlns:a16="http://schemas.microsoft.com/office/drawing/2014/main" id="{540A3DFD-8342-4B91-A3F7-461BB6829368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23;p44">
            <a:extLst>
              <a:ext uri="{FF2B5EF4-FFF2-40B4-BE49-F238E27FC236}">
                <a16:creationId xmlns:a16="http://schemas.microsoft.com/office/drawing/2014/main" id="{12B8E277-0B13-4EA4-AF99-5463675BE09F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24;p44">
            <a:extLst>
              <a:ext uri="{FF2B5EF4-FFF2-40B4-BE49-F238E27FC236}">
                <a16:creationId xmlns:a16="http://schemas.microsoft.com/office/drawing/2014/main" id="{B7066304-8E65-4139-8F56-16B66108209A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25;p44">
            <a:extLst>
              <a:ext uri="{FF2B5EF4-FFF2-40B4-BE49-F238E27FC236}">
                <a16:creationId xmlns:a16="http://schemas.microsoft.com/office/drawing/2014/main" id="{2C11E936-57D0-487C-81A4-46A12DC3D9B1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26;p44">
            <a:extLst>
              <a:ext uri="{FF2B5EF4-FFF2-40B4-BE49-F238E27FC236}">
                <a16:creationId xmlns:a16="http://schemas.microsoft.com/office/drawing/2014/main" id="{806CB6A4-36B1-4BC7-97AF-44E2A6692148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7;p44">
            <a:extLst>
              <a:ext uri="{FF2B5EF4-FFF2-40B4-BE49-F238E27FC236}">
                <a16:creationId xmlns:a16="http://schemas.microsoft.com/office/drawing/2014/main" id="{8A551EB9-C2B9-4974-BB07-822DF6FEE1A3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8;p44">
            <a:extLst>
              <a:ext uri="{FF2B5EF4-FFF2-40B4-BE49-F238E27FC236}">
                <a16:creationId xmlns:a16="http://schemas.microsoft.com/office/drawing/2014/main" id="{112BAC92-1BEE-4D7F-B3D4-C96FD8BBD8C9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9;p44">
            <a:extLst>
              <a:ext uri="{FF2B5EF4-FFF2-40B4-BE49-F238E27FC236}">
                <a16:creationId xmlns:a16="http://schemas.microsoft.com/office/drawing/2014/main" id="{A923AAF4-CF0B-412A-A04A-BEEA10C5F81A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30;p44">
            <a:extLst>
              <a:ext uri="{FF2B5EF4-FFF2-40B4-BE49-F238E27FC236}">
                <a16:creationId xmlns:a16="http://schemas.microsoft.com/office/drawing/2014/main" id="{C10E9A82-8ACA-45AD-94D1-D47522079319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31;p44">
            <a:extLst>
              <a:ext uri="{FF2B5EF4-FFF2-40B4-BE49-F238E27FC236}">
                <a16:creationId xmlns:a16="http://schemas.microsoft.com/office/drawing/2014/main" id="{4E7E96ED-2002-4B5F-83CF-69249D49D98A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32;p44">
            <a:extLst>
              <a:ext uri="{FF2B5EF4-FFF2-40B4-BE49-F238E27FC236}">
                <a16:creationId xmlns:a16="http://schemas.microsoft.com/office/drawing/2014/main" id="{D61D6DD8-EA50-4B37-9DCE-DC4BA77FA670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33;p44">
            <a:extLst>
              <a:ext uri="{FF2B5EF4-FFF2-40B4-BE49-F238E27FC236}">
                <a16:creationId xmlns:a16="http://schemas.microsoft.com/office/drawing/2014/main" id="{5F2900E3-6459-43B3-8C37-73E216275C6E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34;p44">
            <a:extLst>
              <a:ext uri="{FF2B5EF4-FFF2-40B4-BE49-F238E27FC236}">
                <a16:creationId xmlns:a16="http://schemas.microsoft.com/office/drawing/2014/main" id="{7EA1681B-C95A-4297-8384-69B04AA56932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35;p44">
            <a:extLst>
              <a:ext uri="{FF2B5EF4-FFF2-40B4-BE49-F238E27FC236}">
                <a16:creationId xmlns:a16="http://schemas.microsoft.com/office/drawing/2014/main" id="{361E3199-B1A7-4BD6-BA60-31EAB1087DA9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36;p44">
            <a:extLst>
              <a:ext uri="{FF2B5EF4-FFF2-40B4-BE49-F238E27FC236}">
                <a16:creationId xmlns:a16="http://schemas.microsoft.com/office/drawing/2014/main" id="{9A99C6F2-E33A-4002-89A1-F3A8CC034B6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7;p44">
            <a:extLst>
              <a:ext uri="{FF2B5EF4-FFF2-40B4-BE49-F238E27FC236}">
                <a16:creationId xmlns:a16="http://schemas.microsoft.com/office/drawing/2014/main" id="{CDFD6F1A-B78C-4D94-AA3C-12D183A1BA8F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8;p44">
            <a:extLst>
              <a:ext uri="{FF2B5EF4-FFF2-40B4-BE49-F238E27FC236}">
                <a16:creationId xmlns:a16="http://schemas.microsoft.com/office/drawing/2014/main" id="{1E088788-CE20-423F-9BD9-F7466B5BF817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9;p44">
            <a:extLst>
              <a:ext uri="{FF2B5EF4-FFF2-40B4-BE49-F238E27FC236}">
                <a16:creationId xmlns:a16="http://schemas.microsoft.com/office/drawing/2014/main" id="{0310C8FB-D3A6-49D3-A560-F88AEEAE31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40;p44">
            <a:extLst>
              <a:ext uri="{FF2B5EF4-FFF2-40B4-BE49-F238E27FC236}">
                <a16:creationId xmlns:a16="http://schemas.microsoft.com/office/drawing/2014/main" id="{5A5B9E56-B623-4A8B-AF20-22BF53BA7B1A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41;p44">
            <a:extLst>
              <a:ext uri="{FF2B5EF4-FFF2-40B4-BE49-F238E27FC236}">
                <a16:creationId xmlns:a16="http://schemas.microsoft.com/office/drawing/2014/main" id="{43AAF867-24B4-4DCB-B627-3BF0DB227138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42;p44">
            <a:extLst>
              <a:ext uri="{FF2B5EF4-FFF2-40B4-BE49-F238E27FC236}">
                <a16:creationId xmlns:a16="http://schemas.microsoft.com/office/drawing/2014/main" id="{354463D7-FB37-476E-9AFF-A7D9C9EE3335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43;p44">
            <a:extLst>
              <a:ext uri="{FF2B5EF4-FFF2-40B4-BE49-F238E27FC236}">
                <a16:creationId xmlns:a16="http://schemas.microsoft.com/office/drawing/2014/main" id="{01F1005E-1BA0-451C-B073-14591B5525D7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44;p44">
            <a:extLst>
              <a:ext uri="{FF2B5EF4-FFF2-40B4-BE49-F238E27FC236}">
                <a16:creationId xmlns:a16="http://schemas.microsoft.com/office/drawing/2014/main" id="{2EDE1881-0D22-4CED-A728-7DCFD5BE4546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45;p44">
            <a:extLst>
              <a:ext uri="{FF2B5EF4-FFF2-40B4-BE49-F238E27FC236}">
                <a16:creationId xmlns:a16="http://schemas.microsoft.com/office/drawing/2014/main" id="{1F9CB14F-E138-4EDD-AC89-749B2E10638D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46;p44">
            <a:extLst>
              <a:ext uri="{FF2B5EF4-FFF2-40B4-BE49-F238E27FC236}">
                <a16:creationId xmlns:a16="http://schemas.microsoft.com/office/drawing/2014/main" id="{A24B566D-14CA-46EB-8798-AB0834DDCB05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7;p44">
            <a:extLst>
              <a:ext uri="{FF2B5EF4-FFF2-40B4-BE49-F238E27FC236}">
                <a16:creationId xmlns:a16="http://schemas.microsoft.com/office/drawing/2014/main" id="{99C3EB59-543C-459E-90D4-0B3241E06DBC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8;p44">
            <a:extLst>
              <a:ext uri="{FF2B5EF4-FFF2-40B4-BE49-F238E27FC236}">
                <a16:creationId xmlns:a16="http://schemas.microsoft.com/office/drawing/2014/main" id="{F90ED479-5574-40D1-BE8F-909D775E57DF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9;p44">
            <a:extLst>
              <a:ext uri="{FF2B5EF4-FFF2-40B4-BE49-F238E27FC236}">
                <a16:creationId xmlns:a16="http://schemas.microsoft.com/office/drawing/2014/main" id="{FB032CF0-E750-4F5A-AA79-35D26E2A8EB2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50;p44">
            <a:extLst>
              <a:ext uri="{FF2B5EF4-FFF2-40B4-BE49-F238E27FC236}">
                <a16:creationId xmlns:a16="http://schemas.microsoft.com/office/drawing/2014/main" id="{72A021B5-2FBA-417F-8003-F6EDEB327950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51;p44">
            <a:extLst>
              <a:ext uri="{FF2B5EF4-FFF2-40B4-BE49-F238E27FC236}">
                <a16:creationId xmlns:a16="http://schemas.microsoft.com/office/drawing/2014/main" id="{A9FDBBC1-8CED-4D8F-A3C3-6B20BD0AAB46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52;p44">
            <a:extLst>
              <a:ext uri="{FF2B5EF4-FFF2-40B4-BE49-F238E27FC236}">
                <a16:creationId xmlns:a16="http://schemas.microsoft.com/office/drawing/2014/main" id="{CF40C581-593C-4DF9-92B9-E295AB4DD97D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53;p44">
            <a:extLst>
              <a:ext uri="{FF2B5EF4-FFF2-40B4-BE49-F238E27FC236}">
                <a16:creationId xmlns:a16="http://schemas.microsoft.com/office/drawing/2014/main" id="{F20E8E41-1033-4307-87E3-9AFAE8A68EAB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54;p44">
            <a:extLst>
              <a:ext uri="{FF2B5EF4-FFF2-40B4-BE49-F238E27FC236}">
                <a16:creationId xmlns:a16="http://schemas.microsoft.com/office/drawing/2014/main" id="{D44D150C-C88E-4692-985F-45C289CFC919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55;p44">
            <a:extLst>
              <a:ext uri="{FF2B5EF4-FFF2-40B4-BE49-F238E27FC236}">
                <a16:creationId xmlns:a16="http://schemas.microsoft.com/office/drawing/2014/main" id="{25CED089-ED56-4357-A938-499D310D8BE8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56;p44">
            <a:extLst>
              <a:ext uri="{FF2B5EF4-FFF2-40B4-BE49-F238E27FC236}">
                <a16:creationId xmlns:a16="http://schemas.microsoft.com/office/drawing/2014/main" id="{84B6F6B6-9695-4970-848A-E1A3F5FFB3A6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7;p44">
            <a:extLst>
              <a:ext uri="{FF2B5EF4-FFF2-40B4-BE49-F238E27FC236}">
                <a16:creationId xmlns:a16="http://schemas.microsoft.com/office/drawing/2014/main" id="{0A2DC2F3-70CE-4720-91C4-BC9C764744C6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8;p44">
            <a:extLst>
              <a:ext uri="{FF2B5EF4-FFF2-40B4-BE49-F238E27FC236}">
                <a16:creationId xmlns:a16="http://schemas.microsoft.com/office/drawing/2014/main" id="{48FBA9BE-1569-4EA7-B8DB-5FFE5130E89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9;p44">
            <a:extLst>
              <a:ext uri="{FF2B5EF4-FFF2-40B4-BE49-F238E27FC236}">
                <a16:creationId xmlns:a16="http://schemas.microsoft.com/office/drawing/2014/main" id="{8434CC7C-C823-4D47-AD06-BE9326ABB73A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60;p44">
            <a:extLst>
              <a:ext uri="{FF2B5EF4-FFF2-40B4-BE49-F238E27FC236}">
                <a16:creationId xmlns:a16="http://schemas.microsoft.com/office/drawing/2014/main" id="{1837A623-FD03-49F1-806D-A8A2B8991678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61;p44">
            <a:extLst>
              <a:ext uri="{FF2B5EF4-FFF2-40B4-BE49-F238E27FC236}">
                <a16:creationId xmlns:a16="http://schemas.microsoft.com/office/drawing/2014/main" id="{CCF4EAA9-65C4-4D8D-BE0B-5360AA9F5BAE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62;p44">
            <a:extLst>
              <a:ext uri="{FF2B5EF4-FFF2-40B4-BE49-F238E27FC236}">
                <a16:creationId xmlns:a16="http://schemas.microsoft.com/office/drawing/2014/main" id="{8FE38FCC-D3C6-4E4D-9661-DD52B9BDB6AC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63;p44">
            <a:extLst>
              <a:ext uri="{FF2B5EF4-FFF2-40B4-BE49-F238E27FC236}">
                <a16:creationId xmlns:a16="http://schemas.microsoft.com/office/drawing/2014/main" id="{D7211341-DBB6-4AAE-8A2F-741A967367FE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64;p44">
            <a:extLst>
              <a:ext uri="{FF2B5EF4-FFF2-40B4-BE49-F238E27FC236}">
                <a16:creationId xmlns:a16="http://schemas.microsoft.com/office/drawing/2014/main" id="{299409C7-3619-442A-964E-8A68481C168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65;p44">
            <a:extLst>
              <a:ext uri="{FF2B5EF4-FFF2-40B4-BE49-F238E27FC236}">
                <a16:creationId xmlns:a16="http://schemas.microsoft.com/office/drawing/2014/main" id="{271A4E3E-FE3A-4555-B49D-D0DA6C5D3B9A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66;p44">
            <a:extLst>
              <a:ext uri="{FF2B5EF4-FFF2-40B4-BE49-F238E27FC236}">
                <a16:creationId xmlns:a16="http://schemas.microsoft.com/office/drawing/2014/main" id="{EDCD39A7-3862-42EF-A677-4F59FB3389CF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7;p44">
            <a:extLst>
              <a:ext uri="{FF2B5EF4-FFF2-40B4-BE49-F238E27FC236}">
                <a16:creationId xmlns:a16="http://schemas.microsoft.com/office/drawing/2014/main" id="{F62538BF-80FD-4C47-8285-4929D9451278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8;p44">
            <a:extLst>
              <a:ext uri="{FF2B5EF4-FFF2-40B4-BE49-F238E27FC236}">
                <a16:creationId xmlns:a16="http://schemas.microsoft.com/office/drawing/2014/main" id="{897D20C7-BD9C-47CD-9A59-74FA3511B4E1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9;p44">
            <a:extLst>
              <a:ext uri="{FF2B5EF4-FFF2-40B4-BE49-F238E27FC236}">
                <a16:creationId xmlns:a16="http://schemas.microsoft.com/office/drawing/2014/main" id="{65704126-5191-4A84-81DA-DEB704F78BEA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70;p44">
            <a:extLst>
              <a:ext uri="{FF2B5EF4-FFF2-40B4-BE49-F238E27FC236}">
                <a16:creationId xmlns:a16="http://schemas.microsoft.com/office/drawing/2014/main" id="{26E8D3AA-93B7-4B4D-ACB1-07F2C0AE97AC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71;p44">
            <a:extLst>
              <a:ext uri="{FF2B5EF4-FFF2-40B4-BE49-F238E27FC236}">
                <a16:creationId xmlns:a16="http://schemas.microsoft.com/office/drawing/2014/main" id="{FB06776C-02CE-46FE-8CF0-816B14A52A8B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72;p44">
            <a:extLst>
              <a:ext uri="{FF2B5EF4-FFF2-40B4-BE49-F238E27FC236}">
                <a16:creationId xmlns:a16="http://schemas.microsoft.com/office/drawing/2014/main" id="{188EEB4E-8469-4834-BB07-9FD5D8F0F3AE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73;p44">
            <a:extLst>
              <a:ext uri="{FF2B5EF4-FFF2-40B4-BE49-F238E27FC236}">
                <a16:creationId xmlns:a16="http://schemas.microsoft.com/office/drawing/2014/main" id="{24EF102D-89CD-4DEC-B4AE-0E03E738A31D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74;p44">
            <a:extLst>
              <a:ext uri="{FF2B5EF4-FFF2-40B4-BE49-F238E27FC236}">
                <a16:creationId xmlns:a16="http://schemas.microsoft.com/office/drawing/2014/main" id="{316148D1-83F5-4ED2-AFA0-A025F776ECB4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75;p44">
            <a:extLst>
              <a:ext uri="{FF2B5EF4-FFF2-40B4-BE49-F238E27FC236}">
                <a16:creationId xmlns:a16="http://schemas.microsoft.com/office/drawing/2014/main" id="{44197A65-972B-477D-A1F8-4FE5049C6193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76;p44">
            <a:extLst>
              <a:ext uri="{FF2B5EF4-FFF2-40B4-BE49-F238E27FC236}">
                <a16:creationId xmlns:a16="http://schemas.microsoft.com/office/drawing/2014/main" id="{0F1F92A1-7997-4E50-AC44-64A842D47E36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7;p44">
            <a:extLst>
              <a:ext uri="{FF2B5EF4-FFF2-40B4-BE49-F238E27FC236}">
                <a16:creationId xmlns:a16="http://schemas.microsoft.com/office/drawing/2014/main" id="{B305B31A-91FD-4766-8C36-1AEB7ADE7B8A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8;p44">
            <a:extLst>
              <a:ext uri="{FF2B5EF4-FFF2-40B4-BE49-F238E27FC236}">
                <a16:creationId xmlns:a16="http://schemas.microsoft.com/office/drawing/2014/main" id="{446F8356-8530-42D8-A91F-5E330A7DEC88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9;p44">
            <a:extLst>
              <a:ext uri="{FF2B5EF4-FFF2-40B4-BE49-F238E27FC236}">
                <a16:creationId xmlns:a16="http://schemas.microsoft.com/office/drawing/2014/main" id="{E0787C84-2735-4BB1-8F38-698D2B4F8AE0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80;p44">
            <a:extLst>
              <a:ext uri="{FF2B5EF4-FFF2-40B4-BE49-F238E27FC236}">
                <a16:creationId xmlns:a16="http://schemas.microsoft.com/office/drawing/2014/main" id="{6400C879-F616-4E7A-8E79-5DED969F3528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81;p44">
            <a:extLst>
              <a:ext uri="{FF2B5EF4-FFF2-40B4-BE49-F238E27FC236}">
                <a16:creationId xmlns:a16="http://schemas.microsoft.com/office/drawing/2014/main" id="{1E37EE7F-2A3F-4FB6-937A-1D0B15DA2398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82;p44">
            <a:extLst>
              <a:ext uri="{FF2B5EF4-FFF2-40B4-BE49-F238E27FC236}">
                <a16:creationId xmlns:a16="http://schemas.microsoft.com/office/drawing/2014/main" id="{49192956-18B8-4179-980C-9A3D3464FEEC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83;p44">
            <a:extLst>
              <a:ext uri="{FF2B5EF4-FFF2-40B4-BE49-F238E27FC236}">
                <a16:creationId xmlns:a16="http://schemas.microsoft.com/office/drawing/2014/main" id="{2B95F036-B3B5-4B75-9F60-04E4F1143A9F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84;p44">
            <a:extLst>
              <a:ext uri="{FF2B5EF4-FFF2-40B4-BE49-F238E27FC236}">
                <a16:creationId xmlns:a16="http://schemas.microsoft.com/office/drawing/2014/main" id="{D3F9A3D8-7D2D-41BF-9577-1E6C3988867A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85;p44">
            <a:extLst>
              <a:ext uri="{FF2B5EF4-FFF2-40B4-BE49-F238E27FC236}">
                <a16:creationId xmlns:a16="http://schemas.microsoft.com/office/drawing/2014/main" id="{133FB36D-09E4-4F43-ACFE-BFDAB1FCBC50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86;p44">
            <a:extLst>
              <a:ext uri="{FF2B5EF4-FFF2-40B4-BE49-F238E27FC236}">
                <a16:creationId xmlns:a16="http://schemas.microsoft.com/office/drawing/2014/main" id="{5338CB8F-8907-45AD-AB0D-5A6A2C59D759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7;p44">
            <a:extLst>
              <a:ext uri="{FF2B5EF4-FFF2-40B4-BE49-F238E27FC236}">
                <a16:creationId xmlns:a16="http://schemas.microsoft.com/office/drawing/2014/main" id="{A9785214-35F5-4C7B-A0D0-19F32CE99832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8;p44">
            <a:extLst>
              <a:ext uri="{FF2B5EF4-FFF2-40B4-BE49-F238E27FC236}">
                <a16:creationId xmlns:a16="http://schemas.microsoft.com/office/drawing/2014/main" id="{BDB8A10A-14FD-4CAD-87E1-3F75D42DFBB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9;p44">
            <a:extLst>
              <a:ext uri="{FF2B5EF4-FFF2-40B4-BE49-F238E27FC236}">
                <a16:creationId xmlns:a16="http://schemas.microsoft.com/office/drawing/2014/main" id="{668A8FC6-C022-4E66-9972-9A75812DB03A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90;p44">
            <a:extLst>
              <a:ext uri="{FF2B5EF4-FFF2-40B4-BE49-F238E27FC236}">
                <a16:creationId xmlns:a16="http://schemas.microsoft.com/office/drawing/2014/main" id="{0139ED9D-0AEE-43FC-8E12-F59D0DF26249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91;p44">
            <a:extLst>
              <a:ext uri="{FF2B5EF4-FFF2-40B4-BE49-F238E27FC236}">
                <a16:creationId xmlns:a16="http://schemas.microsoft.com/office/drawing/2014/main" id="{1D3D7305-F96E-4770-811C-5116E8FEC67A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92;p44">
            <a:extLst>
              <a:ext uri="{FF2B5EF4-FFF2-40B4-BE49-F238E27FC236}">
                <a16:creationId xmlns:a16="http://schemas.microsoft.com/office/drawing/2014/main" id="{E8604467-128B-4C6D-9875-8B3C759D0114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93;p44">
            <a:extLst>
              <a:ext uri="{FF2B5EF4-FFF2-40B4-BE49-F238E27FC236}">
                <a16:creationId xmlns:a16="http://schemas.microsoft.com/office/drawing/2014/main" id="{DACC0C8F-625A-465C-9E0A-5CA6A69B820B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94;p44">
            <a:extLst>
              <a:ext uri="{FF2B5EF4-FFF2-40B4-BE49-F238E27FC236}">
                <a16:creationId xmlns:a16="http://schemas.microsoft.com/office/drawing/2014/main" id="{D9BF77E6-ABEE-4B64-80BE-A3BB93055458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95;p44">
            <a:extLst>
              <a:ext uri="{FF2B5EF4-FFF2-40B4-BE49-F238E27FC236}">
                <a16:creationId xmlns:a16="http://schemas.microsoft.com/office/drawing/2014/main" id="{3AD91F16-F0E3-427A-BD50-CC70ED6234CF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96;p44">
            <a:extLst>
              <a:ext uri="{FF2B5EF4-FFF2-40B4-BE49-F238E27FC236}">
                <a16:creationId xmlns:a16="http://schemas.microsoft.com/office/drawing/2014/main" id="{01E6D761-9F21-43FF-B6E9-C29A1927C083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7;p44">
            <a:extLst>
              <a:ext uri="{FF2B5EF4-FFF2-40B4-BE49-F238E27FC236}">
                <a16:creationId xmlns:a16="http://schemas.microsoft.com/office/drawing/2014/main" id="{BB61C8F9-7805-4A09-9429-D7DD30FA3E4F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8;p44">
            <a:extLst>
              <a:ext uri="{FF2B5EF4-FFF2-40B4-BE49-F238E27FC236}">
                <a16:creationId xmlns:a16="http://schemas.microsoft.com/office/drawing/2014/main" id="{93EFE324-4CF0-449F-A4CA-CC3BD127DE4D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9;p44">
            <a:extLst>
              <a:ext uri="{FF2B5EF4-FFF2-40B4-BE49-F238E27FC236}">
                <a16:creationId xmlns:a16="http://schemas.microsoft.com/office/drawing/2014/main" id="{1E109B98-C99D-4C83-ACE9-E651EDC3E5D5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900;p44">
            <a:extLst>
              <a:ext uri="{FF2B5EF4-FFF2-40B4-BE49-F238E27FC236}">
                <a16:creationId xmlns:a16="http://schemas.microsoft.com/office/drawing/2014/main" id="{433DD5E1-B646-4181-A434-D12CFC08C997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901;p44">
            <a:extLst>
              <a:ext uri="{FF2B5EF4-FFF2-40B4-BE49-F238E27FC236}">
                <a16:creationId xmlns:a16="http://schemas.microsoft.com/office/drawing/2014/main" id="{0F908108-D89B-423D-8487-CAF14A715237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902;p44">
            <a:extLst>
              <a:ext uri="{FF2B5EF4-FFF2-40B4-BE49-F238E27FC236}">
                <a16:creationId xmlns:a16="http://schemas.microsoft.com/office/drawing/2014/main" id="{CBC93AB9-A8BE-4838-9954-0B798E83AAE8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903;p44">
            <a:extLst>
              <a:ext uri="{FF2B5EF4-FFF2-40B4-BE49-F238E27FC236}">
                <a16:creationId xmlns:a16="http://schemas.microsoft.com/office/drawing/2014/main" id="{A44AE2C4-2521-4D6C-BF77-40E310E72B19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904;p44">
            <a:extLst>
              <a:ext uri="{FF2B5EF4-FFF2-40B4-BE49-F238E27FC236}">
                <a16:creationId xmlns:a16="http://schemas.microsoft.com/office/drawing/2014/main" id="{DAC894A7-1D7F-4A9D-9C55-159472A7A88C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905;p44">
            <a:extLst>
              <a:ext uri="{FF2B5EF4-FFF2-40B4-BE49-F238E27FC236}">
                <a16:creationId xmlns:a16="http://schemas.microsoft.com/office/drawing/2014/main" id="{50E891C8-6113-40F6-A8D5-FBA21FD0D90B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906;p44">
            <a:extLst>
              <a:ext uri="{FF2B5EF4-FFF2-40B4-BE49-F238E27FC236}">
                <a16:creationId xmlns:a16="http://schemas.microsoft.com/office/drawing/2014/main" id="{D6C879CC-A818-4F4A-87DA-9FE5D85F50E5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7;p44">
            <a:extLst>
              <a:ext uri="{FF2B5EF4-FFF2-40B4-BE49-F238E27FC236}">
                <a16:creationId xmlns:a16="http://schemas.microsoft.com/office/drawing/2014/main" id="{6C1E10AF-4A93-4FB2-87B5-69F380FA4340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8;p44">
            <a:extLst>
              <a:ext uri="{FF2B5EF4-FFF2-40B4-BE49-F238E27FC236}">
                <a16:creationId xmlns:a16="http://schemas.microsoft.com/office/drawing/2014/main" id="{CB44F3FE-928B-4FF1-9D6B-4D30092364F6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9;p44">
            <a:extLst>
              <a:ext uri="{FF2B5EF4-FFF2-40B4-BE49-F238E27FC236}">
                <a16:creationId xmlns:a16="http://schemas.microsoft.com/office/drawing/2014/main" id="{08E2181D-D037-4747-865E-52E7E08A3DFA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10;p44">
            <a:extLst>
              <a:ext uri="{FF2B5EF4-FFF2-40B4-BE49-F238E27FC236}">
                <a16:creationId xmlns:a16="http://schemas.microsoft.com/office/drawing/2014/main" id="{13823872-5E9E-43C8-AAAC-57F3E10548C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11;p44">
            <a:extLst>
              <a:ext uri="{FF2B5EF4-FFF2-40B4-BE49-F238E27FC236}">
                <a16:creationId xmlns:a16="http://schemas.microsoft.com/office/drawing/2014/main" id="{36804E94-F61D-444A-86B0-573BD96745A9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12;p44">
            <a:extLst>
              <a:ext uri="{FF2B5EF4-FFF2-40B4-BE49-F238E27FC236}">
                <a16:creationId xmlns:a16="http://schemas.microsoft.com/office/drawing/2014/main" id="{B818469B-AA24-4298-BF92-E0A3E5415669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13;p44">
            <a:extLst>
              <a:ext uri="{FF2B5EF4-FFF2-40B4-BE49-F238E27FC236}">
                <a16:creationId xmlns:a16="http://schemas.microsoft.com/office/drawing/2014/main" id="{F095693A-1DEA-4ADC-9186-A1D85D9BCC80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14;p44">
            <a:extLst>
              <a:ext uri="{FF2B5EF4-FFF2-40B4-BE49-F238E27FC236}">
                <a16:creationId xmlns:a16="http://schemas.microsoft.com/office/drawing/2014/main" id="{26E69A9E-7619-41D4-937D-45D58A17D37D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15;p44">
            <a:extLst>
              <a:ext uri="{FF2B5EF4-FFF2-40B4-BE49-F238E27FC236}">
                <a16:creationId xmlns:a16="http://schemas.microsoft.com/office/drawing/2014/main" id="{8FCCBC80-AA01-4FC5-9E11-50E4E688B48B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16;p44">
            <a:extLst>
              <a:ext uri="{FF2B5EF4-FFF2-40B4-BE49-F238E27FC236}">
                <a16:creationId xmlns:a16="http://schemas.microsoft.com/office/drawing/2014/main" id="{9FF1D614-8901-4D82-B044-81EDB5E83F39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7;p44">
            <a:extLst>
              <a:ext uri="{FF2B5EF4-FFF2-40B4-BE49-F238E27FC236}">
                <a16:creationId xmlns:a16="http://schemas.microsoft.com/office/drawing/2014/main" id="{20A425D5-F819-46D5-992B-C884B5723C39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8;p44">
            <a:extLst>
              <a:ext uri="{FF2B5EF4-FFF2-40B4-BE49-F238E27FC236}">
                <a16:creationId xmlns:a16="http://schemas.microsoft.com/office/drawing/2014/main" id="{536E4B4E-51B0-4858-9886-7766CE59D966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9;p44">
            <a:extLst>
              <a:ext uri="{FF2B5EF4-FFF2-40B4-BE49-F238E27FC236}">
                <a16:creationId xmlns:a16="http://schemas.microsoft.com/office/drawing/2014/main" id="{268F4614-9A48-45C1-94E6-0E3228B2CC92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20;p44">
            <a:extLst>
              <a:ext uri="{FF2B5EF4-FFF2-40B4-BE49-F238E27FC236}">
                <a16:creationId xmlns:a16="http://schemas.microsoft.com/office/drawing/2014/main" id="{5EBDF246-8BA2-4473-AB83-C79CAFFAAF9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21;p44">
            <a:extLst>
              <a:ext uri="{FF2B5EF4-FFF2-40B4-BE49-F238E27FC236}">
                <a16:creationId xmlns:a16="http://schemas.microsoft.com/office/drawing/2014/main" id="{15469FB7-484C-4AFD-87B0-897B7C761083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22;p44">
            <a:extLst>
              <a:ext uri="{FF2B5EF4-FFF2-40B4-BE49-F238E27FC236}">
                <a16:creationId xmlns:a16="http://schemas.microsoft.com/office/drawing/2014/main" id="{F97168A7-0341-4443-A38E-8630A04BACA1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23;p44">
            <a:extLst>
              <a:ext uri="{FF2B5EF4-FFF2-40B4-BE49-F238E27FC236}">
                <a16:creationId xmlns:a16="http://schemas.microsoft.com/office/drawing/2014/main" id="{59A3D524-0A7F-453D-8EBC-7696F6C79A23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846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9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37"/>
          <p:cNvSpPr txBox="1">
            <a:spLocks noGrp="1"/>
          </p:cNvSpPr>
          <p:nvPr>
            <p:ph type="ctrTitle"/>
          </p:nvPr>
        </p:nvSpPr>
        <p:spPr>
          <a:xfrm>
            <a:off x="2705770" y="1131189"/>
            <a:ext cx="3618781" cy="10373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Merriweather" panose="00000500000000000000" pitchFamily="2" charset="-93"/>
              </a:rPr>
              <a:t>BÀI 8</a:t>
            </a:r>
            <a:endParaRPr sz="5400" dirty="0">
              <a:latin typeface="Merriweather" panose="00000500000000000000" pitchFamily="2" charset="-93"/>
            </a:endParaRPr>
          </a:p>
        </p:txBody>
      </p:sp>
      <p:sp>
        <p:nvSpPr>
          <p:cNvPr id="4" name="Google Shape;1597;p37">
            <a:extLst>
              <a:ext uri="{FF2B5EF4-FFF2-40B4-BE49-F238E27FC236}">
                <a16:creationId xmlns:a16="http://schemas.microsoft.com/office/drawing/2014/main" id="{EEC88366-E7CB-4457-A6A5-672254AB245C}"/>
              </a:ext>
            </a:extLst>
          </p:cNvPr>
          <p:cNvSpPr txBox="1">
            <a:spLocks/>
          </p:cNvSpPr>
          <p:nvPr/>
        </p:nvSpPr>
        <p:spPr>
          <a:xfrm>
            <a:off x="-274676" y="2209100"/>
            <a:ext cx="9863950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latin typeface="Merriweather" panose="00000500000000000000" pitchFamily="2" charset="-93"/>
              </a:rPr>
              <a:t>TỐC ĐỘ CHUYỂN ĐỘNG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5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2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1598" grpId="0" build="p"/>
          <p:bldP spid="4" grpId="0"/>
          <p:bldP spid="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924;p44">
            <a:extLst>
              <a:ext uri="{FF2B5EF4-FFF2-40B4-BE49-F238E27FC236}">
                <a16:creationId xmlns:a16="http://schemas.microsoft.com/office/drawing/2014/main" id="{6EB03C7E-4250-46A5-A019-D2E0488B428C}"/>
              </a:ext>
            </a:extLst>
          </p:cNvPr>
          <p:cNvSpPr txBox="1">
            <a:spLocks/>
          </p:cNvSpPr>
          <p:nvPr/>
        </p:nvSpPr>
        <p:spPr>
          <a:xfrm>
            <a:off x="363591" y="814889"/>
            <a:ext cx="3958252" cy="147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32" name="Google Shape;3370;p69">
            <a:extLst>
              <a:ext uri="{FF2B5EF4-FFF2-40B4-BE49-F238E27FC236}">
                <a16:creationId xmlns:a16="http://schemas.microsoft.com/office/drawing/2014/main" id="{623E42A5-6F23-4497-8342-5C9350EEAFB3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371;p69">
            <a:extLst>
              <a:ext uri="{FF2B5EF4-FFF2-40B4-BE49-F238E27FC236}">
                <a16:creationId xmlns:a16="http://schemas.microsoft.com/office/drawing/2014/main" id="{7092C640-33FF-4D16-BB18-19983F526D21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372;p69">
            <a:extLst>
              <a:ext uri="{FF2B5EF4-FFF2-40B4-BE49-F238E27FC236}">
                <a16:creationId xmlns:a16="http://schemas.microsoft.com/office/drawing/2014/main" id="{E3D4438B-96EA-4A70-907C-0A8C796FEA3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373;p69">
            <a:extLst>
              <a:ext uri="{FF2B5EF4-FFF2-40B4-BE49-F238E27FC236}">
                <a16:creationId xmlns:a16="http://schemas.microsoft.com/office/drawing/2014/main" id="{DE6E01EE-97C8-418B-B4DD-06423D456553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374;p69">
            <a:extLst>
              <a:ext uri="{FF2B5EF4-FFF2-40B4-BE49-F238E27FC236}">
                <a16:creationId xmlns:a16="http://schemas.microsoft.com/office/drawing/2014/main" id="{BA6303C4-B515-4357-A055-778F5175440F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375;p69">
            <a:extLst>
              <a:ext uri="{FF2B5EF4-FFF2-40B4-BE49-F238E27FC236}">
                <a16:creationId xmlns:a16="http://schemas.microsoft.com/office/drawing/2014/main" id="{E4F53793-8136-45F9-A31E-F5727BFB1C92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376;p69">
            <a:extLst>
              <a:ext uri="{FF2B5EF4-FFF2-40B4-BE49-F238E27FC236}">
                <a16:creationId xmlns:a16="http://schemas.microsoft.com/office/drawing/2014/main" id="{A050EB02-B26C-4505-AD2F-6D6DECAD3D19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377;p69">
            <a:extLst>
              <a:ext uri="{FF2B5EF4-FFF2-40B4-BE49-F238E27FC236}">
                <a16:creationId xmlns:a16="http://schemas.microsoft.com/office/drawing/2014/main" id="{08104845-D4B4-4E8E-B97F-414B062D8DF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378;p69">
            <a:extLst>
              <a:ext uri="{FF2B5EF4-FFF2-40B4-BE49-F238E27FC236}">
                <a16:creationId xmlns:a16="http://schemas.microsoft.com/office/drawing/2014/main" id="{DF57C301-48E2-4E8C-9235-C7495637AEDF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379;p69">
            <a:extLst>
              <a:ext uri="{FF2B5EF4-FFF2-40B4-BE49-F238E27FC236}">
                <a16:creationId xmlns:a16="http://schemas.microsoft.com/office/drawing/2014/main" id="{A1D8A05C-D778-43B0-959E-B7A4E29A30D3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380;p69">
            <a:extLst>
              <a:ext uri="{FF2B5EF4-FFF2-40B4-BE49-F238E27FC236}">
                <a16:creationId xmlns:a16="http://schemas.microsoft.com/office/drawing/2014/main" id="{F7AD7838-32B4-4EF0-9286-D5515AE9390F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381;p69">
            <a:extLst>
              <a:ext uri="{FF2B5EF4-FFF2-40B4-BE49-F238E27FC236}">
                <a16:creationId xmlns:a16="http://schemas.microsoft.com/office/drawing/2014/main" id="{858E234E-72F4-4FF1-A1D7-0A163266443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382;p69">
            <a:extLst>
              <a:ext uri="{FF2B5EF4-FFF2-40B4-BE49-F238E27FC236}">
                <a16:creationId xmlns:a16="http://schemas.microsoft.com/office/drawing/2014/main" id="{9F4AA163-4D79-4636-89C3-C4989409470D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383;p69">
            <a:extLst>
              <a:ext uri="{FF2B5EF4-FFF2-40B4-BE49-F238E27FC236}">
                <a16:creationId xmlns:a16="http://schemas.microsoft.com/office/drawing/2014/main" id="{669BF48F-A338-4F76-B861-008FF17CFE07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384;p69">
            <a:extLst>
              <a:ext uri="{FF2B5EF4-FFF2-40B4-BE49-F238E27FC236}">
                <a16:creationId xmlns:a16="http://schemas.microsoft.com/office/drawing/2014/main" id="{0F97166E-FB4F-4B2B-9F52-8ECFAF19DFC6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385;p69">
            <a:extLst>
              <a:ext uri="{FF2B5EF4-FFF2-40B4-BE49-F238E27FC236}">
                <a16:creationId xmlns:a16="http://schemas.microsoft.com/office/drawing/2014/main" id="{EEE7972E-1007-4535-B905-DA6BBE180965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386;p69">
            <a:extLst>
              <a:ext uri="{FF2B5EF4-FFF2-40B4-BE49-F238E27FC236}">
                <a16:creationId xmlns:a16="http://schemas.microsoft.com/office/drawing/2014/main" id="{DF573AE8-67FD-460B-81E7-F4AA86D528B5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387;p69">
            <a:extLst>
              <a:ext uri="{FF2B5EF4-FFF2-40B4-BE49-F238E27FC236}">
                <a16:creationId xmlns:a16="http://schemas.microsoft.com/office/drawing/2014/main" id="{95BC8461-FD72-4C00-A271-EDE8F8E9DD52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388;p69">
            <a:extLst>
              <a:ext uri="{FF2B5EF4-FFF2-40B4-BE49-F238E27FC236}">
                <a16:creationId xmlns:a16="http://schemas.microsoft.com/office/drawing/2014/main" id="{D68FAE6D-A8CD-4A6B-977B-F46CB323154D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389;p69">
            <a:extLst>
              <a:ext uri="{FF2B5EF4-FFF2-40B4-BE49-F238E27FC236}">
                <a16:creationId xmlns:a16="http://schemas.microsoft.com/office/drawing/2014/main" id="{37C59796-587B-4FAA-8ED0-1333441A536A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390;p69">
            <a:extLst>
              <a:ext uri="{FF2B5EF4-FFF2-40B4-BE49-F238E27FC236}">
                <a16:creationId xmlns:a16="http://schemas.microsoft.com/office/drawing/2014/main" id="{CF91E80B-CF1C-4080-8DB3-BA3FC6FA83AD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391;p69">
            <a:extLst>
              <a:ext uri="{FF2B5EF4-FFF2-40B4-BE49-F238E27FC236}">
                <a16:creationId xmlns:a16="http://schemas.microsoft.com/office/drawing/2014/main" id="{596FCEC2-7844-4BA0-8FAB-7DCBD6BFAC9F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392;p69">
            <a:extLst>
              <a:ext uri="{FF2B5EF4-FFF2-40B4-BE49-F238E27FC236}">
                <a16:creationId xmlns:a16="http://schemas.microsoft.com/office/drawing/2014/main" id="{636C50E9-8D50-401B-8C70-1930F6303A84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393;p69">
            <a:extLst>
              <a:ext uri="{FF2B5EF4-FFF2-40B4-BE49-F238E27FC236}">
                <a16:creationId xmlns:a16="http://schemas.microsoft.com/office/drawing/2014/main" id="{70B5B41B-0B5D-4024-A2BA-2BF246330F61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94;p69">
            <a:extLst>
              <a:ext uri="{FF2B5EF4-FFF2-40B4-BE49-F238E27FC236}">
                <a16:creationId xmlns:a16="http://schemas.microsoft.com/office/drawing/2014/main" id="{06EE8EDA-7C65-410B-8926-40D2CDE86331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95;p69">
            <a:extLst>
              <a:ext uri="{FF2B5EF4-FFF2-40B4-BE49-F238E27FC236}">
                <a16:creationId xmlns:a16="http://schemas.microsoft.com/office/drawing/2014/main" id="{91F1927E-3236-4447-ADD9-87FAF289C439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96;p69">
            <a:extLst>
              <a:ext uri="{FF2B5EF4-FFF2-40B4-BE49-F238E27FC236}">
                <a16:creationId xmlns:a16="http://schemas.microsoft.com/office/drawing/2014/main" id="{B7130434-F5C6-439B-830B-31E5FB31ED27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97;p69">
            <a:extLst>
              <a:ext uri="{FF2B5EF4-FFF2-40B4-BE49-F238E27FC236}">
                <a16:creationId xmlns:a16="http://schemas.microsoft.com/office/drawing/2014/main" id="{F01CD775-6CA6-48F2-A946-AA8B36CB2CF8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98;p69">
            <a:extLst>
              <a:ext uri="{FF2B5EF4-FFF2-40B4-BE49-F238E27FC236}">
                <a16:creationId xmlns:a16="http://schemas.microsoft.com/office/drawing/2014/main" id="{DE417C74-7298-48D0-A615-347ECEABDC8E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99;p69">
            <a:extLst>
              <a:ext uri="{FF2B5EF4-FFF2-40B4-BE49-F238E27FC236}">
                <a16:creationId xmlns:a16="http://schemas.microsoft.com/office/drawing/2014/main" id="{30FA8951-1E81-4857-BB40-43FC50489578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400;p69">
            <a:extLst>
              <a:ext uri="{FF2B5EF4-FFF2-40B4-BE49-F238E27FC236}">
                <a16:creationId xmlns:a16="http://schemas.microsoft.com/office/drawing/2014/main" id="{C71A92CF-E34E-4A1F-AB1B-F6D844D35869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401;p69">
            <a:extLst>
              <a:ext uri="{FF2B5EF4-FFF2-40B4-BE49-F238E27FC236}">
                <a16:creationId xmlns:a16="http://schemas.microsoft.com/office/drawing/2014/main" id="{81D2B97D-59FD-4D7D-ABA3-772B76AAEA61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402;p69">
            <a:extLst>
              <a:ext uri="{FF2B5EF4-FFF2-40B4-BE49-F238E27FC236}">
                <a16:creationId xmlns:a16="http://schemas.microsoft.com/office/drawing/2014/main" id="{18D17E14-1741-4192-9EC7-619DF2211277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403;p69">
            <a:extLst>
              <a:ext uri="{FF2B5EF4-FFF2-40B4-BE49-F238E27FC236}">
                <a16:creationId xmlns:a16="http://schemas.microsoft.com/office/drawing/2014/main" id="{E39798E2-4A38-4E0F-843B-3B144DDC751B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404;p69">
            <a:extLst>
              <a:ext uri="{FF2B5EF4-FFF2-40B4-BE49-F238E27FC236}">
                <a16:creationId xmlns:a16="http://schemas.microsoft.com/office/drawing/2014/main" id="{B8D8A177-E9FE-4727-B4F2-5B55F6DF3DF8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405;p69">
            <a:extLst>
              <a:ext uri="{FF2B5EF4-FFF2-40B4-BE49-F238E27FC236}">
                <a16:creationId xmlns:a16="http://schemas.microsoft.com/office/drawing/2014/main" id="{E9EEB642-CC4A-4DA1-ABF2-EEBB91C34923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406;p69">
            <a:extLst>
              <a:ext uri="{FF2B5EF4-FFF2-40B4-BE49-F238E27FC236}">
                <a16:creationId xmlns:a16="http://schemas.microsoft.com/office/drawing/2014/main" id="{9CA0B8D7-4AF1-4209-8572-EF67060E36D7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407;p69">
            <a:extLst>
              <a:ext uri="{FF2B5EF4-FFF2-40B4-BE49-F238E27FC236}">
                <a16:creationId xmlns:a16="http://schemas.microsoft.com/office/drawing/2014/main" id="{17915E58-0CC7-4B4A-9684-D92AD189A9C4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408;p69">
            <a:extLst>
              <a:ext uri="{FF2B5EF4-FFF2-40B4-BE49-F238E27FC236}">
                <a16:creationId xmlns:a16="http://schemas.microsoft.com/office/drawing/2014/main" id="{12B595C8-431B-4FA6-84F0-A436333FE504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409;p69">
            <a:extLst>
              <a:ext uri="{FF2B5EF4-FFF2-40B4-BE49-F238E27FC236}">
                <a16:creationId xmlns:a16="http://schemas.microsoft.com/office/drawing/2014/main" id="{7CD8650B-BDA9-42E0-B7B7-2B4F28323FF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410;p69">
            <a:extLst>
              <a:ext uri="{FF2B5EF4-FFF2-40B4-BE49-F238E27FC236}">
                <a16:creationId xmlns:a16="http://schemas.microsoft.com/office/drawing/2014/main" id="{FE8AAE54-3736-4AAD-87ED-B866F0F569FB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411;p69">
            <a:extLst>
              <a:ext uri="{FF2B5EF4-FFF2-40B4-BE49-F238E27FC236}">
                <a16:creationId xmlns:a16="http://schemas.microsoft.com/office/drawing/2014/main" id="{98EBBF0F-DD33-43C7-A067-3CCE7F0DDD5D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412;p69">
            <a:extLst>
              <a:ext uri="{FF2B5EF4-FFF2-40B4-BE49-F238E27FC236}">
                <a16:creationId xmlns:a16="http://schemas.microsoft.com/office/drawing/2014/main" id="{640D0FF0-55BC-43C8-A53F-0D0073775AE5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413;p69">
            <a:extLst>
              <a:ext uri="{FF2B5EF4-FFF2-40B4-BE49-F238E27FC236}">
                <a16:creationId xmlns:a16="http://schemas.microsoft.com/office/drawing/2014/main" id="{8B81D870-E42B-432B-B1A9-8C7FC309493A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414;p69">
            <a:extLst>
              <a:ext uri="{FF2B5EF4-FFF2-40B4-BE49-F238E27FC236}">
                <a16:creationId xmlns:a16="http://schemas.microsoft.com/office/drawing/2014/main" id="{B8EA0BE9-087D-4AA9-A065-CD2139868C05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415;p69">
            <a:extLst>
              <a:ext uri="{FF2B5EF4-FFF2-40B4-BE49-F238E27FC236}">
                <a16:creationId xmlns:a16="http://schemas.microsoft.com/office/drawing/2014/main" id="{0ED50BF3-403F-49B4-9CDA-092D80F06D78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416;p69">
            <a:extLst>
              <a:ext uri="{FF2B5EF4-FFF2-40B4-BE49-F238E27FC236}">
                <a16:creationId xmlns:a16="http://schemas.microsoft.com/office/drawing/2014/main" id="{E522903D-4F91-4F25-9903-6201CD24B03B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417;p69">
            <a:extLst>
              <a:ext uri="{FF2B5EF4-FFF2-40B4-BE49-F238E27FC236}">
                <a16:creationId xmlns:a16="http://schemas.microsoft.com/office/drawing/2014/main" id="{E59D045D-D53E-4AA4-A430-D05585D68466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418;p69">
            <a:extLst>
              <a:ext uri="{FF2B5EF4-FFF2-40B4-BE49-F238E27FC236}">
                <a16:creationId xmlns:a16="http://schemas.microsoft.com/office/drawing/2014/main" id="{83660F8F-AB27-4D30-BE72-5678CA9EA2DE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419;p69">
            <a:extLst>
              <a:ext uri="{FF2B5EF4-FFF2-40B4-BE49-F238E27FC236}">
                <a16:creationId xmlns:a16="http://schemas.microsoft.com/office/drawing/2014/main" id="{A127847B-9407-4B1D-A74D-E2698E75C005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420;p69">
            <a:extLst>
              <a:ext uri="{FF2B5EF4-FFF2-40B4-BE49-F238E27FC236}">
                <a16:creationId xmlns:a16="http://schemas.microsoft.com/office/drawing/2014/main" id="{667EAAE8-BFE6-4E71-B4CF-90DC497212B4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421;p69">
            <a:extLst>
              <a:ext uri="{FF2B5EF4-FFF2-40B4-BE49-F238E27FC236}">
                <a16:creationId xmlns:a16="http://schemas.microsoft.com/office/drawing/2014/main" id="{5350282C-56B4-447C-83FA-441E093FF2B4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422;p69">
            <a:extLst>
              <a:ext uri="{FF2B5EF4-FFF2-40B4-BE49-F238E27FC236}">
                <a16:creationId xmlns:a16="http://schemas.microsoft.com/office/drawing/2014/main" id="{23ED3286-67BA-4ED7-BD34-1E773E47867C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23;p69">
            <a:extLst>
              <a:ext uri="{FF2B5EF4-FFF2-40B4-BE49-F238E27FC236}">
                <a16:creationId xmlns:a16="http://schemas.microsoft.com/office/drawing/2014/main" id="{D68EB3C4-C3C5-44EB-AF5D-98629470C56A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24;p69">
            <a:extLst>
              <a:ext uri="{FF2B5EF4-FFF2-40B4-BE49-F238E27FC236}">
                <a16:creationId xmlns:a16="http://schemas.microsoft.com/office/drawing/2014/main" id="{3C453A7C-19D5-4B6B-8686-03D067F30335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25;p69">
            <a:extLst>
              <a:ext uri="{FF2B5EF4-FFF2-40B4-BE49-F238E27FC236}">
                <a16:creationId xmlns:a16="http://schemas.microsoft.com/office/drawing/2014/main" id="{424AC5FB-9975-4187-B443-8D74409EDF7F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26;p69">
            <a:extLst>
              <a:ext uri="{FF2B5EF4-FFF2-40B4-BE49-F238E27FC236}">
                <a16:creationId xmlns:a16="http://schemas.microsoft.com/office/drawing/2014/main" id="{ABF2EE55-6D05-4550-890C-AB1BC9193420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27;p69">
            <a:extLst>
              <a:ext uri="{FF2B5EF4-FFF2-40B4-BE49-F238E27FC236}">
                <a16:creationId xmlns:a16="http://schemas.microsoft.com/office/drawing/2014/main" id="{FEE0E75E-23C6-4BF0-A285-F7001B6F7A83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28;p69">
            <a:extLst>
              <a:ext uri="{FF2B5EF4-FFF2-40B4-BE49-F238E27FC236}">
                <a16:creationId xmlns:a16="http://schemas.microsoft.com/office/drawing/2014/main" id="{02031196-7D13-4A6E-97F1-085023EB815C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29;p69">
            <a:extLst>
              <a:ext uri="{FF2B5EF4-FFF2-40B4-BE49-F238E27FC236}">
                <a16:creationId xmlns:a16="http://schemas.microsoft.com/office/drawing/2014/main" id="{F8CA6134-6AE6-46FC-92AB-C7111E4BC4BF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30;p69">
            <a:extLst>
              <a:ext uri="{FF2B5EF4-FFF2-40B4-BE49-F238E27FC236}">
                <a16:creationId xmlns:a16="http://schemas.microsoft.com/office/drawing/2014/main" id="{DF6A7413-AD9D-4244-ADE8-2EB8A30AA201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31;p69">
            <a:extLst>
              <a:ext uri="{FF2B5EF4-FFF2-40B4-BE49-F238E27FC236}">
                <a16:creationId xmlns:a16="http://schemas.microsoft.com/office/drawing/2014/main" id="{4A9FB41B-9721-480E-9792-4A132365F431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32;p69">
            <a:extLst>
              <a:ext uri="{FF2B5EF4-FFF2-40B4-BE49-F238E27FC236}">
                <a16:creationId xmlns:a16="http://schemas.microsoft.com/office/drawing/2014/main" id="{2B34A912-CB75-47FC-A213-85EB7937CFA8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33;p69">
            <a:extLst>
              <a:ext uri="{FF2B5EF4-FFF2-40B4-BE49-F238E27FC236}">
                <a16:creationId xmlns:a16="http://schemas.microsoft.com/office/drawing/2014/main" id="{89CF9E14-77EE-43CA-AFC3-EE723344C509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34;p69">
            <a:extLst>
              <a:ext uri="{FF2B5EF4-FFF2-40B4-BE49-F238E27FC236}">
                <a16:creationId xmlns:a16="http://schemas.microsoft.com/office/drawing/2014/main" id="{581CB55B-061C-4F27-8D5F-385B772B3B73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35;p69">
            <a:extLst>
              <a:ext uri="{FF2B5EF4-FFF2-40B4-BE49-F238E27FC236}">
                <a16:creationId xmlns:a16="http://schemas.microsoft.com/office/drawing/2014/main" id="{85ACF58D-32B4-467B-ADF6-51F15ADDBD9D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36;p69">
            <a:extLst>
              <a:ext uri="{FF2B5EF4-FFF2-40B4-BE49-F238E27FC236}">
                <a16:creationId xmlns:a16="http://schemas.microsoft.com/office/drawing/2014/main" id="{C7BB0AD5-97C2-402E-9C34-37697B9F96DA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37;p69">
            <a:extLst>
              <a:ext uri="{FF2B5EF4-FFF2-40B4-BE49-F238E27FC236}">
                <a16:creationId xmlns:a16="http://schemas.microsoft.com/office/drawing/2014/main" id="{FAAB20C8-77F0-4BB4-AD8B-071BC2BF4BFB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38;p69">
            <a:extLst>
              <a:ext uri="{FF2B5EF4-FFF2-40B4-BE49-F238E27FC236}">
                <a16:creationId xmlns:a16="http://schemas.microsoft.com/office/drawing/2014/main" id="{F1F33C84-8651-497F-852F-5CD5C9207EEE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39;p69">
            <a:extLst>
              <a:ext uri="{FF2B5EF4-FFF2-40B4-BE49-F238E27FC236}">
                <a16:creationId xmlns:a16="http://schemas.microsoft.com/office/drawing/2014/main" id="{2DEFA2C1-2457-4E85-82CD-CDACCFC79760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40;p69">
            <a:extLst>
              <a:ext uri="{FF2B5EF4-FFF2-40B4-BE49-F238E27FC236}">
                <a16:creationId xmlns:a16="http://schemas.microsoft.com/office/drawing/2014/main" id="{3409A63E-862D-4524-A737-506F85C5AAAB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41;p69">
            <a:extLst>
              <a:ext uri="{FF2B5EF4-FFF2-40B4-BE49-F238E27FC236}">
                <a16:creationId xmlns:a16="http://schemas.microsoft.com/office/drawing/2014/main" id="{965298EF-CC16-4B27-A0A6-BF471F70D982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42;p69">
            <a:extLst>
              <a:ext uri="{FF2B5EF4-FFF2-40B4-BE49-F238E27FC236}">
                <a16:creationId xmlns:a16="http://schemas.microsoft.com/office/drawing/2014/main" id="{F17F7101-DA0B-4184-B241-D7E5FCA0D828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43;p69">
            <a:extLst>
              <a:ext uri="{FF2B5EF4-FFF2-40B4-BE49-F238E27FC236}">
                <a16:creationId xmlns:a16="http://schemas.microsoft.com/office/drawing/2014/main" id="{349ABA10-C3BE-43EA-BD99-FB80FA03CAF5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44;p69">
            <a:extLst>
              <a:ext uri="{FF2B5EF4-FFF2-40B4-BE49-F238E27FC236}">
                <a16:creationId xmlns:a16="http://schemas.microsoft.com/office/drawing/2014/main" id="{26C1A7D9-1B05-4F4E-9E68-221FDD9FF665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45;p69">
            <a:extLst>
              <a:ext uri="{FF2B5EF4-FFF2-40B4-BE49-F238E27FC236}">
                <a16:creationId xmlns:a16="http://schemas.microsoft.com/office/drawing/2014/main" id="{E6A86B2E-DD61-4FF8-9FE7-B66F215D8D56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46;p69">
            <a:extLst>
              <a:ext uri="{FF2B5EF4-FFF2-40B4-BE49-F238E27FC236}">
                <a16:creationId xmlns:a16="http://schemas.microsoft.com/office/drawing/2014/main" id="{FA4F51B1-710B-4209-9E10-828E5A10DF2A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47;p69">
            <a:extLst>
              <a:ext uri="{FF2B5EF4-FFF2-40B4-BE49-F238E27FC236}">
                <a16:creationId xmlns:a16="http://schemas.microsoft.com/office/drawing/2014/main" id="{81E71B04-B9F1-4363-929A-97EC5EF64CCA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48;p69">
            <a:extLst>
              <a:ext uri="{FF2B5EF4-FFF2-40B4-BE49-F238E27FC236}">
                <a16:creationId xmlns:a16="http://schemas.microsoft.com/office/drawing/2014/main" id="{15D5F265-FD80-41BA-98A0-CB52F5912DED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49;p69">
            <a:extLst>
              <a:ext uri="{FF2B5EF4-FFF2-40B4-BE49-F238E27FC236}">
                <a16:creationId xmlns:a16="http://schemas.microsoft.com/office/drawing/2014/main" id="{338E5462-3BFB-4F78-B577-CB5183D4DF11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50;p69">
            <a:extLst>
              <a:ext uri="{FF2B5EF4-FFF2-40B4-BE49-F238E27FC236}">
                <a16:creationId xmlns:a16="http://schemas.microsoft.com/office/drawing/2014/main" id="{78879EED-B742-4711-B3FD-F0A98335B131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51;p69">
            <a:extLst>
              <a:ext uri="{FF2B5EF4-FFF2-40B4-BE49-F238E27FC236}">
                <a16:creationId xmlns:a16="http://schemas.microsoft.com/office/drawing/2014/main" id="{720D8F36-57E8-4447-B171-217390515A9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52;p69">
            <a:extLst>
              <a:ext uri="{FF2B5EF4-FFF2-40B4-BE49-F238E27FC236}">
                <a16:creationId xmlns:a16="http://schemas.microsoft.com/office/drawing/2014/main" id="{CA8FB311-B179-43BC-AD78-BEF972AC312F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53;p69">
            <a:extLst>
              <a:ext uri="{FF2B5EF4-FFF2-40B4-BE49-F238E27FC236}">
                <a16:creationId xmlns:a16="http://schemas.microsoft.com/office/drawing/2014/main" id="{3C990666-B8EE-4719-A56C-C6ABF9FE1329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54;p69">
            <a:extLst>
              <a:ext uri="{FF2B5EF4-FFF2-40B4-BE49-F238E27FC236}">
                <a16:creationId xmlns:a16="http://schemas.microsoft.com/office/drawing/2014/main" id="{703C2102-8611-42EC-A9A4-6386582E3D6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55;p69">
            <a:extLst>
              <a:ext uri="{FF2B5EF4-FFF2-40B4-BE49-F238E27FC236}">
                <a16:creationId xmlns:a16="http://schemas.microsoft.com/office/drawing/2014/main" id="{381EC630-7450-4070-978D-1D83925E6676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56;p69">
            <a:extLst>
              <a:ext uri="{FF2B5EF4-FFF2-40B4-BE49-F238E27FC236}">
                <a16:creationId xmlns:a16="http://schemas.microsoft.com/office/drawing/2014/main" id="{43B0F209-8DD4-4530-881B-BA54F47493AB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57;p69">
            <a:extLst>
              <a:ext uri="{FF2B5EF4-FFF2-40B4-BE49-F238E27FC236}">
                <a16:creationId xmlns:a16="http://schemas.microsoft.com/office/drawing/2014/main" id="{E8EC0106-6FF6-47E7-8B25-160F4FC35D11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58;p69">
            <a:extLst>
              <a:ext uri="{FF2B5EF4-FFF2-40B4-BE49-F238E27FC236}">
                <a16:creationId xmlns:a16="http://schemas.microsoft.com/office/drawing/2014/main" id="{A2A3FD10-9863-45AC-B770-DF3DDB00454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59;p69">
            <a:extLst>
              <a:ext uri="{FF2B5EF4-FFF2-40B4-BE49-F238E27FC236}">
                <a16:creationId xmlns:a16="http://schemas.microsoft.com/office/drawing/2014/main" id="{2288FB98-4302-469E-9EBD-35E5CC274980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60;p69">
            <a:extLst>
              <a:ext uri="{FF2B5EF4-FFF2-40B4-BE49-F238E27FC236}">
                <a16:creationId xmlns:a16="http://schemas.microsoft.com/office/drawing/2014/main" id="{FCF80BD9-FDA3-411C-AF44-1C484BFB89A7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61;p69">
            <a:extLst>
              <a:ext uri="{FF2B5EF4-FFF2-40B4-BE49-F238E27FC236}">
                <a16:creationId xmlns:a16="http://schemas.microsoft.com/office/drawing/2014/main" id="{6FD99EC1-F8E4-4A67-AB33-F83015DB2E41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62;p69">
            <a:extLst>
              <a:ext uri="{FF2B5EF4-FFF2-40B4-BE49-F238E27FC236}">
                <a16:creationId xmlns:a16="http://schemas.microsoft.com/office/drawing/2014/main" id="{CDD81DA7-C9FE-419B-8F88-A62F4258703C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63;p69">
            <a:extLst>
              <a:ext uri="{FF2B5EF4-FFF2-40B4-BE49-F238E27FC236}">
                <a16:creationId xmlns:a16="http://schemas.microsoft.com/office/drawing/2014/main" id="{8F2D9406-137C-482C-B46A-F5FF1FFEB9DC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64;p69">
            <a:extLst>
              <a:ext uri="{FF2B5EF4-FFF2-40B4-BE49-F238E27FC236}">
                <a16:creationId xmlns:a16="http://schemas.microsoft.com/office/drawing/2014/main" id="{F04A297C-BA88-4ACE-A628-F510F19E5EDB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65;p69">
            <a:extLst>
              <a:ext uri="{FF2B5EF4-FFF2-40B4-BE49-F238E27FC236}">
                <a16:creationId xmlns:a16="http://schemas.microsoft.com/office/drawing/2014/main" id="{67F36521-EEC8-4E16-80D5-25DF0D9E5E3F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66;p69">
            <a:extLst>
              <a:ext uri="{FF2B5EF4-FFF2-40B4-BE49-F238E27FC236}">
                <a16:creationId xmlns:a16="http://schemas.microsoft.com/office/drawing/2014/main" id="{548C37BE-CCB2-477D-A531-9E32638AB30A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67;p69">
            <a:extLst>
              <a:ext uri="{FF2B5EF4-FFF2-40B4-BE49-F238E27FC236}">
                <a16:creationId xmlns:a16="http://schemas.microsoft.com/office/drawing/2014/main" id="{971C6BFD-9C47-4FC3-B8DC-A7DB0FF8A867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68;p69">
            <a:extLst>
              <a:ext uri="{FF2B5EF4-FFF2-40B4-BE49-F238E27FC236}">
                <a16:creationId xmlns:a16="http://schemas.microsoft.com/office/drawing/2014/main" id="{87292729-415B-4E1A-A6FA-DD8AD0D7B990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69;p69">
            <a:extLst>
              <a:ext uri="{FF2B5EF4-FFF2-40B4-BE49-F238E27FC236}">
                <a16:creationId xmlns:a16="http://schemas.microsoft.com/office/drawing/2014/main" id="{590F4FBC-20DF-4748-9CE9-8A9B2C7FC89B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70;p69">
            <a:extLst>
              <a:ext uri="{FF2B5EF4-FFF2-40B4-BE49-F238E27FC236}">
                <a16:creationId xmlns:a16="http://schemas.microsoft.com/office/drawing/2014/main" id="{2E640AFC-4D59-4C6A-A48B-C8161426B417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71;p69">
            <a:extLst>
              <a:ext uri="{FF2B5EF4-FFF2-40B4-BE49-F238E27FC236}">
                <a16:creationId xmlns:a16="http://schemas.microsoft.com/office/drawing/2014/main" id="{DFC493D6-D18F-4EB7-85F6-27B94CAD30EB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72;p69">
            <a:extLst>
              <a:ext uri="{FF2B5EF4-FFF2-40B4-BE49-F238E27FC236}">
                <a16:creationId xmlns:a16="http://schemas.microsoft.com/office/drawing/2014/main" id="{8C835C4A-0103-4D0B-A1EB-49F8C3C14D18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73;p69">
            <a:extLst>
              <a:ext uri="{FF2B5EF4-FFF2-40B4-BE49-F238E27FC236}">
                <a16:creationId xmlns:a16="http://schemas.microsoft.com/office/drawing/2014/main" id="{EC27B6F6-848F-45DA-906C-636A6CD18FC5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74;p69">
            <a:extLst>
              <a:ext uri="{FF2B5EF4-FFF2-40B4-BE49-F238E27FC236}">
                <a16:creationId xmlns:a16="http://schemas.microsoft.com/office/drawing/2014/main" id="{BE90D7D6-E236-4181-9ABB-1014D98543E1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75;p69">
            <a:extLst>
              <a:ext uri="{FF2B5EF4-FFF2-40B4-BE49-F238E27FC236}">
                <a16:creationId xmlns:a16="http://schemas.microsoft.com/office/drawing/2014/main" id="{751661A8-01D4-47C6-9075-C7296D49B034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76;p69">
            <a:extLst>
              <a:ext uri="{FF2B5EF4-FFF2-40B4-BE49-F238E27FC236}">
                <a16:creationId xmlns:a16="http://schemas.microsoft.com/office/drawing/2014/main" id="{EBA814B6-F080-4747-8FAA-140D2E74D6FD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77;p69">
            <a:extLst>
              <a:ext uri="{FF2B5EF4-FFF2-40B4-BE49-F238E27FC236}">
                <a16:creationId xmlns:a16="http://schemas.microsoft.com/office/drawing/2014/main" id="{EBE28BCA-6626-4D88-8EA9-70DB68F53D0D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78;p69">
            <a:extLst>
              <a:ext uri="{FF2B5EF4-FFF2-40B4-BE49-F238E27FC236}">
                <a16:creationId xmlns:a16="http://schemas.microsoft.com/office/drawing/2014/main" id="{50A4CF84-FC54-4D6E-9FC5-3C3C9DC0715E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79;p69">
            <a:extLst>
              <a:ext uri="{FF2B5EF4-FFF2-40B4-BE49-F238E27FC236}">
                <a16:creationId xmlns:a16="http://schemas.microsoft.com/office/drawing/2014/main" id="{5764DB83-D00B-4228-8636-DE53902BB2FB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80;p69">
            <a:extLst>
              <a:ext uri="{FF2B5EF4-FFF2-40B4-BE49-F238E27FC236}">
                <a16:creationId xmlns:a16="http://schemas.microsoft.com/office/drawing/2014/main" id="{0DCECDF3-520E-4DB3-854F-42924E77ED03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81;p69">
            <a:extLst>
              <a:ext uri="{FF2B5EF4-FFF2-40B4-BE49-F238E27FC236}">
                <a16:creationId xmlns:a16="http://schemas.microsoft.com/office/drawing/2014/main" id="{A0C008F0-7D53-4B1F-94C2-1492F7532987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82;p69">
            <a:extLst>
              <a:ext uri="{FF2B5EF4-FFF2-40B4-BE49-F238E27FC236}">
                <a16:creationId xmlns:a16="http://schemas.microsoft.com/office/drawing/2014/main" id="{6D5551B3-2536-4917-BBDC-C32A17758D95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83;p69">
            <a:extLst>
              <a:ext uri="{FF2B5EF4-FFF2-40B4-BE49-F238E27FC236}">
                <a16:creationId xmlns:a16="http://schemas.microsoft.com/office/drawing/2014/main" id="{2B58B61A-59F7-4405-ACDF-FCA34B99657F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84;p69">
            <a:extLst>
              <a:ext uri="{FF2B5EF4-FFF2-40B4-BE49-F238E27FC236}">
                <a16:creationId xmlns:a16="http://schemas.microsoft.com/office/drawing/2014/main" id="{07F87587-FB1D-4E9B-B355-CB42F1F2E5E3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85;p69">
            <a:extLst>
              <a:ext uri="{FF2B5EF4-FFF2-40B4-BE49-F238E27FC236}">
                <a16:creationId xmlns:a16="http://schemas.microsoft.com/office/drawing/2014/main" id="{F1E48DCC-D33C-466E-9E71-B1FB7AFCB216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86;p69">
            <a:extLst>
              <a:ext uri="{FF2B5EF4-FFF2-40B4-BE49-F238E27FC236}">
                <a16:creationId xmlns:a16="http://schemas.microsoft.com/office/drawing/2014/main" id="{63C235B0-86EF-40C6-B54E-800F814EAA0C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87;p69">
            <a:extLst>
              <a:ext uri="{FF2B5EF4-FFF2-40B4-BE49-F238E27FC236}">
                <a16:creationId xmlns:a16="http://schemas.microsoft.com/office/drawing/2014/main" id="{8CF4F2F6-C414-4C7C-8340-F99227A842F9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88;p69">
            <a:extLst>
              <a:ext uri="{FF2B5EF4-FFF2-40B4-BE49-F238E27FC236}">
                <a16:creationId xmlns:a16="http://schemas.microsoft.com/office/drawing/2014/main" id="{03775C31-627C-4E4A-837C-FD3ABF67B285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89;p69">
            <a:extLst>
              <a:ext uri="{FF2B5EF4-FFF2-40B4-BE49-F238E27FC236}">
                <a16:creationId xmlns:a16="http://schemas.microsoft.com/office/drawing/2014/main" id="{754F2650-3F7F-44B3-A83C-7F97D84037A3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90;p69">
            <a:extLst>
              <a:ext uri="{FF2B5EF4-FFF2-40B4-BE49-F238E27FC236}">
                <a16:creationId xmlns:a16="http://schemas.microsoft.com/office/drawing/2014/main" id="{14FDD3DD-02B7-412A-8659-282BE2ED941B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91;p69">
            <a:extLst>
              <a:ext uri="{FF2B5EF4-FFF2-40B4-BE49-F238E27FC236}">
                <a16:creationId xmlns:a16="http://schemas.microsoft.com/office/drawing/2014/main" id="{EEB63730-213A-4B27-A08E-2FA9D58B42EA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92;p69">
            <a:extLst>
              <a:ext uri="{FF2B5EF4-FFF2-40B4-BE49-F238E27FC236}">
                <a16:creationId xmlns:a16="http://schemas.microsoft.com/office/drawing/2014/main" id="{AA949A90-85F5-4C9F-9021-BF46F98759DC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93;p69">
            <a:extLst>
              <a:ext uri="{FF2B5EF4-FFF2-40B4-BE49-F238E27FC236}">
                <a16:creationId xmlns:a16="http://schemas.microsoft.com/office/drawing/2014/main" id="{FDE3692A-0D6F-4B96-80EE-CD4EC6E0B974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94;p69">
            <a:extLst>
              <a:ext uri="{FF2B5EF4-FFF2-40B4-BE49-F238E27FC236}">
                <a16:creationId xmlns:a16="http://schemas.microsoft.com/office/drawing/2014/main" id="{EB26C7E2-9442-46DA-9309-15CEAE76F7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95;p69">
            <a:extLst>
              <a:ext uri="{FF2B5EF4-FFF2-40B4-BE49-F238E27FC236}">
                <a16:creationId xmlns:a16="http://schemas.microsoft.com/office/drawing/2014/main" id="{C815BAD2-F869-4951-AE50-A2856A48E4FC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96;p69">
            <a:extLst>
              <a:ext uri="{FF2B5EF4-FFF2-40B4-BE49-F238E27FC236}">
                <a16:creationId xmlns:a16="http://schemas.microsoft.com/office/drawing/2014/main" id="{579F7B76-4A95-4B5C-A31A-3E27A55DD4DE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93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00"/>
                            </p:stCondLst>
                            <p:childTnLst>
                              <p:par>
                                <p:cTn id="3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076438" y="1831962"/>
            <a:ext cx="5213868" cy="1453544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246871" y="759603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76438" y="7815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715053" y="1601314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1392630" y="2082111"/>
            <a:ext cx="4326054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 vị của tốc độ phụ thuộc vào đơn vị độ dài và đơn vị thời gian.</a:t>
            </a: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2470" y="3946143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2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262-B741-42B4-9286-7C634C6C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84" y="401585"/>
            <a:ext cx="7118831" cy="12106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Tìm đơn vị tốc độ thích hợp để điền vào chỗ trống ở bảng </a:t>
            </a:r>
            <a:r>
              <a:rPr lang="en-US" sz="2000" dirty="0" err="1"/>
              <a:t>sau</a:t>
            </a:r>
            <a:r>
              <a:rPr lang="vi-VN" sz="2000" dirty="0"/>
              <a:t>:</a:t>
            </a:r>
            <a:endParaRPr lang="en-US" sz="20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321367"/>
              </p:ext>
            </p:extLst>
          </p:nvPr>
        </p:nvGraphicFramePr>
        <p:xfrm>
          <a:off x="333214" y="1689106"/>
          <a:ext cx="8392334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95876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242982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260613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251798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181271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768854" y="4311365"/>
            <a:ext cx="2105004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1411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554517"/>
              </p:ext>
            </p:extLst>
          </p:nvPr>
        </p:nvGraphicFramePr>
        <p:xfrm>
          <a:off x="816279" y="1247770"/>
          <a:ext cx="7788428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4377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02625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153538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169900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161720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096268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613343" y="3820270"/>
            <a:ext cx="2089506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72353-94DA-41D1-ADFF-A5B03EEC6645}"/>
              </a:ext>
            </a:extLst>
          </p:cNvPr>
          <p:cNvSpPr txBox="1"/>
          <p:nvPr/>
        </p:nvSpPr>
        <p:spPr>
          <a:xfrm>
            <a:off x="4202493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m/</a:t>
            </a:r>
            <a:r>
              <a:rPr lang="en-US" sz="1600" dirty="0" err="1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phút</a:t>
            </a:r>
            <a:endParaRPr lang="en-US" sz="1600" dirty="0">
              <a:solidFill>
                <a:srgbClr val="C00000"/>
              </a:solidFill>
              <a:latin typeface="Merriweather" panose="00000500000000000000" pitchFamily="2" charset="-9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67AB6-E854-41A5-B89D-AC33144169F6}"/>
              </a:ext>
            </a:extLst>
          </p:cNvPr>
          <p:cNvSpPr txBox="1"/>
          <p:nvPr/>
        </p:nvSpPr>
        <p:spPr>
          <a:xfrm>
            <a:off x="5359169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63F1-A3C2-483F-814F-A0A580C323CC}"/>
              </a:ext>
            </a:extLst>
          </p:cNvPr>
          <p:cNvSpPr txBox="1"/>
          <p:nvPr/>
        </p:nvSpPr>
        <p:spPr>
          <a:xfrm>
            <a:off x="6445507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BF2E4-1F9F-439F-90E8-A223840EA3A2}"/>
              </a:ext>
            </a:extLst>
          </p:cNvPr>
          <p:cNvSpPr txBox="1"/>
          <p:nvPr/>
        </p:nvSpPr>
        <p:spPr>
          <a:xfrm>
            <a:off x="7477135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cm/s</a:t>
            </a:r>
          </a:p>
        </p:txBody>
      </p:sp>
    </p:spTree>
    <p:extLst>
      <p:ext uri="{BB962C8B-B14F-4D97-AF65-F5344CB8AC3E}">
        <p14:creationId xmlns:p14="http://schemas.microsoft.com/office/powerpoint/2010/main" val="409621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712922" y="1569679"/>
            <a:ext cx="5672365" cy="2520736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341852" y="696565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46564" y="9378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990077" y="1452210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952813" y="2083891"/>
            <a:ext cx="522867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nước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ta,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m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ét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trên giây (m/s) và kilômét trên giờ (km/h)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5791227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06ABE4-B42C-4030-A74D-C414410B76FF}"/>
              </a:ext>
            </a:extLst>
          </p:cNvPr>
          <p:cNvSpPr txBox="1">
            <a:spLocks/>
          </p:cNvSpPr>
          <p:nvPr/>
        </p:nvSpPr>
        <p:spPr>
          <a:xfrm>
            <a:off x="2644168" y="69935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C649-06D9-48BB-9F14-EFB16E1DA2B1}"/>
              </a:ext>
            </a:extLst>
          </p:cNvPr>
          <p:cNvSpPr txBox="1"/>
          <p:nvPr/>
        </p:nvSpPr>
        <p:spPr>
          <a:xfrm>
            <a:off x="1867504" y="2226928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km = 1000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F01B1-0889-4481-A17F-9C771A534D67}"/>
              </a:ext>
            </a:extLst>
          </p:cNvPr>
          <p:cNvSpPr txBox="1"/>
          <p:nvPr/>
        </p:nvSpPr>
        <p:spPr>
          <a:xfrm>
            <a:off x="1942078" y="2815825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h = 3600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/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km/h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= 0,28 m/s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blipFill>
                <a:blip r:embed="rId2"/>
                <a:stretch>
                  <a:fillRect l="-1792" r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1934;p45">
            <a:extLst>
              <a:ext uri="{FF2B5EF4-FFF2-40B4-BE49-F238E27FC236}">
                <a16:creationId xmlns:a16="http://schemas.microsoft.com/office/drawing/2014/main" id="{B5915E12-CA32-4F75-AD0B-DCD0C164D87A}"/>
              </a:ext>
            </a:extLst>
          </p:cNvPr>
          <p:cNvGrpSpPr/>
          <p:nvPr/>
        </p:nvGrpSpPr>
        <p:grpSpPr>
          <a:xfrm>
            <a:off x="2353612" y="1287968"/>
            <a:ext cx="820304" cy="819993"/>
            <a:chOff x="2129095" y="2117505"/>
            <a:chExt cx="1169254" cy="1168811"/>
          </a:xfrm>
        </p:grpSpPr>
        <p:sp>
          <p:nvSpPr>
            <p:cNvPr id="9" name="Google Shape;1935;p45">
              <a:extLst>
                <a:ext uri="{FF2B5EF4-FFF2-40B4-BE49-F238E27FC236}">
                  <a16:creationId xmlns:a16="http://schemas.microsoft.com/office/drawing/2014/main" id="{9AA5A2D1-D3EE-4B9D-B191-41DCD1855FD5}"/>
                </a:ext>
              </a:extLst>
            </p:cNvPr>
            <p:cNvSpPr/>
            <p:nvPr/>
          </p:nvSpPr>
          <p:spPr>
            <a:xfrm>
              <a:off x="2462285" y="2450252"/>
              <a:ext cx="251373" cy="251363"/>
            </a:xfrm>
            <a:custGeom>
              <a:avLst/>
              <a:gdLst/>
              <a:ahLst/>
              <a:cxnLst/>
              <a:rect l="l" t="t" r="r" b="b"/>
              <a:pathLst>
                <a:path w="25559" h="25558" extrusionOk="0">
                  <a:moveTo>
                    <a:pt x="3023" y="1"/>
                  </a:moveTo>
                  <a:cubicBezTo>
                    <a:pt x="1355" y="1"/>
                    <a:pt x="1" y="1355"/>
                    <a:pt x="1" y="3022"/>
                  </a:cubicBezTo>
                  <a:lnTo>
                    <a:pt x="1" y="25558"/>
                  </a:lnTo>
                  <a:lnTo>
                    <a:pt x="25558" y="25558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36;p45">
              <a:extLst>
                <a:ext uri="{FF2B5EF4-FFF2-40B4-BE49-F238E27FC236}">
                  <a16:creationId xmlns:a16="http://schemas.microsoft.com/office/drawing/2014/main" id="{9CF4F67A-93C8-4975-ADC7-6FCDFE1FB265}"/>
                </a:ext>
              </a:extLst>
            </p:cNvPr>
            <p:cNvSpPr/>
            <p:nvPr/>
          </p:nvSpPr>
          <p:spPr>
            <a:xfrm>
              <a:off x="2713648" y="2450252"/>
              <a:ext cx="251510" cy="251363"/>
            </a:xfrm>
            <a:custGeom>
              <a:avLst/>
              <a:gdLst/>
              <a:ahLst/>
              <a:cxnLst/>
              <a:rect l="l" t="t" r="r" b="b"/>
              <a:pathLst>
                <a:path w="25573" h="25558" extrusionOk="0">
                  <a:moveTo>
                    <a:pt x="0" y="1"/>
                  </a:moveTo>
                  <a:lnTo>
                    <a:pt x="0" y="25558"/>
                  </a:lnTo>
                  <a:lnTo>
                    <a:pt x="25573" y="25558"/>
                  </a:lnTo>
                  <a:lnTo>
                    <a:pt x="25573" y="3022"/>
                  </a:lnTo>
                  <a:cubicBezTo>
                    <a:pt x="25558" y="1355"/>
                    <a:pt x="24218" y="1"/>
                    <a:pt x="2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37;p45">
              <a:extLst>
                <a:ext uri="{FF2B5EF4-FFF2-40B4-BE49-F238E27FC236}">
                  <a16:creationId xmlns:a16="http://schemas.microsoft.com/office/drawing/2014/main" id="{31B56C2C-7FC1-459B-8E05-20A354CDFE96}"/>
                </a:ext>
              </a:extLst>
            </p:cNvPr>
            <p:cNvSpPr/>
            <p:nvPr/>
          </p:nvSpPr>
          <p:spPr>
            <a:xfrm>
              <a:off x="2462285" y="2701606"/>
              <a:ext cx="251373" cy="251520"/>
            </a:xfrm>
            <a:custGeom>
              <a:avLst/>
              <a:gdLst/>
              <a:ahLst/>
              <a:cxnLst/>
              <a:rect l="l" t="t" r="r" b="b"/>
              <a:pathLst>
                <a:path w="25559" h="25574" extrusionOk="0">
                  <a:moveTo>
                    <a:pt x="1" y="1"/>
                  </a:moveTo>
                  <a:lnTo>
                    <a:pt x="1" y="22552"/>
                  </a:lnTo>
                  <a:cubicBezTo>
                    <a:pt x="1" y="24219"/>
                    <a:pt x="1355" y="25558"/>
                    <a:pt x="3023" y="25573"/>
                  </a:cubicBezTo>
                  <a:lnTo>
                    <a:pt x="25558" y="25573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38;p45">
              <a:extLst>
                <a:ext uri="{FF2B5EF4-FFF2-40B4-BE49-F238E27FC236}">
                  <a16:creationId xmlns:a16="http://schemas.microsoft.com/office/drawing/2014/main" id="{F7EC7612-9454-497E-89AD-F71D37B0C835}"/>
                </a:ext>
              </a:extLst>
            </p:cNvPr>
            <p:cNvSpPr/>
            <p:nvPr/>
          </p:nvSpPr>
          <p:spPr>
            <a:xfrm>
              <a:off x="2713648" y="2701606"/>
              <a:ext cx="251510" cy="251520"/>
            </a:xfrm>
            <a:custGeom>
              <a:avLst/>
              <a:gdLst/>
              <a:ahLst/>
              <a:cxnLst/>
              <a:rect l="l" t="t" r="r" b="b"/>
              <a:pathLst>
                <a:path w="25573" h="25574" extrusionOk="0">
                  <a:moveTo>
                    <a:pt x="0" y="1"/>
                  </a:moveTo>
                  <a:lnTo>
                    <a:pt x="0" y="25573"/>
                  </a:lnTo>
                  <a:lnTo>
                    <a:pt x="22551" y="25573"/>
                  </a:lnTo>
                  <a:cubicBezTo>
                    <a:pt x="24218" y="25558"/>
                    <a:pt x="25558" y="24219"/>
                    <a:pt x="25573" y="22552"/>
                  </a:cubicBezTo>
                  <a:lnTo>
                    <a:pt x="25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39;p45">
              <a:extLst>
                <a:ext uri="{FF2B5EF4-FFF2-40B4-BE49-F238E27FC236}">
                  <a16:creationId xmlns:a16="http://schemas.microsoft.com/office/drawing/2014/main" id="{239560E5-9833-4F14-861E-D5B401CAE126}"/>
                </a:ext>
              </a:extLst>
            </p:cNvPr>
            <p:cNvSpPr/>
            <p:nvPr/>
          </p:nvSpPr>
          <p:spPr>
            <a:xfrm>
              <a:off x="2784352" y="2376687"/>
              <a:ext cx="87227" cy="121738"/>
            </a:xfrm>
            <a:custGeom>
              <a:avLst/>
              <a:gdLst/>
              <a:ahLst/>
              <a:cxnLst/>
              <a:rect l="l" t="t" r="r" b="b"/>
              <a:pathLst>
                <a:path w="8869" h="12378" extrusionOk="0">
                  <a:moveTo>
                    <a:pt x="4796" y="0"/>
                  </a:moveTo>
                  <a:cubicBezTo>
                    <a:pt x="4151" y="0"/>
                    <a:pt x="3489" y="157"/>
                    <a:pt x="2859" y="499"/>
                  </a:cubicBezTo>
                  <a:cubicBezTo>
                    <a:pt x="150" y="1973"/>
                    <a:pt x="1" y="5813"/>
                    <a:pt x="2591" y="7481"/>
                  </a:cubicBezTo>
                  <a:lnTo>
                    <a:pt x="2591" y="12378"/>
                  </a:lnTo>
                  <a:lnTo>
                    <a:pt x="7012" y="12378"/>
                  </a:lnTo>
                  <a:lnTo>
                    <a:pt x="7012" y="7481"/>
                  </a:lnTo>
                  <a:cubicBezTo>
                    <a:pt x="8158" y="6736"/>
                    <a:pt x="8857" y="5456"/>
                    <a:pt x="8857" y="4072"/>
                  </a:cubicBezTo>
                  <a:cubicBezTo>
                    <a:pt x="8869" y="1707"/>
                    <a:pt x="6925" y="0"/>
                    <a:pt x="4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40;p45">
              <a:extLst>
                <a:ext uri="{FF2B5EF4-FFF2-40B4-BE49-F238E27FC236}">
                  <a16:creationId xmlns:a16="http://schemas.microsoft.com/office/drawing/2014/main" id="{DBDC50B9-D5B8-4502-A7FA-F05CBDF81EA7}"/>
                </a:ext>
              </a:extLst>
            </p:cNvPr>
            <p:cNvSpPr/>
            <p:nvPr/>
          </p:nvSpPr>
          <p:spPr>
            <a:xfrm>
              <a:off x="2634043" y="2553313"/>
              <a:ext cx="131287" cy="79900"/>
            </a:xfrm>
            <a:custGeom>
              <a:avLst/>
              <a:gdLst/>
              <a:ahLst/>
              <a:cxnLst/>
              <a:rect l="l" t="t" r="r" b="b"/>
              <a:pathLst>
                <a:path w="13349" h="8124" extrusionOk="0">
                  <a:moveTo>
                    <a:pt x="5022" y="0"/>
                  </a:moveTo>
                  <a:cubicBezTo>
                    <a:pt x="1953" y="0"/>
                    <a:pt x="0" y="3296"/>
                    <a:pt x="1471" y="5999"/>
                  </a:cubicBezTo>
                  <a:cubicBezTo>
                    <a:pt x="2236" y="7407"/>
                    <a:pt x="3637" y="8123"/>
                    <a:pt x="5042" y="8123"/>
                  </a:cubicBezTo>
                  <a:cubicBezTo>
                    <a:pt x="6341" y="8123"/>
                    <a:pt x="7644" y="7511"/>
                    <a:pt x="8452" y="6267"/>
                  </a:cubicBezTo>
                  <a:lnTo>
                    <a:pt x="13349" y="6267"/>
                  </a:lnTo>
                  <a:lnTo>
                    <a:pt x="13349" y="1846"/>
                  </a:lnTo>
                  <a:lnTo>
                    <a:pt x="8452" y="1846"/>
                  </a:lnTo>
                  <a:cubicBezTo>
                    <a:pt x="7707" y="685"/>
                    <a:pt x="6412" y="0"/>
                    <a:pt x="5043" y="0"/>
                  </a:cubicBezTo>
                  <a:cubicBezTo>
                    <a:pt x="5036" y="0"/>
                    <a:pt x="5029" y="0"/>
                    <a:pt x="5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41;p45">
              <a:extLst>
                <a:ext uri="{FF2B5EF4-FFF2-40B4-BE49-F238E27FC236}">
                  <a16:creationId xmlns:a16="http://schemas.microsoft.com/office/drawing/2014/main" id="{8ED03028-8052-43CF-9560-38E3481D8A46}"/>
                </a:ext>
              </a:extLst>
            </p:cNvPr>
            <p:cNvSpPr/>
            <p:nvPr/>
          </p:nvSpPr>
          <p:spPr>
            <a:xfrm>
              <a:off x="2379287" y="2543793"/>
              <a:ext cx="131179" cy="80047"/>
            </a:xfrm>
            <a:custGeom>
              <a:avLst/>
              <a:gdLst/>
              <a:ahLst/>
              <a:cxnLst/>
              <a:rect l="l" t="t" r="r" b="b"/>
              <a:pathLst>
                <a:path w="13338" h="8139" extrusionOk="0">
                  <a:moveTo>
                    <a:pt x="5031" y="1"/>
                  </a:moveTo>
                  <a:cubicBezTo>
                    <a:pt x="1950" y="1"/>
                    <a:pt x="0" y="3305"/>
                    <a:pt x="1459" y="6014"/>
                  </a:cubicBezTo>
                  <a:cubicBezTo>
                    <a:pt x="2225" y="7422"/>
                    <a:pt x="3629" y="8139"/>
                    <a:pt x="5036" y="8139"/>
                  </a:cubicBezTo>
                  <a:cubicBezTo>
                    <a:pt x="6337" y="8139"/>
                    <a:pt x="7639" y="7527"/>
                    <a:pt x="8440" y="6282"/>
                  </a:cubicBezTo>
                  <a:lnTo>
                    <a:pt x="13337" y="6282"/>
                  </a:lnTo>
                  <a:lnTo>
                    <a:pt x="13337" y="1862"/>
                  </a:lnTo>
                  <a:lnTo>
                    <a:pt x="8440" y="1862"/>
                  </a:lnTo>
                  <a:cubicBezTo>
                    <a:pt x="7696" y="701"/>
                    <a:pt x="6416" y="1"/>
                    <a:pt x="5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42;p45">
              <a:extLst>
                <a:ext uri="{FF2B5EF4-FFF2-40B4-BE49-F238E27FC236}">
                  <a16:creationId xmlns:a16="http://schemas.microsoft.com/office/drawing/2014/main" id="{83724A69-9023-41D2-8145-2034307EEB7F}"/>
                </a:ext>
              </a:extLst>
            </p:cNvPr>
            <p:cNvSpPr/>
            <p:nvPr/>
          </p:nvSpPr>
          <p:spPr>
            <a:xfrm>
              <a:off x="2565208" y="2650080"/>
              <a:ext cx="87256" cy="121885"/>
            </a:xfrm>
            <a:custGeom>
              <a:avLst/>
              <a:gdLst/>
              <a:ahLst/>
              <a:cxnLst/>
              <a:rect l="l" t="t" r="r" b="b"/>
              <a:pathLst>
                <a:path w="8872" h="12393" extrusionOk="0">
                  <a:moveTo>
                    <a:pt x="1861" y="0"/>
                  </a:moveTo>
                  <a:lnTo>
                    <a:pt x="1861" y="4898"/>
                  </a:lnTo>
                  <a:cubicBezTo>
                    <a:pt x="700" y="5642"/>
                    <a:pt x="0" y="6937"/>
                    <a:pt x="15" y="8321"/>
                  </a:cubicBezTo>
                  <a:cubicBezTo>
                    <a:pt x="3" y="10686"/>
                    <a:pt x="1947" y="12393"/>
                    <a:pt x="4076" y="12393"/>
                  </a:cubicBezTo>
                  <a:cubicBezTo>
                    <a:pt x="4721" y="12393"/>
                    <a:pt x="5384" y="12236"/>
                    <a:pt x="6014" y="11893"/>
                  </a:cubicBezTo>
                  <a:cubicBezTo>
                    <a:pt x="8723" y="10420"/>
                    <a:pt x="8871" y="6580"/>
                    <a:pt x="6281" y="4898"/>
                  </a:cubicBezTo>
                  <a:lnTo>
                    <a:pt x="6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43;p45">
              <a:extLst>
                <a:ext uri="{FF2B5EF4-FFF2-40B4-BE49-F238E27FC236}">
                  <a16:creationId xmlns:a16="http://schemas.microsoft.com/office/drawing/2014/main" id="{EA2ED655-B33C-4AE5-BCDB-F42F019D90E0}"/>
                </a:ext>
              </a:extLst>
            </p:cNvPr>
            <p:cNvSpPr/>
            <p:nvPr/>
          </p:nvSpPr>
          <p:spPr>
            <a:xfrm>
              <a:off x="2555835" y="2904954"/>
              <a:ext cx="87256" cy="121738"/>
            </a:xfrm>
            <a:custGeom>
              <a:avLst/>
              <a:gdLst/>
              <a:ahLst/>
              <a:cxnLst/>
              <a:rect l="l" t="t" r="r" b="b"/>
              <a:pathLst>
                <a:path w="8872" h="12378" extrusionOk="0">
                  <a:moveTo>
                    <a:pt x="1861" y="0"/>
                  </a:moveTo>
                  <a:lnTo>
                    <a:pt x="1861" y="4897"/>
                  </a:lnTo>
                  <a:cubicBezTo>
                    <a:pt x="700" y="5641"/>
                    <a:pt x="0" y="6922"/>
                    <a:pt x="0" y="8291"/>
                  </a:cubicBezTo>
                  <a:cubicBezTo>
                    <a:pt x="0" y="10668"/>
                    <a:pt x="1947" y="12377"/>
                    <a:pt x="4078" y="12377"/>
                  </a:cubicBezTo>
                  <a:cubicBezTo>
                    <a:pt x="4723" y="12377"/>
                    <a:pt x="5384" y="12221"/>
                    <a:pt x="6014" y="11878"/>
                  </a:cubicBezTo>
                  <a:cubicBezTo>
                    <a:pt x="8723" y="10405"/>
                    <a:pt x="8872" y="6564"/>
                    <a:pt x="6282" y="4897"/>
                  </a:cubicBezTo>
                  <a:lnTo>
                    <a:pt x="6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44;p45">
              <a:extLst>
                <a:ext uri="{FF2B5EF4-FFF2-40B4-BE49-F238E27FC236}">
                  <a16:creationId xmlns:a16="http://schemas.microsoft.com/office/drawing/2014/main" id="{0C13D3D0-3F49-487A-8DF7-06D6ECDEF011}"/>
                </a:ext>
              </a:extLst>
            </p:cNvPr>
            <p:cNvSpPr/>
            <p:nvPr/>
          </p:nvSpPr>
          <p:spPr>
            <a:xfrm>
              <a:off x="2662112" y="2770165"/>
              <a:ext cx="131297" cy="79900"/>
            </a:xfrm>
            <a:custGeom>
              <a:avLst/>
              <a:gdLst/>
              <a:ahLst/>
              <a:cxnLst/>
              <a:rect l="l" t="t" r="r" b="b"/>
              <a:pathLst>
                <a:path w="13350" h="8124" extrusionOk="0">
                  <a:moveTo>
                    <a:pt x="8301" y="0"/>
                  </a:moveTo>
                  <a:cubicBezTo>
                    <a:pt x="7001" y="0"/>
                    <a:pt x="5699" y="613"/>
                    <a:pt x="4898" y="1857"/>
                  </a:cubicBezTo>
                  <a:lnTo>
                    <a:pt x="1" y="1857"/>
                  </a:lnTo>
                  <a:lnTo>
                    <a:pt x="1" y="6278"/>
                  </a:lnTo>
                  <a:lnTo>
                    <a:pt x="4898" y="6278"/>
                  </a:lnTo>
                  <a:cubicBezTo>
                    <a:pt x="5642" y="7424"/>
                    <a:pt x="6922" y="8123"/>
                    <a:pt x="8307" y="8123"/>
                  </a:cubicBezTo>
                  <a:cubicBezTo>
                    <a:pt x="8314" y="8123"/>
                    <a:pt x="8320" y="8123"/>
                    <a:pt x="8327" y="8123"/>
                  </a:cubicBezTo>
                  <a:cubicBezTo>
                    <a:pt x="11397" y="8123"/>
                    <a:pt x="13349" y="4828"/>
                    <a:pt x="11879" y="2125"/>
                  </a:cubicBezTo>
                  <a:cubicBezTo>
                    <a:pt x="11113" y="717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5;p45">
              <a:extLst>
                <a:ext uri="{FF2B5EF4-FFF2-40B4-BE49-F238E27FC236}">
                  <a16:creationId xmlns:a16="http://schemas.microsoft.com/office/drawing/2014/main" id="{C84D7C08-C078-4877-B618-A6C3D2B7C055}"/>
                </a:ext>
              </a:extLst>
            </p:cNvPr>
            <p:cNvSpPr/>
            <p:nvPr/>
          </p:nvSpPr>
          <p:spPr>
            <a:xfrm>
              <a:off x="2916986" y="2779538"/>
              <a:ext cx="131287" cy="79890"/>
            </a:xfrm>
            <a:custGeom>
              <a:avLst/>
              <a:gdLst/>
              <a:ahLst/>
              <a:cxnLst/>
              <a:rect l="l" t="t" r="r" b="b"/>
              <a:pathLst>
                <a:path w="13349" h="8123" extrusionOk="0">
                  <a:moveTo>
                    <a:pt x="8301" y="0"/>
                  </a:moveTo>
                  <a:cubicBezTo>
                    <a:pt x="7001" y="0"/>
                    <a:pt x="5698" y="612"/>
                    <a:pt x="4898" y="1856"/>
                  </a:cubicBezTo>
                  <a:lnTo>
                    <a:pt x="0" y="1856"/>
                  </a:lnTo>
                  <a:lnTo>
                    <a:pt x="0" y="6277"/>
                  </a:lnTo>
                  <a:lnTo>
                    <a:pt x="4883" y="6277"/>
                  </a:lnTo>
                  <a:cubicBezTo>
                    <a:pt x="5642" y="7423"/>
                    <a:pt x="6922" y="8123"/>
                    <a:pt x="8306" y="8123"/>
                  </a:cubicBezTo>
                  <a:cubicBezTo>
                    <a:pt x="8313" y="8123"/>
                    <a:pt x="8320" y="8123"/>
                    <a:pt x="8327" y="8123"/>
                  </a:cubicBezTo>
                  <a:cubicBezTo>
                    <a:pt x="11396" y="8123"/>
                    <a:pt x="13349" y="4827"/>
                    <a:pt x="11879" y="2124"/>
                  </a:cubicBezTo>
                  <a:cubicBezTo>
                    <a:pt x="11113" y="716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6;p45">
              <a:extLst>
                <a:ext uri="{FF2B5EF4-FFF2-40B4-BE49-F238E27FC236}">
                  <a16:creationId xmlns:a16="http://schemas.microsoft.com/office/drawing/2014/main" id="{A6445072-1D3B-4C37-8B20-407DB97C0B21}"/>
                </a:ext>
              </a:extLst>
            </p:cNvPr>
            <p:cNvSpPr/>
            <p:nvPr/>
          </p:nvSpPr>
          <p:spPr>
            <a:xfrm>
              <a:off x="2774989" y="2631551"/>
              <a:ext cx="87109" cy="121747"/>
            </a:xfrm>
            <a:custGeom>
              <a:avLst/>
              <a:gdLst/>
              <a:ahLst/>
              <a:cxnLst/>
              <a:rect l="l" t="t" r="r" b="b"/>
              <a:pathLst>
                <a:path w="8857" h="12379" extrusionOk="0">
                  <a:moveTo>
                    <a:pt x="4793" y="1"/>
                  </a:moveTo>
                  <a:cubicBezTo>
                    <a:pt x="4149" y="1"/>
                    <a:pt x="3488" y="157"/>
                    <a:pt x="2858" y="500"/>
                  </a:cubicBezTo>
                  <a:cubicBezTo>
                    <a:pt x="149" y="1974"/>
                    <a:pt x="0" y="5814"/>
                    <a:pt x="2590" y="7481"/>
                  </a:cubicBezTo>
                  <a:lnTo>
                    <a:pt x="2590" y="12378"/>
                  </a:lnTo>
                  <a:lnTo>
                    <a:pt x="7011" y="12378"/>
                  </a:lnTo>
                  <a:lnTo>
                    <a:pt x="7011" y="7481"/>
                  </a:lnTo>
                  <a:cubicBezTo>
                    <a:pt x="8157" y="6737"/>
                    <a:pt x="8857" y="5457"/>
                    <a:pt x="8857" y="4073"/>
                  </a:cubicBezTo>
                  <a:cubicBezTo>
                    <a:pt x="8857" y="1708"/>
                    <a:pt x="6919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7;p45">
              <a:extLst>
                <a:ext uri="{FF2B5EF4-FFF2-40B4-BE49-F238E27FC236}">
                  <a16:creationId xmlns:a16="http://schemas.microsoft.com/office/drawing/2014/main" id="{37933AD6-711F-4475-8D69-D6C62AFC4240}"/>
                </a:ext>
              </a:extLst>
            </p:cNvPr>
            <p:cNvSpPr/>
            <p:nvPr/>
          </p:nvSpPr>
          <p:spPr>
            <a:xfrm>
              <a:off x="2443844" y="2785351"/>
              <a:ext cx="18450" cy="9963"/>
            </a:xfrm>
            <a:custGeom>
              <a:avLst/>
              <a:gdLst/>
              <a:ahLst/>
              <a:cxnLst/>
              <a:rect l="l" t="t" r="r" b="b"/>
              <a:pathLst>
                <a:path w="1876" h="1013" extrusionOk="0">
                  <a:moveTo>
                    <a:pt x="1876" y="0"/>
                  </a:moveTo>
                  <a:cubicBezTo>
                    <a:pt x="1176" y="45"/>
                    <a:pt x="506" y="357"/>
                    <a:pt x="0" y="863"/>
                  </a:cubicBezTo>
                  <a:lnTo>
                    <a:pt x="1876" y="1012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8;p45">
              <a:extLst>
                <a:ext uri="{FF2B5EF4-FFF2-40B4-BE49-F238E27FC236}">
                  <a16:creationId xmlns:a16="http://schemas.microsoft.com/office/drawing/2014/main" id="{DC250B7F-ED3B-4C02-95A1-EAEEF879B552}"/>
                </a:ext>
              </a:extLst>
            </p:cNvPr>
            <p:cNvSpPr/>
            <p:nvPr/>
          </p:nvSpPr>
          <p:spPr>
            <a:xfrm>
              <a:off x="2290281" y="2752403"/>
              <a:ext cx="274760" cy="153731"/>
            </a:xfrm>
            <a:custGeom>
              <a:avLst/>
              <a:gdLst/>
              <a:ahLst/>
              <a:cxnLst/>
              <a:rect l="l" t="t" r="r" b="b"/>
              <a:pathLst>
                <a:path w="27937" h="15631" extrusionOk="0">
                  <a:moveTo>
                    <a:pt x="15972" y="1"/>
                  </a:moveTo>
                  <a:lnTo>
                    <a:pt x="6743" y="6104"/>
                  </a:lnTo>
                  <a:lnTo>
                    <a:pt x="15" y="6104"/>
                  </a:lnTo>
                  <a:lnTo>
                    <a:pt x="0" y="15630"/>
                  </a:lnTo>
                  <a:lnTo>
                    <a:pt x="6014" y="15511"/>
                  </a:lnTo>
                  <a:cubicBezTo>
                    <a:pt x="7983" y="15600"/>
                    <a:pt x="9915" y="15630"/>
                    <a:pt x="11615" y="15630"/>
                  </a:cubicBezTo>
                  <a:cubicBezTo>
                    <a:pt x="15016" y="15630"/>
                    <a:pt x="17490" y="15511"/>
                    <a:pt x="17490" y="15511"/>
                  </a:cubicBezTo>
                  <a:lnTo>
                    <a:pt x="17490" y="8977"/>
                  </a:lnTo>
                  <a:lnTo>
                    <a:pt x="21613" y="7801"/>
                  </a:lnTo>
                  <a:cubicBezTo>
                    <a:pt x="21921" y="7821"/>
                    <a:pt x="22382" y="7827"/>
                    <a:pt x="22895" y="7827"/>
                  </a:cubicBezTo>
                  <a:cubicBezTo>
                    <a:pt x="23922" y="7827"/>
                    <a:pt x="25156" y="7801"/>
                    <a:pt x="25781" y="7801"/>
                  </a:cubicBezTo>
                  <a:cubicBezTo>
                    <a:pt x="25789" y="7801"/>
                    <a:pt x="25797" y="7801"/>
                    <a:pt x="25805" y="7801"/>
                  </a:cubicBezTo>
                  <a:cubicBezTo>
                    <a:pt x="27806" y="7801"/>
                    <a:pt x="27936" y="5952"/>
                    <a:pt x="27269" y="5107"/>
                  </a:cubicBezTo>
                  <a:lnTo>
                    <a:pt x="15614" y="4213"/>
                  </a:lnTo>
                  <a:cubicBezTo>
                    <a:pt x="16195" y="3826"/>
                    <a:pt x="16835" y="3544"/>
                    <a:pt x="17490" y="3350"/>
                  </a:cubicBezTo>
                  <a:lnTo>
                    <a:pt x="17490" y="1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9;p45">
              <a:extLst>
                <a:ext uri="{FF2B5EF4-FFF2-40B4-BE49-F238E27FC236}">
                  <a16:creationId xmlns:a16="http://schemas.microsoft.com/office/drawing/2014/main" id="{52892338-130B-409D-AD11-9742DC5BBA02}"/>
                </a:ext>
              </a:extLst>
            </p:cNvPr>
            <p:cNvSpPr/>
            <p:nvPr/>
          </p:nvSpPr>
          <p:spPr>
            <a:xfrm>
              <a:off x="2405930" y="2840535"/>
              <a:ext cx="56364" cy="50375"/>
            </a:xfrm>
            <a:custGeom>
              <a:avLst/>
              <a:gdLst/>
              <a:ahLst/>
              <a:cxnLst/>
              <a:rect l="l" t="t" r="r" b="b"/>
              <a:pathLst>
                <a:path w="5731" h="5122" extrusionOk="0">
                  <a:moveTo>
                    <a:pt x="5731" y="1"/>
                  </a:moveTo>
                  <a:lnTo>
                    <a:pt x="2471" y="2159"/>
                  </a:lnTo>
                  <a:cubicBezTo>
                    <a:pt x="2471" y="2159"/>
                    <a:pt x="2099" y="4585"/>
                    <a:pt x="0" y="5121"/>
                  </a:cubicBezTo>
                  <a:cubicBezTo>
                    <a:pt x="0" y="5121"/>
                    <a:pt x="2233" y="5076"/>
                    <a:pt x="2873" y="2740"/>
                  </a:cubicBezTo>
                  <a:lnTo>
                    <a:pt x="5731" y="141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50;p45">
              <a:extLst>
                <a:ext uri="{FF2B5EF4-FFF2-40B4-BE49-F238E27FC236}">
                  <a16:creationId xmlns:a16="http://schemas.microsoft.com/office/drawing/2014/main" id="{471B15C3-607E-446A-9813-75ADFEB87F58}"/>
                </a:ext>
              </a:extLst>
            </p:cNvPr>
            <p:cNvSpPr/>
            <p:nvPr/>
          </p:nvSpPr>
          <p:spPr>
            <a:xfrm>
              <a:off x="2290428" y="2807302"/>
              <a:ext cx="53729" cy="103808"/>
            </a:xfrm>
            <a:custGeom>
              <a:avLst/>
              <a:gdLst/>
              <a:ahLst/>
              <a:cxnLst/>
              <a:rect l="l" t="t" r="r" b="b"/>
              <a:pathLst>
                <a:path w="5463" h="10555" extrusionOk="0">
                  <a:moveTo>
                    <a:pt x="0" y="1"/>
                  </a:moveTo>
                  <a:lnTo>
                    <a:pt x="0" y="10554"/>
                  </a:lnTo>
                  <a:lnTo>
                    <a:pt x="5463" y="10554"/>
                  </a:lnTo>
                  <a:lnTo>
                    <a:pt x="5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51;p45">
              <a:extLst>
                <a:ext uri="{FF2B5EF4-FFF2-40B4-BE49-F238E27FC236}">
                  <a16:creationId xmlns:a16="http://schemas.microsoft.com/office/drawing/2014/main" id="{C27AF8D3-8EE7-40CF-A10B-6C6E45ABEA47}"/>
                </a:ext>
              </a:extLst>
            </p:cNvPr>
            <p:cNvSpPr/>
            <p:nvPr/>
          </p:nvSpPr>
          <p:spPr>
            <a:xfrm>
              <a:off x="2129095" y="2800280"/>
              <a:ext cx="188271" cy="117853"/>
            </a:xfrm>
            <a:custGeom>
              <a:avLst/>
              <a:gdLst/>
              <a:ahLst/>
              <a:cxnLst/>
              <a:rect l="l" t="t" r="r" b="b"/>
              <a:pathLst>
                <a:path w="19143" h="11983" extrusionOk="0">
                  <a:moveTo>
                    <a:pt x="1" y="0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52;p45">
              <a:extLst>
                <a:ext uri="{FF2B5EF4-FFF2-40B4-BE49-F238E27FC236}">
                  <a16:creationId xmlns:a16="http://schemas.microsoft.com/office/drawing/2014/main" id="{8CC7F06F-1AC3-471D-B97A-BF8ADF97665B}"/>
                </a:ext>
              </a:extLst>
            </p:cNvPr>
            <p:cNvSpPr/>
            <p:nvPr/>
          </p:nvSpPr>
          <p:spPr>
            <a:xfrm>
              <a:off x="2282806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9" y="1"/>
                  </a:moveTo>
                  <a:cubicBezTo>
                    <a:pt x="773" y="1"/>
                    <a:pt x="595" y="65"/>
                    <a:pt x="448" y="207"/>
                  </a:cubicBezTo>
                  <a:cubicBezTo>
                    <a:pt x="1" y="668"/>
                    <a:pt x="328" y="1442"/>
                    <a:pt x="969" y="1442"/>
                  </a:cubicBezTo>
                  <a:cubicBezTo>
                    <a:pt x="1356" y="1442"/>
                    <a:pt x="1683" y="1115"/>
                    <a:pt x="1683" y="728"/>
                  </a:cubicBezTo>
                  <a:cubicBezTo>
                    <a:pt x="1683" y="292"/>
                    <a:pt x="1324" y="1"/>
                    <a:pt x="949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53;p45">
              <a:extLst>
                <a:ext uri="{FF2B5EF4-FFF2-40B4-BE49-F238E27FC236}">
                  <a16:creationId xmlns:a16="http://schemas.microsoft.com/office/drawing/2014/main" id="{7C8FFF56-1098-4CCB-9B48-9963CD1C1324}"/>
                </a:ext>
              </a:extLst>
            </p:cNvPr>
            <p:cNvSpPr/>
            <p:nvPr/>
          </p:nvSpPr>
          <p:spPr>
            <a:xfrm>
              <a:off x="2260707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8" y="1"/>
                  </a:moveTo>
                  <a:cubicBezTo>
                    <a:pt x="773" y="1"/>
                    <a:pt x="594" y="65"/>
                    <a:pt x="447" y="207"/>
                  </a:cubicBezTo>
                  <a:cubicBezTo>
                    <a:pt x="0" y="668"/>
                    <a:pt x="313" y="1442"/>
                    <a:pt x="953" y="1442"/>
                  </a:cubicBezTo>
                  <a:cubicBezTo>
                    <a:pt x="1355" y="1442"/>
                    <a:pt x="1682" y="1115"/>
                    <a:pt x="1682" y="728"/>
                  </a:cubicBezTo>
                  <a:cubicBezTo>
                    <a:pt x="1682" y="292"/>
                    <a:pt x="1323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54;p45">
              <a:extLst>
                <a:ext uri="{FF2B5EF4-FFF2-40B4-BE49-F238E27FC236}">
                  <a16:creationId xmlns:a16="http://schemas.microsoft.com/office/drawing/2014/main" id="{645ADF4D-3383-40E9-BFE7-8CBDF43AB7B8}"/>
                </a:ext>
              </a:extLst>
            </p:cNvPr>
            <p:cNvSpPr/>
            <p:nvPr/>
          </p:nvSpPr>
          <p:spPr>
            <a:xfrm>
              <a:off x="2528022" y="2800428"/>
              <a:ext cx="30459" cy="14792"/>
            </a:xfrm>
            <a:custGeom>
              <a:avLst/>
              <a:gdLst/>
              <a:ahLst/>
              <a:cxnLst/>
              <a:rect l="l" t="t" r="r" b="b"/>
              <a:pathLst>
                <a:path w="3097" h="1504" extrusionOk="0">
                  <a:moveTo>
                    <a:pt x="149" y="0"/>
                  </a:moveTo>
                  <a:lnTo>
                    <a:pt x="149" y="0"/>
                  </a:lnTo>
                  <a:cubicBezTo>
                    <a:pt x="0" y="730"/>
                    <a:pt x="655" y="1504"/>
                    <a:pt x="1608" y="1504"/>
                  </a:cubicBezTo>
                  <a:cubicBezTo>
                    <a:pt x="2426" y="1504"/>
                    <a:pt x="3096" y="938"/>
                    <a:pt x="3096" y="224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5;p45">
              <a:extLst>
                <a:ext uri="{FF2B5EF4-FFF2-40B4-BE49-F238E27FC236}">
                  <a16:creationId xmlns:a16="http://schemas.microsoft.com/office/drawing/2014/main" id="{CD81CF13-A0DE-4B61-9C00-872BA1D33801}"/>
                </a:ext>
              </a:extLst>
            </p:cNvPr>
            <p:cNvSpPr/>
            <p:nvPr/>
          </p:nvSpPr>
          <p:spPr>
            <a:xfrm>
              <a:off x="2802802" y="2953116"/>
              <a:ext cx="9963" cy="18450"/>
            </a:xfrm>
            <a:custGeom>
              <a:avLst/>
              <a:gdLst/>
              <a:ahLst/>
              <a:cxnLst/>
              <a:rect l="l" t="t" r="r" b="b"/>
              <a:pathLst>
                <a:path w="1013" h="1876" extrusionOk="0">
                  <a:moveTo>
                    <a:pt x="0" y="0"/>
                  </a:moveTo>
                  <a:cubicBezTo>
                    <a:pt x="45" y="700"/>
                    <a:pt x="343" y="1370"/>
                    <a:pt x="849" y="1876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6;p45">
              <a:extLst>
                <a:ext uri="{FF2B5EF4-FFF2-40B4-BE49-F238E27FC236}">
                  <a16:creationId xmlns:a16="http://schemas.microsoft.com/office/drawing/2014/main" id="{EE2D4D20-5123-4224-BF1C-B5A2001AA044}"/>
                </a:ext>
              </a:extLst>
            </p:cNvPr>
            <p:cNvSpPr/>
            <p:nvPr/>
          </p:nvSpPr>
          <p:spPr>
            <a:xfrm>
              <a:off x="2769717" y="2853369"/>
              <a:ext cx="155334" cy="271623"/>
            </a:xfrm>
            <a:custGeom>
              <a:avLst/>
              <a:gdLst/>
              <a:ahLst/>
              <a:cxnLst/>
              <a:rect l="l" t="t" r="r" b="b"/>
              <a:pathLst>
                <a:path w="15794" h="27618" extrusionOk="0">
                  <a:moveTo>
                    <a:pt x="6215" y="0"/>
                  </a:moveTo>
                  <a:cubicBezTo>
                    <a:pt x="5806" y="0"/>
                    <a:pt x="5399" y="135"/>
                    <a:pt x="5106" y="363"/>
                  </a:cubicBezTo>
                  <a:lnTo>
                    <a:pt x="4213" y="12018"/>
                  </a:lnTo>
                  <a:cubicBezTo>
                    <a:pt x="3841" y="11437"/>
                    <a:pt x="3543" y="10797"/>
                    <a:pt x="3349" y="10142"/>
                  </a:cubicBezTo>
                  <a:lnTo>
                    <a:pt x="0" y="10142"/>
                  </a:lnTo>
                  <a:lnTo>
                    <a:pt x="0" y="11660"/>
                  </a:lnTo>
                  <a:lnTo>
                    <a:pt x="6103" y="20889"/>
                  </a:lnTo>
                  <a:lnTo>
                    <a:pt x="6103" y="27617"/>
                  </a:lnTo>
                  <a:lnTo>
                    <a:pt x="15644" y="27617"/>
                  </a:lnTo>
                  <a:lnTo>
                    <a:pt x="15525" y="21604"/>
                  </a:lnTo>
                  <a:cubicBezTo>
                    <a:pt x="15793" y="15694"/>
                    <a:pt x="15525" y="10142"/>
                    <a:pt x="15525" y="10142"/>
                  </a:cubicBezTo>
                  <a:lnTo>
                    <a:pt x="8976" y="10142"/>
                  </a:lnTo>
                  <a:lnTo>
                    <a:pt x="7815" y="6004"/>
                  </a:lnTo>
                  <a:cubicBezTo>
                    <a:pt x="7874" y="5096"/>
                    <a:pt x="7815" y="2774"/>
                    <a:pt x="7815" y="1836"/>
                  </a:cubicBezTo>
                  <a:cubicBezTo>
                    <a:pt x="7815" y="510"/>
                    <a:pt x="7010" y="0"/>
                    <a:pt x="62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7;p45">
              <a:extLst>
                <a:ext uri="{FF2B5EF4-FFF2-40B4-BE49-F238E27FC236}">
                  <a16:creationId xmlns:a16="http://schemas.microsoft.com/office/drawing/2014/main" id="{7BA80688-1E68-4D95-9A8D-4391E85F0A01}"/>
                </a:ext>
              </a:extLst>
            </p:cNvPr>
            <p:cNvSpPr/>
            <p:nvPr/>
          </p:nvSpPr>
          <p:spPr>
            <a:xfrm>
              <a:off x="2857839" y="2953116"/>
              <a:ext cx="50375" cy="56364"/>
            </a:xfrm>
            <a:custGeom>
              <a:avLst/>
              <a:gdLst/>
              <a:ahLst/>
              <a:cxnLst/>
              <a:rect l="l" t="t" r="r" b="b"/>
              <a:pathLst>
                <a:path w="5122" h="5731" extrusionOk="0">
                  <a:moveTo>
                    <a:pt x="1" y="0"/>
                  </a:moveTo>
                  <a:lnTo>
                    <a:pt x="2159" y="3260"/>
                  </a:lnTo>
                  <a:cubicBezTo>
                    <a:pt x="2159" y="3260"/>
                    <a:pt x="4571" y="3617"/>
                    <a:pt x="5121" y="5731"/>
                  </a:cubicBezTo>
                  <a:cubicBezTo>
                    <a:pt x="5121" y="5731"/>
                    <a:pt x="5077" y="3498"/>
                    <a:pt x="2740" y="28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8;p45">
              <a:extLst>
                <a:ext uri="{FF2B5EF4-FFF2-40B4-BE49-F238E27FC236}">
                  <a16:creationId xmlns:a16="http://schemas.microsoft.com/office/drawing/2014/main" id="{CCCAE9F9-A801-43A6-B709-99180ED94DD1}"/>
                </a:ext>
              </a:extLst>
            </p:cNvPr>
            <p:cNvSpPr/>
            <p:nvPr/>
          </p:nvSpPr>
          <p:spPr>
            <a:xfrm>
              <a:off x="2824754" y="3071254"/>
              <a:ext cx="103661" cy="53738"/>
            </a:xfrm>
            <a:custGeom>
              <a:avLst/>
              <a:gdLst/>
              <a:ahLst/>
              <a:cxnLst/>
              <a:rect l="l" t="t" r="r" b="b"/>
              <a:pathLst>
                <a:path w="10540" h="5464" extrusionOk="0">
                  <a:moveTo>
                    <a:pt x="1" y="0"/>
                  </a:moveTo>
                  <a:lnTo>
                    <a:pt x="1" y="5463"/>
                  </a:lnTo>
                  <a:lnTo>
                    <a:pt x="10539" y="5463"/>
                  </a:lnTo>
                  <a:lnTo>
                    <a:pt x="10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9;p45">
              <a:extLst>
                <a:ext uri="{FF2B5EF4-FFF2-40B4-BE49-F238E27FC236}">
                  <a16:creationId xmlns:a16="http://schemas.microsoft.com/office/drawing/2014/main" id="{9005B977-97F1-4F75-A6C7-962EF069A82E}"/>
                </a:ext>
              </a:extLst>
            </p:cNvPr>
            <p:cNvSpPr/>
            <p:nvPr/>
          </p:nvSpPr>
          <p:spPr>
            <a:xfrm>
              <a:off x="2817584" y="3098045"/>
              <a:ext cx="117853" cy="188271"/>
            </a:xfrm>
            <a:custGeom>
              <a:avLst/>
              <a:gdLst/>
              <a:ahLst/>
              <a:cxnLst/>
              <a:rect l="l" t="t" r="r" b="b"/>
              <a:pathLst>
                <a:path w="11983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0;p45">
              <a:extLst>
                <a:ext uri="{FF2B5EF4-FFF2-40B4-BE49-F238E27FC236}">
                  <a16:creationId xmlns:a16="http://schemas.microsoft.com/office/drawing/2014/main" id="{2AFB0A68-3B31-4B2A-9CEB-CECBE88EB6FA}"/>
                </a:ext>
              </a:extLst>
            </p:cNvPr>
            <p:cNvSpPr/>
            <p:nvPr/>
          </p:nvSpPr>
          <p:spPr>
            <a:xfrm>
              <a:off x="2909227" y="3116200"/>
              <a:ext cx="16552" cy="14133"/>
            </a:xfrm>
            <a:custGeom>
              <a:avLst/>
              <a:gdLst/>
              <a:ahLst/>
              <a:cxnLst/>
              <a:rect l="l" t="t" r="r" b="b"/>
              <a:pathLst>
                <a:path w="1683" h="1437" extrusionOk="0">
                  <a:moveTo>
                    <a:pt x="968" y="0"/>
                  </a:moveTo>
                  <a:cubicBezTo>
                    <a:pt x="328" y="0"/>
                    <a:pt x="1" y="774"/>
                    <a:pt x="462" y="1221"/>
                  </a:cubicBezTo>
                  <a:cubicBezTo>
                    <a:pt x="607" y="1370"/>
                    <a:pt x="786" y="1437"/>
                    <a:pt x="962" y="1437"/>
                  </a:cubicBezTo>
                  <a:cubicBezTo>
                    <a:pt x="1329" y="1437"/>
                    <a:pt x="1683" y="1147"/>
                    <a:pt x="1683" y="715"/>
                  </a:cubicBezTo>
                  <a:cubicBezTo>
                    <a:pt x="1683" y="313"/>
                    <a:pt x="1370" y="0"/>
                    <a:pt x="968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1;p45">
              <a:extLst>
                <a:ext uri="{FF2B5EF4-FFF2-40B4-BE49-F238E27FC236}">
                  <a16:creationId xmlns:a16="http://schemas.microsoft.com/office/drawing/2014/main" id="{7E86E646-B01B-4C16-82CC-FC769B3BA7FC}"/>
                </a:ext>
              </a:extLst>
            </p:cNvPr>
            <p:cNvSpPr/>
            <p:nvPr/>
          </p:nvSpPr>
          <p:spPr>
            <a:xfrm>
              <a:off x="2909227" y="3138152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968" y="1"/>
                  </a:moveTo>
                  <a:cubicBezTo>
                    <a:pt x="328" y="1"/>
                    <a:pt x="1" y="775"/>
                    <a:pt x="462" y="1236"/>
                  </a:cubicBezTo>
                  <a:cubicBezTo>
                    <a:pt x="607" y="1381"/>
                    <a:pt x="786" y="1446"/>
                    <a:pt x="962" y="1446"/>
                  </a:cubicBezTo>
                  <a:cubicBezTo>
                    <a:pt x="1329" y="1446"/>
                    <a:pt x="1683" y="1163"/>
                    <a:pt x="1683" y="730"/>
                  </a:cubicBezTo>
                  <a:cubicBezTo>
                    <a:pt x="1683" y="328"/>
                    <a:pt x="1370" y="1"/>
                    <a:pt x="968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62;p45">
              <a:extLst>
                <a:ext uri="{FF2B5EF4-FFF2-40B4-BE49-F238E27FC236}">
                  <a16:creationId xmlns:a16="http://schemas.microsoft.com/office/drawing/2014/main" id="{4E4A88C1-D2E4-4D3E-82A7-3F2CB2D35AD6}"/>
                </a:ext>
              </a:extLst>
            </p:cNvPr>
            <p:cNvSpPr/>
            <p:nvPr/>
          </p:nvSpPr>
          <p:spPr>
            <a:xfrm>
              <a:off x="2817732" y="2856930"/>
              <a:ext cx="14792" cy="29102"/>
            </a:xfrm>
            <a:custGeom>
              <a:avLst/>
              <a:gdLst/>
              <a:ahLst/>
              <a:cxnLst/>
              <a:rect l="l" t="t" r="r" b="b"/>
              <a:pathLst>
                <a:path w="1504" h="2959" extrusionOk="0">
                  <a:moveTo>
                    <a:pt x="224" y="1"/>
                  </a:moveTo>
                  <a:lnTo>
                    <a:pt x="0" y="2933"/>
                  </a:lnTo>
                  <a:cubicBezTo>
                    <a:pt x="77" y="2950"/>
                    <a:pt x="154" y="2958"/>
                    <a:pt x="231" y="2958"/>
                  </a:cubicBezTo>
                  <a:cubicBezTo>
                    <a:pt x="893" y="2958"/>
                    <a:pt x="1504" y="2342"/>
                    <a:pt x="1504" y="1474"/>
                  </a:cubicBezTo>
                  <a:cubicBezTo>
                    <a:pt x="1504" y="656"/>
                    <a:pt x="938" y="1"/>
                    <a:pt x="22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63;p45">
              <a:extLst>
                <a:ext uri="{FF2B5EF4-FFF2-40B4-BE49-F238E27FC236}">
                  <a16:creationId xmlns:a16="http://schemas.microsoft.com/office/drawing/2014/main" id="{A12739FD-DE0B-4D99-9225-0719AEFE0401}"/>
                </a:ext>
              </a:extLst>
            </p:cNvPr>
            <p:cNvSpPr/>
            <p:nvPr/>
          </p:nvSpPr>
          <p:spPr>
            <a:xfrm>
              <a:off x="2965148" y="2615972"/>
              <a:ext cx="18460" cy="9963"/>
            </a:xfrm>
            <a:custGeom>
              <a:avLst/>
              <a:gdLst/>
              <a:ahLst/>
              <a:cxnLst/>
              <a:rect l="l" t="t" r="r" b="b"/>
              <a:pathLst>
                <a:path w="1877" h="1013" extrusionOk="0">
                  <a:moveTo>
                    <a:pt x="1" y="0"/>
                  </a:moveTo>
                  <a:lnTo>
                    <a:pt x="1" y="1012"/>
                  </a:lnTo>
                  <a:cubicBezTo>
                    <a:pt x="700" y="953"/>
                    <a:pt x="1370" y="655"/>
                    <a:pt x="1876" y="1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64;p45">
              <a:extLst>
                <a:ext uri="{FF2B5EF4-FFF2-40B4-BE49-F238E27FC236}">
                  <a16:creationId xmlns:a16="http://schemas.microsoft.com/office/drawing/2014/main" id="{A6551F40-0A02-4629-8F72-ABA295BA2508}"/>
                </a:ext>
              </a:extLst>
            </p:cNvPr>
            <p:cNvSpPr/>
            <p:nvPr/>
          </p:nvSpPr>
          <p:spPr>
            <a:xfrm>
              <a:off x="2862412" y="2505151"/>
              <a:ext cx="274613" cy="153721"/>
            </a:xfrm>
            <a:custGeom>
              <a:avLst/>
              <a:gdLst/>
              <a:ahLst/>
              <a:cxnLst/>
              <a:rect l="l" t="t" r="r" b="b"/>
              <a:pathLst>
                <a:path w="27922" h="15630" extrusionOk="0">
                  <a:moveTo>
                    <a:pt x="16315" y="0"/>
                  </a:moveTo>
                  <a:cubicBezTo>
                    <a:pt x="12914" y="0"/>
                    <a:pt x="10447" y="119"/>
                    <a:pt x="10447" y="119"/>
                  </a:cubicBezTo>
                  <a:lnTo>
                    <a:pt x="10447" y="6669"/>
                  </a:lnTo>
                  <a:lnTo>
                    <a:pt x="6323" y="7830"/>
                  </a:lnTo>
                  <a:cubicBezTo>
                    <a:pt x="6016" y="7810"/>
                    <a:pt x="5554" y="7803"/>
                    <a:pt x="5041" y="7803"/>
                  </a:cubicBezTo>
                  <a:cubicBezTo>
                    <a:pt x="4015" y="7803"/>
                    <a:pt x="2781" y="7830"/>
                    <a:pt x="2156" y="7830"/>
                  </a:cubicBezTo>
                  <a:cubicBezTo>
                    <a:pt x="2148" y="7830"/>
                    <a:pt x="2140" y="7830"/>
                    <a:pt x="2132" y="7830"/>
                  </a:cubicBezTo>
                  <a:cubicBezTo>
                    <a:pt x="130" y="7830"/>
                    <a:pt x="0" y="9679"/>
                    <a:pt x="667" y="10524"/>
                  </a:cubicBezTo>
                  <a:lnTo>
                    <a:pt x="12322" y="11417"/>
                  </a:lnTo>
                  <a:cubicBezTo>
                    <a:pt x="11742" y="11789"/>
                    <a:pt x="11102" y="12087"/>
                    <a:pt x="10447" y="12280"/>
                  </a:cubicBezTo>
                  <a:lnTo>
                    <a:pt x="10447" y="15630"/>
                  </a:lnTo>
                  <a:lnTo>
                    <a:pt x="11965" y="15630"/>
                  </a:lnTo>
                  <a:lnTo>
                    <a:pt x="21194" y="9527"/>
                  </a:lnTo>
                  <a:lnTo>
                    <a:pt x="27921" y="9527"/>
                  </a:lnTo>
                  <a:lnTo>
                    <a:pt x="27921" y="0"/>
                  </a:lnTo>
                  <a:lnTo>
                    <a:pt x="21923" y="119"/>
                  </a:lnTo>
                  <a:cubicBezTo>
                    <a:pt x="19948" y="30"/>
                    <a:pt x="18015" y="0"/>
                    <a:pt x="163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5;p45">
              <a:extLst>
                <a:ext uri="{FF2B5EF4-FFF2-40B4-BE49-F238E27FC236}">
                  <a16:creationId xmlns:a16="http://schemas.microsoft.com/office/drawing/2014/main" id="{2E5F2301-2929-4F2E-AED7-563DC569075D}"/>
                </a:ext>
              </a:extLst>
            </p:cNvPr>
            <p:cNvSpPr/>
            <p:nvPr/>
          </p:nvSpPr>
          <p:spPr>
            <a:xfrm>
              <a:off x="2965148" y="2520376"/>
              <a:ext cx="56374" cy="50365"/>
            </a:xfrm>
            <a:custGeom>
              <a:avLst/>
              <a:gdLst/>
              <a:ahLst/>
              <a:cxnLst/>
              <a:rect l="l" t="t" r="r" b="b"/>
              <a:pathLst>
                <a:path w="5732" h="5121" extrusionOk="0">
                  <a:moveTo>
                    <a:pt x="5731" y="0"/>
                  </a:moveTo>
                  <a:cubicBezTo>
                    <a:pt x="5731" y="0"/>
                    <a:pt x="3499" y="60"/>
                    <a:pt x="2859" y="2382"/>
                  </a:cubicBezTo>
                  <a:lnTo>
                    <a:pt x="1" y="3692"/>
                  </a:lnTo>
                  <a:lnTo>
                    <a:pt x="1" y="5121"/>
                  </a:lnTo>
                  <a:lnTo>
                    <a:pt x="3260" y="2962"/>
                  </a:lnTo>
                  <a:cubicBezTo>
                    <a:pt x="3260" y="2962"/>
                    <a:pt x="3618" y="551"/>
                    <a:pt x="5731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6;p45">
              <a:extLst>
                <a:ext uri="{FF2B5EF4-FFF2-40B4-BE49-F238E27FC236}">
                  <a16:creationId xmlns:a16="http://schemas.microsoft.com/office/drawing/2014/main" id="{8DD3A6FA-DA58-43E8-8189-324FBC3D30A5}"/>
                </a:ext>
              </a:extLst>
            </p:cNvPr>
            <p:cNvSpPr/>
            <p:nvPr/>
          </p:nvSpPr>
          <p:spPr>
            <a:xfrm>
              <a:off x="3083139" y="2500175"/>
              <a:ext cx="53886" cy="103799"/>
            </a:xfrm>
            <a:custGeom>
              <a:avLst/>
              <a:gdLst/>
              <a:ahLst/>
              <a:cxnLst/>
              <a:rect l="l" t="t" r="r" b="b"/>
              <a:pathLst>
                <a:path w="5479" h="10554" extrusionOk="0">
                  <a:moveTo>
                    <a:pt x="1" y="0"/>
                  </a:moveTo>
                  <a:lnTo>
                    <a:pt x="1" y="10554"/>
                  </a:lnTo>
                  <a:lnTo>
                    <a:pt x="5478" y="10554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7;p45">
              <a:extLst>
                <a:ext uri="{FF2B5EF4-FFF2-40B4-BE49-F238E27FC236}">
                  <a16:creationId xmlns:a16="http://schemas.microsoft.com/office/drawing/2014/main" id="{9898FFA2-12D7-4E0E-8B3D-0C9A61EA3469}"/>
                </a:ext>
              </a:extLst>
            </p:cNvPr>
            <p:cNvSpPr/>
            <p:nvPr/>
          </p:nvSpPr>
          <p:spPr>
            <a:xfrm>
              <a:off x="3110077" y="2493143"/>
              <a:ext cx="188271" cy="117863"/>
            </a:xfrm>
            <a:custGeom>
              <a:avLst/>
              <a:gdLst/>
              <a:ahLst/>
              <a:cxnLst/>
              <a:rect l="l" t="t" r="r" b="b"/>
              <a:pathLst>
                <a:path w="19143" h="11984" extrusionOk="0">
                  <a:moveTo>
                    <a:pt x="1" y="1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8;p45">
              <a:extLst>
                <a:ext uri="{FF2B5EF4-FFF2-40B4-BE49-F238E27FC236}">
                  <a16:creationId xmlns:a16="http://schemas.microsoft.com/office/drawing/2014/main" id="{4CBB5D70-29ED-4B7E-851E-A0852BFEC12A}"/>
                </a:ext>
              </a:extLst>
            </p:cNvPr>
            <p:cNvSpPr/>
            <p:nvPr/>
          </p:nvSpPr>
          <p:spPr>
            <a:xfrm>
              <a:off x="3128232" y="2502811"/>
              <a:ext cx="16405" cy="14074"/>
            </a:xfrm>
            <a:custGeom>
              <a:avLst/>
              <a:gdLst/>
              <a:ahLst/>
              <a:cxnLst/>
              <a:rect l="l" t="t" r="r" b="b"/>
              <a:pathLst>
                <a:path w="1668" h="1431" extrusionOk="0">
                  <a:moveTo>
                    <a:pt x="715" y="0"/>
                  </a:moveTo>
                  <a:cubicBezTo>
                    <a:pt x="313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68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9;p45">
              <a:extLst>
                <a:ext uri="{FF2B5EF4-FFF2-40B4-BE49-F238E27FC236}">
                  <a16:creationId xmlns:a16="http://schemas.microsoft.com/office/drawing/2014/main" id="{8D1EC9A3-8BE9-4D8E-B392-98BD5C5C6835}"/>
                </a:ext>
              </a:extLst>
            </p:cNvPr>
            <p:cNvSpPr/>
            <p:nvPr/>
          </p:nvSpPr>
          <p:spPr>
            <a:xfrm>
              <a:off x="3150194" y="2502811"/>
              <a:ext cx="16552" cy="14074"/>
            </a:xfrm>
            <a:custGeom>
              <a:avLst/>
              <a:gdLst/>
              <a:ahLst/>
              <a:cxnLst/>
              <a:rect l="l" t="t" r="r" b="b"/>
              <a:pathLst>
                <a:path w="1683" h="1431" extrusionOk="0">
                  <a:moveTo>
                    <a:pt x="715" y="0"/>
                  </a:moveTo>
                  <a:cubicBezTo>
                    <a:pt x="328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82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70;p45">
              <a:extLst>
                <a:ext uri="{FF2B5EF4-FFF2-40B4-BE49-F238E27FC236}">
                  <a16:creationId xmlns:a16="http://schemas.microsoft.com/office/drawing/2014/main" id="{346000DB-CDBC-472D-846E-05A9282D8414}"/>
                </a:ext>
              </a:extLst>
            </p:cNvPr>
            <p:cNvSpPr/>
            <p:nvPr/>
          </p:nvSpPr>
          <p:spPr>
            <a:xfrm>
              <a:off x="2868972" y="2596056"/>
              <a:ext cx="30459" cy="14802"/>
            </a:xfrm>
            <a:custGeom>
              <a:avLst/>
              <a:gdLst/>
              <a:ahLst/>
              <a:cxnLst/>
              <a:rect l="l" t="t" r="r" b="b"/>
              <a:pathLst>
                <a:path w="3097" h="1505" extrusionOk="0">
                  <a:moveTo>
                    <a:pt x="1474" y="1"/>
                  </a:moveTo>
                  <a:cubicBezTo>
                    <a:pt x="655" y="1"/>
                    <a:pt x="0" y="567"/>
                    <a:pt x="0" y="1281"/>
                  </a:cubicBezTo>
                  <a:lnTo>
                    <a:pt x="2933" y="1504"/>
                  </a:lnTo>
                  <a:cubicBezTo>
                    <a:pt x="3096" y="760"/>
                    <a:pt x="2441" y="1"/>
                    <a:pt x="147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71;p45">
              <a:extLst>
                <a:ext uri="{FF2B5EF4-FFF2-40B4-BE49-F238E27FC236}">
                  <a16:creationId xmlns:a16="http://schemas.microsoft.com/office/drawing/2014/main" id="{7D21C537-EDBF-4982-B812-9530C64C2212}"/>
                </a:ext>
              </a:extLst>
            </p:cNvPr>
            <p:cNvSpPr/>
            <p:nvPr/>
          </p:nvSpPr>
          <p:spPr>
            <a:xfrm>
              <a:off x="2638990" y="2432245"/>
              <a:ext cx="9815" cy="18608"/>
            </a:xfrm>
            <a:custGeom>
              <a:avLst/>
              <a:gdLst/>
              <a:ahLst/>
              <a:cxnLst/>
              <a:rect l="l" t="t" r="r" b="b"/>
              <a:pathLst>
                <a:path w="998" h="1892" extrusionOk="0">
                  <a:moveTo>
                    <a:pt x="134" y="1"/>
                  </a:moveTo>
                  <a:lnTo>
                    <a:pt x="0" y="1891"/>
                  </a:lnTo>
                  <a:lnTo>
                    <a:pt x="997" y="1891"/>
                  </a:lnTo>
                  <a:cubicBezTo>
                    <a:pt x="953" y="1177"/>
                    <a:pt x="640" y="507"/>
                    <a:pt x="134" y="1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72;p45">
              <a:extLst>
                <a:ext uri="{FF2B5EF4-FFF2-40B4-BE49-F238E27FC236}">
                  <a16:creationId xmlns:a16="http://schemas.microsoft.com/office/drawing/2014/main" id="{04E6BF08-F355-4F9C-8D34-DD1A4DF7851B}"/>
                </a:ext>
              </a:extLst>
            </p:cNvPr>
            <p:cNvSpPr/>
            <p:nvPr/>
          </p:nvSpPr>
          <p:spPr>
            <a:xfrm>
              <a:off x="2526557" y="2278828"/>
              <a:ext cx="155186" cy="271613"/>
            </a:xfrm>
            <a:custGeom>
              <a:avLst/>
              <a:gdLst/>
              <a:ahLst/>
              <a:cxnLst/>
              <a:rect l="l" t="t" r="r" b="b"/>
              <a:pathLst>
                <a:path w="15779" h="27617" extrusionOk="0">
                  <a:moveTo>
                    <a:pt x="149" y="0"/>
                  </a:moveTo>
                  <a:lnTo>
                    <a:pt x="268" y="6014"/>
                  </a:lnTo>
                  <a:cubicBezTo>
                    <a:pt x="0" y="11923"/>
                    <a:pt x="268" y="17490"/>
                    <a:pt x="268" y="17490"/>
                  </a:cubicBezTo>
                  <a:lnTo>
                    <a:pt x="6818" y="17490"/>
                  </a:lnTo>
                  <a:lnTo>
                    <a:pt x="7994" y="21613"/>
                  </a:lnTo>
                  <a:cubicBezTo>
                    <a:pt x="7919" y="22536"/>
                    <a:pt x="7979" y="24843"/>
                    <a:pt x="7979" y="25781"/>
                  </a:cubicBezTo>
                  <a:cubicBezTo>
                    <a:pt x="7979" y="27108"/>
                    <a:pt x="8783" y="27617"/>
                    <a:pt x="9574" y="27617"/>
                  </a:cubicBezTo>
                  <a:cubicBezTo>
                    <a:pt x="9981" y="27617"/>
                    <a:pt x="10385" y="27482"/>
                    <a:pt x="10673" y="27255"/>
                  </a:cubicBezTo>
                  <a:lnTo>
                    <a:pt x="11566" y="15600"/>
                  </a:lnTo>
                  <a:cubicBezTo>
                    <a:pt x="11953" y="16180"/>
                    <a:pt x="12236" y="16820"/>
                    <a:pt x="12429" y="17490"/>
                  </a:cubicBezTo>
                  <a:lnTo>
                    <a:pt x="15778" y="17490"/>
                  </a:lnTo>
                  <a:lnTo>
                    <a:pt x="15778" y="15957"/>
                  </a:lnTo>
                  <a:lnTo>
                    <a:pt x="9690" y="6728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31BB84DB-C07B-4A58-B6B1-80D0E4F23D3C}"/>
                </a:ext>
              </a:extLst>
            </p:cNvPr>
            <p:cNvSpPr/>
            <p:nvPr/>
          </p:nvSpPr>
          <p:spPr>
            <a:xfrm>
              <a:off x="2543394" y="2394331"/>
              <a:ext cx="50218" cy="56522"/>
            </a:xfrm>
            <a:custGeom>
              <a:avLst/>
              <a:gdLst/>
              <a:ahLst/>
              <a:cxnLst/>
              <a:rect l="l" t="t" r="r" b="b"/>
              <a:pathLst>
                <a:path w="5106" h="574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45" y="2248"/>
                    <a:pt x="2367" y="2873"/>
                  </a:cubicBezTo>
                  <a:lnTo>
                    <a:pt x="3677" y="5746"/>
                  </a:lnTo>
                  <a:lnTo>
                    <a:pt x="5106" y="5746"/>
                  </a:lnTo>
                  <a:lnTo>
                    <a:pt x="2947" y="2471"/>
                  </a:lnTo>
                  <a:cubicBezTo>
                    <a:pt x="2947" y="2471"/>
                    <a:pt x="536" y="2114"/>
                    <a:pt x="0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E1C04E2D-572C-4529-A521-337D1E179044}"/>
                </a:ext>
              </a:extLst>
            </p:cNvPr>
            <p:cNvSpPr/>
            <p:nvPr/>
          </p:nvSpPr>
          <p:spPr>
            <a:xfrm>
              <a:off x="2523045" y="2278828"/>
              <a:ext cx="103799" cy="53876"/>
            </a:xfrm>
            <a:custGeom>
              <a:avLst/>
              <a:gdLst/>
              <a:ahLst/>
              <a:cxnLst/>
              <a:rect l="l" t="t" r="r" b="b"/>
              <a:pathLst>
                <a:path w="10554" h="5478" extrusionOk="0">
                  <a:moveTo>
                    <a:pt x="0" y="0"/>
                  </a:moveTo>
                  <a:lnTo>
                    <a:pt x="0" y="5478"/>
                  </a:lnTo>
                  <a:lnTo>
                    <a:pt x="10554" y="5478"/>
                  </a:lnTo>
                  <a:lnTo>
                    <a:pt x="105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14E0AFDE-E1AC-469B-987C-3E2FCE3B3678}"/>
                </a:ext>
              </a:extLst>
            </p:cNvPr>
            <p:cNvSpPr/>
            <p:nvPr/>
          </p:nvSpPr>
          <p:spPr>
            <a:xfrm>
              <a:off x="2516013" y="2117505"/>
              <a:ext cx="117863" cy="188271"/>
            </a:xfrm>
            <a:custGeom>
              <a:avLst/>
              <a:gdLst/>
              <a:ahLst/>
              <a:cxnLst/>
              <a:rect l="l" t="t" r="r" b="b"/>
              <a:pathLst>
                <a:path w="11984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513287BB-DF63-49F0-9DD4-E5F5E5E1CC70}"/>
                </a:ext>
              </a:extLst>
            </p:cNvPr>
            <p:cNvSpPr/>
            <p:nvPr/>
          </p:nvSpPr>
          <p:spPr>
            <a:xfrm>
              <a:off x="2525681" y="2273547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721" y="0"/>
                  </a:moveTo>
                  <a:cubicBezTo>
                    <a:pt x="354" y="0"/>
                    <a:pt x="0" y="283"/>
                    <a:pt x="0" y="716"/>
                  </a:cubicBezTo>
                  <a:cubicBezTo>
                    <a:pt x="0" y="1118"/>
                    <a:pt x="328" y="1445"/>
                    <a:pt x="715" y="1445"/>
                  </a:cubicBezTo>
                  <a:cubicBezTo>
                    <a:pt x="1355" y="1445"/>
                    <a:pt x="1682" y="671"/>
                    <a:pt x="1221" y="210"/>
                  </a:cubicBezTo>
                  <a:cubicBezTo>
                    <a:pt x="1076" y="65"/>
                    <a:pt x="897" y="0"/>
                    <a:pt x="721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F32597DB-21A3-433F-A3FB-B6E9396806D3}"/>
                </a:ext>
              </a:extLst>
            </p:cNvPr>
            <p:cNvSpPr/>
            <p:nvPr/>
          </p:nvSpPr>
          <p:spPr>
            <a:xfrm>
              <a:off x="2525681" y="2251517"/>
              <a:ext cx="16552" cy="14143"/>
            </a:xfrm>
            <a:custGeom>
              <a:avLst/>
              <a:gdLst/>
              <a:ahLst/>
              <a:cxnLst/>
              <a:rect l="l" t="t" r="r" b="b"/>
              <a:pathLst>
                <a:path w="1683" h="1438" extrusionOk="0">
                  <a:moveTo>
                    <a:pt x="721" y="1"/>
                  </a:moveTo>
                  <a:cubicBezTo>
                    <a:pt x="354" y="1"/>
                    <a:pt x="0" y="291"/>
                    <a:pt x="0" y="723"/>
                  </a:cubicBezTo>
                  <a:cubicBezTo>
                    <a:pt x="0" y="1110"/>
                    <a:pt x="328" y="1438"/>
                    <a:pt x="715" y="1438"/>
                  </a:cubicBezTo>
                  <a:cubicBezTo>
                    <a:pt x="1355" y="1438"/>
                    <a:pt x="1682" y="664"/>
                    <a:pt x="1221" y="217"/>
                  </a:cubicBezTo>
                  <a:cubicBezTo>
                    <a:pt x="1076" y="67"/>
                    <a:pt x="897" y="1"/>
                    <a:pt x="721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D510FBFC-CB0A-45BE-BE96-00DE07273132}"/>
                </a:ext>
              </a:extLst>
            </p:cNvPr>
            <p:cNvSpPr/>
            <p:nvPr/>
          </p:nvSpPr>
          <p:spPr>
            <a:xfrm>
              <a:off x="2618927" y="2517789"/>
              <a:ext cx="14802" cy="29092"/>
            </a:xfrm>
            <a:custGeom>
              <a:avLst/>
              <a:gdLst/>
              <a:ahLst/>
              <a:cxnLst/>
              <a:rect l="l" t="t" r="r" b="b"/>
              <a:pathLst>
                <a:path w="1505" h="2958" extrusionOk="0">
                  <a:moveTo>
                    <a:pt x="1274" y="0"/>
                  </a:moveTo>
                  <a:cubicBezTo>
                    <a:pt x="611" y="0"/>
                    <a:pt x="1" y="616"/>
                    <a:pt x="1" y="1484"/>
                  </a:cubicBezTo>
                  <a:cubicBezTo>
                    <a:pt x="1" y="2303"/>
                    <a:pt x="581" y="2958"/>
                    <a:pt x="1281" y="2958"/>
                  </a:cubicBezTo>
                  <a:lnTo>
                    <a:pt x="1504" y="25"/>
                  </a:lnTo>
                  <a:cubicBezTo>
                    <a:pt x="1427" y="8"/>
                    <a:pt x="1350" y="0"/>
                    <a:pt x="1274" y="0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1979;p45">
            <a:extLst>
              <a:ext uri="{FF2B5EF4-FFF2-40B4-BE49-F238E27FC236}">
                <a16:creationId xmlns:a16="http://schemas.microsoft.com/office/drawing/2014/main" id="{8C097DC8-2637-4F8D-ADC7-3C7430BD1BFC}"/>
              </a:ext>
            </a:extLst>
          </p:cNvPr>
          <p:cNvGrpSpPr/>
          <p:nvPr/>
        </p:nvGrpSpPr>
        <p:grpSpPr>
          <a:xfrm>
            <a:off x="6519671" y="1405826"/>
            <a:ext cx="624406" cy="856381"/>
            <a:chOff x="5960232" y="1551069"/>
            <a:chExt cx="950787" cy="1321176"/>
          </a:xfrm>
        </p:grpSpPr>
        <p:sp>
          <p:nvSpPr>
            <p:cNvPr id="54" name="Google Shape;1980;p45">
              <a:extLst>
                <a:ext uri="{FF2B5EF4-FFF2-40B4-BE49-F238E27FC236}">
                  <a16:creationId xmlns:a16="http://schemas.microsoft.com/office/drawing/2014/main" id="{305DC33D-06CE-49B2-A9C0-59F51C8B3485}"/>
                </a:ext>
              </a:extLst>
            </p:cNvPr>
            <p:cNvSpPr/>
            <p:nvPr/>
          </p:nvSpPr>
          <p:spPr>
            <a:xfrm>
              <a:off x="5960232" y="1551069"/>
              <a:ext cx="634516" cy="790000"/>
            </a:xfrm>
            <a:custGeom>
              <a:avLst/>
              <a:gdLst/>
              <a:ahLst/>
              <a:cxnLst/>
              <a:rect l="l" t="t" r="r" b="b"/>
              <a:pathLst>
                <a:path w="71314" h="88789" extrusionOk="0">
                  <a:moveTo>
                    <a:pt x="1519" y="0"/>
                  </a:moveTo>
                  <a:cubicBezTo>
                    <a:pt x="685" y="0"/>
                    <a:pt x="0" y="670"/>
                    <a:pt x="0" y="1504"/>
                  </a:cubicBezTo>
                  <a:lnTo>
                    <a:pt x="0" y="87286"/>
                  </a:lnTo>
                  <a:cubicBezTo>
                    <a:pt x="0" y="88119"/>
                    <a:pt x="685" y="88789"/>
                    <a:pt x="1519" y="88789"/>
                  </a:cubicBezTo>
                  <a:lnTo>
                    <a:pt x="71314" y="88789"/>
                  </a:lnTo>
                  <a:lnTo>
                    <a:pt x="71314" y="1504"/>
                  </a:lnTo>
                  <a:cubicBezTo>
                    <a:pt x="71314" y="670"/>
                    <a:pt x="70644" y="0"/>
                    <a:pt x="69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81;p45">
              <a:extLst>
                <a:ext uri="{FF2B5EF4-FFF2-40B4-BE49-F238E27FC236}">
                  <a16:creationId xmlns:a16="http://schemas.microsoft.com/office/drawing/2014/main" id="{CCF639F2-C66C-4BBD-BF68-2B24DD099DD4}"/>
                </a:ext>
              </a:extLst>
            </p:cNvPr>
            <p:cNvSpPr/>
            <p:nvPr/>
          </p:nvSpPr>
          <p:spPr>
            <a:xfrm>
              <a:off x="6105252" y="1757370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82;p45">
              <a:extLst>
                <a:ext uri="{FF2B5EF4-FFF2-40B4-BE49-F238E27FC236}">
                  <a16:creationId xmlns:a16="http://schemas.microsoft.com/office/drawing/2014/main" id="{1559C116-BD15-4707-93A9-AAF1626815A1}"/>
                </a:ext>
              </a:extLst>
            </p:cNvPr>
            <p:cNvSpPr/>
            <p:nvPr/>
          </p:nvSpPr>
          <p:spPr>
            <a:xfrm>
              <a:off x="6105252" y="1853783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83;p45">
              <a:extLst>
                <a:ext uri="{FF2B5EF4-FFF2-40B4-BE49-F238E27FC236}">
                  <a16:creationId xmlns:a16="http://schemas.microsoft.com/office/drawing/2014/main" id="{C9875432-C07D-49DA-AEBB-E86FA74AD7C1}"/>
                </a:ext>
              </a:extLst>
            </p:cNvPr>
            <p:cNvSpPr/>
            <p:nvPr/>
          </p:nvSpPr>
          <p:spPr>
            <a:xfrm>
              <a:off x="6105252" y="195007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84;p45">
              <a:extLst>
                <a:ext uri="{FF2B5EF4-FFF2-40B4-BE49-F238E27FC236}">
                  <a16:creationId xmlns:a16="http://schemas.microsoft.com/office/drawing/2014/main" id="{FF3328AC-BEA1-4C2C-B557-960AEB7DD776}"/>
                </a:ext>
              </a:extLst>
            </p:cNvPr>
            <p:cNvSpPr/>
            <p:nvPr/>
          </p:nvSpPr>
          <p:spPr>
            <a:xfrm>
              <a:off x="6105252" y="189395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5;p45">
              <a:extLst>
                <a:ext uri="{FF2B5EF4-FFF2-40B4-BE49-F238E27FC236}">
                  <a16:creationId xmlns:a16="http://schemas.microsoft.com/office/drawing/2014/main" id="{DCA874B1-93AB-4394-8807-C2CC3B4B0318}"/>
                </a:ext>
              </a:extLst>
            </p:cNvPr>
            <p:cNvSpPr/>
            <p:nvPr/>
          </p:nvSpPr>
          <p:spPr>
            <a:xfrm>
              <a:off x="6105252" y="1990365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6;p45">
              <a:extLst>
                <a:ext uri="{FF2B5EF4-FFF2-40B4-BE49-F238E27FC236}">
                  <a16:creationId xmlns:a16="http://schemas.microsoft.com/office/drawing/2014/main" id="{12D3DFB8-8423-47A0-ABE3-D877D23D18B9}"/>
                </a:ext>
              </a:extLst>
            </p:cNvPr>
            <p:cNvSpPr/>
            <p:nvPr/>
          </p:nvSpPr>
          <p:spPr>
            <a:xfrm>
              <a:off x="6362710" y="2103995"/>
              <a:ext cx="230321" cy="91929"/>
            </a:xfrm>
            <a:custGeom>
              <a:avLst/>
              <a:gdLst/>
              <a:ahLst/>
              <a:cxnLst/>
              <a:rect l="l" t="t" r="r" b="b"/>
              <a:pathLst>
                <a:path w="25886" h="10332" extrusionOk="0">
                  <a:moveTo>
                    <a:pt x="17699" y="1"/>
                  </a:moveTo>
                  <a:cubicBezTo>
                    <a:pt x="17699" y="1"/>
                    <a:pt x="1846" y="3678"/>
                    <a:pt x="938" y="6268"/>
                  </a:cubicBezTo>
                  <a:cubicBezTo>
                    <a:pt x="1" y="8977"/>
                    <a:pt x="1593" y="10004"/>
                    <a:pt x="2457" y="10331"/>
                  </a:cubicBezTo>
                  <a:lnTo>
                    <a:pt x="25885" y="1906"/>
                  </a:lnTo>
                  <a:lnTo>
                    <a:pt x="17699" y="1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7;p45">
              <a:extLst>
                <a:ext uri="{FF2B5EF4-FFF2-40B4-BE49-F238E27FC236}">
                  <a16:creationId xmlns:a16="http://schemas.microsoft.com/office/drawing/2014/main" id="{E43E4470-F483-41BC-9C85-ED47276F1DF3}"/>
                </a:ext>
              </a:extLst>
            </p:cNvPr>
            <p:cNvSpPr/>
            <p:nvPr/>
          </p:nvSpPr>
          <p:spPr>
            <a:xfrm>
              <a:off x="6482435" y="2179757"/>
              <a:ext cx="183306" cy="105293"/>
            </a:xfrm>
            <a:custGeom>
              <a:avLst/>
              <a:gdLst/>
              <a:ahLst/>
              <a:cxnLst/>
              <a:rect l="l" t="t" r="r" b="b"/>
              <a:pathLst>
                <a:path w="20602" h="11834" extrusionOk="0">
                  <a:moveTo>
                    <a:pt x="8098" y="0"/>
                  </a:moveTo>
                  <a:lnTo>
                    <a:pt x="1" y="3156"/>
                  </a:lnTo>
                  <a:lnTo>
                    <a:pt x="4347" y="8157"/>
                  </a:lnTo>
                  <a:cubicBezTo>
                    <a:pt x="4347" y="8157"/>
                    <a:pt x="9240" y="7067"/>
                    <a:pt x="11791" y="7067"/>
                  </a:cubicBezTo>
                  <a:cubicBezTo>
                    <a:pt x="12131" y="7067"/>
                    <a:pt x="12428" y="7086"/>
                    <a:pt x="12668" y="7130"/>
                  </a:cubicBezTo>
                  <a:cubicBezTo>
                    <a:pt x="14692" y="7487"/>
                    <a:pt x="18711" y="11834"/>
                    <a:pt x="18711" y="11834"/>
                  </a:cubicBezTo>
                  <a:lnTo>
                    <a:pt x="20601" y="9899"/>
                  </a:lnTo>
                  <a:lnTo>
                    <a:pt x="16270" y="2858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88;p45">
              <a:extLst>
                <a:ext uri="{FF2B5EF4-FFF2-40B4-BE49-F238E27FC236}">
                  <a16:creationId xmlns:a16="http://schemas.microsoft.com/office/drawing/2014/main" id="{208482FE-3B20-431E-A0E3-38F12B22C7CA}"/>
                </a:ext>
              </a:extLst>
            </p:cNvPr>
            <p:cNvSpPr/>
            <p:nvPr/>
          </p:nvSpPr>
          <p:spPr>
            <a:xfrm>
              <a:off x="6366420" y="2044462"/>
              <a:ext cx="462083" cy="163509"/>
            </a:xfrm>
            <a:custGeom>
              <a:avLst/>
              <a:gdLst/>
              <a:ahLst/>
              <a:cxnLst/>
              <a:rect l="l" t="t" r="r" b="b"/>
              <a:pathLst>
                <a:path w="51934" h="18377" extrusionOk="0">
                  <a:moveTo>
                    <a:pt x="46715" y="1"/>
                  </a:moveTo>
                  <a:cubicBezTo>
                    <a:pt x="29150" y="1"/>
                    <a:pt x="9115" y="9183"/>
                    <a:pt x="0" y="16620"/>
                  </a:cubicBezTo>
                  <a:lnTo>
                    <a:pt x="611" y="18377"/>
                  </a:lnTo>
                  <a:lnTo>
                    <a:pt x="51934" y="291"/>
                  </a:lnTo>
                  <a:cubicBezTo>
                    <a:pt x="50228" y="94"/>
                    <a:pt x="48484" y="1"/>
                    <a:pt x="46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89;p45">
              <a:extLst>
                <a:ext uri="{FF2B5EF4-FFF2-40B4-BE49-F238E27FC236}">
                  <a16:creationId xmlns:a16="http://schemas.microsoft.com/office/drawing/2014/main" id="{9E4DA121-8142-4E56-91F4-58F4E48CAF0D}"/>
                </a:ext>
              </a:extLst>
            </p:cNvPr>
            <p:cNvSpPr/>
            <p:nvPr/>
          </p:nvSpPr>
          <p:spPr>
            <a:xfrm>
              <a:off x="6371848" y="2047051"/>
              <a:ext cx="456655" cy="176553"/>
            </a:xfrm>
            <a:custGeom>
              <a:avLst/>
              <a:gdLst/>
              <a:ahLst/>
              <a:cxnLst/>
              <a:rect l="l" t="t" r="r" b="b"/>
              <a:pathLst>
                <a:path w="51324" h="19843" extrusionOk="0">
                  <a:moveTo>
                    <a:pt x="51324" y="0"/>
                  </a:moveTo>
                  <a:lnTo>
                    <a:pt x="1" y="18086"/>
                  </a:lnTo>
                  <a:lnTo>
                    <a:pt x="626" y="19842"/>
                  </a:lnTo>
                  <a:cubicBezTo>
                    <a:pt x="713" y="19843"/>
                    <a:pt x="800" y="19843"/>
                    <a:pt x="888" y="19843"/>
                  </a:cubicBezTo>
                  <a:cubicBezTo>
                    <a:pt x="13905" y="19843"/>
                    <a:pt x="38239" y="13277"/>
                    <a:pt x="5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90;p45">
              <a:extLst>
                <a:ext uri="{FF2B5EF4-FFF2-40B4-BE49-F238E27FC236}">
                  <a16:creationId xmlns:a16="http://schemas.microsoft.com/office/drawing/2014/main" id="{D240CF9E-0902-40A1-BFEB-A931DEFD12F1}"/>
                </a:ext>
              </a:extLst>
            </p:cNvPr>
            <p:cNvSpPr/>
            <p:nvPr/>
          </p:nvSpPr>
          <p:spPr>
            <a:xfrm>
              <a:off x="6262186" y="2192338"/>
              <a:ext cx="109804" cy="54177"/>
            </a:xfrm>
            <a:custGeom>
              <a:avLst/>
              <a:gdLst/>
              <a:ahLst/>
              <a:cxnLst/>
              <a:rect l="l" t="t" r="r" b="b"/>
              <a:pathLst>
                <a:path w="12341" h="6089" extrusionOk="0">
                  <a:moveTo>
                    <a:pt x="11715" y="0"/>
                  </a:moveTo>
                  <a:lnTo>
                    <a:pt x="5404" y="1191"/>
                  </a:lnTo>
                  <a:cubicBezTo>
                    <a:pt x="5404" y="1191"/>
                    <a:pt x="3722" y="3186"/>
                    <a:pt x="1" y="6088"/>
                  </a:cubicBezTo>
                  <a:lnTo>
                    <a:pt x="12341" y="1742"/>
                  </a:lnTo>
                  <a:lnTo>
                    <a:pt x="11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91;p45">
              <a:extLst>
                <a:ext uri="{FF2B5EF4-FFF2-40B4-BE49-F238E27FC236}">
                  <a16:creationId xmlns:a16="http://schemas.microsoft.com/office/drawing/2014/main" id="{21D89FAC-2F13-4F8F-AA45-A1F301155EAA}"/>
                </a:ext>
              </a:extLst>
            </p:cNvPr>
            <p:cNvSpPr/>
            <p:nvPr/>
          </p:nvSpPr>
          <p:spPr>
            <a:xfrm>
              <a:off x="6262186" y="2207962"/>
              <a:ext cx="115232" cy="42521"/>
            </a:xfrm>
            <a:custGeom>
              <a:avLst/>
              <a:gdLst/>
              <a:ahLst/>
              <a:cxnLst/>
              <a:rect l="l" t="t" r="r" b="b"/>
              <a:pathLst>
                <a:path w="12951" h="4779" extrusionOk="0">
                  <a:moveTo>
                    <a:pt x="12326" y="1"/>
                  </a:moveTo>
                  <a:lnTo>
                    <a:pt x="1" y="4332"/>
                  </a:lnTo>
                  <a:cubicBezTo>
                    <a:pt x="316" y="4327"/>
                    <a:pt x="620" y="4325"/>
                    <a:pt x="916" y="4325"/>
                  </a:cubicBezTo>
                  <a:cubicBezTo>
                    <a:pt x="5049" y="4325"/>
                    <a:pt x="7280" y="4779"/>
                    <a:pt x="7280" y="4779"/>
                  </a:cubicBezTo>
                  <a:lnTo>
                    <a:pt x="12951" y="1757"/>
                  </a:lnTo>
                  <a:lnTo>
                    <a:pt x="123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92;p45">
              <a:extLst>
                <a:ext uri="{FF2B5EF4-FFF2-40B4-BE49-F238E27FC236}">
                  <a16:creationId xmlns:a16="http://schemas.microsoft.com/office/drawing/2014/main" id="{3E4C68FD-1F0B-4A7D-82C8-EF797E45C7F6}"/>
                </a:ext>
              </a:extLst>
            </p:cNvPr>
            <p:cNvSpPr/>
            <p:nvPr/>
          </p:nvSpPr>
          <p:spPr>
            <a:xfrm>
              <a:off x="6421647" y="2151410"/>
              <a:ext cx="418120" cy="461033"/>
            </a:xfrm>
            <a:custGeom>
              <a:avLst/>
              <a:gdLst/>
              <a:ahLst/>
              <a:cxnLst/>
              <a:rect l="l" t="t" r="r" b="b"/>
              <a:pathLst>
                <a:path w="46993" h="51816" extrusionOk="0">
                  <a:moveTo>
                    <a:pt x="28312" y="1"/>
                  </a:moveTo>
                  <a:lnTo>
                    <a:pt x="17639" y="4124"/>
                  </a:lnTo>
                  <a:lnTo>
                    <a:pt x="23102" y="6044"/>
                  </a:lnTo>
                  <a:cubicBezTo>
                    <a:pt x="28356" y="14580"/>
                    <a:pt x="24733" y="19167"/>
                    <a:pt x="20833" y="19167"/>
                  </a:cubicBezTo>
                  <a:cubicBezTo>
                    <a:pt x="19374" y="19167"/>
                    <a:pt x="17877" y="18525"/>
                    <a:pt x="16791" y="17208"/>
                  </a:cubicBezTo>
                  <a:cubicBezTo>
                    <a:pt x="13054" y="12653"/>
                    <a:pt x="7621" y="5225"/>
                    <a:pt x="5165" y="4317"/>
                  </a:cubicBezTo>
                  <a:cubicBezTo>
                    <a:pt x="4832" y="4192"/>
                    <a:pt x="4461" y="4127"/>
                    <a:pt x="4076" y="4127"/>
                  </a:cubicBezTo>
                  <a:cubicBezTo>
                    <a:pt x="2367" y="4127"/>
                    <a:pt x="388" y="5399"/>
                    <a:pt x="194" y="8217"/>
                  </a:cubicBezTo>
                  <a:cubicBezTo>
                    <a:pt x="0" y="11313"/>
                    <a:pt x="6088" y="19798"/>
                    <a:pt x="11209" y="30113"/>
                  </a:cubicBezTo>
                  <a:lnTo>
                    <a:pt x="25290" y="45236"/>
                  </a:lnTo>
                  <a:lnTo>
                    <a:pt x="31363" y="51815"/>
                  </a:lnTo>
                  <a:lnTo>
                    <a:pt x="46992" y="41827"/>
                  </a:lnTo>
                  <a:lnTo>
                    <a:pt x="43196" y="35412"/>
                  </a:lnTo>
                  <a:lnTo>
                    <a:pt x="41604" y="18577"/>
                  </a:lnTo>
                  <a:cubicBezTo>
                    <a:pt x="41291" y="15258"/>
                    <a:pt x="40115" y="12087"/>
                    <a:pt x="38165" y="9378"/>
                  </a:cubicBezTo>
                  <a:lnTo>
                    <a:pt x="32405" y="1355"/>
                  </a:lnTo>
                  <a:cubicBezTo>
                    <a:pt x="31333" y="298"/>
                    <a:pt x="30247" y="16"/>
                    <a:pt x="28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93;p45">
              <a:extLst>
                <a:ext uri="{FF2B5EF4-FFF2-40B4-BE49-F238E27FC236}">
                  <a16:creationId xmlns:a16="http://schemas.microsoft.com/office/drawing/2014/main" id="{F6037FF2-A817-48D3-BB33-1135514D6F14}"/>
                </a:ext>
              </a:extLst>
            </p:cNvPr>
            <p:cNvSpPr/>
            <p:nvPr/>
          </p:nvSpPr>
          <p:spPr>
            <a:xfrm>
              <a:off x="6428134" y="2199750"/>
              <a:ext cx="66233" cy="66100"/>
            </a:xfrm>
            <a:custGeom>
              <a:avLst/>
              <a:gdLst/>
              <a:ahLst/>
              <a:cxnLst/>
              <a:rect l="l" t="t" r="r" b="b"/>
              <a:pathLst>
                <a:path w="7444" h="7429" extrusionOk="0">
                  <a:moveTo>
                    <a:pt x="3180" y="1"/>
                  </a:moveTo>
                  <a:cubicBezTo>
                    <a:pt x="2832" y="1"/>
                    <a:pt x="2485" y="93"/>
                    <a:pt x="2144" y="284"/>
                  </a:cubicBezTo>
                  <a:cubicBezTo>
                    <a:pt x="1" y="1489"/>
                    <a:pt x="150" y="4064"/>
                    <a:pt x="3231" y="7428"/>
                  </a:cubicBezTo>
                  <a:lnTo>
                    <a:pt x="7443" y="4749"/>
                  </a:lnTo>
                  <a:cubicBezTo>
                    <a:pt x="6210" y="1727"/>
                    <a:pt x="4683" y="1"/>
                    <a:pt x="3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94;p45">
              <a:extLst>
                <a:ext uri="{FF2B5EF4-FFF2-40B4-BE49-F238E27FC236}">
                  <a16:creationId xmlns:a16="http://schemas.microsoft.com/office/drawing/2014/main" id="{E0A9B872-20B9-4DF5-943F-FA0C9420D037}"/>
                </a:ext>
              </a:extLst>
            </p:cNvPr>
            <p:cNvSpPr/>
            <p:nvPr/>
          </p:nvSpPr>
          <p:spPr>
            <a:xfrm>
              <a:off x="6587595" y="2616103"/>
              <a:ext cx="323424" cy="256141"/>
            </a:xfrm>
            <a:custGeom>
              <a:avLst/>
              <a:gdLst/>
              <a:ahLst/>
              <a:cxnLst/>
              <a:rect l="l" t="t" r="r" b="b"/>
              <a:pathLst>
                <a:path w="36350" h="28788" extrusionOk="0">
                  <a:moveTo>
                    <a:pt x="29294" y="0"/>
                  </a:moveTo>
                  <a:lnTo>
                    <a:pt x="0" y="13590"/>
                  </a:lnTo>
                  <a:lnTo>
                    <a:pt x="7056" y="28788"/>
                  </a:lnTo>
                  <a:lnTo>
                    <a:pt x="36349" y="15183"/>
                  </a:lnTo>
                  <a:lnTo>
                    <a:pt x="292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E0EE942-2364-4746-894A-DF3D7C6410B2}"/>
              </a:ext>
            </a:extLst>
          </p:cNvPr>
          <p:cNvSpPr txBox="1"/>
          <p:nvPr/>
        </p:nvSpPr>
        <p:spPr>
          <a:xfrm>
            <a:off x="5704233" y="2206421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m = 0,001 km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/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s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blipFill>
                <a:blip r:embed="rId3"/>
                <a:stretch>
                  <a:fillRect l="-3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/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001</m:t>
                        </m:r>
                      </m:num>
                      <m:den>
                        <m:f>
                          <m:fPr>
                            <m:ctrlPr>
                              <a:rPr lang="en-US" sz="2000" i="1" smtClean="0">
                                <a:solidFill>
                                  <a:srgbClr val="16433D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3600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 = 3,6 km/h</a:t>
                </a:r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blipFill>
                <a:blip r:embed="rId4"/>
                <a:stretch>
                  <a:fillRect l="-1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69" grpId="0"/>
      <p:bldP spid="70" grpId="0"/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444999" y="11651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tốc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thường </a:t>
            </a:r>
            <a:r>
              <a:rPr lang="en-US" sz="2400" dirty="0" err="1"/>
              <a:t>gặp</a:t>
            </a:r>
            <a:endParaRPr lang="en-US" sz="2400" dirty="0"/>
          </a:p>
        </p:txBody>
      </p:sp>
      <p:pic>
        <p:nvPicPr>
          <p:cNvPr id="1026" name="Picture 2" descr="Tt | Baamboozle">
            <a:extLst>
              <a:ext uri="{FF2B5EF4-FFF2-40B4-BE49-F238E27FC236}">
                <a16:creationId xmlns:a16="http://schemas.microsoft.com/office/drawing/2014/main" id="{31F6D612-FB9B-48FC-9CFC-22553090C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2" b="20757"/>
          <a:stretch/>
        </p:blipFill>
        <p:spPr bwMode="auto">
          <a:xfrm>
            <a:off x="470482" y="995149"/>
            <a:ext cx="1771786" cy="10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584587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0,055 m/s</a:t>
            </a:r>
          </a:p>
        </p:txBody>
      </p:sp>
      <p:pic>
        <p:nvPicPr>
          <p:cNvPr id="1028" name="Picture 4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878627E9-B5AB-46A3-B05E-2E64395D9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14376" r="28898" b="7247"/>
          <a:stretch/>
        </p:blipFill>
        <p:spPr bwMode="auto">
          <a:xfrm>
            <a:off x="3920407" y="695751"/>
            <a:ext cx="1120250" cy="14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3796720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1,5 m/s</a:t>
            </a:r>
          </a:p>
        </p:txBody>
      </p:sp>
      <p:pic>
        <p:nvPicPr>
          <p:cNvPr id="10" name="Picture 2" descr="Ride2School GIFs - Find &amp; Share on GIPHY">
            <a:extLst>
              <a:ext uri="{FF2B5EF4-FFF2-40B4-BE49-F238E27FC236}">
                <a16:creationId xmlns:a16="http://schemas.microsoft.com/office/drawing/2014/main" id="{55DEFCE3-4D5A-45D6-9D1B-AC01FDE9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656" y="616560"/>
            <a:ext cx="1495078" cy="149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6803012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4 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67EB9-521F-41A5-99C1-63823C0BA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96" t="3601" r="4656" b="10339"/>
          <a:stretch/>
        </p:blipFill>
        <p:spPr>
          <a:xfrm>
            <a:off x="903705" y="2846972"/>
            <a:ext cx="1231439" cy="15282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30F075-A9CB-4481-9DFA-792ABF5CA6C2}"/>
              </a:ext>
            </a:extLst>
          </p:cNvPr>
          <p:cNvSpPr txBox="1">
            <a:spLocks/>
          </p:cNvSpPr>
          <p:nvPr/>
        </p:nvSpPr>
        <p:spPr>
          <a:xfrm>
            <a:off x="691711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7 m/s</a:t>
            </a:r>
          </a:p>
        </p:txBody>
      </p:sp>
      <p:pic>
        <p:nvPicPr>
          <p:cNvPr id="2" name="Picture 2" descr="Airplane by Michal Černý for Motionhouse on Dribbble">
            <a:extLst>
              <a:ext uri="{FF2B5EF4-FFF2-40B4-BE49-F238E27FC236}">
                <a16:creationId xmlns:a16="http://schemas.microsoft.com/office/drawing/2014/main" id="{D61C7E9D-85D9-4043-A211-A608F45B5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E3F7FE"/>
              </a:clrFrom>
              <a:clrTo>
                <a:srgbClr val="E3F7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7" t="21182" r="6800" b="26916"/>
          <a:stretch/>
        </p:blipFill>
        <p:spPr bwMode="auto">
          <a:xfrm>
            <a:off x="6334148" y="2887840"/>
            <a:ext cx="2461509" cy="13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ving Rent A Car Sticker by Xhost Chile for iOS &amp; Android | GIPHY | Giphy,  Car, Cool gifs">
            <a:extLst>
              <a:ext uri="{FF2B5EF4-FFF2-40B4-BE49-F238E27FC236}">
                <a16:creationId xmlns:a16="http://schemas.microsoft.com/office/drawing/2014/main" id="{13FA44A2-EDF5-4D98-996D-280F23D46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4" b="26568"/>
          <a:stretch/>
        </p:blipFill>
        <p:spPr bwMode="auto">
          <a:xfrm flipH="1">
            <a:off x="3516846" y="3110246"/>
            <a:ext cx="2214183" cy="100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3705253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14 m/s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6901732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200 m/s</a:t>
            </a:r>
          </a:p>
        </p:txBody>
      </p:sp>
    </p:spTree>
    <p:extLst>
      <p:ext uri="{BB962C8B-B14F-4D97-AF65-F5344CB8AC3E}">
        <p14:creationId xmlns:p14="http://schemas.microsoft.com/office/powerpoint/2010/main" val="3933182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914400" y="1728566"/>
            <a:ext cx="6448385" cy="253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l">
              <a:lnSpc>
                <a:spcPct val="115000"/>
              </a:lnSpc>
              <a:spcAft>
                <a:spcPts val="500"/>
              </a:spcAft>
              <a:tabLst>
                <a:tab pos="346710" algn="l"/>
              </a:tabLst>
            </a:pPr>
            <a:r>
              <a:rPr lang="en-US" sz="28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l">
              <a:lnSpc>
                <a:spcPct val="115000"/>
              </a:lnSpc>
              <a:spcAft>
                <a:spcPts val="500"/>
              </a:spcAft>
              <a:buClr>
                <a:srgbClr val="2B2B2C"/>
              </a:buClr>
              <a:buSzPts val="1400"/>
              <a:buFont typeface="Times New Roman" panose="02020603050405020304" pitchFamily="18" charset="0"/>
              <a:buAutoNum type="alphaLcParenR"/>
              <a:tabLst>
                <a:tab pos="450215" algn="l"/>
              </a:tabLst>
            </a:pPr>
            <a:r>
              <a:rPr lang="en-US" sz="2800" b="0" u="none" strike="noStrike" spc="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10 m/s =...?... km/h.</a:t>
            </a:r>
          </a:p>
          <a:p>
            <a:pPr marL="342900" lvl="0" indent="-342900" algn="l">
              <a:lnSpc>
                <a:spcPct val="115000"/>
              </a:lnSpc>
              <a:spcAft>
                <a:spcPts val="500"/>
              </a:spcAft>
              <a:buClr>
                <a:srgbClr val="2B2B2C"/>
              </a:buClr>
              <a:buSzPts val="1400"/>
              <a:buFont typeface="Times New Roman" panose="02020603050405020304" pitchFamily="18" charset="0"/>
              <a:buAutoNum type="alphaLcParenR"/>
              <a:tabLst>
                <a:tab pos="455930" algn="l"/>
              </a:tabLst>
            </a:pPr>
            <a:r>
              <a:rPr lang="en-US" sz="2800" b="0" u="none" strike="noStrike" spc="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...?... km/h = 15 m/s.</a:t>
            </a:r>
          </a:p>
          <a:p>
            <a:pPr marL="342900" lvl="0" indent="-342900" algn="l">
              <a:lnSpc>
                <a:spcPct val="115000"/>
              </a:lnSpc>
              <a:spcAft>
                <a:spcPts val="500"/>
              </a:spcAft>
              <a:buClr>
                <a:srgbClr val="2B2B2C"/>
              </a:buClr>
              <a:buSzPts val="1400"/>
              <a:buFont typeface="Times New Roman" panose="02020603050405020304" pitchFamily="18" charset="0"/>
              <a:buAutoNum type="alphaLcParenR"/>
              <a:tabLst>
                <a:tab pos="455930" algn="l"/>
              </a:tabLst>
            </a:pPr>
            <a:r>
              <a:rPr lang="en-US" sz="2800" b="0" u="none" strike="noStrike" spc="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45 km/h =...?... m/s.</a:t>
            </a:r>
          </a:p>
          <a:p>
            <a:pPr marL="342900" lvl="0" indent="-342900" algn="l">
              <a:lnSpc>
                <a:spcPct val="115000"/>
              </a:lnSpc>
              <a:spcAft>
                <a:spcPts val="500"/>
              </a:spcAft>
              <a:buClr>
                <a:srgbClr val="2B2B2C"/>
              </a:buClr>
              <a:buSzPts val="1400"/>
              <a:buFont typeface="Times New Roman" panose="02020603050405020304" pitchFamily="18" charset="0"/>
              <a:buAutoNum type="alphaLcParenR"/>
              <a:tabLst>
                <a:tab pos="462280" algn="l"/>
              </a:tabLst>
            </a:pPr>
            <a:r>
              <a:rPr lang="en-US" sz="2800" b="0" u="none" strike="noStrike" spc="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120 cm/s =...?... m/s =...?... km/h.</a:t>
            </a:r>
          </a:p>
          <a:p>
            <a:pPr marL="342900" lvl="0" indent="-342900" algn="l">
              <a:lnSpc>
                <a:spcPct val="115000"/>
              </a:lnSpc>
              <a:spcAft>
                <a:spcPts val="300"/>
              </a:spcAft>
              <a:buClr>
                <a:srgbClr val="2B2B2C"/>
              </a:buClr>
              <a:buSzPts val="1400"/>
              <a:buFont typeface="Times New Roman" panose="02020603050405020304" pitchFamily="18" charset="0"/>
              <a:buAutoNum type="alphaLcParenR"/>
              <a:tabLst>
                <a:tab pos="462280" algn="l"/>
              </a:tabLst>
            </a:pPr>
            <a:r>
              <a:rPr lang="en-US" sz="2800" b="0" u="none" strike="noStrike" spc="0" dirty="0">
                <a:solidFill>
                  <a:srgbClr val="2B2B2C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120 km/h = m/s = ...?... cm/s.</a:t>
            </a:r>
          </a:p>
        </p:txBody>
      </p:sp>
    </p:spTree>
    <p:extLst>
      <p:ext uri="{BB962C8B-B14F-4D97-AF65-F5344CB8AC3E}">
        <p14:creationId xmlns:p14="http://schemas.microsoft.com/office/powerpoint/2010/main" val="2790516291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6006108" y="1548152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5823584" y="2716240"/>
            <a:ext cx="2388744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BÀI TẬP VÂN DỤNG</a:t>
            </a:r>
            <a:endParaRPr sz="2800" dirty="0"/>
          </a:p>
        </p:txBody>
      </p:sp>
      <p:sp>
        <p:nvSpPr>
          <p:cNvPr id="586" name="Google Shape;3739;p72">
            <a:extLst>
              <a:ext uri="{FF2B5EF4-FFF2-40B4-BE49-F238E27FC236}">
                <a16:creationId xmlns:a16="http://schemas.microsoft.com/office/drawing/2014/main" id="{039653D8-217C-4BD9-845D-E42999D2E911}"/>
              </a:ext>
            </a:extLst>
          </p:cNvPr>
          <p:cNvSpPr/>
          <p:nvPr/>
        </p:nvSpPr>
        <p:spPr>
          <a:xfrm>
            <a:off x="593809" y="4095217"/>
            <a:ext cx="4318921" cy="3237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3740;p72">
            <a:extLst>
              <a:ext uri="{FF2B5EF4-FFF2-40B4-BE49-F238E27FC236}">
                <a16:creationId xmlns:a16="http://schemas.microsoft.com/office/drawing/2014/main" id="{83190CBB-5C63-4818-B9FE-5DF4FF887585}"/>
              </a:ext>
            </a:extLst>
          </p:cNvPr>
          <p:cNvSpPr/>
          <p:nvPr/>
        </p:nvSpPr>
        <p:spPr>
          <a:xfrm>
            <a:off x="3346353" y="3304926"/>
            <a:ext cx="728761" cy="788708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3741;p72">
            <a:extLst>
              <a:ext uri="{FF2B5EF4-FFF2-40B4-BE49-F238E27FC236}">
                <a16:creationId xmlns:a16="http://schemas.microsoft.com/office/drawing/2014/main" id="{2A68E1AF-C65B-42F7-8360-A3A39867D542}"/>
              </a:ext>
            </a:extLst>
          </p:cNvPr>
          <p:cNvSpPr/>
          <p:nvPr/>
        </p:nvSpPr>
        <p:spPr>
          <a:xfrm>
            <a:off x="3733299" y="3371229"/>
            <a:ext cx="22008" cy="236363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3742;p72">
            <a:extLst>
              <a:ext uri="{FF2B5EF4-FFF2-40B4-BE49-F238E27FC236}">
                <a16:creationId xmlns:a16="http://schemas.microsoft.com/office/drawing/2014/main" id="{E2C3C17C-8C21-487B-8B8E-A33C89EE5376}"/>
              </a:ext>
            </a:extLst>
          </p:cNvPr>
          <p:cNvSpPr/>
          <p:nvPr/>
        </p:nvSpPr>
        <p:spPr>
          <a:xfrm>
            <a:off x="3775608" y="3391143"/>
            <a:ext cx="45130" cy="40514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3743;p72">
            <a:extLst>
              <a:ext uri="{FF2B5EF4-FFF2-40B4-BE49-F238E27FC236}">
                <a16:creationId xmlns:a16="http://schemas.microsoft.com/office/drawing/2014/main" id="{98058DD6-5290-40F3-B4CE-063F7831971C}"/>
              </a:ext>
            </a:extLst>
          </p:cNvPr>
          <p:cNvSpPr/>
          <p:nvPr/>
        </p:nvSpPr>
        <p:spPr>
          <a:xfrm>
            <a:off x="3907584" y="3371229"/>
            <a:ext cx="138211" cy="67869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3744;p72">
            <a:extLst>
              <a:ext uri="{FF2B5EF4-FFF2-40B4-BE49-F238E27FC236}">
                <a16:creationId xmlns:a16="http://schemas.microsoft.com/office/drawing/2014/main" id="{BBD07CC4-3DED-4318-AEC8-66F13D7B425E}"/>
              </a:ext>
            </a:extLst>
          </p:cNvPr>
          <p:cNvSpPr/>
          <p:nvPr/>
        </p:nvSpPr>
        <p:spPr>
          <a:xfrm>
            <a:off x="3291091" y="2235507"/>
            <a:ext cx="257215" cy="459813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3745;p72">
            <a:extLst>
              <a:ext uri="{FF2B5EF4-FFF2-40B4-BE49-F238E27FC236}">
                <a16:creationId xmlns:a16="http://schemas.microsoft.com/office/drawing/2014/main" id="{51152807-A1EC-4E4C-8E77-9DF57262E435}"/>
              </a:ext>
            </a:extLst>
          </p:cNvPr>
          <p:cNvSpPr/>
          <p:nvPr/>
        </p:nvSpPr>
        <p:spPr>
          <a:xfrm>
            <a:off x="3607521" y="1916727"/>
            <a:ext cx="505969" cy="831737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3746;p72">
            <a:extLst>
              <a:ext uri="{FF2B5EF4-FFF2-40B4-BE49-F238E27FC236}">
                <a16:creationId xmlns:a16="http://schemas.microsoft.com/office/drawing/2014/main" id="{5630B969-345A-408A-906D-52F3BBD6344C}"/>
              </a:ext>
            </a:extLst>
          </p:cNvPr>
          <p:cNvSpPr/>
          <p:nvPr/>
        </p:nvSpPr>
        <p:spPr>
          <a:xfrm>
            <a:off x="3433217" y="2485204"/>
            <a:ext cx="593965" cy="883844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3747;p72">
            <a:extLst>
              <a:ext uri="{FF2B5EF4-FFF2-40B4-BE49-F238E27FC236}">
                <a16:creationId xmlns:a16="http://schemas.microsoft.com/office/drawing/2014/main" id="{B9913BE1-BC9A-4090-BDA6-695DFB8B4DB4}"/>
              </a:ext>
            </a:extLst>
          </p:cNvPr>
          <p:cNvSpPr/>
          <p:nvPr/>
        </p:nvSpPr>
        <p:spPr>
          <a:xfrm>
            <a:off x="3443386" y="3149327"/>
            <a:ext cx="526270" cy="44929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3748;p72">
            <a:extLst>
              <a:ext uri="{FF2B5EF4-FFF2-40B4-BE49-F238E27FC236}">
                <a16:creationId xmlns:a16="http://schemas.microsoft.com/office/drawing/2014/main" id="{95A95497-3950-4FE6-BAA8-B36ED1180015}"/>
              </a:ext>
            </a:extLst>
          </p:cNvPr>
          <p:cNvSpPr/>
          <p:nvPr/>
        </p:nvSpPr>
        <p:spPr>
          <a:xfrm>
            <a:off x="3510506" y="2858430"/>
            <a:ext cx="287110" cy="3765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3749;p72">
            <a:extLst>
              <a:ext uri="{FF2B5EF4-FFF2-40B4-BE49-F238E27FC236}">
                <a16:creationId xmlns:a16="http://schemas.microsoft.com/office/drawing/2014/main" id="{57DFC80D-26B0-4C28-AAA9-7649CFD58059}"/>
              </a:ext>
            </a:extLst>
          </p:cNvPr>
          <p:cNvSpPr/>
          <p:nvPr/>
        </p:nvSpPr>
        <p:spPr>
          <a:xfrm>
            <a:off x="3701140" y="2656319"/>
            <a:ext cx="289950" cy="21409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3750;p72">
            <a:extLst>
              <a:ext uri="{FF2B5EF4-FFF2-40B4-BE49-F238E27FC236}">
                <a16:creationId xmlns:a16="http://schemas.microsoft.com/office/drawing/2014/main" id="{A6B59B40-B9A5-4F8C-BBB1-9C0AE4E8D6A1}"/>
              </a:ext>
            </a:extLst>
          </p:cNvPr>
          <p:cNvSpPr/>
          <p:nvPr/>
        </p:nvSpPr>
        <p:spPr>
          <a:xfrm>
            <a:off x="3967374" y="2550452"/>
            <a:ext cx="373975" cy="616819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3751;p72">
            <a:extLst>
              <a:ext uri="{FF2B5EF4-FFF2-40B4-BE49-F238E27FC236}">
                <a16:creationId xmlns:a16="http://schemas.microsoft.com/office/drawing/2014/main" id="{7AF8F6AD-A6B7-49DA-A2C0-110387CCFF4C}"/>
              </a:ext>
            </a:extLst>
          </p:cNvPr>
          <p:cNvSpPr/>
          <p:nvPr/>
        </p:nvSpPr>
        <p:spPr>
          <a:xfrm>
            <a:off x="4107255" y="2925279"/>
            <a:ext cx="11876" cy="241165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3752;p72">
            <a:extLst>
              <a:ext uri="{FF2B5EF4-FFF2-40B4-BE49-F238E27FC236}">
                <a16:creationId xmlns:a16="http://schemas.microsoft.com/office/drawing/2014/main" id="{7AF05DA7-62B3-413B-9308-3CF2D9373DAE}"/>
              </a:ext>
            </a:extLst>
          </p:cNvPr>
          <p:cNvSpPr/>
          <p:nvPr/>
        </p:nvSpPr>
        <p:spPr>
          <a:xfrm>
            <a:off x="4140546" y="2878696"/>
            <a:ext cx="160757" cy="573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3753;p72">
            <a:extLst>
              <a:ext uri="{FF2B5EF4-FFF2-40B4-BE49-F238E27FC236}">
                <a16:creationId xmlns:a16="http://schemas.microsoft.com/office/drawing/2014/main" id="{48888604-87A8-42AF-B2E3-9FB0A602211C}"/>
              </a:ext>
            </a:extLst>
          </p:cNvPr>
          <p:cNvSpPr/>
          <p:nvPr/>
        </p:nvSpPr>
        <p:spPr>
          <a:xfrm>
            <a:off x="4242070" y="2723695"/>
            <a:ext cx="130306" cy="4332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3754;p72">
            <a:extLst>
              <a:ext uri="{FF2B5EF4-FFF2-40B4-BE49-F238E27FC236}">
                <a16:creationId xmlns:a16="http://schemas.microsoft.com/office/drawing/2014/main" id="{D6D91603-0351-44D9-B5B9-D63AB9F3AC22}"/>
              </a:ext>
            </a:extLst>
          </p:cNvPr>
          <p:cNvSpPr/>
          <p:nvPr/>
        </p:nvSpPr>
        <p:spPr>
          <a:xfrm>
            <a:off x="4041824" y="2198599"/>
            <a:ext cx="553920" cy="560402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3755;p72">
            <a:extLst>
              <a:ext uri="{FF2B5EF4-FFF2-40B4-BE49-F238E27FC236}">
                <a16:creationId xmlns:a16="http://schemas.microsoft.com/office/drawing/2014/main" id="{ED663BCD-E1C3-4D28-BE50-15CE69F07173}"/>
              </a:ext>
            </a:extLst>
          </p:cNvPr>
          <p:cNvSpPr/>
          <p:nvPr/>
        </p:nvSpPr>
        <p:spPr>
          <a:xfrm>
            <a:off x="4039003" y="2198599"/>
            <a:ext cx="556740" cy="563076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3756;p72">
            <a:extLst>
              <a:ext uri="{FF2B5EF4-FFF2-40B4-BE49-F238E27FC236}">
                <a16:creationId xmlns:a16="http://schemas.microsoft.com/office/drawing/2014/main" id="{A1251696-DA72-494E-8E2E-7C50AEEA0906}"/>
              </a:ext>
            </a:extLst>
          </p:cNvPr>
          <p:cNvSpPr/>
          <p:nvPr/>
        </p:nvSpPr>
        <p:spPr>
          <a:xfrm>
            <a:off x="4253389" y="2410668"/>
            <a:ext cx="168069" cy="149020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3757;p72">
            <a:extLst>
              <a:ext uri="{FF2B5EF4-FFF2-40B4-BE49-F238E27FC236}">
                <a16:creationId xmlns:a16="http://schemas.microsoft.com/office/drawing/2014/main" id="{010C7AD3-D598-4A38-8B3B-2AFE58790E14}"/>
              </a:ext>
            </a:extLst>
          </p:cNvPr>
          <p:cNvSpPr/>
          <p:nvPr/>
        </p:nvSpPr>
        <p:spPr>
          <a:xfrm>
            <a:off x="4333443" y="2198599"/>
            <a:ext cx="262857" cy="286622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3758;p72">
            <a:extLst>
              <a:ext uri="{FF2B5EF4-FFF2-40B4-BE49-F238E27FC236}">
                <a16:creationId xmlns:a16="http://schemas.microsoft.com/office/drawing/2014/main" id="{D442C046-1E71-4B07-B26D-E466C0C0CE64}"/>
              </a:ext>
            </a:extLst>
          </p:cNvPr>
          <p:cNvSpPr/>
          <p:nvPr/>
        </p:nvSpPr>
        <p:spPr>
          <a:xfrm>
            <a:off x="3000603" y="2660594"/>
            <a:ext cx="1170969" cy="1204647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3759;p72">
            <a:extLst>
              <a:ext uri="{FF2B5EF4-FFF2-40B4-BE49-F238E27FC236}">
                <a16:creationId xmlns:a16="http://schemas.microsoft.com/office/drawing/2014/main" id="{2A9014DB-540A-4C1E-84A5-E962C3360E65}"/>
              </a:ext>
            </a:extLst>
          </p:cNvPr>
          <p:cNvSpPr/>
          <p:nvPr/>
        </p:nvSpPr>
        <p:spPr>
          <a:xfrm>
            <a:off x="3970194" y="2576118"/>
            <a:ext cx="287110" cy="257737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3760;p72">
            <a:extLst>
              <a:ext uri="{FF2B5EF4-FFF2-40B4-BE49-F238E27FC236}">
                <a16:creationId xmlns:a16="http://schemas.microsoft.com/office/drawing/2014/main" id="{216E7B7E-55DA-495F-B7CB-E9390A086F18}"/>
              </a:ext>
            </a:extLst>
          </p:cNvPr>
          <p:cNvSpPr/>
          <p:nvPr/>
        </p:nvSpPr>
        <p:spPr>
          <a:xfrm>
            <a:off x="4552858" y="2164383"/>
            <a:ext cx="76732" cy="72742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3761;p72">
            <a:extLst>
              <a:ext uri="{FF2B5EF4-FFF2-40B4-BE49-F238E27FC236}">
                <a16:creationId xmlns:a16="http://schemas.microsoft.com/office/drawing/2014/main" id="{F9F2EB74-5550-4EA0-B8FF-E99B680FFD09}"/>
              </a:ext>
            </a:extLst>
          </p:cNvPr>
          <p:cNvSpPr/>
          <p:nvPr/>
        </p:nvSpPr>
        <p:spPr>
          <a:xfrm>
            <a:off x="4227967" y="1905028"/>
            <a:ext cx="709592" cy="560965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3762;p72">
            <a:extLst>
              <a:ext uri="{FF2B5EF4-FFF2-40B4-BE49-F238E27FC236}">
                <a16:creationId xmlns:a16="http://schemas.microsoft.com/office/drawing/2014/main" id="{E9A1FAFE-04BA-414D-82E7-352E95DD86E7}"/>
              </a:ext>
            </a:extLst>
          </p:cNvPr>
          <p:cNvSpPr/>
          <p:nvPr/>
        </p:nvSpPr>
        <p:spPr>
          <a:xfrm>
            <a:off x="4914734" y="2446924"/>
            <a:ext cx="34664" cy="30592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3763;p72">
            <a:extLst>
              <a:ext uri="{FF2B5EF4-FFF2-40B4-BE49-F238E27FC236}">
                <a16:creationId xmlns:a16="http://schemas.microsoft.com/office/drawing/2014/main" id="{F93ECDC3-D6B1-49F9-A9D7-41E0579FD02E}"/>
              </a:ext>
            </a:extLst>
          </p:cNvPr>
          <p:cNvSpPr/>
          <p:nvPr/>
        </p:nvSpPr>
        <p:spPr>
          <a:xfrm>
            <a:off x="4213065" y="1889759"/>
            <a:ext cx="35221" cy="3075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3764;p72">
            <a:extLst>
              <a:ext uri="{FF2B5EF4-FFF2-40B4-BE49-F238E27FC236}">
                <a16:creationId xmlns:a16="http://schemas.microsoft.com/office/drawing/2014/main" id="{3D9D9355-7F99-4792-B968-4FE899246706}"/>
              </a:ext>
            </a:extLst>
          </p:cNvPr>
          <p:cNvSpPr/>
          <p:nvPr/>
        </p:nvSpPr>
        <p:spPr>
          <a:xfrm>
            <a:off x="3976392" y="2660594"/>
            <a:ext cx="195180" cy="185030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3765;p72">
            <a:extLst>
              <a:ext uri="{FF2B5EF4-FFF2-40B4-BE49-F238E27FC236}">
                <a16:creationId xmlns:a16="http://schemas.microsoft.com/office/drawing/2014/main" id="{BB840F70-8B84-4F34-B809-FD2464AE8576}"/>
              </a:ext>
            </a:extLst>
          </p:cNvPr>
          <p:cNvSpPr/>
          <p:nvPr/>
        </p:nvSpPr>
        <p:spPr>
          <a:xfrm>
            <a:off x="4098236" y="2626905"/>
            <a:ext cx="27650" cy="152943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3766;p72">
            <a:extLst>
              <a:ext uri="{FF2B5EF4-FFF2-40B4-BE49-F238E27FC236}">
                <a16:creationId xmlns:a16="http://schemas.microsoft.com/office/drawing/2014/main" id="{7CA7F48B-78D7-4B15-B104-3C75636471A9}"/>
              </a:ext>
            </a:extLst>
          </p:cNvPr>
          <p:cNvSpPr/>
          <p:nvPr/>
        </p:nvSpPr>
        <p:spPr>
          <a:xfrm>
            <a:off x="4246579" y="2568096"/>
            <a:ext cx="158512" cy="172188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3767;p72">
            <a:extLst>
              <a:ext uri="{FF2B5EF4-FFF2-40B4-BE49-F238E27FC236}">
                <a16:creationId xmlns:a16="http://schemas.microsoft.com/office/drawing/2014/main" id="{01ED1713-E572-4F16-B9DE-E23B7E7AB14E}"/>
              </a:ext>
            </a:extLst>
          </p:cNvPr>
          <p:cNvSpPr/>
          <p:nvPr/>
        </p:nvSpPr>
        <p:spPr>
          <a:xfrm>
            <a:off x="4297907" y="2650302"/>
            <a:ext cx="18631" cy="40250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3768;p72">
            <a:extLst>
              <a:ext uri="{FF2B5EF4-FFF2-40B4-BE49-F238E27FC236}">
                <a16:creationId xmlns:a16="http://schemas.microsoft.com/office/drawing/2014/main" id="{C6268C87-9241-4000-8028-9C2E9881BAF1}"/>
              </a:ext>
            </a:extLst>
          </p:cNvPr>
          <p:cNvSpPr/>
          <p:nvPr/>
        </p:nvSpPr>
        <p:spPr>
          <a:xfrm>
            <a:off x="4262927" y="2608733"/>
            <a:ext cx="82949" cy="70596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3769;p72">
            <a:extLst>
              <a:ext uri="{FF2B5EF4-FFF2-40B4-BE49-F238E27FC236}">
                <a16:creationId xmlns:a16="http://schemas.microsoft.com/office/drawing/2014/main" id="{F084ACA0-0506-4B26-9579-26C5ECF79516}"/>
              </a:ext>
            </a:extLst>
          </p:cNvPr>
          <p:cNvSpPr/>
          <p:nvPr/>
        </p:nvSpPr>
        <p:spPr>
          <a:xfrm>
            <a:off x="4356565" y="2642421"/>
            <a:ext cx="6217" cy="25174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3770;p72">
            <a:extLst>
              <a:ext uri="{FF2B5EF4-FFF2-40B4-BE49-F238E27FC236}">
                <a16:creationId xmlns:a16="http://schemas.microsoft.com/office/drawing/2014/main" id="{A73CFCCB-030D-4CE0-9109-13A8FD19A81C}"/>
              </a:ext>
            </a:extLst>
          </p:cNvPr>
          <p:cNvSpPr/>
          <p:nvPr/>
        </p:nvSpPr>
        <p:spPr>
          <a:xfrm>
            <a:off x="3834823" y="2912982"/>
            <a:ext cx="223943" cy="217645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3771;p72">
            <a:extLst>
              <a:ext uri="{FF2B5EF4-FFF2-40B4-BE49-F238E27FC236}">
                <a16:creationId xmlns:a16="http://schemas.microsoft.com/office/drawing/2014/main" id="{34F846B7-EE57-4C7A-A519-451ECE482C04}"/>
              </a:ext>
            </a:extLst>
          </p:cNvPr>
          <p:cNvSpPr/>
          <p:nvPr/>
        </p:nvSpPr>
        <p:spPr>
          <a:xfrm>
            <a:off x="3967374" y="2980886"/>
            <a:ext cx="84062" cy="51350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3772;p72">
            <a:extLst>
              <a:ext uri="{FF2B5EF4-FFF2-40B4-BE49-F238E27FC236}">
                <a16:creationId xmlns:a16="http://schemas.microsoft.com/office/drawing/2014/main" id="{3082B84E-6A97-44F7-AB14-69D50DEEEEB3}"/>
              </a:ext>
            </a:extLst>
          </p:cNvPr>
          <p:cNvSpPr/>
          <p:nvPr/>
        </p:nvSpPr>
        <p:spPr>
          <a:xfrm>
            <a:off x="3969638" y="3025780"/>
            <a:ext cx="49658" cy="27302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3773;p72">
            <a:extLst>
              <a:ext uri="{FF2B5EF4-FFF2-40B4-BE49-F238E27FC236}">
                <a16:creationId xmlns:a16="http://schemas.microsoft.com/office/drawing/2014/main" id="{15D30EAE-7F1A-4FB1-992A-623DB69A21F7}"/>
              </a:ext>
            </a:extLst>
          </p:cNvPr>
          <p:cNvSpPr/>
          <p:nvPr/>
        </p:nvSpPr>
        <p:spPr>
          <a:xfrm>
            <a:off x="3968506" y="3040241"/>
            <a:ext cx="63186" cy="3798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3774;p72">
            <a:extLst>
              <a:ext uri="{FF2B5EF4-FFF2-40B4-BE49-F238E27FC236}">
                <a16:creationId xmlns:a16="http://schemas.microsoft.com/office/drawing/2014/main" id="{97902931-CC8F-485E-B19B-FB8129B27685}"/>
              </a:ext>
            </a:extLst>
          </p:cNvPr>
          <p:cNvSpPr/>
          <p:nvPr/>
        </p:nvSpPr>
        <p:spPr>
          <a:xfrm>
            <a:off x="3290516" y="2525313"/>
            <a:ext cx="557872" cy="721349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3775;p72">
            <a:extLst>
              <a:ext uri="{FF2B5EF4-FFF2-40B4-BE49-F238E27FC236}">
                <a16:creationId xmlns:a16="http://schemas.microsoft.com/office/drawing/2014/main" id="{F33DAB7F-D589-47C4-AF9F-399A39112466}"/>
              </a:ext>
            </a:extLst>
          </p:cNvPr>
          <p:cNvSpPr/>
          <p:nvPr/>
        </p:nvSpPr>
        <p:spPr>
          <a:xfrm>
            <a:off x="3480611" y="2767006"/>
            <a:ext cx="50215" cy="268978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3776;p72">
            <a:extLst>
              <a:ext uri="{FF2B5EF4-FFF2-40B4-BE49-F238E27FC236}">
                <a16:creationId xmlns:a16="http://schemas.microsoft.com/office/drawing/2014/main" id="{4957F86A-0066-455F-ABBE-B0418D814431}"/>
              </a:ext>
            </a:extLst>
          </p:cNvPr>
          <p:cNvSpPr/>
          <p:nvPr/>
        </p:nvSpPr>
        <p:spPr>
          <a:xfrm>
            <a:off x="3454650" y="3022596"/>
            <a:ext cx="379634" cy="13792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3777;p72">
            <a:extLst>
              <a:ext uri="{FF2B5EF4-FFF2-40B4-BE49-F238E27FC236}">
                <a16:creationId xmlns:a16="http://schemas.microsoft.com/office/drawing/2014/main" id="{84FA51FC-375B-415D-A267-D41C9AA46CC5}"/>
              </a:ext>
            </a:extLst>
          </p:cNvPr>
          <p:cNvSpPr/>
          <p:nvPr/>
        </p:nvSpPr>
        <p:spPr>
          <a:xfrm>
            <a:off x="3306883" y="2924399"/>
            <a:ext cx="188964" cy="9851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3778;p72">
            <a:extLst>
              <a:ext uri="{FF2B5EF4-FFF2-40B4-BE49-F238E27FC236}">
                <a16:creationId xmlns:a16="http://schemas.microsoft.com/office/drawing/2014/main" id="{04F8DAB7-ABB9-49EB-A44D-1302FA4314E3}"/>
              </a:ext>
            </a:extLst>
          </p:cNvPr>
          <p:cNvSpPr/>
          <p:nvPr/>
        </p:nvSpPr>
        <p:spPr>
          <a:xfrm>
            <a:off x="3324920" y="2739844"/>
            <a:ext cx="205906" cy="8884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3779;p72">
            <a:extLst>
              <a:ext uri="{FF2B5EF4-FFF2-40B4-BE49-F238E27FC236}">
                <a16:creationId xmlns:a16="http://schemas.microsoft.com/office/drawing/2014/main" id="{29BE6826-60A0-41E1-82FD-28B7D8BF2C35}"/>
              </a:ext>
            </a:extLst>
          </p:cNvPr>
          <p:cNvSpPr/>
          <p:nvPr/>
        </p:nvSpPr>
        <p:spPr>
          <a:xfrm>
            <a:off x="3337910" y="3035421"/>
            <a:ext cx="141588" cy="122474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3780;p72">
            <a:extLst>
              <a:ext uri="{FF2B5EF4-FFF2-40B4-BE49-F238E27FC236}">
                <a16:creationId xmlns:a16="http://schemas.microsoft.com/office/drawing/2014/main" id="{522971F8-0366-4077-B6B7-D93655D94512}"/>
              </a:ext>
            </a:extLst>
          </p:cNvPr>
          <p:cNvSpPr/>
          <p:nvPr/>
        </p:nvSpPr>
        <p:spPr>
          <a:xfrm>
            <a:off x="3601880" y="3031691"/>
            <a:ext cx="29338" cy="162565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3781;p72">
            <a:extLst>
              <a:ext uri="{FF2B5EF4-FFF2-40B4-BE49-F238E27FC236}">
                <a16:creationId xmlns:a16="http://schemas.microsoft.com/office/drawing/2014/main" id="{F0A62DCE-29A2-4473-93CD-28279CD0DEA5}"/>
              </a:ext>
            </a:extLst>
          </p:cNvPr>
          <p:cNvSpPr/>
          <p:nvPr/>
        </p:nvSpPr>
        <p:spPr>
          <a:xfrm>
            <a:off x="3420246" y="3115639"/>
            <a:ext cx="474385" cy="184502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3782;p72">
            <a:extLst>
              <a:ext uri="{FF2B5EF4-FFF2-40B4-BE49-F238E27FC236}">
                <a16:creationId xmlns:a16="http://schemas.microsoft.com/office/drawing/2014/main" id="{FAF2033C-E2A0-4B84-8F39-09E3E9F9269F}"/>
              </a:ext>
            </a:extLst>
          </p:cNvPr>
          <p:cNvSpPr/>
          <p:nvPr/>
        </p:nvSpPr>
        <p:spPr>
          <a:xfrm>
            <a:off x="3416869" y="2073768"/>
            <a:ext cx="117910" cy="104741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3783;p72">
            <a:extLst>
              <a:ext uri="{FF2B5EF4-FFF2-40B4-BE49-F238E27FC236}">
                <a16:creationId xmlns:a16="http://schemas.microsoft.com/office/drawing/2014/main" id="{55F549A8-C1C8-4A8E-8D1E-1EEBE041ECF1}"/>
              </a:ext>
            </a:extLst>
          </p:cNvPr>
          <p:cNvSpPr/>
          <p:nvPr/>
        </p:nvSpPr>
        <p:spPr>
          <a:xfrm>
            <a:off x="3578183" y="2006568"/>
            <a:ext cx="340702" cy="620355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3784;p72">
            <a:extLst>
              <a:ext uri="{FF2B5EF4-FFF2-40B4-BE49-F238E27FC236}">
                <a16:creationId xmlns:a16="http://schemas.microsoft.com/office/drawing/2014/main" id="{71816C3A-E6B7-4B18-8CFB-D566DAFEC87E}"/>
              </a:ext>
            </a:extLst>
          </p:cNvPr>
          <p:cNvSpPr/>
          <p:nvPr/>
        </p:nvSpPr>
        <p:spPr>
          <a:xfrm>
            <a:off x="3854567" y="2152052"/>
            <a:ext cx="26536" cy="24118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3785;p72">
            <a:extLst>
              <a:ext uri="{FF2B5EF4-FFF2-40B4-BE49-F238E27FC236}">
                <a16:creationId xmlns:a16="http://schemas.microsoft.com/office/drawing/2014/main" id="{97C102A1-60B6-45A2-B968-74E0C01979CB}"/>
              </a:ext>
            </a:extLst>
          </p:cNvPr>
          <p:cNvSpPr/>
          <p:nvPr/>
        </p:nvSpPr>
        <p:spPr>
          <a:xfrm>
            <a:off x="3842728" y="2133827"/>
            <a:ext cx="54724" cy="14214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3786;p72">
            <a:extLst>
              <a:ext uri="{FF2B5EF4-FFF2-40B4-BE49-F238E27FC236}">
                <a16:creationId xmlns:a16="http://schemas.microsoft.com/office/drawing/2014/main" id="{D51B7F35-D894-4BAA-A53E-AD510B397498}"/>
              </a:ext>
            </a:extLst>
          </p:cNvPr>
          <p:cNvSpPr/>
          <p:nvPr/>
        </p:nvSpPr>
        <p:spPr>
          <a:xfrm>
            <a:off x="3715243" y="2150979"/>
            <a:ext cx="26536" cy="23626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3787;p72">
            <a:extLst>
              <a:ext uri="{FF2B5EF4-FFF2-40B4-BE49-F238E27FC236}">
                <a16:creationId xmlns:a16="http://schemas.microsoft.com/office/drawing/2014/main" id="{011EB874-CA00-44C8-A9AC-562BC8698DF4}"/>
              </a:ext>
            </a:extLst>
          </p:cNvPr>
          <p:cNvSpPr/>
          <p:nvPr/>
        </p:nvSpPr>
        <p:spPr>
          <a:xfrm>
            <a:off x="3702847" y="2132753"/>
            <a:ext cx="54167" cy="14109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3788;p72">
            <a:extLst>
              <a:ext uri="{FF2B5EF4-FFF2-40B4-BE49-F238E27FC236}">
                <a16:creationId xmlns:a16="http://schemas.microsoft.com/office/drawing/2014/main" id="{6C669125-0211-40E7-AA1B-C6D6CDFB0558}"/>
              </a:ext>
            </a:extLst>
          </p:cNvPr>
          <p:cNvSpPr/>
          <p:nvPr/>
        </p:nvSpPr>
        <p:spPr>
          <a:xfrm>
            <a:off x="3800419" y="2134970"/>
            <a:ext cx="41753" cy="113731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3789;p72">
            <a:extLst>
              <a:ext uri="{FF2B5EF4-FFF2-40B4-BE49-F238E27FC236}">
                <a16:creationId xmlns:a16="http://schemas.microsoft.com/office/drawing/2014/main" id="{F53D664C-03D4-48C1-A4C7-B053EA51D4FD}"/>
              </a:ext>
            </a:extLst>
          </p:cNvPr>
          <p:cNvSpPr/>
          <p:nvPr/>
        </p:nvSpPr>
        <p:spPr>
          <a:xfrm>
            <a:off x="3672952" y="2369169"/>
            <a:ext cx="137079" cy="62011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3790;p72">
            <a:extLst>
              <a:ext uri="{FF2B5EF4-FFF2-40B4-BE49-F238E27FC236}">
                <a16:creationId xmlns:a16="http://schemas.microsoft.com/office/drawing/2014/main" id="{BB8EA73A-BEFF-46C9-BD42-1DFBAD5D4A71}"/>
              </a:ext>
            </a:extLst>
          </p:cNvPr>
          <p:cNvSpPr/>
          <p:nvPr/>
        </p:nvSpPr>
        <p:spPr>
          <a:xfrm>
            <a:off x="3754175" y="2270602"/>
            <a:ext cx="45705" cy="294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3791;p72">
            <a:extLst>
              <a:ext uri="{FF2B5EF4-FFF2-40B4-BE49-F238E27FC236}">
                <a16:creationId xmlns:a16="http://schemas.microsoft.com/office/drawing/2014/main" id="{62E60A7F-ACD5-4FAA-B816-7348BF9A4F9F}"/>
              </a:ext>
            </a:extLst>
          </p:cNvPr>
          <p:cNvSpPr/>
          <p:nvPr/>
        </p:nvSpPr>
        <p:spPr>
          <a:xfrm>
            <a:off x="3759835" y="2256300"/>
            <a:ext cx="47375" cy="39634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3792;p72">
            <a:extLst>
              <a:ext uri="{FF2B5EF4-FFF2-40B4-BE49-F238E27FC236}">
                <a16:creationId xmlns:a16="http://schemas.microsoft.com/office/drawing/2014/main" id="{02C6F869-B3BB-4F2B-8219-C424512CADA5}"/>
              </a:ext>
            </a:extLst>
          </p:cNvPr>
          <p:cNvSpPr/>
          <p:nvPr/>
        </p:nvSpPr>
        <p:spPr>
          <a:xfrm>
            <a:off x="3695499" y="2082811"/>
            <a:ext cx="66582" cy="17328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3793;p72">
            <a:extLst>
              <a:ext uri="{FF2B5EF4-FFF2-40B4-BE49-F238E27FC236}">
                <a16:creationId xmlns:a16="http://schemas.microsoft.com/office/drawing/2014/main" id="{6E90F55A-DF76-4D5B-AE4F-CD81ED6C0C45}"/>
              </a:ext>
            </a:extLst>
          </p:cNvPr>
          <p:cNvSpPr/>
          <p:nvPr/>
        </p:nvSpPr>
        <p:spPr>
          <a:xfrm>
            <a:off x="3843285" y="2093823"/>
            <a:ext cx="50215" cy="15833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3794;p72">
            <a:extLst>
              <a:ext uri="{FF2B5EF4-FFF2-40B4-BE49-F238E27FC236}">
                <a16:creationId xmlns:a16="http://schemas.microsoft.com/office/drawing/2014/main" id="{B2D43BCC-FEAA-4793-9BFC-06989BCA20F1}"/>
              </a:ext>
            </a:extLst>
          </p:cNvPr>
          <p:cNvSpPr/>
          <p:nvPr/>
        </p:nvSpPr>
        <p:spPr>
          <a:xfrm>
            <a:off x="3397124" y="1971015"/>
            <a:ext cx="351985" cy="795973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3795;p72">
            <a:extLst>
              <a:ext uri="{FF2B5EF4-FFF2-40B4-BE49-F238E27FC236}">
                <a16:creationId xmlns:a16="http://schemas.microsoft.com/office/drawing/2014/main" id="{40E81DA8-44C4-4651-9BC9-985B7B9F7BD8}"/>
              </a:ext>
            </a:extLst>
          </p:cNvPr>
          <p:cNvSpPr/>
          <p:nvPr/>
        </p:nvSpPr>
        <p:spPr>
          <a:xfrm>
            <a:off x="3505422" y="2011458"/>
            <a:ext cx="219990" cy="145484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3796;p72">
            <a:extLst>
              <a:ext uri="{FF2B5EF4-FFF2-40B4-BE49-F238E27FC236}">
                <a16:creationId xmlns:a16="http://schemas.microsoft.com/office/drawing/2014/main" id="{C4C206C3-0C0C-4D31-AD91-9AB58410AC65}"/>
              </a:ext>
            </a:extLst>
          </p:cNvPr>
          <p:cNvSpPr/>
          <p:nvPr/>
        </p:nvSpPr>
        <p:spPr>
          <a:xfrm>
            <a:off x="3508242" y="2165931"/>
            <a:ext cx="119598" cy="24558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3797;p72">
            <a:extLst>
              <a:ext uri="{FF2B5EF4-FFF2-40B4-BE49-F238E27FC236}">
                <a16:creationId xmlns:a16="http://schemas.microsoft.com/office/drawing/2014/main" id="{D54590AE-39D9-4A0D-A4E6-A131D97D5A0E}"/>
              </a:ext>
            </a:extLst>
          </p:cNvPr>
          <p:cNvSpPr/>
          <p:nvPr/>
        </p:nvSpPr>
        <p:spPr>
          <a:xfrm>
            <a:off x="3907584" y="2069212"/>
            <a:ext cx="55299" cy="31014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3798;p72">
            <a:extLst>
              <a:ext uri="{FF2B5EF4-FFF2-40B4-BE49-F238E27FC236}">
                <a16:creationId xmlns:a16="http://schemas.microsoft.com/office/drawing/2014/main" id="{9806C19A-AECC-43BC-A535-6B576C4BFE70}"/>
              </a:ext>
            </a:extLst>
          </p:cNvPr>
          <p:cNvSpPr/>
          <p:nvPr/>
        </p:nvSpPr>
        <p:spPr>
          <a:xfrm>
            <a:off x="3919423" y="2124239"/>
            <a:ext cx="36687" cy="10590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3799;p72">
            <a:extLst>
              <a:ext uri="{FF2B5EF4-FFF2-40B4-BE49-F238E27FC236}">
                <a16:creationId xmlns:a16="http://schemas.microsoft.com/office/drawing/2014/main" id="{506B28F8-1CBF-4005-A3DC-A0904ED42B61}"/>
              </a:ext>
            </a:extLst>
          </p:cNvPr>
          <p:cNvSpPr/>
          <p:nvPr/>
        </p:nvSpPr>
        <p:spPr>
          <a:xfrm>
            <a:off x="3508242" y="2110377"/>
            <a:ext cx="11858" cy="63647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3800;p72">
            <a:extLst>
              <a:ext uri="{FF2B5EF4-FFF2-40B4-BE49-F238E27FC236}">
                <a16:creationId xmlns:a16="http://schemas.microsoft.com/office/drawing/2014/main" id="{C10C9D11-08FC-4EFA-83CF-BFC25A80D381}"/>
              </a:ext>
            </a:extLst>
          </p:cNvPr>
          <p:cNvSpPr/>
          <p:nvPr/>
        </p:nvSpPr>
        <p:spPr>
          <a:xfrm>
            <a:off x="2474370" y="3293685"/>
            <a:ext cx="721970" cy="800494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3801;p72">
            <a:extLst>
              <a:ext uri="{FF2B5EF4-FFF2-40B4-BE49-F238E27FC236}">
                <a16:creationId xmlns:a16="http://schemas.microsoft.com/office/drawing/2014/main" id="{4C2C6EDC-BA25-451F-B446-39283FF4CA5B}"/>
              </a:ext>
            </a:extLst>
          </p:cNvPr>
          <p:cNvSpPr/>
          <p:nvPr/>
        </p:nvSpPr>
        <p:spPr>
          <a:xfrm>
            <a:off x="2198524" y="2244056"/>
            <a:ext cx="271337" cy="686183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3802;p72">
            <a:extLst>
              <a:ext uri="{FF2B5EF4-FFF2-40B4-BE49-F238E27FC236}">
                <a16:creationId xmlns:a16="http://schemas.microsoft.com/office/drawing/2014/main" id="{E5C170F4-B886-4831-9F9D-7F5EEE21AE6F}"/>
              </a:ext>
            </a:extLst>
          </p:cNvPr>
          <p:cNvSpPr/>
          <p:nvPr/>
        </p:nvSpPr>
        <p:spPr>
          <a:xfrm>
            <a:off x="2287652" y="2371702"/>
            <a:ext cx="81798" cy="90334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3803;p72">
            <a:extLst>
              <a:ext uri="{FF2B5EF4-FFF2-40B4-BE49-F238E27FC236}">
                <a16:creationId xmlns:a16="http://schemas.microsoft.com/office/drawing/2014/main" id="{C6BAB7EC-626A-4B95-8991-B0C5EDDF0254}"/>
              </a:ext>
            </a:extLst>
          </p:cNvPr>
          <p:cNvSpPr/>
          <p:nvPr/>
        </p:nvSpPr>
        <p:spPr>
          <a:xfrm>
            <a:off x="2286520" y="2370119"/>
            <a:ext cx="82930" cy="92832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3804;p72">
            <a:extLst>
              <a:ext uri="{FF2B5EF4-FFF2-40B4-BE49-F238E27FC236}">
                <a16:creationId xmlns:a16="http://schemas.microsoft.com/office/drawing/2014/main" id="{ACF10EA9-2641-4F39-86E6-6A1B71E4F890}"/>
              </a:ext>
            </a:extLst>
          </p:cNvPr>
          <p:cNvSpPr/>
          <p:nvPr/>
        </p:nvSpPr>
        <p:spPr>
          <a:xfrm>
            <a:off x="2215448" y="2313561"/>
            <a:ext cx="80110" cy="4762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3805;p72">
            <a:extLst>
              <a:ext uri="{FF2B5EF4-FFF2-40B4-BE49-F238E27FC236}">
                <a16:creationId xmlns:a16="http://schemas.microsoft.com/office/drawing/2014/main" id="{5E41427B-AB21-4809-9F01-C0288B802E0E}"/>
              </a:ext>
            </a:extLst>
          </p:cNvPr>
          <p:cNvSpPr/>
          <p:nvPr/>
        </p:nvSpPr>
        <p:spPr>
          <a:xfrm>
            <a:off x="2324302" y="2263302"/>
            <a:ext cx="3971" cy="94661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3806;p72">
            <a:extLst>
              <a:ext uri="{FF2B5EF4-FFF2-40B4-BE49-F238E27FC236}">
                <a16:creationId xmlns:a16="http://schemas.microsoft.com/office/drawing/2014/main" id="{214EF0A0-5CA5-479A-B696-66DAA7FFA980}"/>
              </a:ext>
            </a:extLst>
          </p:cNvPr>
          <p:cNvSpPr/>
          <p:nvPr/>
        </p:nvSpPr>
        <p:spPr>
          <a:xfrm>
            <a:off x="2228994" y="2359546"/>
            <a:ext cx="49639" cy="4707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3807;p72">
            <a:extLst>
              <a:ext uri="{FF2B5EF4-FFF2-40B4-BE49-F238E27FC236}">
                <a16:creationId xmlns:a16="http://schemas.microsoft.com/office/drawing/2014/main" id="{DCC2B0B5-DA65-4B16-8262-2DC892C229AD}"/>
              </a:ext>
            </a:extLst>
          </p:cNvPr>
          <p:cNvSpPr/>
          <p:nvPr/>
        </p:nvSpPr>
        <p:spPr>
          <a:xfrm>
            <a:off x="2204165" y="2356872"/>
            <a:ext cx="34423" cy="54886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3808;p72">
            <a:extLst>
              <a:ext uri="{FF2B5EF4-FFF2-40B4-BE49-F238E27FC236}">
                <a16:creationId xmlns:a16="http://schemas.microsoft.com/office/drawing/2014/main" id="{E3AFBB43-7332-4B63-B2CA-369450E4D509}"/>
              </a:ext>
            </a:extLst>
          </p:cNvPr>
          <p:cNvSpPr/>
          <p:nvPr/>
        </p:nvSpPr>
        <p:spPr>
          <a:xfrm>
            <a:off x="2288209" y="2416772"/>
            <a:ext cx="36111" cy="42255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3809;p72">
            <a:extLst>
              <a:ext uri="{FF2B5EF4-FFF2-40B4-BE49-F238E27FC236}">
                <a16:creationId xmlns:a16="http://schemas.microsoft.com/office/drawing/2014/main" id="{546988DF-14A3-4C19-8C99-A22752542B7B}"/>
              </a:ext>
            </a:extLst>
          </p:cNvPr>
          <p:cNvSpPr/>
          <p:nvPr/>
        </p:nvSpPr>
        <p:spPr>
          <a:xfrm>
            <a:off x="2264512" y="2326931"/>
            <a:ext cx="21470" cy="9728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3810;p72">
            <a:extLst>
              <a:ext uri="{FF2B5EF4-FFF2-40B4-BE49-F238E27FC236}">
                <a16:creationId xmlns:a16="http://schemas.microsoft.com/office/drawing/2014/main" id="{0AAE392C-246A-4591-86F7-7AA123B58958}"/>
              </a:ext>
            </a:extLst>
          </p:cNvPr>
          <p:cNvSpPr/>
          <p:nvPr/>
        </p:nvSpPr>
        <p:spPr>
          <a:xfrm>
            <a:off x="2677400" y="2520493"/>
            <a:ext cx="629501" cy="855609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3811;p72">
            <a:extLst>
              <a:ext uri="{FF2B5EF4-FFF2-40B4-BE49-F238E27FC236}">
                <a16:creationId xmlns:a16="http://schemas.microsoft.com/office/drawing/2014/main" id="{724F3439-FACB-4656-93DB-842B30D96B1D}"/>
              </a:ext>
            </a:extLst>
          </p:cNvPr>
          <p:cNvSpPr/>
          <p:nvPr/>
        </p:nvSpPr>
        <p:spPr>
          <a:xfrm>
            <a:off x="2875939" y="1991140"/>
            <a:ext cx="220009" cy="375249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3812;p72">
            <a:extLst>
              <a:ext uri="{FF2B5EF4-FFF2-40B4-BE49-F238E27FC236}">
                <a16:creationId xmlns:a16="http://schemas.microsoft.com/office/drawing/2014/main" id="{5014F433-722A-462D-A853-E68E2C07D8FA}"/>
              </a:ext>
            </a:extLst>
          </p:cNvPr>
          <p:cNvSpPr/>
          <p:nvPr/>
        </p:nvSpPr>
        <p:spPr>
          <a:xfrm>
            <a:off x="2610280" y="1981517"/>
            <a:ext cx="243687" cy="419211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3813;p72">
            <a:extLst>
              <a:ext uri="{FF2B5EF4-FFF2-40B4-BE49-F238E27FC236}">
                <a16:creationId xmlns:a16="http://schemas.microsoft.com/office/drawing/2014/main" id="{455B9E40-F89D-4025-9D4A-80A85FD3515B}"/>
              </a:ext>
            </a:extLst>
          </p:cNvPr>
          <p:cNvSpPr/>
          <p:nvPr/>
        </p:nvSpPr>
        <p:spPr>
          <a:xfrm>
            <a:off x="2675155" y="1877128"/>
            <a:ext cx="366069" cy="281591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3814;p72">
            <a:extLst>
              <a:ext uri="{FF2B5EF4-FFF2-40B4-BE49-F238E27FC236}">
                <a16:creationId xmlns:a16="http://schemas.microsoft.com/office/drawing/2014/main" id="{430CAD0C-D5B4-48BE-ACD4-B2095C235924}"/>
              </a:ext>
            </a:extLst>
          </p:cNvPr>
          <p:cNvSpPr/>
          <p:nvPr/>
        </p:nvSpPr>
        <p:spPr>
          <a:xfrm>
            <a:off x="2657099" y="1973671"/>
            <a:ext cx="326599" cy="600863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3815;p72">
            <a:extLst>
              <a:ext uri="{FF2B5EF4-FFF2-40B4-BE49-F238E27FC236}">
                <a16:creationId xmlns:a16="http://schemas.microsoft.com/office/drawing/2014/main" id="{0DDD9914-D371-413A-9662-D2F663F2F9EF}"/>
              </a:ext>
            </a:extLst>
          </p:cNvPr>
          <p:cNvSpPr/>
          <p:nvPr/>
        </p:nvSpPr>
        <p:spPr>
          <a:xfrm>
            <a:off x="2695456" y="2137063"/>
            <a:ext cx="25404" cy="22570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3816;p72">
            <a:extLst>
              <a:ext uri="{FF2B5EF4-FFF2-40B4-BE49-F238E27FC236}">
                <a16:creationId xmlns:a16="http://schemas.microsoft.com/office/drawing/2014/main" id="{954C30EA-4D69-4626-97A7-3B7EADAE26FD}"/>
              </a:ext>
            </a:extLst>
          </p:cNvPr>
          <p:cNvSpPr/>
          <p:nvPr/>
        </p:nvSpPr>
        <p:spPr>
          <a:xfrm>
            <a:off x="2680796" y="2121073"/>
            <a:ext cx="52460" cy="13088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3817;p72">
            <a:extLst>
              <a:ext uri="{FF2B5EF4-FFF2-40B4-BE49-F238E27FC236}">
                <a16:creationId xmlns:a16="http://schemas.microsoft.com/office/drawing/2014/main" id="{5723DBD9-9AF9-40C5-B99D-06B487949BD1}"/>
              </a:ext>
            </a:extLst>
          </p:cNvPr>
          <p:cNvSpPr/>
          <p:nvPr/>
        </p:nvSpPr>
        <p:spPr>
          <a:xfrm>
            <a:off x="2828564" y="2140283"/>
            <a:ext cx="25404" cy="22553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3818;p72">
            <a:extLst>
              <a:ext uri="{FF2B5EF4-FFF2-40B4-BE49-F238E27FC236}">
                <a16:creationId xmlns:a16="http://schemas.microsoft.com/office/drawing/2014/main" id="{3E7B1863-5A30-4995-9FA5-CA6842E87F91}"/>
              </a:ext>
            </a:extLst>
          </p:cNvPr>
          <p:cNvSpPr/>
          <p:nvPr/>
        </p:nvSpPr>
        <p:spPr>
          <a:xfrm>
            <a:off x="2815592" y="2123747"/>
            <a:ext cx="52479" cy="13088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3819;p72">
            <a:extLst>
              <a:ext uri="{FF2B5EF4-FFF2-40B4-BE49-F238E27FC236}">
                <a16:creationId xmlns:a16="http://schemas.microsoft.com/office/drawing/2014/main" id="{6FB3DACB-00C0-4BBC-B3A4-170BD2B32BA6}"/>
              </a:ext>
            </a:extLst>
          </p:cNvPr>
          <p:cNvSpPr/>
          <p:nvPr/>
        </p:nvSpPr>
        <p:spPr>
          <a:xfrm>
            <a:off x="2730992" y="2124274"/>
            <a:ext cx="43441" cy="108928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3820;p72">
            <a:extLst>
              <a:ext uri="{FF2B5EF4-FFF2-40B4-BE49-F238E27FC236}">
                <a16:creationId xmlns:a16="http://schemas.microsoft.com/office/drawing/2014/main" id="{25F44D1B-5699-49CA-AA2E-941FA6A0F562}"/>
              </a:ext>
            </a:extLst>
          </p:cNvPr>
          <p:cNvSpPr/>
          <p:nvPr/>
        </p:nvSpPr>
        <p:spPr>
          <a:xfrm>
            <a:off x="2756378" y="2353143"/>
            <a:ext cx="133126" cy="56593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3821;p72">
            <a:extLst>
              <a:ext uri="{FF2B5EF4-FFF2-40B4-BE49-F238E27FC236}">
                <a16:creationId xmlns:a16="http://schemas.microsoft.com/office/drawing/2014/main" id="{C3C02434-D8CD-4284-97BF-4A284B5D50F9}"/>
              </a:ext>
            </a:extLst>
          </p:cNvPr>
          <p:cNvSpPr/>
          <p:nvPr/>
        </p:nvSpPr>
        <p:spPr>
          <a:xfrm>
            <a:off x="2769906" y="2255104"/>
            <a:ext cx="44017" cy="28938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3822;p72">
            <a:extLst>
              <a:ext uri="{FF2B5EF4-FFF2-40B4-BE49-F238E27FC236}">
                <a16:creationId xmlns:a16="http://schemas.microsoft.com/office/drawing/2014/main" id="{C37F3424-A92E-46EB-8CC3-67CAFF46BFE2}"/>
              </a:ext>
            </a:extLst>
          </p:cNvPr>
          <p:cNvSpPr/>
          <p:nvPr/>
        </p:nvSpPr>
        <p:spPr>
          <a:xfrm>
            <a:off x="2762576" y="2241910"/>
            <a:ext cx="46837" cy="37453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3823;p72">
            <a:extLst>
              <a:ext uri="{FF2B5EF4-FFF2-40B4-BE49-F238E27FC236}">
                <a16:creationId xmlns:a16="http://schemas.microsoft.com/office/drawing/2014/main" id="{C5A464CF-F10F-4B51-89A1-8F489469AF59}"/>
              </a:ext>
            </a:extLst>
          </p:cNvPr>
          <p:cNvSpPr/>
          <p:nvPr/>
        </p:nvSpPr>
        <p:spPr>
          <a:xfrm>
            <a:off x="2809951" y="2104079"/>
            <a:ext cx="63186" cy="17398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3824;p72">
            <a:extLst>
              <a:ext uri="{FF2B5EF4-FFF2-40B4-BE49-F238E27FC236}">
                <a16:creationId xmlns:a16="http://schemas.microsoft.com/office/drawing/2014/main" id="{131476AD-A5FF-4090-B44E-292563BCCE6C}"/>
              </a:ext>
            </a:extLst>
          </p:cNvPr>
          <p:cNvSpPr/>
          <p:nvPr/>
        </p:nvSpPr>
        <p:spPr>
          <a:xfrm>
            <a:off x="2685305" y="2083004"/>
            <a:ext cx="48526" cy="14372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3825;p72">
            <a:extLst>
              <a:ext uri="{FF2B5EF4-FFF2-40B4-BE49-F238E27FC236}">
                <a16:creationId xmlns:a16="http://schemas.microsoft.com/office/drawing/2014/main" id="{D8AA0B2F-1F42-4992-B7C9-1D2F490DA73E}"/>
              </a:ext>
            </a:extLst>
          </p:cNvPr>
          <p:cNvSpPr/>
          <p:nvPr/>
        </p:nvSpPr>
        <p:spPr>
          <a:xfrm>
            <a:off x="2738322" y="1953705"/>
            <a:ext cx="278648" cy="381389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3826;p72">
            <a:extLst>
              <a:ext uri="{FF2B5EF4-FFF2-40B4-BE49-F238E27FC236}">
                <a16:creationId xmlns:a16="http://schemas.microsoft.com/office/drawing/2014/main" id="{CC8764B5-0935-4DEB-9E42-CDFED644C7EA}"/>
              </a:ext>
            </a:extLst>
          </p:cNvPr>
          <p:cNvSpPr/>
          <p:nvPr/>
        </p:nvSpPr>
        <p:spPr>
          <a:xfrm>
            <a:off x="3029923" y="2076390"/>
            <a:ext cx="185030" cy="186455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3827;p72">
            <a:extLst>
              <a:ext uri="{FF2B5EF4-FFF2-40B4-BE49-F238E27FC236}">
                <a16:creationId xmlns:a16="http://schemas.microsoft.com/office/drawing/2014/main" id="{DEC66BD2-0E6D-4CB3-8EA3-AD97B6A615AA}"/>
              </a:ext>
            </a:extLst>
          </p:cNvPr>
          <p:cNvSpPr/>
          <p:nvPr/>
        </p:nvSpPr>
        <p:spPr>
          <a:xfrm>
            <a:off x="3071100" y="2092732"/>
            <a:ext cx="19206" cy="17808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3828;p72">
            <a:extLst>
              <a:ext uri="{FF2B5EF4-FFF2-40B4-BE49-F238E27FC236}">
                <a16:creationId xmlns:a16="http://schemas.microsoft.com/office/drawing/2014/main" id="{34325FDB-209F-4BDD-BFB6-B5BD7F6C8B35}"/>
              </a:ext>
            </a:extLst>
          </p:cNvPr>
          <p:cNvSpPr/>
          <p:nvPr/>
        </p:nvSpPr>
        <p:spPr>
          <a:xfrm>
            <a:off x="3077874" y="2157927"/>
            <a:ext cx="129192" cy="29202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3829;p72">
            <a:extLst>
              <a:ext uri="{FF2B5EF4-FFF2-40B4-BE49-F238E27FC236}">
                <a16:creationId xmlns:a16="http://schemas.microsoft.com/office/drawing/2014/main" id="{D5811034-C662-4F97-8F47-114269FA33DE}"/>
              </a:ext>
            </a:extLst>
          </p:cNvPr>
          <p:cNvSpPr/>
          <p:nvPr/>
        </p:nvSpPr>
        <p:spPr>
          <a:xfrm>
            <a:off x="3082383" y="2172405"/>
            <a:ext cx="98165" cy="56962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3830;p72">
            <a:extLst>
              <a:ext uri="{FF2B5EF4-FFF2-40B4-BE49-F238E27FC236}">
                <a16:creationId xmlns:a16="http://schemas.microsoft.com/office/drawing/2014/main" id="{279FB1E2-2FE5-48B2-9E8C-12113FD2A1C6}"/>
              </a:ext>
            </a:extLst>
          </p:cNvPr>
          <p:cNvSpPr/>
          <p:nvPr/>
        </p:nvSpPr>
        <p:spPr>
          <a:xfrm>
            <a:off x="2745095" y="1921336"/>
            <a:ext cx="324910" cy="381019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3831;p72">
            <a:extLst>
              <a:ext uri="{FF2B5EF4-FFF2-40B4-BE49-F238E27FC236}">
                <a16:creationId xmlns:a16="http://schemas.microsoft.com/office/drawing/2014/main" id="{C3C934EF-9BEA-4FFD-A682-148A4453198E}"/>
              </a:ext>
            </a:extLst>
          </p:cNvPr>
          <p:cNvSpPr/>
          <p:nvPr/>
        </p:nvSpPr>
        <p:spPr>
          <a:xfrm>
            <a:off x="2732124" y="1890638"/>
            <a:ext cx="320383" cy="149178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3832;p72">
            <a:extLst>
              <a:ext uri="{FF2B5EF4-FFF2-40B4-BE49-F238E27FC236}">
                <a16:creationId xmlns:a16="http://schemas.microsoft.com/office/drawing/2014/main" id="{89B2EB11-002C-44A7-B863-30FA1E826BB1}"/>
              </a:ext>
            </a:extLst>
          </p:cNvPr>
          <p:cNvSpPr/>
          <p:nvPr/>
        </p:nvSpPr>
        <p:spPr>
          <a:xfrm>
            <a:off x="2244786" y="2479328"/>
            <a:ext cx="897981" cy="756110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3833;p72">
            <a:extLst>
              <a:ext uri="{FF2B5EF4-FFF2-40B4-BE49-F238E27FC236}">
                <a16:creationId xmlns:a16="http://schemas.microsoft.com/office/drawing/2014/main" id="{237A5891-612C-46CC-8E8B-DDD95AFB8F85}"/>
              </a:ext>
            </a:extLst>
          </p:cNvPr>
          <p:cNvSpPr/>
          <p:nvPr/>
        </p:nvSpPr>
        <p:spPr>
          <a:xfrm>
            <a:off x="2212071" y="1840572"/>
            <a:ext cx="264824" cy="246830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3834;p72">
            <a:extLst>
              <a:ext uri="{FF2B5EF4-FFF2-40B4-BE49-F238E27FC236}">
                <a16:creationId xmlns:a16="http://schemas.microsoft.com/office/drawing/2014/main" id="{B6C7F516-AC41-4752-8FDE-CE5599A946C6}"/>
              </a:ext>
            </a:extLst>
          </p:cNvPr>
          <p:cNvSpPr/>
          <p:nvPr/>
        </p:nvSpPr>
        <p:spPr>
          <a:xfrm>
            <a:off x="2288023" y="1954989"/>
            <a:ext cx="136708" cy="130267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3835;p72">
            <a:extLst>
              <a:ext uri="{FF2B5EF4-FFF2-40B4-BE49-F238E27FC236}">
                <a16:creationId xmlns:a16="http://schemas.microsoft.com/office/drawing/2014/main" id="{813D14D3-EF44-41D4-AA70-70923D9921E9}"/>
              </a:ext>
            </a:extLst>
          </p:cNvPr>
          <p:cNvSpPr/>
          <p:nvPr/>
        </p:nvSpPr>
        <p:spPr>
          <a:xfrm>
            <a:off x="2303444" y="2091131"/>
            <a:ext cx="104363" cy="14443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3836;p72">
            <a:extLst>
              <a:ext uri="{FF2B5EF4-FFF2-40B4-BE49-F238E27FC236}">
                <a16:creationId xmlns:a16="http://schemas.microsoft.com/office/drawing/2014/main" id="{93776601-938F-49E4-B73D-B7DD1E8DFEA8}"/>
              </a:ext>
            </a:extLst>
          </p:cNvPr>
          <p:cNvSpPr/>
          <p:nvPr/>
        </p:nvSpPr>
        <p:spPr>
          <a:xfrm>
            <a:off x="2298081" y="2110007"/>
            <a:ext cx="112547" cy="42097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3837;p72">
            <a:extLst>
              <a:ext uri="{FF2B5EF4-FFF2-40B4-BE49-F238E27FC236}">
                <a16:creationId xmlns:a16="http://schemas.microsoft.com/office/drawing/2014/main" id="{C4CFAC73-FE40-4C95-BCC3-8CE3510495D4}"/>
              </a:ext>
            </a:extLst>
          </p:cNvPr>
          <p:cNvSpPr/>
          <p:nvPr/>
        </p:nvSpPr>
        <p:spPr>
          <a:xfrm>
            <a:off x="2249295" y="1861524"/>
            <a:ext cx="81242" cy="128666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3838;p72">
            <a:extLst>
              <a:ext uri="{FF2B5EF4-FFF2-40B4-BE49-F238E27FC236}">
                <a16:creationId xmlns:a16="http://schemas.microsoft.com/office/drawing/2014/main" id="{024E9D7A-DA40-49E6-99E1-894E3139AA8C}"/>
              </a:ext>
            </a:extLst>
          </p:cNvPr>
          <p:cNvSpPr/>
          <p:nvPr/>
        </p:nvSpPr>
        <p:spPr>
          <a:xfrm>
            <a:off x="2343490" y="1853713"/>
            <a:ext cx="30470" cy="13915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3839;p72">
            <a:extLst>
              <a:ext uri="{FF2B5EF4-FFF2-40B4-BE49-F238E27FC236}">
                <a16:creationId xmlns:a16="http://schemas.microsoft.com/office/drawing/2014/main" id="{F460DD4E-6C72-490F-A633-7B2610ABECA6}"/>
              </a:ext>
            </a:extLst>
          </p:cNvPr>
          <p:cNvSpPr/>
          <p:nvPr/>
        </p:nvSpPr>
        <p:spPr>
          <a:xfrm>
            <a:off x="2335584" y="2144452"/>
            <a:ext cx="42885" cy="605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3840;p72">
            <a:extLst>
              <a:ext uri="{FF2B5EF4-FFF2-40B4-BE49-F238E27FC236}">
                <a16:creationId xmlns:a16="http://schemas.microsoft.com/office/drawing/2014/main" id="{3EBDEDDF-E7BF-441D-A1D6-0268F4A7D1F6}"/>
              </a:ext>
            </a:extLst>
          </p:cNvPr>
          <p:cNvSpPr/>
          <p:nvPr/>
        </p:nvSpPr>
        <p:spPr>
          <a:xfrm>
            <a:off x="2320925" y="2122814"/>
            <a:ext cx="72780" cy="1882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3841;p72">
            <a:extLst>
              <a:ext uri="{FF2B5EF4-FFF2-40B4-BE49-F238E27FC236}">
                <a16:creationId xmlns:a16="http://schemas.microsoft.com/office/drawing/2014/main" id="{7E53495B-10C3-4F02-8E26-24BF2F875D6C}"/>
              </a:ext>
            </a:extLst>
          </p:cNvPr>
          <p:cNvSpPr/>
          <p:nvPr/>
        </p:nvSpPr>
        <p:spPr>
          <a:xfrm>
            <a:off x="2327123" y="2134442"/>
            <a:ext cx="60940" cy="1091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3842;p72">
            <a:extLst>
              <a:ext uri="{FF2B5EF4-FFF2-40B4-BE49-F238E27FC236}">
                <a16:creationId xmlns:a16="http://schemas.microsoft.com/office/drawing/2014/main" id="{A2808F9C-1A91-4339-9D39-1D7157F8A0B0}"/>
              </a:ext>
            </a:extLst>
          </p:cNvPr>
          <p:cNvSpPr/>
          <p:nvPr/>
        </p:nvSpPr>
        <p:spPr>
          <a:xfrm>
            <a:off x="2544849" y="2718347"/>
            <a:ext cx="49658" cy="190378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3843;p72">
            <a:extLst>
              <a:ext uri="{FF2B5EF4-FFF2-40B4-BE49-F238E27FC236}">
                <a16:creationId xmlns:a16="http://schemas.microsoft.com/office/drawing/2014/main" id="{9B8B79C7-D45C-40B5-85EB-0029F1C2457A}"/>
              </a:ext>
            </a:extLst>
          </p:cNvPr>
          <p:cNvSpPr/>
          <p:nvPr/>
        </p:nvSpPr>
        <p:spPr>
          <a:xfrm>
            <a:off x="3051931" y="2735992"/>
            <a:ext cx="58120" cy="344904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3844;p72">
            <a:extLst>
              <a:ext uri="{FF2B5EF4-FFF2-40B4-BE49-F238E27FC236}">
                <a16:creationId xmlns:a16="http://schemas.microsoft.com/office/drawing/2014/main" id="{D2C695A7-FE79-4C03-BE0D-AD6A2DA0BD31}"/>
              </a:ext>
            </a:extLst>
          </p:cNvPr>
          <p:cNvSpPr/>
          <p:nvPr/>
        </p:nvSpPr>
        <p:spPr>
          <a:xfrm>
            <a:off x="2455740" y="2788397"/>
            <a:ext cx="8480" cy="126731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3845;p72">
            <a:extLst>
              <a:ext uri="{FF2B5EF4-FFF2-40B4-BE49-F238E27FC236}">
                <a16:creationId xmlns:a16="http://schemas.microsoft.com/office/drawing/2014/main" id="{26AA35DF-15D4-4878-A7F3-095831160D53}"/>
              </a:ext>
            </a:extLst>
          </p:cNvPr>
          <p:cNvSpPr/>
          <p:nvPr/>
        </p:nvSpPr>
        <p:spPr>
          <a:xfrm>
            <a:off x="3108901" y="3079488"/>
            <a:ext cx="63761" cy="45791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3846;p72">
            <a:extLst>
              <a:ext uri="{FF2B5EF4-FFF2-40B4-BE49-F238E27FC236}">
                <a16:creationId xmlns:a16="http://schemas.microsoft.com/office/drawing/2014/main" id="{5A4532FB-790C-485E-A4C6-582527ECCC4B}"/>
              </a:ext>
            </a:extLst>
          </p:cNvPr>
          <p:cNvSpPr/>
          <p:nvPr/>
        </p:nvSpPr>
        <p:spPr>
          <a:xfrm>
            <a:off x="3090845" y="3107617"/>
            <a:ext cx="42885" cy="374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3847;p72">
            <a:extLst>
              <a:ext uri="{FF2B5EF4-FFF2-40B4-BE49-F238E27FC236}">
                <a16:creationId xmlns:a16="http://schemas.microsoft.com/office/drawing/2014/main" id="{A6EAE426-F8A3-4C40-9026-354AE0B200F1}"/>
              </a:ext>
            </a:extLst>
          </p:cNvPr>
          <p:cNvSpPr/>
          <p:nvPr/>
        </p:nvSpPr>
        <p:spPr>
          <a:xfrm>
            <a:off x="3003424" y="3108057"/>
            <a:ext cx="88571" cy="36995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3848;p72">
            <a:extLst>
              <a:ext uri="{FF2B5EF4-FFF2-40B4-BE49-F238E27FC236}">
                <a16:creationId xmlns:a16="http://schemas.microsoft.com/office/drawing/2014/main" id="{DA846FE1-4909-4467-89F8-E3589E562167}"/>
              </a:ext>
            </a:extLst>
          </p:cNvPr>
          <p:cNvSpPr/>
          <p:nvPr/>
        </p:nvSpPr>
        <p:spPr>
          <a:xfrm>
            <a:off x="2318104" y="2863250"/>
            <a:ext cx="866954" cy="475909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3849;p72">
            <a:extLst>
              <a:ext uri="{FF2B5EF4-FFF2-40B4-BE49-F238E27FC236}">
                <a16:creationId xmlns:a16="http://schemas.microsoft.com/office/drawing/2014/main" id="{2AA030A0-5D62-4077-8731-0DC985EA2652}"/>
              </a:ext>
            </a:extLst>
          </p:cNvPr>
          <p:cNvSpPr/>
          <p:nvPr/>
        </p:nvSpPr>
        <p:spPr>
          <a:xfrm>
            <a:off x="2958294" y="2874474"/>
            <a:ext cx="83505" cy="46041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3850;p72">
            <a:extLst>
              <a:ext uri="{FF2B5EF4-FFF2-40B4-BE49-F238E27FC236}">
                <a16:creationId xmlns:a16="http://schemas.microsoft.com/office/drawing/2014/main" id="{649FE4D2-EC6C-4BAF-B338-7A83139F8C19}"/>
              </a:ext>
            </a:extLst>
          </p:cNvPr>
          <p:cNvSpPr/>
          <p:nvPr/>
        </p:nvSpPr>
        <p:spPr>
          <a:xfrm>
            <a:off x="2941945" y="2875019"/>
            <a:ext cx="79553" cy="464140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3851;p72">
            <a:extLst>
              <a:ext uri="{FF2B5EF4-FFF2-40B4-BE49-F238E27FC236}">
                <a16:creationId xmlns:a16="http://schemas.microsoft.com/office/drawing/2014/main" id="{E826F253-B475-4B63-973B-C3D3934EFE02}"/>
              </a:ext>
            </a:extLst>
          </p:cNvPr>
          <p:cNvSpPr/>
          <p:nvPr/>
        </p:nvSpPr>
        <p:spPr>
          <a:xfrm>
            <a:off x="2323189" y="2881423"/>
            <a:ext cx="619332" cy="10186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3852;p72">
            <a:extLst>
              <a:ext uri="{FF2B5EF4-FFF2-40B4-BE49-F238E27FC236}">
                <a16:creationId xmlns:a16="http://schemas.microsoft.com/office/drawing/2014/main" id="{574D9754-EB29-4AE8-9718-14531673BBFC}"/>
              </a:ext>
            </a:extLst>
          </p:cNvPr>
          <p:cNvSpPr/>
          <p:nvPr/>
        </p:nvSpPr>
        <p:spPr>
          <a:xfrm>
            <a:off x="3018659" y="3209209"/>
            <a:ext cx="130306" cy="95189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3853;p72">
            <a:extLst>
              <a:ext uri="{FF2B5EF4-FFF2-40B4-BE49-F238E27FC236}">
                <a16:creationId xmlns:a16="http://schemas.microsoft.com/office/drawing/2014/main" id="{789B2E1E-D353-4F36-9BDB-94B51A73743C}"/>
              </a:ext>
            </a:extLst>
          </p:cNvPr>
          <p:cNvSpPr/>
          <p:nvPr/>
        </p:nvSpPr>
        <p:spPr>
          <a:xfrm>
            <a:off x="2567414" y="3231322"/>
            <a:ext cx="252149" cy="145730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3854;p72">
            <a:extLst>
              <a:ext uri="{FF2B5EF4-FFF2-40B4-BE49-F238E27FC236}">
                <a16:creationId xmlns:a16="http://schemas.microsoft.com/office/drawing/2014/main" id="{8B67FFA9-1863-4209-820B-12A917A75CE2}"/>
              </a:ext>
            </a:extLst>
          </p:cNvPr>
          <p:cNvSpPr/>
          <p:nvPr/>
        </p:nvSpPr>
        <p:spPr>
          <a:xfrm>
            <a:off x="2613101" y="3053470"/>
            <a:ext cx="79627" cy="64650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3855;p72">
            <a:extLst>
              <a:ext uri="{FF2B5EF4-FFF2-40B4-BE49-F238E27FC236}">
                <a16:creationId xmlns:a16="http://schemas.microsoft.com/office/drawing/2014/main" id="{98BBA608-2B64-4BCD-A0B7-3DEF1867DED4}"/>
              </a:ext>
            </a:extLst>
          </p:cNvPr>
          <p:cNvSpPr/>
          <p:nvPr/>
        </p:nvSpPr>
        <p:spPr>
          <a:xfrm>
            <a:off x="3107769" y="3074351"/>
            <a:ext cx="105495" cy="7749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3856;p72">
            <a:extLst>
              <a:ext uri="{FF2B5EF4-FFF2-40B4-BE49-F238E27FC236}">
                <a16:creationId xmlns:a16="http://schemas.microsoft.com/office/drawing/2014/main" id="{4BA7AEE1-76D5-45C6-BCBA-705F6F9D14B2}"/>
              </a:ext>
            </a:extLst>
          </p:cNvPr>
          <p:cNvSpPr/>
          <p:nvPr/>
        </p:nvSpPr>
        <p:spPr>
          <a:xfrm>
            <a:off x="2733813" y="2409137"/>
            <a:ext cx="263989" cy="107098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3857;p72">
            <a:extLst>
              <a:ext uri="{FF2B5EF4-FFF2-40B4-BE49-F238E27FC236}">
                <a16:creationId xmlns:a16="http://schemas.microsoft.com/office/drawing/2014/main" id="{ECA03AD7-DDB5-4BBA-8B85-B9843136696C}"/>
              </a:ext>
            </a:extLst>
          </p:cNvPr>
          <p:cNvSpPr/>
          <p:nvPr/>
        </p:nvSpPr>
        <p:spPr>
          <a:xfrm>
            <a:off x="2743963" y="2488933"/>
            <a:ext cx="225632" cy="44489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3858;p72">
            <a:extLst>
              <a:ext uri="{FF2B5EF4-FFF2-40B4-BE49-F238E27FC236}">
                <a16:creationId xmlns:a16="http://schemas.microsoft.com/office/drawing/2014/main" id="{A5E069A0-FC50-4867-80B3-AF46BC7AA142}"/>
              </a:ext>
            </a:extLst>
          </p:cNvPr>
          <p:cNvSpPr/>
          <p:nvPr/>
        </p:nvSpPr>
        <p:spPr>
          <a:xfrm>
            <a:off x="2835337" y="2415488"/>
            <a:ext cx="18074" cy="117337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3859;p72">
            <a:extLst>
              <a:ext uri="{FF2B5EF4-FFF2-40B4-BE49-F238E27FC236}">
                <a16:creationId xmlns:a16="http://schemas.microsoft.com/office/drawing/2014/main" id="{1AEE794D-2240-4A43-A351-97F58459BF7E}"/>
              </a:ext>
            </a:extLst>
          </p:cNvPr>
          <p:cNvSpPr/>
          <p:nvPr/>
        </p:nvSpPr>
        <p:spPr>
          <a:xfrm>
            <a:off x="2920512" y="2410756"/>
            <a:ext cx="22008" cy="9693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3860;p72">
            <a:extLst>
              <a:ext uri="{FF2B5EF4-FFF2-40B4-BE49-F238E27FC236}">
                <a16:creationId xmlns:a16="http://schemas.microsoft.com/office/drawing/2014/main" id="{47D508AB-C93F-4422-A52F-3D9622DD7C73}"/>
              </a:ext>
            </a:extLst>
          </p:cNvPr>
          <p:cNvSpPr/>
          <p:nvPr/>
        </p:nvSpPr>
        <p:spPr>
          <a:xfrm>
            <a:off x="2756378" y="2416227"/>
            <a:ext cx="23140" cy="92533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3861;p72">
            <a:extLst>
              <a:ext uri="{FF2B5EF4-FFF2-40B4-BE49-F238E27FC236}">
                <a16:creationId xmlns:a16="http://schemas.microsoft.com/office/drawing/2014/main" id="{93A8E14B-87BF-4981-8925-ECD4FBB6A42D}"/>
              </a:ext>
            </a:extLst>
          </p:cNvPr>
          <p:cNvSpPr/>
          <p:nvPr/>
        </p:nvSpPr>
        <p:spPr>
          <a:xfrm>
            <a:off x="1459055" y="3370156"/>
            <a:ext cx="645850" cy="72562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3862;p72">
            <a:extLst>
              <a:ext uri="{FF2B5EF4-FFF2-40B4-BE49-F238E27FC236}">
                <a16:creationId xmlns:a16="http://schemas.microsoft.com/office/drawing/2014/main" id="{7309FE86-9E53-45DD-BCFE-8EA4296E2F96}"/>
              </a:ext>
            </a:extLst>
          </p:cNvPr>
          <p:cNvSpPr/>
          <p:nvPr/>
        </p:nvSpPr>
        <p:spPr>
          <a:xfrm>
            <a:off x="1059714" y="2534408"/>
            <a:ext cx="464235" cy="696140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3863;p72">
            <a:extLst>
              <a:ext uri="{FF2B5EF4-FFF2-40B4-BE49-F238E27FC236}">
                <a16:creationId xmlns:a16="http://schemas.microsoft.com/office/drawing/2014/main" id="{5B35CD99-CF62-451E-9B05-8493077EE0A7}"/>
              </a:ext>
            </a:extLst>
          </p:cNvPr>
          <p:cNvSpPr/>
          <p:nvPr/>
        </p:nvSpPr>
        <p:spPr>
          <a:xfrm>
            <a:off x="901220" y="2121073"/>
            <a:ext cx="864133" cy="137423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3864;p72">
            <a:extLst>
              <a:ext uri="{FF2B5EF4-FFF2-40B4-BE49-F238E27FC236}">
                <a16:creationId xmlns:a16="http://schemas.microsoft.com/office/drawing/2014/main" id="{F89CD77C-ADCE-44A2-BE0F-B1C19EC76B13}"/>
              </a:ext>
            </a:extLst>
          </p:cNvPr>
          <p:cNvSpPr/>
          <p:nvPr/>
        </p:nvSpPr>
        <p:spPr>
          <a:xfrm>
            <a:off x="901220" y="2121073"/>
            <a:ext cx="349721" cy="43214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3865;p72">
            <a:extLst>
              <a:ext uri="{FF2B5EF4-FFF2-40B4-BE49-F238E27FC236}">
                <a16:creationId xmlns:a16="http://schemas.microsoft.com/office/drawing/2014/main" id="{EB91D4BC-1479-491A-9C82-1119FC0FF564}"/>
              </a:ext>
            </a:extLst>
          </p:cNvPr>
          <p:cNvSpPr/>
          <p:nvPr/>
        </p:nvSpPr>
        <p:spPr>
          <a:xfrm>
            <a:off x="901220" y="2121073"/>
            <a:ext cx="141031" cy="176533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3866;p72">
            <a:extLst>
              <a:ext uri="{FF2B5EF4-FFF2-40B4-BE49-F238E27FC236}">
                <a16:creationId xmlns:a16="http://schemas.microsoft.com/office/drawing/2014/main" id="{61CCBBF6-0E2C-4A02-8C10-267DC1B95724}"/>
              </a:ext>
            </a:extLst>
          </p:cNvPr>
          <p:cNvSpPr/>
          <p:nvPr/>
        </p:nvSpPr>
        <p:spPr>
          <a:xfrm>
            <a:off x="1078326" y="2478801"/>
            <a:ext cx="499214" cy="93843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3867;p72">
            <a:extLst>
              <a:ext uri="{FF2B5EF4-FFF2-40B4-BE49-F238E27FC236}">
                <a16:creationId xmlns:a16="http://schemas.microsoft.com/office/drawing/2014/main" id="{F9E19BA9-919E-4E79-84AD-3B9EBFCFDE2D}"/>
              </a:ext>
            </a:extLst>
          </p:cNvPr>
          <p:cNvSpPr/>
          <p:nvPr/>
        </p:nvSpPr>
        <p:spPr>
          <a:xfrm>
            <a:off x="1205236" y="2407132"/>
            <a:ext cx="499214" cy="938449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3868;p72">
            <a:extLst>
              <a:ext uri="{FF2B5EF4-FFF2-40B4-BE49-F238E27FC236}">
                <a16:creationId xmlns:a16="http://schemas.microsoft.com/office/drawing/2014/main" id="{2C1CC46C-2A55-41E5-820F-B0554A9E51AF}"/>
              </a:ext>
            </a:extLst>
          </p:cNvPr>
          <p:cNvSpPr/>
          <p:nvPr/>
        </p:nvSpPr>
        <p:spPr>
          <a:xfrm>
            <a:off x="1000499" y="2678783"/>
            <a:ext cx="158512" cy="22084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3869;p72">
            <a:extLst>
              <a:ext uri="{FF2B5EF4-FFF2-40B4-BE49-F238E27FC236}">
                <a16:creationId xmlns:a16="http://schemas.microsoft.com/office/drawing/2014/main" id="{0765570A-09D0-4A2F-AC06-8C7A9ECEC8B9}"/>
              </a:ext>
            </a:extLst>
          </p:cNvPr>
          <p:cNvSpPr/>
          <p:nvPr/>
        </p:nvSpPr>
        <p:spPr>
          <a:xfrm>
            <a:off x="1088477" y="2761113"/>
            <a:ext cx="19206" cy="40655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3870;p72">
            <a:extLst>
              <a:ext uri="{FF2B5EF4-FFF2-40B4-BE49-F238E27FC236}">
                <a16:creationId xmlns:a16="http://schemas.microsoft.com/office/drawing/2014/main" id="{01254286-F8B9-42BC-A81B-7A45629EE87C}"/>
              </a:ext>
            </a:extLst>
          </p:cNvPr>
          <p:cNvSpPr/>
          <p:nvPr/>
        </p:nvSpPr>
        <p:spPr>
          <a:xfrm>
            <a:off x="1059714" y="2719420"/>
            <a:ext cx="82930" cy="70596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3871;p72">
            <a:extLst>
              <a:ext uri="{FF2B5EF4-FFF2-40B4-BE49-F238E27FC236}">
                <a16:creationId xmlns:a16="http://schemas.microsoft.com/office/drawing/2014/main" id="{850DA2D9-0C7C-4991-91B1-4D3DC1EA611B}"/>
              </a:ext>
            </a:extLst>
          </p:cNvPr>
          <p:cNvSpPr/>
          <p:nvPr/>
        </p:nvSpPr>
        <p:spPr>
          <a:xfrm>
            <a:off x="1042790" y="2753091"/>
            <a:ext cx="6235" cy="25156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3872;p72">
            <a:extLst>
              <a:ext uri="{FF2B5EF4-FFF2-40B4-BE49-F238E27FC236}">
                <a16:creationId xmlns:a16="http://schemas.microsoft.com/office/drawing/2014/main" id="{FA5798A3-EA62-4D6C-82CE-5B61275B6299}"/>
              </a:ext>
            </a:extLst>
          </p:cNvPr>
          <p:cNvSpPr/>
          <p:nvPr/>
        </p:nvSpPr>
        <p:spPr>
          <a:xfrm>
            <a:off x="1545920" y="2390560"/>
            <a:ext cx="422500" cy="1156287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3873;p72">
            <a:extLst>
              <a:ext uri="{FF2B5EF4-FFF2-40B4-BE49-F238E27FC236}">
                <a16:creationId xmlns:a16="http://schemas.microsoft.com/office/drawing/2014/main" id="{424FF50D-929B-42F7-AD66-E2CA0B7CFCA9}"/>
              </a:ext>
            </a:extLst>
          </p:cNvPr>
          <p:cNvSpPr/>
          <p:nvPr/>
        </p:nvSpPr>
        <p:spPr>
          <a:xfrm>
            <a:off x="1840360" y="2398054"/>
            <a:ext cx="302345" cy="1249629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3874;p72">
            <a:extLst>
              <a:ext uri="{FF2B5EF4-FFF2-40B4-BE49-F238E27FC236}">
                <a16:creationId xmlns:a16="http://schemas.microsoft.com/office/drawing/2014/main" id="{228D76E3-1B26-4ED3-80AA-29D74BB46ACF}"/>
              </a:ext>
            </a:extLst>
          </p:cNvPr>
          <p:cNvSpPr/>
          <p:nvPr/>
        </p:nvSpPr>
        <p:spPr>
          <a:xfrm>
            <a:off x="1431424" y="2450988"/>
            <a:ext cx="234669" cy="1206863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3875;p72">
            <a:extLst>
              <a:ext uri="{FF2B5EF4-FFF2-40B4-BE49-F238E27FC236}">
                <a16:creationId xmlns:a16="http://schemas.microsoft.com/office/drawing/2014/main" id="{A0E232C1-FBB7-4392-9F36-9047E99FE233}"/>
              </a:ext>
            </a:extLst>
          </p:cNvPr>
          <p:cNvSpPr/>
          <p:nvPr/>
        </p:nvSpPr>
        <p:spPr>
          <a:xfrm>
            <a:off x="1591606" y="1933175"/>
            <a:ext cx="345787" cy="605279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3876;p72">
            <a:extLst>
              <a:ext uri="{FF2B5EF4-FFF2-40B4-BE49-F238E27FC236}">
                <a16:creationId xmlns:a16="http://schemas.microsoft.com/office/drawing/2014/main" id="{DFDD1CAB-0C56-43A4-B02C-46DA2BAFE116}"/>
              </a:ext>
            </a:extLst>
          </p:cNvPr>
          <p:cNvSpPr/>
          <p:nvPr/>
        </p:nvSpPr>
        <p:spPr>
          <a:xfrm>
            <a:off x="1684112" y="2307158"/>
            <a:ext cx="119042" cy="54640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3877;p72">
            <a:extLst>
              <a:ext uri="{FF2B5EF4-FFF2-40B4-BE49-F238E27FC236}">
                <a16:creationId xmlns:a16="http://schemas.microsoft.com/office/drawing/2014/main" id="{7341A3E8-B5C9-47C6-AC4C-D5C2934E4467}"/>
              </a:ext>
            </a:extLst>
          </p:cNvPr>
          <p:cNvSpPr/>
          <p:nvPr/>
        </p:nvSpPr>
        <p:spPr>
          <a:xfrm>
            <a:off x="1922715" y="2091219"/>
            <a:ext cx="65375" cy="89647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3878;p72">
            <a:extLst>
              <a:ext uri="{FF2B5EF4-FFF2-40B4-BE49-F238E27FC236}">
                <a16:creationId xmlns:a16="http://schemas.microsoft.com/office/drawing/2014/main" id="{0E472570-A538-4660-A020-327FBEFBA282}"/>
              </a:ext>
            </a:extLst>
          </p:cNvPr>
          <p:cNvSpPr/>
          <p:nvPr/>
        </p:nvSpPr>
        <p:spPr>
          <a:xfrm>
            <a:off x="1942459" y="2110377"/>
            <a:ext cx="28782" cy="51245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3879;p72">
            <a:extLst>
              <a:ext uri="{FF2B5EF4-FFF2-40B4-BE49-F238E27FC236}">
                <a16:creationId xmlns:a16="http://schemas.microsoft.com/office/drawing/2014/main" id="{E661B3A2-8768-460E-84DC-E22C423B94F6}"/>
              </a:ext>
            </a:extLst>
          </p:cNvPr>
          <p:cNvSpPr/>
          <p:nvPr/>
        </p:nvSpPr>
        <p:spPr>
          <a:xfrm>
            <a:off x="1637293" y="2078782"/>
            <a:ext cx="25979" cy="230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3880;p72">
            <a:extLst>
              <a:ext uri="{FF2B5EF4-FFF2-40B4-BE49-F238E27FC236}">
                <a16:creationId xmlns:a16="http://schemas.microsoft.com/office/drawing/2014/main" id="{091507BC-4530-44FC-BEC0-B628D6BACFC7}"/>
              </a:ext>
            </a:extLst>
          </p:cNvPr>
          <p:cNvSpPr/>
          <p:nvPr/>
        </p:nvSpPr>
        <p:spPr>
          <a:xfrm>
            <a:off x="1623765" y="2065465"/>
            <a:ext cx="53611" cy="13088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3881;p72">
            <a:extLst>
              <a:ext uri="{FF2B5EF4-FFF2-40B4-BE49-F238E27FC236}">
                <a16:creationId xmlns:a16="http://schemas.microsoft.com/office/drawing/2014/main" id="{423E2256-DD45-4FAD-A07C-CFD38E456780}"/>
              </a:ext>
            </a:extLst>
          </p:cNvPr>
          <p:cNvSpPr/>
          <p:nvPr/>
        </p:nvSpPr>
        <p:spPr>
          <a:xfrm>
            <a:off x="1774372" y="2084130"/>
            <a:ext cx="25961" cy="23626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3882;p72">
            <a:extLst>
              <a:ext uri="{FF2B5EF4-FFF2-40B4-BE49-F238E27FC236}">
                <a16:creationId xmlns:a16="http://schemas.microsoft.com/office/drawing/2014/main" id="{CC21775C-A902-4876-A164-2566A8A9A9F9}"/>
              </a:ext>
            </a:extLst>
          </p:cNvPr>
          <p:cNvSpPr/>
          <p:nvPr/>
        </p:nvSpPr>
        <p:spPr>
          <a:xfrm>
            <a:off x="1760826" y="2067594"/>
            <a:ext cx="53611" cy="13634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3883;p72">
            <a:extLst>
              <a:ext uri="{FF2B5EF4-FFF2-40B4-BE49-F238E27FC236}">
                <a16:creationId xmlns:a16="http://schemas.microsoft.com/office/drawing/2014/main" id="{30150667-C6B6-4EAB-9DB9-22E0CE61A43A}"/>
              </a:ext>
            </a:extLst>
          </p:cNvPr>
          <p:cNvSpPr/>
          <p:nvPr/>
        </p:nvSpPr>
        <p:spPr>
          <a:xfrm>
            <a:off x="1675093" y="2068667"/>
            <a:ext cx="44017" cy="110793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3884;p72">
            <a:extLst>
              <a:ext uri="{FF2B5EF4-FFF2-40B4-BE49-F238E27FC236}">
                <a16:creationId xmlns:a16="http://schemas.microsoft.com/office/drawing/2014/main" id="{A81B0059-6BAF-4E3A-B119-DF5AA029628B}"/>
              </a:ext>
            </a:extLst>
          </p:cNvPr>
          <p:cNvSpPr/>
          <p:nvPr/>
        </p:nvSpPr>
        <p:spPr>
          <a:xfrm>
            <a:off x="1757448" y="2019058"/>
            <a:ext cx="64874" cy="17645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3885;p72">
            <a:extLst>
              <a:ext uri="{FF2B5EF4-FFF2-40B4-BE49-F238E27FC236}">
                <a16:creationId xmlns:a16="http://schemas.microsoft.com/office/drawing/2014/main" id="{62ADE059-C47A-4FC6-930D-D7651F22E4E5}"/>
              </a:ext>
            </a:extLst>
          </p:cNvPr>
          <p:cNvSpPr/>
          <p:nvPr/>
        </p:nvSpPr>
        <p:spPr>
          <a:xfrm>
            <a:off x="1628850" y="2026482"/>
            <a:ext cx="49083" cy="14759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3886;p72">
            <a:extLst>
              <a:ext uri="{FF2B5EF4-FFF2-40B4-BE49-F238E27FC236}">
                <a16:creationId xmlns:a16="http://schemas.microsoft.com/office/drawing/2014/main" id="{CAC56816-7C5A-44E9-BAD7-7FD322A001B0}"/>
              </a:ext>
            </a:extLst>
          </p:cNvPr>
          <p:cNvSpPr/>
          <p:nvPr/>
        </p:nvSpPr>
        <p:spPr>
          <a:xfrm>
            <a:off x="1561712" y="1830105"/>
            <a:ext cx="411218" cy="292586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3887;p72">
            <a:extLst>
              <a:ext uri="{FF2B5EF4-FFF2-40B4-BE49-F238E27FC236}">
                <a16:creationId xmlns:a16="http://schemas.microsoft.com/office/drawing/2014/main" id="{0CFE7ADB-670D-4F79-AEFD-288EB677BC83}"/>
              </a:ext>
            </a:extLst>
          </p:cNvPr>
          <p:cNvSpPr/>
          <p:nvPr/>
        </p:nvSpPr>
        <p:spPr>
          <a:xfrm>
            <a:off x="1697083" y="2204493"/>
            <a:ext cx="46281" cy="3798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3888;p72">
            <a:extLst>
              <a:ext uri="{FF2B5EF4-FFF2-40B4-BE49-F238E27FC236}">
                <a16:creationId xmlns:a16="http://schemas.microsoft.com/office/drawing/2014/main" id="{4467474C-E69E-44F0-A477-3F98906EBC3C}"/>
              </a:ext>
            </a:extLst>
          </p:cNvPr>
          <p:cNvSpPr/>
          <p:nvPr/>
        </p:nvSpPr>
        <p:spPr>
          <a:xfrm>
            <a:off x="1691442" y="2201414"/>
            <a:ext cx="56988" cy="43768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3889;p72">
            <a:extLst>
              <a:ext uri="{FF2B5EF4-FFF2-40B4-BE49-F238E27FC236}">
                <a16:creationId xmlns:a16="http://schemas.microsoft.com/office/drawing/2014/main" id="{18BC4045-8971-403F-B408-97B8D65C1FCC}"/>
              </a:ext>
            </a:extLst>
          </p:cNvPr>
          <p:cNvSpPr/>
          <p:nvPr/>
        </p:nvSpPr>
        <p:spPr>
          <a:xfrm>
            <a:off x="1622077" y="1907685"/>
            <a:ext cx="245933" cy="49785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3890;p72">
            <a:extLst>
              <a:ext uri="{FF2B5EF4-FFF2-40B4-BE49-F238E27FC236}">
                <a16:creationId xmlns:a16="http://schemas.microsoft.com/office/drawing/2014/main" id="{1CE34387-E20D-46AE-ADDE-D42387568362}"/>
              </a:ext>
            </a:extLst>
          </p:cNvPr>
          <p:cNvSpPr/>
          <p:nvPr/>
        </p:nvSpPr>
        <p:spPr>
          <a:xfrm>
            <a:off x="1880405" y="1934882"/>
            <a:ext cx="57545" cy="168019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3891;p72">
            <a:extLst>
              <a:ext uri="{FF2B5EF4-FFF2-40B4-BE49-F238E27FC236}">
                <a16:creationId xmlns:a16="http://schemas.microsoft.com/office/drawing/2014/main" id="{4A11368C-D6BB-4D02-8531-DF5CA9851B05}"/>
              </a:ext>
            </a:extLst>
          </p:cNvPr>
          <p:cNvSpPr/>
          <p:nvPr/>
        </p:nvSpPr>
        <p:spPr>
          <a:xfrm>
            <a:off x="1612483" y="1853713"/>
            <a:ext cx="264564" cy="96807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3892;p72">
            <a:extLst>
              <a:ext uri="{FF2B5EF4-FFF2-40B4-BE49-F238E27FC236}">
                <a16:creationId xmlns:a16="http://schemas.microsoft.com/office/drawing/2014/main" id="{F4CBFD79-2D96-4F3F-8EB7-6A6567751FEE}"/>
              </a:ext>
            </a:extLst>
          </p:cNvPr>
          <p:cNvSpPr/>
          <p:nvPr/>
        </p:nvSpPr>
        <p:spPr>
          <a:xfrm>
            <a:off x="1845426" y="2411424"/>
            <a:ext cx="516138" cy="853920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3893;p72">
            <a:extLst>
              <a:ext uri="{FF2B5EF4-FFF2-40B4-BE49-F238E27FC236}">
                <a16:creationId xmlns:a16="http://schemas.microsoft.com/office/drawing/2014/main" id="{4851A124-B55A-457F-AD5B-1F9645E10AC9}"/>
              </a:ext>
            </a:extLst>
          </p:cNvPr>
          <p:cNvSpPr/>
          <p:nvPr/>
        </p:nvSpPr>
        <p:spPr>
          <a:xfrm>
            <a:off x="1634473" y="2975538"/>
            <a:ext cx="210972" cy="257754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3894;p72">
            <a:extLst>
              <a:ext uri="{FF2B5EF4-FFF2-40B4-BE49-F238E27FC236}">
                <a16:creationId xmlns:a16="http://schemas.microsoft.com/office/drawing/2014/main" id="{29F53AD1-63AA-42BC-91EA-68F95A35D603}"/>
              </a:ext>
            </a:extLst>
          </p:cNvPr>
          <p:cNvSpPr/>
          <p:nvPr/>
        </p:nvSpPr>
        <p:spPr>
          <a:xfrm>
            <a:off x="1667763" y="3192480"/>
            <a:ext cx="56988" cy="12473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3895;p72">
            <a:extLst>
              <a:ext uri="{FF2B5EF4-FFF2-40B4-BE49-F238E27FC236}">
                <a16:creationId xmlns:a16="http://schemas.microsoft.com/office/drawing/2014/main" id="{C52D1B87-359F-4D7B-8AD6-A10381E41CC4}"/>
              </a:ext>
            </a:extLst>
          </p:cNvPr>
          <p:cNvSpPr/>
          <p:nvPr/>
        </p:nvSpPr>
        <p:spPr>
          <a:xfrm>
            <a:off x="1652528" y="3155062"/>
            <a:ext cx="64893" cy="11065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3896;p72">
            <a:extLst>
              <a:ext uri="{FF2B5EF4-FFF2-40B4-BE49-F238E27FC236}">
                <a16:creationId xmlns:a16="http://schemas.microsoft.com/office/drawing/2014/main" id="{41E49276-82C4-4280-AAE8-9A5756EF5277}"/>
              </a:ext>
            </a:extLst>
          </p:cNvPr>
          <p:cNvSpPr/>
          <p:nvPr/>
        </p:nvSpPr>
        <p:spPr>
          <a:xfrm>
            <a:off x="1640114" y="3045589"/>
            <a:ext cx="87458" cy="65899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3897;p72">
            <a:extLst>
              <a:ext uri="{FF2B5EF4-FFF2-40B4-BE49-F238E27FC236}">
                <a16:creationId xmlns:a16="http://schemas.microsoft.com/office/drawing/2014/main" id="{7EB30DFD-4167-4014-816F-C807FF6EAC19}"/>
              </a:ext>
            </a:extLst>
          </p:cNvPr>
          <p:cNvSpPr/>
          <p:nvPr/>
        </p:nvSpPr>
        <p:spPr>
          <a:xfrm>
            <a:off x="1845426" y="3048263"/>
            <a:ext cx="278667" cy="38843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3898;p72">
            <a:extLst>
              <a:ext uri="{FF2B5EF4-FFF2-40B4-BE49-F238E27FC236}">
                <a16:creationId xmlns:a16="http://schemas.microsoft.com/office/drawing/2014/main" id="{6DAFEADD-CE97-4F66-AB1D-7AFC47554099}"/>
              </a:ext>
            </a:extLst>
          </p:cNvPr>
          <p:cNvSpPr/>
          <p:nvPr/>
        </p:nvSpPr>
        <p:spPr>
          <a:xfrm>
            <a:off x="2115056" y="3014891"/>
            <a:ext cx="126353" cy="34462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3899;p72">
            <a:extLst>
              <a:ext uri="{FF2B5EF4-FFF2-40B4-BE49-F238E27FC236}">
                <a16:creationId xmlns:a16="http://schemas.microsoft.com/office/drawing/2014/main" id="{4277127F-A013-4AA7-8635-713F7C8F935F}"/>
              </a:ext>
            </a:extLst>
          </p:cNvPr>
          <p:cNvSpPr/>
          <p:nvPr/>
        </p:nvSpPr>
        <p:spPr>
          <a:xfrm>
            <a:off x="2118990" y="3048263"/>
            <a:ext cx="77307" cy="21937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3900;p72">
            <a:extLst>
              <a:ext uri="{FF2B5EF4-FFF2-40B4-BE49-F238E27FC236}">
                <a16:creationId xmlns:a16="http://schemas.microsoft.com/office/drawing/2014/main" id="{360CBB0F-687E-4049-AF91-DAC864FC4579}"/>
              </a:ext>
            </a:extLst>
          </p:cNvPr>
          <p:cNvSpPr/>
          <p:nvPr/>
        </p:nvSpPr>
        <p:spPr>
          <a:xfrm>
            <a:off x="2024239" y="2727970"/>
            <a:ext cx="97590" cy="297846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3901;p72">
            <a:extLst>
              <a:ext uri="{FF2B5EF4-FFF2-40B4-BE49-F238E27FC236}">
                <a16:creationId xmlns:a16="http://schemas.microsoft.com/office/drawing/2014/main" id="{5A7CCDA2-2D67-4D31-B01B-749AC71517A0}"/>
              </a:ext>
            </a:extLst>
          </p:cNvPr>
          <p:cNvSpPr/>
          <p:nvPr/>
        </p:nvSpPr>
        <p:spPr>
          <a:xfrm>
            <a:off x="2034946" y="2517819"/>
            <a:ext cx="151757" cy="144938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3902;p72">
            <a:extLst>
              <a:ext uri="{FF2B5EF4-FFF2-40B4-BE49-F238E27FC236}">
                <a16:creationId xmlns:a16="http://schemas.microsoft.com/office/drawing/2014/main" id="{4DBCFEA8-E28D-4953-9D9D-97B17B4881EB}"/>
              </a:ext>
            </a:extLst>
          </p:cNvPr>
          <p:cNvSpPr/>
          <p:nvPr/>
        </p:nvSpPr>
        <p:spPr>
          <a:xfrm>
            <a:off x="1466404" y="2660066"/>
            <a:ext cx="5660" cy="457719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3903;p72">
            <a:extLst>
              <a:ext uri="{FF2B5EF4-FFF2-40B4-BE49-F238E27FC236}">
                <a16:creationId xmlns:a16="http://schemas.microsoft.com/office/drawing/2014/main" id="{C089577B-8462-41FA-85D4-DA7902B35973}"/>
              </a:ext>
            </a:extLst>
          </p:cNvPr>
          <p:cNvSpPr/>
          <p:nvPr/>
        </p:nvSpPr>
        <p:spPr>
          <a:xfrm>
            <a:off x="1723044" y="3581363"/>
            <a:ext cx="84619" cy="504250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3904;p72">
            <a:extLst>
              <a:ext uri="{FF2B5EF4-FFF2-40B4-BE49-F238E27FC236}">
                <a16:creationId xmlns:a16="http://schemas.microsoft.com/office/drawing/2014/main" id="{C3F9A88F-64C8-42CB-A817-F3093174100C}"/>
              </a:ext>
            </a:extLst>
          </p:cNvPr>
          <p:cNvSpPr/>
          <p:nvPr/>
        </p:nvSpPr>
        <p:spPr>
          <a:xfrm>
            <a:off x="1849379" y="3243795"/>
            <a:ext cx="355381" cy="22271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3905;p72">
            <a:extLst>
              <a:ext uri="{FF2B5EF4-FFF2-40B4-BE49-F238E27FC236}">
                <a16:creationId xmlns:a16="http://schemas.microsoft.com/office/drawing/2014/main" id="{007A549B-4C04-4268-BA87-2D0FE39DAF7D}"/>
              </a:ext>
            </a:extLst>
          </p:cNvPr>
          <p:cNvSpPr/>
          <p:nvPr/>
        </p:nvSpPr>
        <p:spPr>
          <a:xfrm>
            <a:off x="634987" y="2678783"/>
            <a:ext cx="165860" cy="123358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3906;p72">
            <a:extLst>
              <a:ext uri="{FF2B5EF4-FFF2-40B4-BE49-F238E27FC236}">
                <a16:creationId xmlns:a16="http://schemas.microsoft.com/office/drawing/2014/main" id="{B1B8F951-7F3D-42DE-89A0-B5A99128BC45}"/>
              </a:ext>
            </a:extLst>
          </p:cNvPr>
          <p:cNvSpPr/>
          <p:nvPr/>
        </p:nvSpPr>
        <p:spPr>
          <a:xfrm>
            <a:off x="671655" y="2804828"/>
            <a:ext cx="81242" cy="178222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3907;p72">
            <a:extLst>
              <a:ext uri="{FF2B5EF4-FFF2-40B4-BE49-F238E27FC236}">
                <a16:creationId xmlns:a16="http://schemas.microsoft.com/office/drawing/2014/main" id="{7BE40BEA-CE25-46EF-9A3B-7922F543F528}"/>
              </a:ext>
            </a:extLst>
          </p:cNvPr>
          <p:cNvSpPr/>
          <p:nvPr/>
        </p:nvSpPr>
        <p:spPr>
          <a:xfrm>
            <a:off x="706634" y="2842932"/>
            <a:ext cx="23697" cy="139573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3908;p72">
            <a:extLst>
              <a:ext uri="{FF2B5EF4-FFF2-40B4-BE49-F238E27FC236}">
                <a16:creationId xmlns:a16="http://schemas.microsoft.com/office/drawing/2014/main" id="{FC2DD8C1-1369-4000-9C2F-2F4756427756}"/>
              </a:ext>
            </a:extLst>
          </p:cNvPr>
          <p:cNvSpPr/>
          <p:nvPr/>
        </p:nvSpPr>
        <p:spPr>
          <a:xfrm>
            <a:off x="751746" y="3102656"/>
            <a:ext cx="118466" cy="144006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3909;p72">
            <a:extLst>
              <a:ext uri="{FF2B5EF4-FFF2-40B4-BE49-F238E27FC236}">
                <a16:creationId xmlns:a16="http://schemas.microsoft.com/office/drawing/2014/main" id="{DA74CFAA-09A3-4DEF-95AF-1A0BFD1F3EB0}"/>
              </a:ext>
            </a:extLst>
          </p:cNvPr>
          <p:cNvSpPr/>
          <p:nvPr/>
        </p:nvSpPr>
        <p:spPr>
          <a:xfrm>
            <a:off x="751189" y="3132738"/>
            <a:ext cx="89128" cy="11285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3910;p72">
            <a:extLst>
              <a:ext uri="{FF2B5EF4-FFF2-40B4-BE49-F238E27FC236}">
                <a16:creationId xmlns:a16="http://schemas.microsoft.com/office/drawing/2014/main" id="{F4906344-5F9D-45DA-AD4E-4ED14A040A6E}"/>
              </a:ext>
            </a:extLst>
          </p:cNvPr>
          <p:cNvSpPr/>
          <p:nvPr/>
        </p:nvSpPr>
        <p:spPr>
          <a:xfrm>
            <a:off x="713389" y="3365864"/>
            <a:ext cx="84637" cy="169532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3911;p72">
            <a:extLst>
              <a:ext uri="{FF2B5EF4-FFF2-40B4-BE49-F238E27FC236}">
                <a16:creationId xmlns:a16="http://schemas.microsoft.com/office/drawing/2014/main" id="{E9912AE6-DC56-4CF9-891E-2AB5131FF9C2}"/>
              </a:ext>
            </a:extLst>
          </p:cNvPr>
          <p:cNvSpPr/>
          <p:nvPr/>
        </p:nvSpPr>
        <p:spPr>
          <a:xfrm>
            <a:off x="726360" y="3401698"/>
            <a:ext cx="50790" cy="13316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3912;p72">
            <a:extLst>
              <a:ext uri="{FF2B5EF4-FFF2-40B4-BE49-F238E27FC236}">
                <a16:creationId xmlns:a16="http://schemas.microsoft.com/office/drawing/2014/main" id="{898E406D-27AC-40F2-96E5-BE4B237DFD9E}"/>
              </a:ext>
            </a:extLst>
          </p:cNvPr>
          <p:cNvSpPr/>
          <p:nvPr/>
        </p:nvSpPr>
        <p:spPr>
          <a:xfrm>
            <a:off x="786150" y="3658731"/>
            <a:ext cx="86326" cy="167016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3913;p72">
            <a:extLst>
              <a:ext uri="{FF2B5EF4-FFF2-40B4-BE49-F238E27FC236}">
                <a16:creationId xmlns:a16="http://schemas.microsoft.com/office/drawing/2014/main" id="{039F6F29-EB1A-4DA2-B614-F9D409D8751F}"/>
              </a:ext>
            </a:extLst>
          </p:cNvPr>
          <p:cNvSpPr/>
          <p:nvPr/>
        </p:nvSpPr>
        <p:spPr>
          <a:xfrm>
            <a:off x="795187" y="3694196"/>
            <a:ext cx="55281" cy="131023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3914;p72">
            <a:extLst>
              <a:ext uri="{FF2B5EF4-FFF2-40B4-BE49-F238E27FC236}">
                <a16:creationId xmlns:a16="http://schemas.microsoft.com/office/drawing/2014/main" id="{96328FA8-6C95-430A-AE0A-DC9431926EEA}"/>
              </a:ext>
            </a:extLst>
          </p:cNvPr>
          <p:cNvSpPr/>
          <p:nvPr/>
        </p:nvSpPr>
        <p:spPr>
          <a:xfrm>
            <a:off x="543613" y="2735992"/>
            <a:ext cx="111712" cy="148668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3915;p72">
            <a:extLst>
              <a:ext uri="{FF2B5EF4-FFF2-40B4-BE49-F238E27FC236}">
                <a16:creationId xmlns:a16="http://schemas.microsoft.com/office/drawing/2014/main" id="{0A623A75-176D-4AED-BE3D-C1A09D810147}"/>
              </a:ext>
            </a:extLst>
          </p:cNvPr>
          <p:cNvSpPr/>
          <p:nvPr/>
        </p:nvSpPr>
        <p:spPr>
          <a:xfrm>
            <a:off x="566735" y="2771281"/>
            <a:ext cx="88015" cy="113906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3916;p72">
            <a:extLst>
              <a:ext uri="{FF2B5EF4-FFF2-40B4-BE49-F238E27FC236}">
                <a16:creationId xmlns:a16="http://schemas.microsoft.com/office/drawing/2014/main" id="{6087296D-7D72-4492-B31B-9C26047F5F9B}"/>
              </a:ext>
            </a:extLst>
          </p:cNvPr>
          <p:cNvSpPr/>
          <p:nvPr/>
        </p:nvSpPr>
        <p:spPr>
          <a:xfrm>
            <a:off x="651910" y="2982487"/>
            <a:ext cx="121287" cy="142247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3917;p72">
            <a:extLst>
              <a:ext uri="{FF2B5EF4-FFF2-40B4-BE49-F238E27FC236}">
                <a16:creationId xmlns:a16="http://schemas.microsoft.com/office/drawing/2014/main" id="{44E7F08A-C105-4ED7-AE74-B63476D2214D}"/>
              </a:ext>
            </a:extLst>
          </p:cNvPr>
          <p:cNvSpPr/>
          <p:nvPr/>
        </p:nvSpPr>
        <p:spPr>
          <a:xfrm>
            <a:off x="677296" y="3016721"/>
            <a:ext cx="94769" cy="108559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3918;p72">
            <a:extLst>
              <a:ext uri="{FF2B5EF4-FFF2-40B4-BE49-F238E27FC236}">
                <a16:creationId xmlns:a16="http://schemas.microsoft.com/office/drawing/2014/main" id="{29062598-F99F-451F-8664-E394AD07A608}"/>
              </a:ext>
            </a:extLst>
          </p:cNvPr>
          <p:cNvSpPr/>
          <p:nvPr/>
        </p:nvSpPr>
        <p:spPr>
          <a:xfrm>
            <a:off x="630477" y="3215191"/>
            <a:ext cx="80110" cy="177448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3919;p72">
            <a:extLst>
              <a:ext uri="{FF2B5EF4-FFF2-40B4-BE49-F238E27FC236}">
                <a16:creationId xmlns:a16="http://schemas.microsoft.com/office/drawing/2014/main" id="{5746A682-C15A-4666-8273-4257EFB90306}"/>
              </a:ext>
            </a:extLst>
          </p:cNvPr>
          <p:cNvSpPr/>
          <p:nvPr/>
        </p:nvSpPr>
        <p:spPr>
          <a:xfrm>
            <a:off x="674475" y="3254666"/>
            <a:ext cx="32734" cy="137972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3920;p72">
            <a:extLst>
              <a:ext uri="{FF2B5EF4-FFF2-40B4-BE49-F238E27FC236}">
                <a16:creationId xmlns:a16="http://schemas.microsoft.com/office/drawing/2014/main" id="{08F6E060-5D5B-4865-A847-78B3E6A09BD9}"/>
              </a:ext>
            </a:extLst>
          </p:cNvPr>
          <p:cNvSpPr/>
          <p:nvPr/>
        </p:nvSpPr>
        <p:spPr>
          <a:xfrm>
            <a:off x="666013" y="3563190"/>
            <a:ext cx="119042" cy="14439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3921;p72">
            <a:extLst>
              <a:ext uri="{FF2B5EF4-FFF2-40B4-BE49-F238E27FC236}">
                <a16:creationId xmlns:a16="http://schemas.microsoft.com/office/drawing/2014/main" id="{EAA84501-160A-4C0B-9405-1FCB678DE1CF}"/>
              </a:ext>
            </a:extLst>
          </p:cNvPr>
          <p:cNvSpPr/>
          <p:nvPr/>
        </p:nvSpPr>
        <p:spPr>
          <a:xfrm>
            <a:off x="690824" y="3597406"/>
            <a:ext cx="92524" cy="110177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3922;p72">
            <a:extLst>
              <a:ext uri="{FF2B5EF4-FFF2-40B4-BE49-F238E27FC236}">
                <a16:creationId xmlns:a16="http://schemas.microsoft.com/office/drawing/2014/main" id="{6B3B7E8F-BA6B-4031-9F7D-380A7760B49E}"/>
              </a:ext>
            </a:extLst>
          </p:cNvPr>
          <p:cNvSpPr/>
          <p:nvPr/>
        </p:nvSpPr>
        <p:spPr>
          <a:xfrm>
            <a:off x="794612" y="3249319"/>
            <a:ext cx="213236" cy="52189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3923;p72">
            <a:extLst>
              <a:ext uri="{FF2B5EF4-FFF2-40B4-BE49-F238E27FC236}">
                <a16:creationId xmlns:a16="http://schemas.microsoft.com/office/drawing/2014/main" id="{9880EFEF-AC03-4228-90E1-F99B42B3DBED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3924;p72">
            <a:extLst>
              <a:ext uri="{FF2B5EF4-FFF2-40B4-BE49-F238E27FC236}">
                <a16:creationId xmlns:a16="http://schemas.microsoft.com/office/drawing/2014/main" id="{65906489-8A2A-48BA-8475-5A7AD0368401}"/>
              </a:ext>
            </a:extLst>
          </p:cNvPr>
          <p:cNvSpPr/>
          <p:nvPr/>
        </p:nvSpPr>
        <p:spPr>
          <a:xfrm>
            <a:off x="931672" y="3372302"/>
            <a:ext cx="11876" cy="14064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3925;p72">
            <a:extLst>
              <a:ext uri="{FF2B5EF4-FFF2-40B4-BE49-F238E27FC236}">
                <a16:creationId xmlns:a16="http://schemas.microsoft.com/office/drawing/2014/main" id="{BED94B77-2291-41F0-BD1D-39D529F96E5B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3926;p72">
            <a:extLst>
              <a:ext uri="{FF2B5EF4-FFF2-40B4-BE49-F238E27FC236}">
                <a16:creationId xmlns:a16="http://schemas.microsoft.com/office/drawing/2014/main" id="{0D3B1B78-2A3B-48B9-9B95-EFBC5DEADA61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3927;p72">
            <a:extLst>
              <a:ext uri="{FF2B5EF4-FFF2-40B4-BE49-F238E27FC236}">
                <a16:creationId xmlns:a16="http://schemas.microsoft.com/office/drawing/2014/main" id="{667B513C-E6D5-486A-8FF6-3814CCB601E1}"/>
              </a:ext>
            </a:extLst>
          </p:cNvPr>
          <p:cNvSpPr/>
          <p:nvPr/>
        </p:nvSpPr>
        <p:spPr>
          <a:xfrm>
            <a:off x="773754" y="3633768"/>
            <a:ext cx="22008" cy="139573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3928;p72">
            <a:extLst>
              <a:ext uri="{FF2B5EF4-FFF2-40B4-BE49-F238E27FC236}">
                <a16:creationId xmlns:a16="http://schemas.microsoft.com/office/drawing/2014/main" id="{06ACCF02-2EC8-4482-B11A-33BD0CFF4914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3929;p72">
            <a:extLst>
              <a:ext uri="{FF2B5EF4-FFF2-40B4-BE49-F238E27FC236}">
                <a16:creationId xmlns:a16="http://schemas.microsoft.com/office/drawing/2014/main" id="{9BBF4652-6399-49E8-918F-97C6EBD7568C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3930;p72">
            <a:extLst>
              <a:ext uri="{FF2B5EF4-FFF2-40B4-BE49-F238E27FC236}">
                <a16:creationId xmlns:a16="http://schemas.microsoft.com/office/drawing/2014/main" id="{AE7C4E37-661A-4131-ACEC-4B8654F00BDA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3931;p72">
            <a:extLst>
              <a:ext uri="{FF2B5EF4-FFF2-40B4-BE49-F238E27FC236}">
                <a16:creationId xmlns:a16="http://schemas.microsoft.com/office/drawing/2014/main" id="{5785519F-2621-4602-8A22-B6C6F5BD9A59}"/>
              </a:ext>
            </a:extLst>
          </p:cNvPr>
          <p:cNvSpPr/>
          <p:nvPr/>
        </p:nvSpPr>
        <p:spPr>
          <a:xfrm>
            <a:off x="1002188" y="3257868"/>
            <a:ext cx="71648" cy="12352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3932;p72">
            <a:extLst>
              <a:ext uri="{FF2B5EF4-FFF2-40B4-BE49-F238E27FC236}">
                <a16:creationId xmlns:a16="http://schemas.microsoft.com/office/drawing/2014/main" id="{98F069D7-2D9D-49C7-A8D4-3A095AF6F31E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3933;p72">
            <a:extLst>
              <a:ext uri="{FF2B5EF4-FFF2-40B4-BE49-F238E27FC236}">
                <a16:creationId xmlns:a16="http://schemas.microsoft.com/office/drawing/2014/main" id="{83C0948B-7E2F-4808-AC0B-A6425ED97938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3934;p72">
            <a:extLst>
              <a:ext uri="{FF2B5EF4-FFF2-40B4-BE49-F238E27FC236}">
                <a16:creationId xmlns:a16="http://schemas.microsoft.com/office/drawing/2014/main" id="{DFAF2C77-D653-4C62-946D-40E7BF7218FB}"/>
              </a:ext>
            </a:extLst>
          </p:cNvPr>
          <p:cNvSpPr/>
          <p:nvPr/>
        </p:nvSpPr>
        <p:spPr>
          <a:xfrm>
            <a:off x="835789" y="3582963"/>
            <a:ext cx="121862" cy="81309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3935;p72">
            <a:extLst>
              <a:ext uri="{FF2B5EF4-FFF2-40B4-BE49-F238E27FC236}">
                <a16:creationId xmlns:a16="http://schemas.microsoft.com/office/drawing/2014/main" id="{36936022-D46E-4086-B4BE-07EEB159C9CE}"/>
              </a:ext>
            </a:extLst>
          </p:cNvPr>
          <p:cNvSpPr/>
          <p:nvPr/>
        </p:nvSpPr>
        <p:spPr>
          <a:xfrm>
            <a:off x="690824" y="3876534"/>
            <a:ext cx="221698" cy="217645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3936;p72">
            <a:extLst>
              <a:ext uri="{FF2B5EF4-FFF2-40B4-BE49-F238E27FC236}">
                <a16:creationId xmlns:a16="http://schemas.microsoft.com/office/drawing/2014/main" id="{51F54408-502D-409E-A920-73C8BF118586}"/>
              </a:ext>
            </a:extLst>
          </p:cNvPr>
          <p:cNvSpPr/>
          <p:nvPr/>
        </p:nvSpPr>
        <p:spPr>
          <a:xfrm>
            <a:off x="707191" y="3906898"/>
            <a:ext cx="185030" cy="106536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3937;p72">
            <a:extLst>
              <a:ext uri="{FF2B5EF4-FFF2-40B4-BE49-F238E27FC236}">
                <a16:creationId xmlns:a16="http://schemas.microsoft.com/office/drawing/2014/main" id="{78150EDF-1D9C-47C4-8884-28D32A7F8E5B}"/>
              </a:ext>
            </a:extLst>
          </p:cNvPr>
          <p:cNvSpPr/>
          <p:nvPr/>
        </p:nvSpPr>
        <p:spPr>
          <a:xfrm>
            <a:off x="4409025" y="3574343"/>
            <a:ext cx="343523" cy="336952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3938;p72">
            <a:extLst>
              <a:ext uri="{FF2B5EF4-FFF2-40B4-BE49-F238E27FC236}">
                <a16:creationId xmlns:a16="http://schemas.microsoft.com/office/drawing/2014/main" id="{A7D67F22-05EA-4126-A153-748F282ADD9F}"/>
              </a:ext>
            </a:extLst>
          </p:cNvPr>
          <p:cNvSpPr/>
          <p:nvPr/>
        </p:nvSpPr>
        <p:spPr>
          <a:xfrm>
            <a:off x="4570914" y="3579762"/>
            <a:ext cx="17499" cy="336882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3939;p72">
            <a:extLst>
              <a:ext uri="{FF2B5EF4-FFF2-40B4-BE49-F238E27FC236}">
                <a16:creationId xmlns:a16="http://schemas.microsoft.com/office/drawing/2014/main" id="{CD4AD5FD-7AD6-4BA7-B4A2-DB1E856FBC75}"/>
              </a:ext>
            </a:extLst>
          </p:cNvPr>
          <p:cNvSpPr/>
          <p:nvPr/>
        </p:nvSpPr>
        <p:spPr>
          <a:xfrm>
            <a:off x="4388724" y="3734516"/>
            <a:ext cx="39489" cy="5717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3940;p72">
            <a:extLst>
              <a:ext uri="{FF2B5EF4-FFF2-40B4-BE49-F238E27FC236}">
                <a16:creationId xmlns:a16="http://schemas.microsoft.com/office/drawing/2014/main" id="{432E90F9-A619-4061-B260-E59224494DF6}"/>
              </a:ext>
            </a:extLst>
          </p:cNvPr>
          <p:cNvSpPr/>
          <p:nvPr/>
        </p:nvSpPr>
        <p:spPr>
          <a:xfrm>
            <a:off x="4398299" y="3673068"/>
            <a:ext cx="33309" cy="14460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3941;p72">
            <a:extLst>
              <a:ext uri="{FF2B5EF4-FFF2-40B4-BE49-F238E27FC236}">
                <a16:creationId xmlns:a16="http://schemas.microsoft.com/office/drawing/2014/main" id="{25E5DDD6-86E4-41B9-BBA2-20EADDE76A62}"/>
              </a:ext>
            </a:extLst>
          </p:cNvPr>
          <p:cNvSpPr/>
          <p:nvPr/>
        </p:nvSpPr>
        <p:spPr>
          <a:xfrm>
            <a:off x="4426505" y="3623477"/>
            <a:ext cx="33309" cy="25086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3942;p72">
            <a:extLst>
              <a:ext uri="{FF2B5EF4-FFF2-40B4-BE49-F238E27FC236}">
                <a16:creationId xmlns:a16="http://schemas.microsoft.com/office/drawing/2014/main" id="{27D81A1B-E905-43DD-902F-1D2960E80D1E}"/>
              </a:ext>
            </a:extLst>
          </p:cNvPr>
          <p:cNvSpPr/>
          <p:nvPr/>
        </p:nvSpPr>
        <p:spPr>
          <a:xfrm>
            <a:off x="4472767" y="3582946"/>
            <a:ext cx="15235" cy="28956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3943;p72">
            <a:extLst>
              <a:ext uri="{FF2B5EF4-FFF2-40B4-BE49-F238E27FC236}">
                <a16:creationId xmlns:a16="http://schemas.microsoft.com/office/drawing/2014/main" id="{63F7EADB-C725-4740-89A6-DBFC34B7E4CC}"/>
              </a:ext>
            </a:extLst>
          </p:cNvPr>
          <p:cNvSpPr/>
          <p:nvPr/>
        </p:nvSpPr>
        <p:spPr>
          <a:xfrm>
            <a:off x="4520143" y="3554605"/>
            <a:ext cx="12990" cy="31630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3944;p72">
            <a:extLst>
              <a:ext uri="{FF2B5EF4-FFF2-40B4-BE49-F238E27FC236}">
                <a16:creationId xmlns:a16="http://schemas.microsoft.com/office/drawing/2014/main" id="{C426D3CD-3F37-43E2-9278-76BE84DDA83C}"/>
              </a:ext>
            </a:extLst>
          </p:cNvPr>
          <p:cNvSpPr/>
          <p:nvPr/>
        </p:nvSpPr>
        <p:spPr>
          <a:xfrm>
            <a:off x="4595725" y="3557262"/>
            <a:ext cx="11858" cy="230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3945;p72">
            <a:extLst>
              <a:ext uri="{FF2B5EF4-FFF2-40B4-BE49-F238E27FC236}">
                <a16:creationId xmlns:a16="http://schemas.microsoft.com/office/drawing/2014/main" id="{4B9301B7-1770-4D88-AC5B-59EFE684F0E7}"/>
              </a:ext>
            </a:extLst>
          </p:cNvPr>
          <p:cNvSpPr/>
          <p:nvPr/>
        </p:nvSpPr>
        <p:spPr>
          <a:xfrm>
            <a:off x="4640855" y="3579533"/>
            <a:ext cx="21452" cy="17064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3946;p72">
            <a:extLst>
              <a:ext uri="{FF2B5EF4-FFF2-40B4-BE49-F238E27FC236}">
                <a16:creationId xmlns:a16="http://schemas.microsoft.com/office/drawing/2014/main" id="{160D7D91-59A7-45EE-AC41-92DE9C1ADE84}"/>
              </a:ext>
            </a:extLst>
          </p:cNvPr>
          <p:cNvSpPr/>
          <p:nvPr/>
        </p:nvSpPr>
        <p:spPr>
          <a:xfrm>
            <a:off x="4686541" y="3608894"/>
            <a:ext cx="23697" cy="1497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3947;p72">
            <a:extLst>
              <a:ext uri="{FF2B5EF4-FFF2-40B4-BE49-F238E27FC236}">
                <a16:creationId xmlns:a16="http://schemas.microsoft.com/office/drawing/2014/main" id="{66054E96-6CC6-473B-8846-E62E49C67DC9}"/>
              </a:ext>
            </a:extLst>
          </p:cNvPr>
          <p:cNvSpPr/>
          <p:nvPr/>
        </p:nvSpPr>
        <p:spPr>
          <a:xfrm>
            <a:off x="4710795" y="3653225"/>
            <a:ext cx="33848" cy="13722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3948;p72">
            <a:extLst>
              <a:ext uri="{FF2B5EF4-FFF2-40B4-BE49-F238E27FC236}">
                <a16:creationId xmlns:a16="http://schemas.microsoft.com/office/drawing/2014/main" id="{F3082F06-39F9-4B58-A740-B3E9144852E3}"/>
              </a:ext>
            </a:extLst>
          </p:cNvPr>
          <p:cNvSpPr/>
          <p:nvPr/>
        </p:nvSpPr>
        <p:spPr>
          <a:xfrm>
            <a:off x="4726012" y="3700564"/>
            <a:ext cx="31602" cy="6157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3949;p72">
            <a:extLst>
              <a:ext uri="{FF2B5EF4-FFF2-40B4-BE49-F238E27FC236}">
                <a16:creationId xmlns:a16="http://schemas.microsoft.com/office/drawing/2014/main" id="{03A465E0-F323-4B56-8C92-03410757F5CD}"/>
              </a:ext>
            </a:extLst>
          </p:cNvPr>
          <p:cNvSpPr/>
          <p:nvPr/>
        </p:nvSpPr>
        <p:spPr>
          <a:xfrm>
            <a:off x="4733342" y="3747921"/>
            <a:ext cx="31621" cy="13458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3950;p72">
            <a:extLst>
              <a:ext uri="{FF2B5EF4-FFF2-40B4-BE49-F238E27FC236}">
                <a16:creationId xmlns:a16="http://schemas.microsoft.com/office/drawing/2014/main" id="{2EE3C726-C66B-454C-A8CF-8F9FCE9E26E4}"/>
              </a:ext>
            </a:extLst>
          </p:cNvPr>
          <p:cNvSpPr/>
          <p:nvPr/>
        </p:nvSpPr>
        <p:spPr>
          <a:xfrm>
            <a:off x="4723191" y="3790933"/>
            <a:ext cx="35555" cy="21427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3951;p72">
            <a:extLst>
              <a:ext uri="{FF2B5EF4-FFF2-40B4-BE49-F238E27FC236}">
                <a16:creationId xmlns:a16="http://schemas.microsoft.com/office/drawing/2014/main" id="{17849FDC-10BE-4112-A78E-0EB3AC671999}"/>
              </a:ext>
            </a:extLst>
          </p:cNvPr>
          <p:cNvSpPr/>
          <p:nvPr/>
        </p:nvSpPr>
        <p:spPr>
          <a:xfrm>
            <a:off x="4704022" y="3832643"/>
            <a:ext cx="27093" cy="25877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3952;p72">
            <a:extLst>
              <a:ext uri="{FF2B5EF4-FFF2-40B4-BE49-F238E27FC236}">
                <a16:creationId xmlns:a16="http://schemas.microsoft.com/office/drawing/2014/main" id="{B1671D9C-1C1A-4E89-A734-F2E297DBA719}"/>
              </a:ext>
            </a:extLst>
          </p:cNvPr>
          <p:cNvSpPr/>
          <p:nvPr/>
        </p:nvSpPr>
        <p:spPr>
          <a:xfrm>
            <a:off x="4427081" y="3863851"/>
            <a:ext cx="38375" cy="18981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3953;p72">
            <a:extLst>
              <a:ext uri="{FF2B5EF4-FFF2-40B4-BE49-F238E27FC236}">
                <a16:creationId xmlns:a16="http://schemas.microsoft.com/office/drawing/2014/main" id="{1CE17AC6-FA6A-401D-8A47-6586A7B7EC23}"/>
              </a:ext>
            </a:extLst>
          </p:cNvPr>
          <p:cNvSpPr/>
          <p:nvPr/>
        </p:nvSpPr>
        <p:spPr>
          <a:xfrm>
            <a:off x="4409582" y="3821666"/>
            <a:ext cx="31602" cy="13493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3954;p72">
            <a:extLst>
              <a:ext uri="{FF2B5EF4-FFF2-40B4-BE49-F238E27FC236}">
                <a16:creationId xmlns:a16="http://schemas.microsoft.com/office/drawing/2014/main" id="{8C39F497-65E4-4F79-B5AF-E9B1B85591E7}"/>
              </a:ext>
            </a:extLst>
          </p:cNvPr>
          <p:cNvSpPr/>
          <p:nvPr/>
        </p:nvSpPr>
        <p:spPr>
          <a:xfrm>
            <a:off x="4387592" y="3783755"/>
            <a:ext cx="34980" cy="6826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3955;p72">
            <a:extLst>
              <a:ext uri="{FF2B5EF4-FFF2-40B4-BE49-F238E27FC236}">
                <a16:creationId xmlns:a16="http://schemas.microsoft.com/office/drawing/2014/main" id="{D1FE1F34-5342-4958-A799-FDFC29B393FE}"/>
              </a:ext>
            </a:extLst>
          </p:cNvPr>
          <p:cNvSpPr/>
          <p:nvPr/>
        </p:nvSpPr>
        <p:spPr>
          <a:xfrm>
            <a:off x="4446250" y="3763648"/>
            <a:ext cx="34998" cy="6315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3956;p72">
            <a:extLst>
              <a:ext uri="{FF2B5EF4-FFF2-40B4-BE49-F238E27FC236}">
                <a16:creationId xmlns:a16="http://schemas.microsoft.com/office/drawing/2014/main" id="{5E9453A8-0BA2-4C19-BAB0-0ECE7B4EAEBC}"/>
              </a:ext>
            </a:extLst>
          </p:cNvPr>
          <p:cNvSpPr/>
          <p:nvPr/>
        </p:nvSpPr>
        <p:spPr>
          <a:xfrm>
            <a:off x="4502662" y="3717628"/>
            <a:ext cx="27650" cy="5805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3957;p72">
            <a:extLst>
              <a:ext uri="{FF2B5EF4-FFF2-40B4-BE49-F238E27FC236}">
                <a16:creationId xmlns:a16="http://schemas.microsoft.com/office/drawing/2014/main" id="{4BA91E56-5E04-44C1-8B69-7255DA59D8E8}"/>
              </a:ext>
            </a:extLst>
          </p:cNvPr>
          <p:cNvSpPr/>
          <p:nvPr/>
        </p:nvSpPr>
        <p:spPr>
          <a:xfrm>
            <a:off x="4511681" y="3672382"/>
            <a:ext cx="27650" cy="9939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3958;p72">
            <a:extLst>
              <a:ext uri="{FF2B5EF4-FFF2-40B4-BE49-F238E27FC236}">
                <a16:creationId xmlns:a16="http://schemas.microsoft.com/office/drawing/2014/main" id="{D2110FE5-F569-4162-8C6D-58736A875CEC}"/>
              </a:ext>
            </a:extLst>
          </p:cNvPr>
          <p:cNvSpPr/>
          <p:nvPr/>
        </p:nvSpPr>
        <p:spPr>
          <a:xfrm>
            <a:off x="4544953" y="3626820"/>
            <a:ext cx="13565" cy="17891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3959;p72">
            <a:extLst>
              <a:ext uri="{FF2B5EF4-FFF2-40B4-BE49-F238E27FC236}">
                <a16:creationId xmlns:a16="http://schemas.microsoft.com/office/drawing/2014/main" id="{E9EAD298-CA2A-4999-A89F-481E162307B3}"/>
              </a:ext>
            </a:extLst>
          </p:cNvPr>
          <p:cNvSpPr/>
          <p:nvPr/>
        </p:nvSpPr>
        <p:spPr>
          <a:xfrm>
            <a:off x="4511124" y="3795841"/>
            <a:ext cx="24272" cy="7441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3960;p72">
            <a:extLst>
              <a:ext uri="{FF2B5EF4-FFF2-40B4-BE49-F238E27FC236}">
                <a16:creationId xmlns:a16="http://schemas.microsoft.com/office/drawing/2014/main" id="{94C6FC9A-C13A-4806-AFBD-52A23EDA7448}"/>
              </a:ext>
            </a:extLst>
          </p:cNvPr>
          <p:cNvSpPr/>
          <p:nvPr/>
        </p:nvSpPr>
        <p:spPr>
          <a:xfrm>
            <a:off x="4511124" y="3861229"/>
            <a:ext cx="34980" cy="13493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3961;p72">
            <a:extLst>
              <a:ext uri="{FF2B5EF4-FFF2-40B4-BE49-F238E27FC236}">
                <a16:creationId xmlns:a16="http://schemas.microsoft.com/office/drawing/2014/main" id="{85EA29F3-F442-43EE-90DB-D22EB94AA574}"/>
              </a:ext>
            </a:extLst>
          </p:cNvPr>
          <p:cNvSpPr/>
          <p:nvPr/>
        </p:nvSpPr>
        <p:spPr>
          <a:xfrm>
            <a:off x="4467126" y="3832150"/>
            <a:ext cx="23697" cy="8831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3962;p72">
            <a:extLst>
              <a:ext uri="{FF2B5EF4-FFF2-40B4-BE49-F238E27FC236}">
                <a16:creationId xmlns:a16="http://schemas.microsoft.com/office/drawing/2014/main" id="{C5522C5C-9303-4A27-9CE4-3EA8BB3C32A4}"/>
              </a:ext>
            </a:extLst>
          </p:cNvPr>
          <p:cNvSpPr/>
          <p:nvPr/>
        </p:nvSpPr>
        <p:spPr>
          <a:xfrm>
            <a:off x="4459796" y="3688567"/>
            <a:ext cx="34980" cy="1226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3963;p72">
            <a:extLst>
              <a:ext uri="{FF2B5EF4-FFF2-40B4-BE49-F238E27FC236}">
                <a16:creationId xmlns:a16="http://schemas.microsoft.com/office/drawing/2014/main" id="{CAFD2663-9A65-4E3C-A8C4-BF56FC3E4398}"/>
              </a:ext>
            </a:extLst>
          </p:cNvPr>
          <p:cNvSpPr/>
          <p:nvPr/>
        </p:nvSpPr>
        <p:spPr>
          <a:xfrm>
            <a:off x="4603054" y="3685400"/>
            <a:ext cx="25404" cy="1569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3964;p72">
            <a:extLst>
              <a:ext uri="{FF2B5EF4-FFF2-40B4-BE49-F238E27FC236}">
                <a16:creationId xmlns:a16="http://schemas.microsoft.com/office/drawing/2014/main" id="{DA13A621-34DB-4F46-ACEA-B394A085E886}"/>
              </a:ext>
            </a:extLst>
          </p:cNvPr>
          <p:cNvSpPr/>
          <p:nvPr/>
        </p:nvSpPr>
        <p:spPr>
          <a:xfrm>
            <a:off x="4611516" y="3750208"/>
            <a:ext cx="23140" cy="6702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3965;p72">
            <a:extLst>
              <a:ext uri="{FF2B5EF4-FFF2-40B4-BE49-F238E27FC236}">
                <a16:creationId xmlns:a16="http://schemas.microsoft.com/office/drawing/2014/main" id="{021F407E-12E6-4D63-8EA3-D6430D48D023}"/>
              </a:ext>
            </a:extLst>
          </p:cNvPr>
          <p:cNvSpPr/>
          <p:nvPr/>
        </p:nvSpPr>
        <p:spPr>
          <a:xfrm>
            <a:off x="4613205" y="3811498"/>
            <a:ext cx="30489" cy="13722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3966;p72">
            <a:extLst>
              <a:ext uri="{FF2B5EF4-FFF2-40B4-BE49-F238E27FC236}">
                <a16:creationId xmlns:a16="http://schemas.microsoft.com/office/drawing/2014/main" id="{E677C7B9-7374-405D-AB85-CAB9B8EF821B}"/>
              </a:ext>
            </a:extLst>
          </p:cNvPr>
          <p:cNvSpPr/>
          <p:nvPr/>
        </p:nvSpPr>
        <p:spPr>
          <a:xfrm>
            <a:off x="4608139" y="3877414"/>
            <a:ext cx="18056" cy="19105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3967;p72">
            <a:extLst>
              <a:ext uri="{FF2B5EF4-FFF2-40B4-BE49-F238E27FC236}">
                <a16:creationId xmlns:a16="http://schemas.microsoft.com/office/drawing/2014/main" id="{7B47E671-4598-4B62-9E45-BB7D4340CC83}"/>
              </a:ext>
            </a:extLst>
          </p:cNvPr>
          <p:cNvSpPr/>
          <p:nvPr/>
        </p:nvSpPr>
        <p:spPr>
          <a:xfrm>
            <a:off x="4603611" y="3637164"/>
            <a:ext cx="19206" cy="9851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3968;p72">
            <a:extLst>
              <a:ext uri="{FF2B5EF4-FFF2-40B4-BE49-F238E27FC236}">
                <a16:creationId xmlns:a16="http://schemas.microsoft.com/office/drawing/2014/main" id="{374B4A41-03A1-426B-AE3E-602B7E6B0771}"/>
              </a:ext>
            </a:extLst>
          </p:cNvPr>
          <p:cNvSpPr/>
          <p:nvPr/>
        </p:nvSpPr>
        <p:spPr>
          <a:xfrm>
            <a:off x="4657760" y="3702992"/>
            <a:ext cx="29357" cy="661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3969;p72">
            <a:extLst>
              <a:ext uri="{FF2B5EF4-FFF2-40B4-BE49-F238E27FC236}">
                <a16:creationId xmlns:a16="http://schemas.microsoft.com/office/drawing/2014/main" id="{2F9FE52E-2F01-4FBB-9932-F9FE81809BC3}"/>
              </a:ext>
            </a:extLst>
          </p:cNvPr>
          <p:cNvSpPr/>
          <p:nvPr/>
        </p:nvSpPr>
        <p:spPr>
          <a:xfrm>
            <a:off x="4643675" y="3644130"/>
            <a:ext cx="31027" cy="10150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3970;p72">
            <a:extLst>
              <a:ext uri="{FF2B5EF4-FFF2-40B4-BE49-F238E27FC236}">
                <a16:creationId xmlns:a16="http://schemas.microsoft.com/office/drawing/2014/main" id="{0EADB50E-7CE0-416E-9974-624E861A3864}"/>
              </a:ext>
            </a:extLst>
          </p:cNvPr>
          <p:cNvSpPr/>
          <p:nvPr/>
        </p:nvSpPr>
        <p:spPr>
          <a:xfrm>
            <a:off x="4656646" y="3787485"/>
            <a:ext cx="44573" cy="9200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3971;p72">
            <a:extLst>
              <a:ext uri="{FF2B5EF4-FFF2-40B4-BE49-F238E27FC236}">
                <a16:creationId xmlns:a16="http://schemas.microsoft.com/office/drawing/2014/main" id="{BD779D2A-DEAC-4DC4-9415-B4B68461DE76}"/>
              </a:ext>
            </a:extLst>
          </p:cNvPr>
          <p:cNvSpPr/>
          <p:nvPr/>
        </p:nvSpPr>
        <p:spPr>
          <a:xfrm>
            <a:off x="4649317" y="3856075"/>
            <a:ext cx="28782" cy="25438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3972;p72">
            <a:extLst>
              <a:ext uri="{FF2B5EF4-FFF2-40B4-BE49-F238E27FC236}">
                <a16:creationId xmlns:a16="http://schemas.microsoft.com/office/drawing/2014/main" id="{CC4402C0-8470-489C-BA33-06EFA967F5AB}"/>
              </a:ext>
            </a:extLst>
          </p:cNvPr>
          <p:cNvSpPr/>
          <p:nvPr/>
        </p:nvSpPr>
        <p:spPr>
          <a:xfrm>
            <a:off x="4460910" y="3574414"/>
            <a:ext cx="109448" cy="336882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3973;p72">
            <a:extLst>
              <a:ext uri="{FF2B5EF4-FFF2-40B4-BE49-F238E27FC236}">
                <a16:creationId xmlns:a16="http://schemas.microsoft.com/office/drawing/2014/main" id="{204335FE-FE97-407A-B0E3-A4E04AAFA823}"/>
              </a:ext>
            </a:extLst>
          </p:cNvPr>
          <p:cNvSpPr/>
          <p:nvPr/>
        </p:nvSpPr>
        <p:spPr>
          <a:xfrm>
            <a:off x="4566386" y="3576314"/>
            <a:ext cx="124108" cy="337656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3974;p72">
            <a:extLst>
              <a:ext uri="{FF2B5EF4-FFF2-40B4-BE49-F238E27FC236}">
                <a16:creationId xmlns:a16="http://schemas.microsoft.com/office/drawing/2014/main" id="{90CF87CD-1323-4FBE-91C6-CADEEB2E7FD3}"/>
              </a:ext>
            </a:extLst>
          </p:cNvPr>
          <p:cNvSpPr/>
          <p:nvPr/>
        </p:nvSpPr>
        <p:spPr>
          <a:xfrm>
            <a:off x="4440609" y="3902728"/>
            <a:ext cx="287129" cy="54024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3975;p72">
            <a:extLst>
              <a:ext uri="{FF2B5EF4-FFF2-40B4-BE49-F238E27FC236}">
                <a16:creationId xmlns:a16="http://schemas.microsoft.com/office/drawing/2014/main" id="{C1E1A1EC-29B0-42AE-A47A-A8D54DF64FC7}"/>
              </a:ext>
            </a:extLst>
          </p:cNvPr>
          <p:cNvSpPr/>
          <p:nvPr/>
        </p:nvSpPr>
        <p:spPr>
          <a:xfrm>
            <a:off x="4464862" y="3929468"/>
            <a:ext cx="241999" cy="165767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3976;p72">
            <a:extLst>
              <a:ext uri="{FF2B5EF4-FFF2-40B4-BE49-F238E27FC236}">
                <a16:creationId xmlns:a16="http://schemas.microsoft.com/office/drawing/2014/main" id="{B1FDA3A7-5883-4357-84D4-39A501E3B707}"/>
              </a:ext>
            </a:extLst>
          </p:cNvPr>
          <p:cNvSpPr/>
          <p:nvPr/>
        </p:nvSpPr>
        <p:spPr>
          <a:xfrm>
            <a:off x="4440609" y="3955134"/>
            <a:ext cx="287129" cy="4820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3977;p72">
            <a:extLst>
              <a:ext uri="{FF2B5EF4-FFF2-40B4-BE49-F238E27FC236}">
                <a16:creationId xmlns:a16="http://schemas.microsoft.com/office/drawing/2014/main" id="{5594DEB6-7806-4954-80A9-1868861DA4E4}"/>
              </a:ext>
            </a:extLst>
          </p:cNvPr>
          <p:cNvSpPr/>
          <p:nvPr/>
        </p:nvSpPr>
        <p:spPr>
          <a:xfrm>
            <a:off x="4478409" y="3991496"/>
            <a:ext cx="220547" cy="52951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3978;p72">
            <a:extLst>
              <a:ext uri="{FF2B5EF4-FFF2-40B4-BE49-F238E27FC236}">
                <a16:creationId xmlns:a16="http://schemas.microsoft.com/office/drawing/2014/main" id="{370D53BF-25A8-4A16-BA79-7DA6D5F06555}"/>
              </a:ext>
            </a:extLst>
          </p:cNvPr>
          <p:cNvSpPr/>
          <p:nvPr/>
        </p:nvSpPr>
        <p:spPr>
          <a:xfrm>
            <a:off x="3736676" y="1383152"/>
            <a:ext cx="433783" cy="400335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3979;p72">
            <a:extLst>
              <a:ext uri="{FF2B5EF4-FFF2-40B4-BE49-F238E27FC236}">
                <a16:creationId xmlns:a16="http://schemas.microsoft.com/office/drawing/2014/main" id="{4765186B-CFEE-4CCC-85A7-9C72A906F2A5}"/>
              </a:ext>
            </a:extLst>
          </p:cNvPr>
          <p:cNvSpPr/>
          <p:nvPr/>
        </p:nvSpPr>
        <p:spPr>
          <a:xfrm>
            <a:off x="3736676" y="1382378"/>
            <a:ext cx="434896" cy="401760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3980;p72">
            <a:extLst>
              <a:ext uri="{FF2B5EF4-FFF2-40B4-BE49-F238E27FC236}">
                <a16:creationId xmlns:a16="http://schemas.microsoft.com/office/drawing/2014/main" id="{53796A67-7524-4393-A55C-F6C6ACB1714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3981;p72">
            <a:extLst>
              <a:ext uri="{FF2B5EF4-FFF2-40B4-BE49-F238E27FC236}">
                <a16:creationId xmlns:a16="http://schemas.microsoft.com/office/drawing/2014/main" id="{2711919F-D04C-4443-9A3F-19C76B35CA04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3982;p72">
            <a:extLst>
              <a:ext uri="{FF2B5EF4-FFF2-40B4-BE49-F238E27FC236}">
                <a16:creationId xmlns:a16="http://schemas.microsoft.com/office/drawing/2014/main" id="{FFDF2CEB-D7B3-4A3A-9E0C-B4BD31D02F33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3983;p72">
            <a:extLst>
              <a:ext uri="{FF2B5EF4-FFF2-40B4-BE49-F238E27FC236}">
                <a16:creationId xmlns:a16="http://schemas.microsoft.com/office/drawing/2014/main" id="{89B3E4F5-24EA-4912-AAD0-3A37BCE1D9A2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3984;p72">
            <a:extLst>
              <a:ext uri="{FF2B5EF4-FFF2-40B4-BE49-F238E27FC236}">
                <a16:creationId xmlns:a16="http://schemas.microsoft.com/office/drawing/2014/main" id="{C9DCF04F-204F-43F0-921C-A15AD19BC2B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3985;p72">
            <a:extLst>
              <a:ext uri="{FF2B5EF4-FFF2-40B4-BE49-F238E27FC236}">
                <a16:creationId xmlns:a16="http://schemas.microsoft.com/office/drawing/2014/main" id="{75DC1FE2-95FE-405D-B551-F52ECD05D4B5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3986;p72">
            <a:extLst>
              <a:ext uri="{FF2B5EF4-FFF2-40B4-BE49-F238E27FC236}">
                <a16:creationId xmlns:a16="http://schemas.microsoft.com/office/drawing/2014/main" id="{E034160C-2C65-4E0D-8BFE-DC84592A1F45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3987;p72">
            <a:extLst>
              <a:ext uri="{FF2B5EF4-FFF2-40B4-BE49-F238E27FC236}">
                <a16:creationId xmlns:a16="http://schemas.microsoft.com/office/drawing/2014/main" id="{9F2E5A2E-CD7A-42D4-89B7-54A08BF05386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3988;p72">
            <a:extLst>
              <a:ext uri="{FF2B5EF4-FFF2-40B4-BE49-F238E27FC236}">
                <a16:creationId xmlns:a16="http://schemas.microsoft.com/office/drawing/2014/main" id="{294722A2-4EA0-499B-BA75-7F3115CD493F}"/>
              </a:ext>
            </a:extLst>
          </p:cNvPr>
          <p:cNvSpPr/>
          <p:nvPr/>
        </p:nvSpPr>
        <p:spPr>
          <a:xfrm>
            <a:off x="3743449" y="1463617"/>
            <a:ext cx="473810" cy="325711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3989;p72">
            <a:extLst>
              <a:ext uri="{FF2B5EF4-FFF2-40B4-BE49-F238E27FC236}">
                <a16:creationId xmlns:a16="http://schemas.microsoft.com/office/drawing/2014/main" id="{FA51BB02-4C5B-40B2-B792-C2D65B743B74}"/>
              </a:ext>
            </a:extLst>
          </p:cNvPr>
          <p:cNvSpPr/>
          <p:nvPr/>
        </p:nvSpPr>
        <p:spPr>
          <a:xfrm>
            <a:off x="3745138" y="1462209"/>
            <a:ext cx="472121" cy="327752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3990;p72">
            <a:extLst>
              <a:ext uri="{FF2B5EF4-FFF2-40B4-BE49-F238E27FC236}">
                <a16:creationId xmlns:a16="http://schemas.microsoft.com/office/drawing/2014/main" id="{90D5B96B-1C85-4502-94BF-344AF2E53EE6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3991;p72">
            <a:extLst>
              <a:ext uri="{FF2B5EF4-FFF2-40B4-BE49-F238E27FC236}">
                <a16:creationId xmlns:a16="http://schemas.microsoft.com/office/drawing/2014/main" id="{6FBC89CC-2997-4CDC-A2B3-A803A90FCC2F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3992;p72">
            <a:extLst>
              <a:ext uri="{FF2B5EF4-FFF2-40B4-BE49-F238E27FC236}">
                <a16:creationId xmlns:a16="http://schemas.microsoft.com/office/drawing/2014/main" id="{87697F29-4B09-4E98-990D-6606056D4F15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3993;p72">
            <a:extLst>
              <a:ext uri="{FF2B5EF4-FFF2-40B4-BE49-F238E27FC236}">
                <a16:creationId xmlns:a16="http://schemas.microsoft.com/office/drawing/2014/main" id="{3FC62EFF-94D3-4E3F-859D-D05DA60B69E9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3994;p72">
            <a:extLst>
              <a:ext uri="{FF2B5EF4-FFF2-40B4-BE49-F238E27FC236}">
                <a16:creationId xmlns:a16="http://schemas.microsoft.com/office/drawing/2014/main" id="{EEF82892-D8FE-4D5A-B0AC-C2D88240CE61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3995;p72">
            <a:extLst>
              <a:ext uri="{FF2B5EF4-FFF2-40B4-BE49-F238E27FC236}">
                <a16:creationId xmlns:a16="http://schemas.microsoft.com/office/drawing/2014/main" id="{EBD3F377-331E-4101-B569-8D934F37877C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3996;p72">
            <a:extLst>
              <a:ext uri="{FF2B5EF4-FFF2-40B4-BE49-F238E27FC236}">
                <a16:creationId xmlns:a16="http://schemas.microsoft.com/office/drawing/2014/main" id="{69334424-9CD9-44D3-AF1F-0C0799697C72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3997;p72">
            <a:extLst>
              <a:ext uri="{FF2B5EF4-FFF2-40B4-BE49-F238E27FC236}">
                <a16:creationId xmlns:a16="http://schemas.microsoft.com/office/drawing/2014/main" id="{B74E90A7-CE6D-4543-BDDA-09CB3B8F6848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3998;p72">
            <a:extLst>
              <a:ext uri="{FF2B5EF4-FFF2-40B4-BE49-F238E27FC236}">
                <a16:creationId xmlns:a16="http://schemas.microsoft.com/office/drawing/2014/main" id="{25E8CCB9-C05A-4DB9-8CDD-1CD5D37968FE}"/>
              </a:ext>
            </a:extLst>
          </p:cNvPr>
          <p:cNvSpPr/>
          <p:nvPr/>
        </p:nvSpPr>
        <p:spPr>
          <a:xfrm>
            <a:off x="3731610" y="1574286"/>
            <a:ext cx="508214" cy="228956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3999;p72">
            <a:extLst>
              <a:ext uri="{FF2B5EF4-FFF2-40B4-BE49-F238E27FC236}">
                <a16:creationId xmlns:a16="http://schemas.microsoft.com/office/drawing/2014/main" id="{879A0AE3-30C1-491E-995B-825D50247BBB}"/>
              </a:ext>
            </a:extLst>
          </p:cNvPr>
          <p:cNvSpPr/>
          <p:nvPr/>
        </p:nvSpPr>
        <p:spPr>
          <a:xfrm>
            <a:off x="3732742" y="1573653"/>
            <a:ext cx="508771" cy="231419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4000;p72">
            <a:extLst>
              <a:ext uri="{FF2B5EF4-FFF2-40B4-BE49-F238E27FC236}">
                <a16:creationId xmlns:a16="http://schemas.microsoft.com/office/drawing/2014/main" id="{EBE047BC-9FE8-44D0-B97A-8954B0F33D9E}"/>
              </a:ext>
            </a:extLst>
          </p:cNvPr>
          <p:cNvSpPr/>
          <p:nvPr/>
        </p:nvSpPr>
        <p:spPr>
          <a:xfrm>
            <a:off x="3632888" y="1684745"/>
            <a:ext cx="179388" cy="15617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4001;p72">
            <a:extLst>
              <a:ext uri="{FF2B5EF4-FFF2-40B4-BE49-F238E27FC236}">
                <a16:creationId xmlns:a16="http://schemas.microsoft.com/office/drawing/2014/main" id="{972559FD-58ED-445E-9034-04F60984A8DF}"/>
              </a:ext>
            </a:extLst>
          </p:cNvPr>
          <p:cNvSpPr/>
          <p:nvPr/>
        </p:nvSpPr>
        <p:spPr>
          <a:xfrm>
            <a:off x="3781249" y="1715319"/>
            <a:ext cx="43219" cy="33618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4002;p72">
            <a:extLst>
              <a:ext uri="{FF2B5EF4-FFF2-40B4-BE49-F238E27FC236}">
                <a16:creationId xmlns:a16="http://schemas.microsoft.com/office/drawing/2014/main" id="{30B66615-C918-40D4-AB7D-5468B4C71827}"/>
              </a:ext>
            </a:extLst>
          </p:cNvPr>
          <p:cNvSpPr/>
          <p:nvPr/>
        </p:nvSpPr>
        <p:spPr>
          <a:xfrm>
            <a:off x="4119669" y="1589028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4003;p72">
            <a:extLst>
              <a:ext uri="{FF2B5EF4-FFF2-40B4-BE49-F238E27FC236}">
                <a16:creationId xmlns:a16="http://schemas.microsoft.com/office/drawing/2014/main" id="{E45017CE-3F21-4C7B-B9C3-0345F2F41B19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4004;p72">
            <a:extLst>
              <a:ext uri="{FF2B5EF4-FFF2-40B4-BE49-F238E27FC236}">
                <a16:creationId xmlns:a16="http://schemas.microsoft.com/office/drawing/2014/main" id="{2FB89EA7-3533-4B9F-A4B1-B135A3878153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4005;p72">
            <a:extLst>
              <a:ext uri="{FF2B5EF4-FFF2-40B4-BE49-F238E27FC236}">
                <a16:creationId xmlns:a16="http://schemas.microsoft.com/office/drawing/2014/main" id="{3BAA252B-E894-4B9C-BD2B-1FD776552F49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4006;p72">
            <a:extLst>
              <a:ext uri="{FF2B5EF4-FFF2-40B4-BE49-F238E27FC236}">
                <a16:creationId xmlns:a16="http://schemas.microsoft.com/office/drawing/2014/main" id="{F2B66D49-E49F-4DE8-8FD1-CE104147DD8B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4007;p72">
            <a:extLst>
              <a:ext uri="{FF2B5EF4-FFF2-40B4-BE49-F238E27FC236}">
                <a16:creationId xmlns:a16="http://schemas.microsoft.com/office/drawing/2014/main" id="{A243C958-C2D8-49FE-A47F-4E44036EF81A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4008;p72">
            <a:extLst>
              <a:ext uri="{FF2B5EF4-FFF2-40B4-BE49-F238E27FC236}">
                <a16:creationId xmlns:a16="http://schemas.microsoft.com/office/drawing/2014/main" id="{287388D3-5132-4978-A930-CD9B0B5ED357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4009;p72">
            <a:extLst>
              <a:ext uri="{FF2B5EF4-FFF2-40B4-BE49-F238E27FC236}">
                <a16:creationId xmlns:a16="http://schemas.microsoft.com/office/drawing/2014/main" id="{85AD6F91-B827-481E-B90D-8FFFDAAF2BD4}"/>
              </a:ext>
            </a:extLst>
          </p:cNvPr>
          <p:cNvSpPr/>
          <p:nvPr/>
        </p:nvSpPr>
        <p:spPr>
          <a:xfrm>
            <a:off x="1732619" y="1468190"/>
            <a:ext cx="98741" cy="135826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3577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8" dur="7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1" dur="75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4" dur="75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7" dur="75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0" dur="75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3" dur="75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6" dur="75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9" dur="7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2" dur="75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5" dur="75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8" dur="75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1" dur="7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4" dur="75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7" dur="75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0" dur="75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3" dur="75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6" dur="75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9" dur="75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2" dur="7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5" dur="75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8" dur="75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1" dur="75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4" dur="75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7" dur="75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0" dur="75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3" dur="75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6" dur="75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9" dur="75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2" dur="75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5" dur="75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8" dur="75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1" dur="75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4" dur="75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7" dur="75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0" dur="75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3" dur="75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6" dur="75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9" dur="75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2" dur="75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5" dur="75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8" dur="75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1" dur="75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4" dur="75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7" dur="75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0" dur="75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3" dur="75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6" dur="75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9" dur="75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2" dur="75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5" dur="75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8" dur="75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1" dur="75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4" dur="75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7" dur="75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0" dur="75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3" dur="75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6" dur="75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9" dur="75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2" dur="75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5" dur="75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8" dur="75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1" dur="75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4" dur="75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7" dur="75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0" dur="7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3" dur="75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6" dur="75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9" dur="75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2" dur="75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5" dur="75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8" dur="75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1" dur="75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4" dur="75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7" dur="75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0" dur="75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3" dur="75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6" dur="75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9" dur="75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2" dur="75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5" dur="75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8" dur="75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1" dur="75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4" dur="75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7" dur="75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0" dur="75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3" dur="75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6" dur="75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9" dur="7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2" dur="75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5" dur="75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8" dur="75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1" dur="75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4" dur="75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7" dur="75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0" dur="75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3" dur="75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6" dur="75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9" dur="75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2" dur="75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5" dur="75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8" dur="75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1" dur="75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4" dur="75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7" dur="75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0" dur="75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3" dur="75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6" dur="75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9" dur="75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2" dur="7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5" dur="75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8" dur="75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1" dur="75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4" dur="75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7" dur="75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0" dur="7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3" dur="75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6" dur="75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9" dur="75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2" dur="75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5" dur="75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8" dur="7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1" dur="75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4" dur="75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7" dur="75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0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3" dur="75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6" dur="75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9" dur="75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2" dur="75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5" dur="75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8" dur="75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1" dur="75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4" dur="75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7" dur="75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0" dur="75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3" dur="75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6" dur="75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9" dur="75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2" dur="75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5" dur="75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8" dur="75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1" dur="75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4" dur="75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7" dur="75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750"/>
                            </p:stCondLst>
                            <p:childTnLst>
                              <p:par>
                                <p:cTn id="8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1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4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6" grpId="0"/>
      <p:bldP spid="2657" grpId="0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806" grpId="0" animBg="1"/>
      <p:bldP spid="807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  <p:bldP spid="814" grpId="0" animBg="1"/>
      <p:bldP spid="815" grpId="0" animBg="1"/>
      <p:bldP spid="816" grpId="0" animBg="1"/>
      <p:bldP spid="817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  <p:bldP spid="835" grpId="0" animBg="1"/>
      <p:bldP spid="836" grpId="0" animBg="1"/>
      <p:bldP spid="837" grpId="0" animBg="1"/>
      <p:bldP spid="838" grpId="0" animBg="1"/>
      <p:bldP spid="839" grpId="0" animBg="1"/>
      <p:bldP spid="840" grpId="0" animBg="1"/>
      <p:bldP spid="841" grpId="0" animBg="1"/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5616165" y="967178"/>
            <a:ext cx="312143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1: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đoàn tàu trong thời gian 1,5 giờ đi được quãng đường dài 81 km. 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5718051" y="3268774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" y="791318"/>
            <a:ext cx="4998614" cy="28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164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D117-DF7C-4DEB-BC57-E1729C17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557" y="423459"/>
            <a:ext cx="6254958" cy="84405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Làm </a:t>
            </a:r>
            <a:r>
              <a:rPr lang="en-US" sz="2400" dirty="0" err="1"/>
              <a:t>thế</a:t>
            </a:r>
            <a:r>
              <a:rPr lang="en-US" sz="2400" dirty="0"/>
              <a:t> nào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nhanh</a:t>
            </a:r>
            <a:r>
              <a:rPr lang="en-US" sz="2400" dirty="0"/>
              <a:t> hay </a:t>
            </a:r>
            <a:r>
              <a:rPr lang="en-US" sz="2400" dirty="0" err="1"/>
              <a:t>chậm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????</a:t>
            </a:r>
          </a:p>
        </p:txBody>
      </p:sp>
      <p:pic>
        <p:nvPicPr>
          <p:cNvPr id="3" name="Picture 4" descr="CHUYÊN TRANG THỂ THAO - BÁO SÀI GÒN GIẢI PHÓNG">
            <a:extLst>
              <a:ext uri="{FF2B5EF4-FFF2-40B4-BE49-F238E27FC236}">
                <a16:creationId xmlns:a16="http://schemas.microsoft.com/office/drawing/2014/main" id="{B71021A9-B234-4BCE-929B-B25EA07B27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46" y="1384050"/>
            <a:ext cx="6673580" cy="3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km/h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81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1,5</m:t>
                        </m:r>
                      </m:den>
                    </m:f>
                  </m:oMath>
                </a14:m>
                <a:r>
                  <a:rPr lang="en-US" sz="2000" b="0" dirty="0"/>
                  <a:t> = 54 km/h</a:t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  <a:blipFill>
                <a:blip r:embed="rId3"/>
                <a:stretch>
                  <a:fillRect l="-1620" t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78" y="484560"/>
            <a:ext cx="3469601" cy="19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5714411" y="2571750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m/s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</a:t>
                </a:r>
                <a:r>
                  <a:rPr lang="ar-AE" sz="2000" b="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3,6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=15</a:t>
                </a:r>
                <a:r>
                  <a:rPr lang="ar-AE" sz="2000" b="0" dirty="0"/>
                  <a:t> </a:t>
                </a:r>
                <a:r>
                  <a:rPr lang="en-US" sz="2000" b="0" dirty="0"/>
                  <a:t>m/s</a:t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blipFill>
                <a:blip r:embed="rId5"/>
                <a:stretch>
                  <a:fillRect l="-1587" t="-152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95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763671" y="886771"/>
            <a:ext cx="379845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5 km,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xuất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phát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6 h 45 min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7 h 15 min.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3686051" y="3194679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3" name="Picture 6">
            <a:extLst>
              <a:ext uri="{FF2B5EF4-FFF2-40B4-BE49-F238E27FC236}">
                <a16:creationId xmlns:a16="http://schemas.microsoft.com/office/drawing/2014/main" id="{EFEA8C45-98DF-4DC2-B8CA-792749EA9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651" y="1022979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71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br>
                  <a:rPr lang="en-US" sz="2000" b="0" dirty="0"/>
                </a:b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xe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đạp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đó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0</m:t>
                        </m:r>
                        <m:r>
                          <m:rPr>
                            <m:nor/>
                          </m:rPr>
                          <a:rPr lang="en-US" sz="2000" b="0" dirty="0"/>
                          <m:t>,5</m:t>
                        </m:r>
                      </m:den>
                    </m:f>
                  </m:oMath>
                </a14:m>
                <a:r>
                  <a:rPr lang="en-US" sz="2000" b="0" dirty="0"/>
                  <a:t> = 10 km/h</a:t>
                </a:r>
                <a:br>
                  <a:rPr lang="en-US" sz="2000" b="0" dirty="0"/>
                </a:b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groupChr>
                  </m:oMath>
                </a14:m>
                <a:r>
                  <a:rPr lang="en-US" sz="2000" b="0" dirty="0"/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3.6</m:t>
                        </m:r>
                      </m:den>
                    </m:f>
                  </m:oMath>
                </a14:m>
                <a:r>
                  <a:rPr lang="en-US" sz="2000" b="0" dirty="0"/>
                  <a:t> = 2,8 m/s</a:t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24458" b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6519954" y="2671423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1783;p44">
            <a:extLst>
              <a:ext uri="{FF2B5EF4-FFF2-40B4-BE49-F238E27FC236}">
                <a16:creationId xmlns:a16="http://schemas.microsoft.com/office/drawing/2014/main" id="{683A2F4C-53E4-4BAC-B792-1E5A3E5ABE49}"/>
              </a:ext>
            </a:extLst>
          </p:cNvPr>
          <p:cNvSpPr txBox="1">
            <a:spLocks/>
          </p:cNvSpPr>
          <p:nvPr/>
        </p:nvSpPr>
        <p:spPr>
          <a:xfrm>
            <a:off x="724939" y="1056173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5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7 h 15 – 6 h 45 = 0,5 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  <p:pic>
        <p:nvPicPr>
          <p:cNvPr id="133" name="Picture 6">
            <a:extLst>
              <a:ext uri="{FF2B5EF4-FFF2-40B4-BE49-F238E27FC236}">
                <a16:creationId xmlns:a16="http://schemas.microsoft.com/office/drawing/2014/main" id="{B660814C-6FC0-4C53-80B7-6AE4D0890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26" y="436534"/>
            <a:ext cx="2787769" cy="20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34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5878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877619" y="4033520"/>
            <a:ext cx="5388762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Những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điều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trên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biết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gì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8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4C580BBC-E491-4C1C-9BFB-6421BD8F9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35" y="777337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oad trip GIFs - Get the best gif on GIFER">
            <a:extLst>
              <a:ext uri="{FF2B5EF4-FFF2-40B4-BE49-F238E27FC236}">
                <a16:creationId xmlns:a16="http://schemas.microsoft.com/office/drawing/2014/main" id="{48BEB01A-BDFA-449A-BAAE-DFB0131CF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480" y="371914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932E7E8B-F5C8-42FE-977E-BCA424C3EA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52" y="777337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924;p44">
            <a:extLst>
              <a:ext uri="{FF2B5EF4-FFF2-40B4-BE49-F238E27FC236}">
                <a16:creationId xmlns:a16="http://schemas.microsoft.com/office/drawing/2014/main" id="{98CBE421-EF65-4AC8-98BA-9592F9430BBB}"/>
              </a:ext>
            </a:extLst>
          </p:cNvPr>
          <p:cNvSpPr txBox="1">
            <a:spLocks/>
          </p:cNvSpPr>
          <p:nvPr/>
        </p:nvSpPr>
        <p:spPr>
          <a:xfrm>
            <a:off x="390487" y="2805722"/>
            <a:ext cx="2477586" cy="156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 -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một giờ, ô tô đi được 36km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000" dirty="0">
              <a:solidFill>
                <a:schemeClr val="accent5">
                  <a:lumMod val="25000"/>
                </a:schemeClr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" name="Google Shape;1924;p44">
            <a:extLst>
              <a:ext uri="{FF2B5EF4-FFF2-40B4-BE49-F238E27FC236}">
                <a16:creationId xmlns:a16="http://schemas.microsoft.com/office/drawing/2014/main" id="{0554029D-AE05-46D1-8913-25C738A938CC}"/>
              </a:ext>
            </a:extLst>
          </p:cNvPr>
          <p:cNvSpPr txBox="1">
            <a:spLocks/>
          </p:cNvSpPr>
          <p:nvPr/>
        </p:nvSpPr>
        <p:spPr>
          <a:xfrm>
            <a:off x="3196266" y="2804218"/>
            <a:ext cx="287065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giờ, người đi xe đạp đi được l0.8km.</a:t>
            </a:r>
          </a:p>
        </p:txBody>
      </p:sp>
      <p:sp>
        <p:nvSpPr>
          <p:cNvPr id="16" name="Google Shape;1924;p44">
            <a:extLst>
              <a:ext uri="{FF2B5EF4-FFF2-40B4-BE49-F238E27FC236}">
                <a16:creationId xmlns:a16="http://schemas.microsoft.com/office/drawing/2014/main" id="{7FB8AECB-8492-4C58-9020-E19C5E7F4C6E}"/>
              </a:ext>
            </a:extLst>
          </p:cNvPr>
          <p:cNvSpPr txBox="1">
            <a:spLocks/>
          </p:cNvSpPr>
          <p:nvPr/>
        </p:nvSpPr>
        <p:spPr>
          <a:xfrm>
            <a:off x="6211052" y="2867756"/>
            <a:ext cx="2783563" cy="143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giây, xe lửa đi được l0m.</a:t>
            </a:r>
          </a:p>
        </p:txBody>
      </p:sp>
    </p:spTree>
    <p:extLst>
      <p:ext uri="{BB962C8B-B14F-4D97-AF65-F5344CB8AC3E}">
        <p14:creationId xmlns:p14="http://schemas.microsoft.com/office/powerpoint/2010/main" val="18055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03953" y="4090874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4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88952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2" y="584944"/>
            <a:ext cx="2489053" cy="18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788" y="222550"/>
            <a:ext cx="2489052" cy="209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501777"/>
            <a:ext cx="2364544" cy="17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36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b="0" i="0" dirty="0">
                    <a:solidFill>
                      <a:schemeClr val="accent5">
                        <a:lumMod val="25000"/>
                      </a:schemeClr>
                    </a:solidFill>
                    <a:effectLst/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10 m/s</a:t>
                </a:r>
                <a:endParaRPr lang="vi-VN" sz="2000" b="0" i="0" dirty="0">
                  <a:solidFill>
                    <a:schemeClr val="accent5">
                      <a:lumMod val="25000"/>
                    </a:schemeClr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10,8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3 m/s</a:t>
                </a:r>
                <a:endParaRPr lang="vi-VN" sz="2000" dirty="0">
                  <a:solidFill>
                    <a:schemeClr val="accent5">
                      <a:lumMod val="25000"/>
                    </a:schemeClr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769047" y="2365625"/>
            <a:ext cx="1614078" cy="60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 =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66476" y="3674776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Vậy chuyến động của xe lửa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là nhanh nhất, người đi xe đạp là chậm nhất.</a:t>
            </a:r>
          </a:p>
        </p:txBody>
      </p:sp>
    </p:spTree>
    <p:extLst>
      <p:ext uri="{BB962C8B-B14F-4D97-AF65-F5344CB8AC3E}">
        <p14:creationId xmlns:p14="http://schemas.microsoft.com/office/powerpoint/2010/main" val="368517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A68ED7E0-766D-438E-9256-EE306B44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0E554A-C721-43E3-BE2F-632589B76D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83;p44">
            <a:extLst>
              <a:ext uri="{FF2B5EF4-FFF2-40B4-BE49-F238E27FC236}">
                <a16:creationId xmlns:a16="http://schemas.microsoft.com/office/drawing/2014/main" id="{13FE5237-7FCD-412D-A1DB-9B80646E000A}"/>
              </a:ext>
            </a:extLst>
          </p:cNvPr>
          <p:cNvSpPr txBox="1">
            <a:spLocks/>
          </p:cNvSpPr>
          <p:nvPr/>
        </p:nvSpPr>
        <p:spPr>
          <a:xfrm>
            <a:off x="666268" y="1968110"/>
            <a:ext cx="7554943" cy="146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>
                <a:solidFill>
                  <a:srgbClr val="FDF2E9"/>
                </a:solidFill>
              </a:rPr>
              <a:t>N</a:t>
            </a:r>
            <a:r>
              <a:rPr lang="vi-VN" dirty="0">
                <a:solidFill>
                  <a:srgbClr val="FDF2E9"/>
                </a:solidFill>
              </a:rPr>
              <a:t>ữ vận động viên Việt Nam -  Lê Tú Chinh đoạt huy chương vàng Seagames 2019 chạy 100 m hết 11,54 s. Tính tốc độ của vận động viên này .</a:t>
            </a:r>
          </a:p>
        </p:txBody>
      </p:sp>
    </p:spTree>
    <p:extLst>
      <p:ext uri="{BB962C8B-B14F-4D97-AF65-F5344CB8AC3E}">
        <p14:creationId xmlns:p14="http://schemas.microsoft.com/office/powerpoint/2010/main" val="94948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8D82391D-A777-45FB-B89A-8F7E283E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8" y="1635232"/>
            <a:ext cx="3775790" cy="21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br>
                  <a:rPr lang="en-US" sz="2000" b="0" dirty="0"/>
                </a:br>
                <a:r>
                  <a:rPr lang="en-US" sz="2000" b="0" dirty="0" err="1">
                    <a:solidFill>
                      <a:schemeClr val="dk1"/>
                    </a:solidFill>
                  </a:rPr>
                  <a:t>Tốc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của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vận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động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viên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là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: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11,54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8,67 m/s</a:t>
                </a:r>
                <a:br>
                  <a:rPr lang="en-US" sz="2000" b="0" dirty="0">
                    <a:solidFill>
                      <a:schemeClr val="dk1"/>
                    </a:solidFill>
                  </a:rPr>
                </a:br>
                <a:endParaRPr sz="2000" b="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8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783;p44">
            <a:extLst>
              <a:ext uri="{FF2B5EF4-FFF2-40B4-BE49-F238E27FC236}">
                <a16:creationId xmlns:a16="http://schemas.microsoft.com/office/drawing/2014/main" id="{E7CE75D7-AE65-4883-B9C7-DEA009E77990}"/>
              </a:ext>
            </a:extLst>
          </p:cNvPr>
          <p:cNvSpPr txBox="1">
            <a:spLocks/>
          </p:cNvSpPr>
          <p:nvPr/>
        </p:nvSpPr>
        <p:spPr>
          <a:xfrm>
            <a:off x="4474818" y="83805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100 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11,54 s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4231528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59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KHÁI NIỆM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7" name="Google Shape;2987;p59"/>
          <p:cNvSpPr txBox="1">
            <a:spLocks noGrp="1"/>
          </p:cNvSpPr>
          <p:nvPr>
            <p:ph type="title" idx="2"/>
          </p:nvPr>
        </p:nvSpPr>
        <p:spPr>
          <a:xfrm>
            <a:off x="3396042" y="3410330"/>
            <a:ext cx="23205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ĐƠN VỊ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9" name="Google Shape;2989;p59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VẬN DỤNG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91" name="Google Shape;2991;p59"/>
          <p:cNvSpPr txBox="1">
            <a:spLocks noGrp="1"/>
          </p:cNvSpPr>
          <p:nvPr>
            <p:ph type="title" idx="6"/>
          </p:nvPr>
        </p:nvSpPr>
        <p:spPr>
          <a:xfrm>
            <a:off x="282436" y="595289"/>
            <a:ext cx="597168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TỐC ĐỘ CHUYỂN ĐỘNG</a:t>
            </a:r>
            <a:endParaRPr sz="3600" dirty="0"/>
          </a:p>
        </p:txBody>
      </p:sp>
      <p:sp>
        <p:nvSpPr>
          <p:cNvPr id="2992" name="Google Shape;2992;p59"/>
          <p:cNvSpPr/>
          <p:nvPr/>
        </p:nvSpPr>
        <p:spPr>
          <a:xfrm rot="-6127208">
            <a:off x="3863567" y="1533410"/>
            <a:ext cx="1416852" cy="1643724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59"/>
          <p:cNvSpPr/>
          <p:nvPr/>
        </p:nvSpPr>
        <p:spPr>
          <a:xfrm rot="10288868">
            <a:off x="6453233" y="1505948"/>
            <a:ext cx="1619738" cy="1698648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4" name="Google Shape;2994;p59"/>
          <p:cNvGrpSpPr/>
          <p:nvPr/>
        </p:nvGrpSpPr>
        <p:grpSpPr>
          <a:xfrm>
            <a:off x="4260806" y="2104072"/>
            <a:ext cx="622511" cy="617351"/>
            <a:chOff x="4267914" y="2270220"/>
            <a:chExt cx="608099" cy="603059"/>
          </a:xfrm>
        </p:grpSpPr>
        <p:sp>
          <p:nvSpPr>
            <p:cNvPr id="2995" name="Google Shape;2995;p59"/>
            <p:cNvSpPr/>
            <p:nvPr/>
          </p:nvSpPr>
          <p:spPr>
            <a:xfrm>
              <a:off x="4267914" y="2456345"/>
              <a:ext cx="275430" cy="131421"/>
            </a:xfrm>
            <a:custGeom>
              <a:avLst/>
              <a:gdLst/>
              <a:ahLst/>
              <a:cxnLst/>
              <a:rect l="l" t="t" r="r" b="b"/>
              <a:pathLst>
                <a:path w="6294" h="3003" extrusionOk="0">
                  <a:moveTo>
                    <a:pt x="6294" y="0"/>
                  </a:moveTo>
                  <a:lnTo>
                    <a:pt x="4923" y="116"/>
                  </a:lnTo>
                  <a:cubicBezTo>
                    <a:pt x="3118" y="260"/>
                    <a:pt x="1429" y="1040"/>
                    <a:pt x="144" y="2324"/>
                  </a:cubicBezTo>
                  <a:cubicBezTo>
                    <a:pt x="0" y="2469"/>
                    <a:pt x="87" y="2729"/>
                    <a:pt x="303" y="2743"/>
                  </a:cubicBezTo>
                  <a:lnTo>
                    <a:pt x="3277" y="300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9"/>
            <p:cNvSpPr/>
            <p:nvPr/>
          </p:nvSpPr>
          <p:spPr>
            <a:xfrm>
              <a:off x="4556604" y="2601027"/>
              <a:ext cx="132070" cy="272252"/>
            </a:xfrm>
            <a:custGeom>
              <a:avLst/>
              <a:gdLst/>
              <a:ahLst/>
              <a:cxnLst/>
              <a:rect l="l" t="t" r="r" b="b"/>
              <a:pathLst>
                <a:path w="3018" h="6221" extrusionOk="0">
                  <a:moveTo>
                    <a:pt x="3017" y="0"/>
                  </a:moveTo>
                  <a:lnTo>
                    <a:pt x="0" y="3017"/>
                  </a:lnTo>
                  <a:lnTo>
                    <a:pt x="260" y="5991"/>
                  </a:lnTo>
                  <a:cubicBezTo>
                    <a:pt x="270" y="6134"/>
                    <a:pt x="387" y="6221"/>
                    <a:pt x="507" y="6221"/>
                  </a:cubicBezTo>
                  <a:cubicBezTo>
                    <a:pt x="568" y="6221"/>
                    <a:pt x="630" y="6198"/>
                    <a:pt x="679" y="6150"/>
                  </a:cubicBezTo>
                  <a:cubicBezTo>
                    <a:pt x="1963" y="4865"/>
                    <a:pt x="2743" y="3176"/>
                    <a:pt x="2887" y="1386"/>
                  </a:cubicBezTo>
                  <a:lnTo>
                    <a:pt x="30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9"/>
            <p:cNvSpPr/>
            <p:nvPr/>
          </p:nvSpPr>
          <p:spPr>
            <a:xfrm>
              <a:off x="4267914" y="2462647"/>
              <a:ext cx="198367" cy="115666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4533" y="1"/>
                  </a:moveTo>
                  <a:cubicBezTo>
                    <a:pt x="2873" y="232"/>
                    <a:pt x="1328" y="982"/>
                    <a:pt x="144" y="2166"/>
                  </a:cubicBezTo>
                  <a:cubicBezTo>
                    <a:pt x="0" y="2325"/>
                    <a:pt x="87" y="2585"/>
                    <a:pt x="303" y="2599"/>
                  </a:cubicBezTo>
                  <a:lnTo>
                    <a:pt x="751" y="2642"/>
                  </a:lnTo>
                  <a:cubicBezTo>
                    <a:pt x="606" y="2541"/>
                    <a:pt x="592" y="2325"/>
                    <a:pt x="707" y="2209"/>
                  </a:cubicBezTo>
                  <a:cubicBezTo>
                    <a:pt x="1761" y="1141"/>
                    <a:pt x="3089" y="391"/>
                    <a:pt x="4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9"/>
            <p:cNvSpPr/>
            <p:nvPr/>
          </p:nvSpPr>
          <p:spPr>
            <a:xfrm>
              <a:off x="4556604" y="2709035"/>
              <a:ext cx="38553" cy="164244"/>
            </a:xfrm>
            <a:custGeom>
              <a:avLst/>
              <a:gdLst/>
              <a:ahLst/>
              <a:cxnLst/>
              <a:rect l="l" t="t" r="r" b="b"/>
              <a:pathLst>
                <a:path w="881" h="3753" extrusionOk="0">
                  <a:moveTo>
                    <a:pt x="549" y="1"/>
                  </a:moveTo>
                  <a:lnTo>
                    <a:pt x="0" y="549"/>
                  </a:lnTo>
                  <a:lnTo>
                    <a:pt x="260" y="3523"/>
                  </a:lnTo>
                  <a:cubicBezTo>
                    <a:pt x="270" y="3666"/>
                    <a:pt x="387" y="3753"/>
                    <a:pt x="511" y="3753"/>
                  </a:cubicBezTo>
                  <a:cubicBezTo>
                    <a:pt x="574" y="3753"/>
                    <a:pt x="639" y="3730"/>
                    <a:pt x="693" y="3682"/>
                  </a:cubicBezTo>
                  <a:cubicBezTo>
                    <a:pt x="751" y="3609"/>
                    <a:pt x="823" y="3552"/>
                    <a:pt x="881" y="3479"/>
                  </a:cubicBezTo>
                  <a:cubicBezTo>
                    <a:pt x="866" y="3451"/>
                    <a:pt x="852" y="3422"/>
                    <a:pt x="852" y="3378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9"/>
            <p:cNvSpPr/>
            <p:nvPr/>
          </p:nvSpPr>
          <p:spPr>
            <a:xfrm>
              <a:off x="4382217" y="2270439"/>
              <a:ext cx="492658" cy="490149"/>
            </a:xfrm>
            <a:custGeom>
              <a:avLst/>
              <a:gdLst/>
              <a:ahLst/>
              <a:cxnLst/>
              <a:rect l="l" t="t" r="r" b="b"/>
              <a:pathLst>
                <a:path w="11258" h="11200" extrusionOk="0">
                  <a:moveTo>
                    <a:pt x="11038" y="0"/>
                  </a:moveTo>
                  <a:cubicBezTo>
                    <a:pt x="11025" y="0"/>
                    <a:pt x="11013" y="2"/>
                    <a:pt x="11001" y="4"/>
                  </a:cubicBezTo>
                  <a:lnTo>
                    <a:pt x="8619" y="697"/>
                  </a:lnTo>
                  <a:lnTo>
                    <a:pt x="6858" y="1217"/>
                  </a:lnTo>
                  <a:cubicBezTo>
                    <a:pt x="6713" y="1246"/>
                    <a:pt x="6583" y="1332"/>
                    <a:pt x="6482" y="1434"/>
                  </a:cubicBezTo>
                  <a:lnTo>
                    <a:pt x="88" y="7828"/>
                  </a:lnTo>
                  <a:cubicBezTo>
                    <a:pt x="1" y="7915"/>
                    <a:pt x="1" y="8045"/>
                    <a:pt x="88" y="8117"/>
                  </a:cubicBezTo>
                  <a:lnTo>
                    <a:pt x="1358" y="9402"/>
                  </a:lnTo>
                  <a:lnTo>
                    <a:pt x="1834" y="9864"/>
                  </a:lnTo>
                  <a:lnTo>
                    <a:pt x="3090" y="11134"/>
                  </a:lnTo>
                  <a:cubicBezTo>
                    <a:pt x="3141" y="11177"/>
                    <a:pt x="3198" y="11199"/>
                    <a:pt x="3256" y="11199"/>
                  </a:cubicBezTo>
                  <a:cubicBezTo>
                    <a:pt x="3314" y="11199"/>
                    <a:pt x="3372" y="11177"/>
                    <a:pt x="3422" y="11134"/>
                  </a:cubicBezTo>
                  <a:lnTo>
                    <a:pt x="6988" y="7554"/>
                  </a:lnTo>
                  <a:lnTo>
                    <a:pt x="9774" y="4768"/>
                  </a:lnTo>
                  <a:cubicBezTo>
                    <a:pt x="9889" y="4653"/>
                    <a:pt x="9976" y="4508"/>
                    <a:pt x="10034" y="4349"/>
                  </a:cubicBezTo>
                  <a:lnTo>
                    <a:pt x="11232" y="250"/>
                  </a:lnTo>
                  <a:cubicBezTo>
                    <a:pt x="11258" y="119"/>
                    <a:pt x="11154" y="0"/>
                    <a:pt x="11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9"/>
            <p:cNvSpPr/>
            <p:nvPr/>
          </p:nvSpPr>
          <p:spPr>
            <a:xfrm>
              <a:off x="4382217" y="2270877"/>
              <a:ext cx="493271" cy="366168"/>
            </a:xfrm>
            <a:custGeom>
              <a:avLst/>
              <a:gdLst/>
              <a:ahLst/>
              <a:cxnLst/>
              <a:rect l="l" t="t" r="r" b="b"/>
              <a:pathLst>
                <a:path w="11272" h="8367" extrusionOk="0">
                  <a:moveTo>
                    <a:pt x="11057" y="0"/>
                  </a:moveTo>
                  <a:cubicBezTo>
                    <a:pt x="11039" y="0"/>
                    <a:pt x="11020" y="3"/>
                    <a:pt x="11001" y="9"/>
                  </a:cubicBezTo>
                  <a:lnTo>
                    <a:pt x="6843" y="1221"/>
                  </a:lnTo>
                  <a:cubicBezTo>
                    <a:pt x="6713" y="1250"/>
                    <a:pt x="6583" y="1308"/>
                    <a:pt x="6482" y="1409"/>
                  </a:cubicBezTo>
                  <a:lnTo>
                    <a:pt x="73" y="7818"/>
                  </a:lnTo>
                  <a:cubicBezTo>
                    <a:pt x="1" y="7891"/>
                    <a:pt x="1" y="8035"/>
                    <a:pt x="73" y="8107"/>
                  </a:cubicBezTo>
                  <a:lnTo>
                    <a:pt x="333" y="8367"/>
                  </a:lnTo>
                  <a:lnTo>
                    <a:pt x="1069" y="7645"/>
                  </a:lnTo>
                  <a:lnTo>
                    <a:pt x="6814" y="1900"/>
                  </a:lnTo>
                  <a:cubicBezTo>
                    <a:pt x="6901" y="1813"/>
                    <a:pt x="7017" y="1741"/>
                    <a:pt x="7132" y="1712"/>
                  </a:cubicBezTo>
                  <a:lnTo>
                    <a:pt x="11160" y="543"/>
                  </a:lnTo>
                  <a:lnTo>
                    <a:pt x="11246" y="240"/>
                  </a:lnTo>
                  <a:cubicBezTo>
                    <a:pt x="11271" y="115"/>
                    <a:pt x="11177" y="0"/>
                    <a:pt x="11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9"/>
            <p:cNvSpPr/>
            <p:nvPr/>
          </p:nvSpPr>
          <p:spPr>
            <a:xfrm>
              <a:off x="4631128" y="2410219"/>
              <a:ext cx="103013" cy="103019"/>
            </a:xfrm>
            <a:custGeom>
              <a:avLst/>
              <a:gdLst/>
              <a:ahLst/>
              <a:cxnLst/>
              <a:rect l="l" t="t" r="r" b="b"/>
              <a:pathLst>
                <a:path w="2354" h="2354" extrusionOk="0">
                  <a:moveTo>
                    <a:pt x="1170" y="1"/>
                  </a:moveTo>
                  <a:cubicBezTo>
                    <a:pt x="520" y="1"/>
                    <a:pt x="1" y="535"/>
                    <a:pt x="1" y="1184"/>
                  </a:cubicBezTo>
                  <a:cubicBezTo>
                    <a:pt x="1" y="1834"/>
                    <a:pt x="520" y="2354"/>
                    <a:pt x="1170" y="2354"/>
                  </a:cubicBezTo>
                  <a:cubicBezTo>
                    <a:pt x="1819" y="2354"/>
                    <a:pt x="2353" y="1834"/>
                    <a:pt x="2353" y="1184"/>
                  </a:cubicBezTo>
                  <a:cubicBezTo>
                    <a:pt x="2353" y="535"/>
                    <a:pt x="1819" y="1"/>
                    <a:pt x="1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9"/>
            <p:cNvSpPr/>
            <p:nvPr/>
          </p:nvSpPr>
          <p:spPr>
            <a:xfrm>
              <a:off x="4631128" y="2410088"/>
              <a:ext cx="63847" cy="103281"/>
            </a:xfrm>
            <a:custGeom>
              <a:avLst/>
              <a:gdLst/>
              <a:ahLst/>
              <a:cxnLst/>
              <a:rect l="l" t="t" r="r" b="b"/>
              <a:pathLst>
                <a:path w="1459" h="2360" extrusionOk="0">
                  <a:moveTo>
                    <a:pt x="1184" y="1"/>
                  </a:moveTo>
                  <a:cubicBezTo>
                    <a:pt x="544" y="1"/>
                    <a:pt x="1" y="516"/>
                    <a:pt x="1" y="1187"/>
                  </a:cubicBezTo>
                  <a:cubicBezTo>
                    <a:pt x="1" y="1856"/>
                    <a:pt x="541" y="2360"/>
                    <a:pt x="1179" y="2360"/>
                  </a:cubicBezTo>
                  <a:cubicBezTo>
                    <a:pt x="1271" y="2360"/>
                    <a:pt x="1364" y="2349"/>
                    <a:pt x="1458" y="2328"/>
                  </a:cubicBezTo>
                  <a:cubicBezTo>
                    <a:pt x="563" y="2111"/>
                    <a:pt x="246" y="1000"/>
                    <a:pt x="895" y="350"/>
                  </a:cubicBezTo>
                  <a:cubicBezTo>
                    <a:pt x="1054" y="191"/>
                    <a:pt x="1242" y="90"/>
                    <a:pt x="1458" y="32"/>
                  </a:cubicBezTo>
                  <a:cubicBezTo>
                    <a:pt x="1366" y="11"/>
                    <a:pt x="1274" y="1"/>
                    <a:pt x="1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9"/>
            <p:cNvSpPr/>
            <p:nvPr/>
          </p:nvSpPr>
          <p:spPr>
            <a:xfrm>
              <a:off x="4369614" y="2641421"/>
              <a:ext cx="132682" cy="131465"/>
            </a:xfrm>
            <a:custGeom>
              <a:avLst/>
              <a:gdLst/>
              <a:ahLst/>
              <a:cxnLst/>
              <a:rect l="l" t="t" r="r" b="b"/>
              <a:pathLst>
                <a:path w="3032" h="3004" extrusionOk="0">
                  <a:moveTo>
                    <a:pt x="780" y="1"/>
                  </a:moveTo>
                  <a:lnTo>
                    <a:pt x="116" y="679"/>
                  </a:lnTo>
                  <a:cubicBezTo>
                    <a:pt x="0" y="795"/>
                    <a:pt x="0" y="997"/>
                    <a:pt x="116" y="1112"/>
                  </a:cubicBezTo>
                  <a:lnTo>
                    <a:pt x="1011" y="2007"/>
                  </a:lnTo>
                  <a:lnTo>
                    <a:pt x="1920" y="2917"/>
                  </a:lnTo>
                  <a:cubicBezTo>
                    <a:pt x="1978" y="2975"/>
                    <a:pt x="2057" y="3004"/>
                    <a:pt x="2137" y="3004"/>
                  </a:cubicBezTo>
                  <a:cubicBezTo>
                    <a:pt x="2216" y="3004"/>
                    <a:pt x="2295" y="2975"/>
                    <a:pt x="2353" y="2917"/>
                  </a:cubicBezTo>
                  <a:lnTo>
                    <a:pt x="3032" y="2253"/>
                  </a:lnTo>
                  <a:lnTo>
                    <a:pt x="2151" y="1372"/>
                  </a:lnTo>
                  <a:lnTo>
                    <a:pt x="1675" y="896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9"/>
            <p:cNvSpPr/>
            <p:nvPr/>
          </p:nvSpPr>
          <p:spPr>
            <a:xfrm>
              <a:off x="4369614" y="2642077"/>
              <a:ext cx="51813" cy="57549"/>
            </a:xfrm>
            <a:custGeom>
              <a:avLst/>
              <a:gdLst/>
              <a:ahLst/>
              <a:cxnLst/>
              <a:rect l="l" t="t" r="r" b="b"/>
              <a:pathLst>
                <a:path w="1184" h="1315" extrusionOk="0">
                  <a:moveTo>
                    <a:pt x="780" y="0"/>
                  </a:moveTo>
                  <a:lnTo>
                    <a:pt x="116" y="664"/>
                  </a:lnTo>
                  <a:cubicBezTo>
                    <a:pt x="0" y="780"/>
                    <a:pt x="0" y="982"/>
                    <a:pt x="116" y="1097"/>
                  </a:cubicBezTo>
                  <a:lnTo>
                    <a:pt x="332" y="1314"/>
                  </a:lnTo>
                  <a:cubicBezTo>
                    <a:pt x="347" y="1242"/>
                    <a:pt x="376" y="1184"/>
                    <a:pt x="419" y="1141"/>
                  </a:cubicBezTo>
                  <a:lnTo>
                    <a:pt x="1184" y="39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9"/>
            <p:cNvSpPr/>
            <p:nvPr/>
          </p:nvSpPr>
          <p:spPr>
            <a:xfrm>
              <a:off x="4382217" y="2587723"/>
              <a:ext cx="174430" cy="172865"/>
            </a:xfrm>
            <a:custGeom>
              <a:avLst/>
              <a:gdLst/>
              <a:ahLst/>
              <a:cxnLst/>
              <a:rect l="l" t="t" r="r" b="b"/>
              <a:pathLst>
                <a:path w="3986" h="3950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82"/>
                  </a:cubicBezTo>
                  <a:lnTo>
                    <a:pt x="1358" y="2152"/>
                  </a:lnTo>
                  <a:lnTo>
                    <a:pt x="1834" y="2628"/>
                  </a:lnTo>
                  <a:lnTo>
                    <a:pt x="3090" y="3884"/>
                  </a:lnTo>
                  <a:cubicBezTo>
                    <a:pt x="3141" y="3927"/>
                    <a:pt x="3198" y="3949"/>
                    <a:pt x="3256" y="3949"/>
                  </a:cubicBezTo>
                  <a:cubicBezTo>
                    <a:pt x="3314" y="3949"/>
                    <a:pt x="3372" y="3927"/>
                    <a:pt x="3422" y="3884"/>
                  </a:cubicBezTo>
                  <a:lnTo>
                    <a:pt x="3985" y="3321"/>
                  </a:lnTo>
                  <a:lnTo>
                    <a:pt x="2556" y="1906"/>
                  </a:lnTo>
                  <a:lnTo>
                    <a:pt x="2094" y="1430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9"/>
            <p:cNvSpPr/>
            <p:nvPr/>
          </p:nvSpPr>
          <p:spPr>
            <a:xfrm>
              <a:off x="4382217" y="2587723"/>
              <a:ext cx="46824" cy="49321"/>
            </a:xfrm>
            <a:custGeom>
              <a:avLst/>
              <a:gdLst/>
              <a:ahLst/>
              <a:cxnLst/>
              <a:rect l="l" t="t" r="r" b="b"/>
              <a:pathLst>
                <a:path w="1070" h="1127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67"/>
                  </a:cubicBezTo>
                  <a:lnTo>
                    <a:pt x="347" y="1127"/>
                  </a:lnTo>
                  <a:lnTo>
                    <a:pt x="1069" y="40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9"/>
            <p:cNvSpPr/>
            <p:nvPr/>
          </p:nvSpPr>
          <p:spPr>
            <a:xfrm>
              <a:off x="4305811" y="2705096"/>
              <a:ext cx="54220" cy="49321"/>
            </a:xfrm>
            <a:custGeom>
              <a:avLst/>
              <a:gdLst/>
              <a:ahLst/>
              <a:cxnLst/>
              <a:rect l="l" t="t" r="r" b="b"/>
              <a:pathLst>
                <a:path w="1239" h="1127" extrusionOk="0">
                  <a:moveTo>
                    <a:pt x="939" y="1"/>
                  </a:moveTo>
                  <a:cubicBezTo>
                    <a:pt x="891" y="1"/>
                    <a:pt x="840" y="19"/>
                    <a:pt x="794" y="62"/>
                  </a:cubicBezTo>
                  <a:lnTo>
                    <a:pt x="87" y="769"/>
                  </a:lnTo>
                  <a:cubicBezTo>
                    <a:pt x="0" y="856"/>
                    <a:pt x="0" y="986"/>
                    <a:pt x="87" y="1072"/>
                  </a:cubicBezTo>
                  <a:cubicBezTo>
                    <a:pt x="130" y="1108"/>
                    <a:pt x="184" y="1126"/>
                    <a:pt x="237" y="1126"/>
                  </a:cubicBezTo>
                  <a:cubicBezTo>
                    <a:pt x="289" y="1126"/>
                    <a:pt x="339" y="1108"/>
                    <a:pt x="376" y="1072"/>
                  </a:cubicBezTo>
                  <a:lnTo>
                    <a:pt x="1083" y="365"/>
                  </a:lnTo>
                  <a:cubicBezTo>
                    <a:pt x="1239" y="209"/>
                    <a:pt x="1102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9"/>
            <p:cNvSpPr/>
            <p:nvPr/>
          </p:nvSpPr>
          <p:spPr>
            <a:xfrm>
              <a:off x="4336137" y="2735162"/>
              <a:ext cx="54176" cy="49409"/>
            </a:xfrm>
            <a:custGeom>
              <a:avLst/>
              <a:gdLst/>
              <a:ahLst/>
              <a:cxnLst/>
              <a:rect l="l" t="t" r="r" b="b"/>
              <a:pathLst>
                <a:path w="1238" h="1129" extrusionOk="0">
                  <a:moveTo>
                    <a:pt x="937" y="1"/>
                  </a:moveTo>
                  <a:cubicBezTo>
                    <a:pt x="888" y="1"/>
                    <a:pt x="838" y="20"/>
                    <a:pt x="794" y="68"/>
                  </a:cubicBezTo>
                  <a:lnTo>
                    <a:pt x="87" y="775"/>
                  </a:lnTo>
                  <a:cubicBezTo>
                    <a:pt x="0" y="862"/>
                    <a:pt x="0" y="991"/>
                    <a:pt x="87" y="1064"/>
                  </a:cubicBezTo>
                  <a:cubicBezTo>
                    <a:pt x="123" y="1107"/>
                    <a:pt x="173" y="1129"/>
                    <a:pt x="226" y="1129"/>
                  </a:cubicBezTo>
                  <a:cubicBezTo>
                    <a:pt x="278" y="1129"/>
                    <a:pt x="332" y="1107"/>
                    <a:pt x="375" y="1064"/>
                  </a:cubicBezTo>
                  <a:lnTo>
                    <a:pt x="1083" y="356"/>
                  </a:lnTo>
                  <a:cubicBezTo>
                    <a:pt x="1238" y="212"/>
                    <a:pt x="1096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9"/>
            <p:cNvSpPr/>
            <p:nvPr/>
          </p:nvSpPr>
          <p:spPr>
            <a:xfrm>
              <a:off x="4396133" y="2795467"/>
              <a:ext cx="54263" cy="49277"/>
            </a:xfrm>
            <a:custGeom>
              <a:avLst/>
              <a:gdLst/>
              <a:ahLst/>
              <a:cxnLst/>
              <a:rect l="l" t="t" r="r" b="b"/>
              <a:pathLst>
                <a:path w="1240" h="1126" extrusionOk="0">
                  <a:moveTo>
                    <a:pt x="939" y="0"/>
                  </a:moveTo>
                  <a:cubicBezTo>
                    <a:pt x="891" y="0"/>
                    <a:pt x="840" y="18"/>
                    <a:pt x="794" y="61"/>
                  </a:cubicBezTo>
                  <a:lnTo>
                    <a:pt x="87" y="768"/>
                  </a:lnTo>
                  <a:cubicBezTo>
                    <a:pt x="1" y="855"/>
                    <a:pt x="1" y="985"/>
                    <a:pt x="87" y="1071"/>
                  </a:cubicBezTo>
                  <a:cubicBezTo>
                    <a:pt x="130" y="1107"/>
                    <a:pt x="185" y="1126"/>
                    <a:pt x="237" y="1126"/>
                  </a:cubicBezTo>
                  <a:cubicBezTo>
                    <a:pt x="289" y="1126"/>
                    <a:pt x="340" y="1107"/>
                    <a:pt x="376" y="1071"/>
                  </a:cubicBezTo>
                  <a:lnTo>
                    <a:pt x="1083" y="364"/>
                  </a:lnTo>
                  <a:cubicBezTo>
                    <a:pt x="1239" y="208"/>
                    <a:pt x="1103" y="0"/>
                    <a:pt x="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9"/>
            <p:cNvSpPr/>
            <p:nvPr/>
          </p:nvSpPr>
          <p:spPr>
            <a:xfrm>
              <a:off x="4366464" y="2765402"/>
              <a:ext cx="53651" cy="49496"/>
            </a:xfrm>
            <a:custGeom>
              <a:avLst/>
              <a:gdLst/>
              <a:ahLst/>
              <a:cxnLst/>
              <a:rect l="l" t="t" r="r" b="b"/>
              <a:pathLst>
                <a:path w="1226" h="1131" extrusionOk="0">
                  <a:moveTo>
                    <a:pt x="932" y="1"/>
                  </a:moveTo>
                  <a:cubicBezTo>
                    <a:pt x="881" y="1"/>
                    <a:pt x="828" y="21"/>
                    <a:pt x="780" y="69"/>
                  </a:cubicBezTo>
                  <a:lnTo>
                    <a:pt x="72" y="777"/>
                  </a:lnTo>
                  <a:cubicBezTo>
                    <a:pt x="0" y="849"/>
                    <a:pt x="0" y="979"/>
                    <a:pt x="72" y="1066"/>
                  </a:cubicBezTo>
                  <a:cubicBezTo>
                    <a:pt x="116" y="1109"/>
                    <a:pt x="170" y="1130"/>
                    <a:pt x="224" y="1130"/>
                  </a:cubicBezTo>
                  <a:cubicBezTo>
                    <a:pt x="278" y="1130"/>
                    <a:pt x="332" y="1109"/>
                    <a:pt x="375" y="1066"/>
                  </a:cubicBezTo>
                  <a:lnTo>
                    <a:pt x="1083" y="358"/>
                  </a:lnTo>
                  <a:cubicBezTo>
                    <a:pt x="1225" y="205"/>
                    <a:pt x="1093" y="1"/>
                    <a:pt x="9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9"/>
            <p:cNvSpPr/>
            <p:nvPr/>
          </p:nvSpPr>
          <p:spPr>
            <a:xfrm>
              <a:off x="4759347" y="2270264"/>
              <a:ext cx="116053" cy="114747"/>
            </a:xfrm>
            <a:custGeom>
              <a:avLst/>
              <a:gdLst/>
              <a:ahLst/>
              <a:cxnLst/>
              <a:rect l="l" t="t" r="r" b="b"/>
              <a:pathLst>
                <a:path w="2652" h="2622" extrusionOk="0">
                  <a:moveTo>
                    <a:pt x="2435" y="1"/>
                  </a:moveTo>
                  <a:cubicBezTo>
                    <a:pt x="2418" y="1"/>
                    <a:pt x="2400" y="3"/>
                    <a:pt x="2383" y="8"/>
                  </a:cubicBezTo>
                  <a:lnTo>
                    <a:pt x="1" y="701"/>
                  </a:lnTo>
                  <a:lnTo>
                    <a:pt x="1921" y="2621"/>
                  </a:lnTo>
                  <a:lnTo>
                    <a:pt x="2614" y="254"/>
                  </a:lnTo>
                  <a:cubicBezTo>
                    <a:pt x="2652" y="127"/>
                    <a:pt x="2556" y="1"/>
                    <a:pt x="2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9"/>
            <p:cNvSpPr/>
            <p:nvPr/>
          </p:nvSpPr>
          <p:spPr>
            <a:xfrm>
              <a:off x="4759347" y="2270220"/>
              <a:ext cx="116666" cy="50328"/>
            </a:xfrm>
            <a:custGeom>
              <a:avLst/>
              <a:gdLst/>
              <a:ahLst/>
              <a:cxnLst/>
              <a:rect l="l" t="t" r="r" b="b"/>
              <a:pathLst>
                <a:path w="2666" h="1150" extrusionOk="0">
                  <a:moveTo>
                    <a:pt x="2440" y="1"/>
                  </a:moveTo>
                  <a:cubicBezTo>
                    <a:pt x="2421" y="1"/>
                    <a:pt x="2402" y="4"/>
                    <a:pt x="2383" y="9"/>
                  </a:cubicBezTo>
                  <a:lnTo>
                    <a:pt x="1603" y="240"/>
                  </a:lnTo>
                  <a:lnTo>
                    <a:pt x="1" y="702"/>
                  </a:lnTo>
                  <a:lnTo>
                    <a:pt x="448" y="1150"/>
                  </a:lnTo>
                  <a:lnTo>
                    <a:pt x="2542" y="544"/>
                  </a:lnTo>
                  <a:lnTo>
                    <a:pt x="2628" y="255"/>
                  </a:lnTo>
                  <a:cubicBezTo>
                    <a:pt x="2666" y="117"/>
                    <a:pt x="2562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9"/>
            <p:cNvSpPr/>
            <p:nvPr/>
          </p:nvSpPr>
          <p:spPr>
            <a:xfrm>
              <a:off x="4407511" y="2524091"/>
              <a:ext cx="211014" cy="210895"/>
            </a:xfrm>
            <a:custGeom>
              <a:avLst/>
              <a:gdLst/>
              <a:ahLst/>
              <a:cxnLst/>
              <a:rect l="l" t="t" r="r" b="b"/>
              <a:pathLst>
                <a:path w="4822" h="4819" extrusionOk="0">
                  <a:moveTo>
                    <a:pt x="4531" y="1"/>
                  </a:moveTo>
                  <a:cubicBezTo>
                    <a:pt x="4450" y="1"/>
                    <a:pt x="4367" y="33"/>
                    <a:pt x="4302" y="98"/>
                  </a:cubicBezTo>
                  <a:lnTo>
                    <a:pt x="130" y="4255"/>
                  </a:lnTo>
                  <a:cubicBezTo>
                    <a:pt x="0" y="4385"/>
                    <a:pt x="0" y="4587"/>
                    <a:pt x="130" y="4703"/>
                  </a:cubicBezTo>
                  <a:lnTo>
                    <a:pt x="145" y="4732"/>
                  </a:lnTo>
                  <a:cubicBezTo>
                    <a:pt x="202" y="4790"/>
                    <a:pt x="289" y="4818"/>
                    <a:pt x="376" y="4818"/>
                  </a:cubicBezTo>
                  <a:cubicBezTo>
                    <a:pt x="289" y="4688"/>
                    <a:pt x="318" y="4530"/>
                    <a:pt x="419" y="4429"/>
                  </a:cubicBezTo>
                  <a:lnTo>
                    <a:pt x="4591" y="271"/>
                  </a:lnTo>
                  <a:cubicBezTo>
                    <a:pt x="4649" y="199"/>
                    <a:pt x="4735" y="170"/>
                    <a:pt x="4822" y="170"/>
                  </a:cubicBezTo>
                  <a:cubicBezTo>
                    <a:pt x="4807" y="156"/>
                    <a:pt x="4793" y="127"/>
                    <a:pt x="4764" y="112"/>
                  </a:cubicBezTo>
                  <a:lnTo>
                    <a:pt x="4750" y="98"/>
                  </a:lnTo>
                  <a:cubicBezTo>
                    <a:pt x="4692" y="33"/>
                    <a:pt x="4612" y="1"/>
                    <a:pt x="4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9"/>
          <p:cNvSpPr/>
          <p:nvPr/>
        </p:nvSpPr>
        <p:spPr>
          <a:xfrm rot="7214107">
            <a:off x="1179844" y="1505985"/>
            <a:ext cx="1619675" cy="16985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7" name="Google Shape;3017;p59"/>
          <p:cNvGrpSpPr/>
          <p:nvPr/>
        </p:nvGrpSpPr>
        <p:grpSpPr>
          <a:xfrm>
            <a:off x="1561618" y="2202143"/>
            <a:ext cx="712031" cy="617358"/>
            <a:chOff x="1609642" y="2233837"/>
            <a:chExt cx="760067" cy="659007"/>
          </a:xfrm>
        </p:grpSpPr>
        <p:sp>
          <p:nvSpPr>
            <p:cNvPr id="3018" name="Google Shape;3018;p59"/>
            <p:cNvSpPr/>
            <p:nvPr/>
          </p:nvSpPr>
          <p:spPr>
            <a:xfrm>
              <a:off x="1682612" y="2307567"/>
              <a:ext cx="687098" cy="585277"/>
            </a:xfrm>
            <a:custGeom>
              <a:avLst/>
              <a:gdLst/>
              <a:ahLst/>
              <a:cxnLst/>
              <a:rect l="l" t="t" r="r" b="b"/>
              <a:pathLst>
                <a:path w="12646" h="10772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cubicBezTo>
                    <a:pt x="0" y="7724"/>
                    <a:pt x="404" y="8128"/>
                    <a:pt x="909" y="8128"/>
                  </a:cubicBezTo>
                  <a:lnTo>
                    <a:pt x="4518" y="8128"/>
                  </a:lnTo>
                  <a:lnTo>
                    <a:pt x="8329" y="10726"/>
                  </a:lnTo>
                  <a:cubicBezTo>
                    <a:pt x="8371" y="10757"/>
                    <a:pt x="8416" y="10771"/>
                    <a:pt x="8459" y="10771"/>
                  </a:cubicBezTo>
                  <a:cubicBezTo>
                    <a:pt x="8597" y="10771"/>
                    <a:pt x="8720" y="10634"/>
                    <a:pt x="8676" y="10481"/>
                  </a:cubicBezTo>
                  <a:lnTo>
                    <a:pt x="8127" y="8113"/>
                  </a:lnTo>
                  <a:lnTo>
                    <a:pt x="11736" y="8113"/>
                  </a:lnTo>
                  <a:cubicBezTo>
                    <a:pt x="12241" y="8113"/>
                    <a:pt x="12645" y="7709"/>
                    <a:pt x="12645" y="7218"/>
                  </a:cubicBezTo>
                  <a:lnTo>
                    <a:pt x="12645" y="896"/>
                  </a:lnTo>
                  <a:cubicBezTo>
                    <a:pt x="12645" y="405"/>
                    <a:pt x="12227" y="1"/>
                    <a:pt x="11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9"/>
            <p:cNvSpPr/>
            <p:nvPr/>
          </p:nvSpPr>
          <p:spPr>
            <a:xfrm>
              <a:off x="1682612" y="2307567"/>
              <a:ext cx="637709" cy="392231"/>
            </a:xfrm>
            <a:custGeom>
              <a:avLst/>
              <a:gdLst/>
              <a:ahLst/>
              <a:cxnLst/>
              <a:rect l="l" t="t" r="r" b="b"/>
              <a:pathLst>
                <a:path w="11737" h="7219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lnTo>
                    <a:pt x="10379" y="7218"/>
                  </a:lnTo>
                  <a:cubicBezTo>
                    <a:pt x="11130" y="7218"/>
                    <a:pt x="11736" y="6612"/>
                    <a:pt x="11736" y="5862"/>
                  </a:cubicBezTo>
                  <a:lnTo>
                    <a:pt x="117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9"/>
            <p:cNvSpPr/>
            <p:nvPr/>
          </p:nvSpPr>
          <p:spPr>
            <a:xfrm>
              <a:off x="1609642" y="2233837"/>
              <a:ext cx="685576" cy="584625"/>
            </a:xfrm>
            <a:custGeom>
              <a:avLst/>
              <a:gdLst/>
              <a:ahLst/>
              <a:cxnLst/>
              <a:rect l="l" t="t" r="r" b="b"/>
              <a:pathLst>
                <a:path w="12618" h="10760" extrusionOk="0">
                  <a:moveTo>
                    <a:pt x="896" y="1"/>
                  </a:moveTo>
                  <a:cubicBezTo>
                    <a:pt x="405" y="1"/>
                    <a:pt x="1" y="405"/>
                    <a:pt x="1" y="910"/>
                  </a:cubicBezTo>
                  <a:lnTo>
                    <a:pt x="1" y="7219"/>
                  </a:lnTo>
                  <a:cubicBezTo>
                    <a:pt x="1" y="7724"/>
                    <a:pt x="405" y="8128"/>
                    <a:pt x="896" y="8128"/>
                  </a:cubicBezTo>
                  <a:lnTo>
                    <a:pt x="4504" y="8128"/>
                  </a:lnTo>
                  <a:lnTo>
                    <a:pt x="3970" y="10495"/>
                  </a:lnTo>
                  <a:cubicBezTo>
                    <a:pt x="3937" y="10640"/>
                    <a:pt x="4050" y="10760"/>
                    <a:pt x="4183" y="10760"/>
                  </a:cubicBezTo>
                  <a:cubicBezTo>
                    <a:pt x="4222" y="10760"/>
                    <a:pt x="4263" y="10749"/>
                    <a:pt x="4302" y="10726"/>
                  </a:cubicBezTo>
                  <a:lnTo>
                    <a:pt x="8113" y="8128"/>
                  </a:lnTo>
                  <a:lnTo>
                    <a:pt x="11722" y="8128"/>
                  </a:lnTo>
                  <a:cubicBezTo>
                    <a:pt x="12213" y="8128"/>
                    <a:pt x="12617" y="7724"/>
                    <a:pt x="12617" y="7219"/>
                  </a:cubicBezTo>
                  <a:lnTo>
                    <a:pt x="12617" y="910"/>
                  </a:lnTo>
                  <a:cubicBezTo>
                    <a:pt x="12617" y="405"/>
                    <a:pt x="12213" y="15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9"/>
            <p:cNvSpPr/>
            <p:nvPr/>
          </p:nvSpPr>
          <p:spPr>
            <a:xfrm>
              <a:off x="1699836" y="2439325"/>
              <a:ext cx="518502" cy="30644"/>
            </a:xfrm>
            <a:custGeom>
              <a:avLst/>
              <a:gdLst/>
              <a:ahLst/>
              <a:cxnLst/>
              <a:rect l="l" t="t" r="r" b="b"/>
              <a:pathLst>
                <a:path w="9543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9167" y="564"/>
                  </a:lnTo>
                  <a:cubicBezTo>
                    <a:pt x="9542" y="564"/>
                    <a:pt x="9542" y="1"/>
                    <a:pt x="9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9"/>
            <p:cNvSpPr/>
            <p:nvPr/>
          </p:nvSpPr>
          <p:spPr>
            <a:xfrm>
              <a:off x="1699836" y="2378146"/>
              <a:ext cx="346755" cy="30644"/>
            </a:xfrm>
            <a:custGeom>
              <a:avLst/>
              <a:gdLst/>
              <a:ahLst/>
              <a:cxnLst/>
              <a:rect l="l" t="t" r="r" b="b"/>
              <a:pathLst>
                <a:path w="63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6006" y="564"/>
                  </a:lnTo>
                  <a:cubicBezTo>
                    <a:pt x="6381" y="564"/>
                    <a:pt x="6381" y="1"/>
                    <a:pt x="6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9"/>
            <p:cNvSpPr/>
            <p:nvPr/>
          </p:nvSpPr>
          <p:spPr>
            <a:xfrm>
              <a:off x="2055120" y="2378146"/>
              <a:ext cx="163217" cy="30644"/>
            </a:xfrm>
            <a:custGeom>
              <a:avLst/>
              <a:gdLst/>
              <a:ahLst/>
              <a:cxnLst/>
              <a:rect l="l" t="t" r="r" b="b"/>
              <a:pathLst>
                <a:path w="3004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2628" y="564"/>
                  </a:lnTo>
                  <a:cubicBezTo>
                    <a:pt x="3003" y="564"/>
                    <a:pt x="3003" y="1"/>
                    <a:pt x="2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9"/>
            <p:cNvSpPr/>
            <p:nvPr/>
          </p:nvSpPr>
          <p:spPr>
            <a:xfrm>
              <a:off x="1699836" y="2500504"/>
              <a:ext cx="200055" cy="30644"/>
            </a:xfrm>
            <a:custGeom>
              <a:avLst/>
              <a:gdLst/>
              <a:ahLst/>
              <a:cxnLst/>
              <a:rect l="l" t="t" r="r" b="b"/>
              <a:pathLst>
                <a:path w="36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3306" y="564"/>
                  </a:lnTo>
                  <a:cubicBezTo>
                    <a:pt x="3682" y="564"/>
                    <a:pt x="3682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9"/>
            <p:cNvSpPr/>
            <p:nvPr/>
          </p:nvSpPr>
          <p:spPr>
            <a:xfrm>
              <a:off x="1932001" y="2500504"/>
              <a:ext cx="286336" cy="30644"/>
            </a:xfrm>
            <a:custGeom>
              <a:avLst/>
              <a:gdLst/>
              <a:ahLst/>
              <a:cxnLst/>
              <a:rect l="l" t="t" r="r" b="b"/>
              <a:pathLst>
                <a:path w="5270" h="564" extrusionOk="0">
                  <a:moveTo>
                    <a:pt x="376" y="1"/>
                  </a:moveTo>
                  <a:cubicBezTo>
                    <a:pt x="0" y="1"/>
                    <a:pt x="0" y="564"/>
                    <a:pt x="376" y="564"/>
                  </a:cubicBezTo>
                  <a:lnTo>
                    <a:pt x="4894" y="564"/>
                  </a:lnTo>
                  <a:cubicBezTo>
                    <a:pt x="5269" y="564"/>
                    <a:pt x="5269" y="1"/>
                    <a:pt x="48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9"/>
            <p:cNvSpPr/>
            <p:nvPr/>
          </p:nvSpPr>
          <p:spPr>
            <a:xfrm>
              <a:off x="1809643" y="2316966"/>
              <a:ext cx="408694" cy="30644"/>
            </a:xfrm>
            <a:custGeom>
              <a:avLst/>
              <a:gdLst/>
              <a:ahLst/>
              <a:cxnLst/>
              <a:rect l="l" t="t" r="r" b="b"/>
              <a:pathLst>
                <a:path w="752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7146" y="564"/>
                  </a:lnTo>
                  <a:cubicBezTo>
                    <a:pt x="7521" y="564"/>
                    <a:pt x="7521" y="1"/>
                    <a:pt x="7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9"/>
            <p:cNvSpPr/>
            <p:nvPr/>
          </p:nvSpPr>
          <p:spPr>
            <a:xfrm>
              <a:off x="1699836" y="2562444"/>
              <a:ext cx="395328" cy="30698"/>
            </a:xfrm>
            <a:custGeom>
              <a:avLst/>
              <a:gdLst/>
              <a:ahLst/>
              <a:cxnLst/>
              <a:rect l="l" t="t" r="r" b="b"/>
              <a:pathLst>
                <a:path w="7276" h="565" extrusionOk="0">
                  <a:moveTo>
                    <a:pt x="6929" y="1"/>
                  </a:moveTo>
                  <a:cubicBezTo>
                    <a:pt x="6924" y="1"/>
                    <a:pt x="6920" y="1"/>
                    <a:pt x="6915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6915" y="564"/>
                  </a:lnTo>
                  <a:cubicBezTo>
                    <a:pt x="7271" y="550"/>
                    <a:pt x="7276" y="1"/>
                    <a:pt x="6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9"/>
            <p:cNvSpPr/>
            <p:nvPr/>
          </p:nvSpPr>
          <p:spPr>
            <a:xfrm>
              <a:off x="2103749" y="2562444"/>
              <a:ext cx="114589" cy="30698"/>
            </a:xfrm>
            <a:custGeom>
              <a:avLst/>
              <a:gdLst/>
              <a:ahLst/>
              <a:cxnLst/>
              <a:rect l="l" t="t" r="r" b="b"/>
              <a:pathLst>
                <a:path w="2109" h="565" extrusionOk="0">
                  <a:moveTo>
                    <a:pt x="1747" y="1"/>
                  </a:moveTo>
                  <a:cubicBezTo>
                    <a:pt x="1743" y="1"/>
                    <a:pt x="1738" y="1"/>
                    <a:pt x="1733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1733" y="564"/>
                  </a:lnTo>
                  <a:cubicBezTo>
                    <a:pt x="2104" y="550"/>
                    <a:pt x="2108" y="1"/>
                    <a:pt x="1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59"/>
          <p:cNvGrpSpPr/>
          <p:nvPr/>
        </p:nvGrpSpPr>
        <p:grpSpPr>
          <a:xfrm>
            <a:off x="6952907" y="2124135"/>
            <a:ext cx="519784" cy="617333"/>
            <a:chOff x="6924101" y="2289746"/>
            <a:chExt cx="507750" cy="603040"/>
          </a:xfrm>
        </p:grpSpPr>
        <p:sp>
          <p:nvSpPr>
            <p:cNvPr id="3030" name="Google Shape;3030;p59"/>
            <p:cNvSpPr/>
            <p:nvPr/>
          </p:nvSpPr>
          <p:spPr>
            <a:xfrm>
              <a:off x="6924101" y="2326554"/>
              <a:ext cx="155023" cy="257477"/>
            </a:xfrm>
            <a:custGeom>
              <a:avLst/>
              <a:gdLst/>
              <a:ahLst/>
              <a:cxnLst/>
              <a:rect l="l" t="t" r="r" b="b"/>
              <a:pathLst>
                <a:path w="3407" h="5659" extrusionOk="0">
                  <a:moveTo>
                    <a:pt x="592" y="0"/>
                  </a:moveTo>
                  <a:cubicBezTo>
                    <a:pt x="260" y="0"/>
                    <a:pt x="0" y="260"/>
                    <a:pt x="0" y="592"/>
                  </a:cubicBezTo>
                  <a:lnTo>
                    <a:pt x="0" y="1415"/>
                  </a:lnTo>
                  <a:cubicBezTo>
                    <a:pt x="0" y="3378"/>
                    <a:pt x="1011" y="3797"/>
                    <a:pt x="1819" y="4129"/>
                  </a:cubicBezTo>
                  <a:cubicBezTo>
                    <a:pt x="2281" y="4316"/>
                    <a:pt x="2671" y="4475"/>
                    <a:pt x="2858" y="4865"/>
                  </a:cubicBezTo>
                  <a:cubicBezTo>
                    <a:pt x="2916" y="4952"/>
                    <a:pt x="2902" y="5067"/>
                    <a:pt x="2829" y="5154"/>
                  </a:cubicBezTo>
                  <a:cubicBezTo>
                    <a:pt x="2759" y="5224"/>
                    <a:pt x="2661" y="5266"/>
                    <a:pt x="2560" y="5266"/>
                  </a:cubicBezTo>
                  <a:cubicBezTo>
                    <a:pt x="2515" y="5266"/>
                    <a:pt x="2469" y="5258"/>
                    <a:pt x="2425" y="5240"/>
                  </a:cubicBezTo>
                  <a:cubicBezTo>
                    <a:pt x="2295" y="5183"/>
                    <a:pt x="2266" y="5009"/>
                    <a:pt x="2266" y="4865"/>
                  </a:cubicBezTo>
                  <a:cubicBezTo>
                    <a:pt x="2274" y="4731"/>
                    <a:pt x="2175" y="4663"/>
                    <a:pt x="2074" y="4663"/>
                  </a:cubicBezTo>
                  <a:cubicBezTo>
                    <a:pt x="1979" y="4663"/>
                    <a:pt x="1884" y="4724"/>
                    <a:pt x="1877" y="4851"/>
                  </a:cubicBezTo>
                  <a:cubicBezTo>
                    <a:pt x="1877" y="5024"/>
                    <a:pt x="1891" y="5442"/>
                    <a:pt x="2281" y="5616"/>
                  </a:cubicBezTo>
                  <a:cubicBezTo>
                    <a:pt x="2353" y="5644"/>
                    <a:pt x="2454" y="5659"/>
                    <a:pt x="2541" y="5659"/>
                  </a:cubicBezTo>
                  <a:cubicBezTo>
                    <a:pt x="2757" y="5659"/>
                    <a:pt x="2959" y="5572"/>
                    <a:pt x="3104" y="5428"/>
                  </a:cubicBezTo>
                  <a:cubicBezTo>
                    <a:pt x="3306" y="5226"/>
                    <a:pt x="3349" y="4937"/>
                    <a:pt x="3219" y="4692"/>
                  </a:cubicBezTo>
                  <a:cubicBezTo>
                    <a:pt x="2959" y="4158"/>
                    <a:pt x="2454" y="3956"/>
                    <a:pt x="1963" y="3768"/>
                  </a:cubicBezTo>
                  <a:cubicBezTo>
                    <a:pt x="1588" y="3609"/>
                    <a:pt x="1184" y="3436"/>
                    <a:pt x="881" y="3118"/>
                  </a:cubicBezTo>
                  <a:cubicBezTo>
                    <a:pt x="549" y="2743"/>
                    <a:pt x="390" y="2180"/>
                    <a:pt x="390" y="1415"/>
                  </a:cubicBezTo>
                  <a:lnTo>
                    <a:pt x="390" y="592"/>
                  </a:lnTo>
                  <a:cubicBezTo>
                    <a:pt x="390" y="477"/>
                    <a:pt x="476" y="390"/>
                    <a:pt x="592" y="390"/>
                  </a:cubicBezTo>
                  <a:cubicBezTo>
                    <a:pt x="895" y="390"/>
                    <a:pt x="1198" y="549"/>
                    <a:pt x="1371" y="809"/>
                  </a:cubicBezTo>
                  <a:lnTo>
                    <a:pt x="1516" y="1025"/>
                  </a:lnTo>
                  <a:cubicBezTo>
                    <a:pt x="1689" y="1256"/>
                    <a:pt x="1949" y="1400"/>
                    <a:pt x="2223" y="1400"/>
                  </a:cubicBezTo>
                  <a:lnTo>
                    <a:pt x="3147" y="1400"/>
                  </a:lnTo>
                  <a:cubicBezTo>
                    <a:pt x="3407" y="1400"/>
                    <a:pt x="3407" y="996"/>
                    <a:pt x="3147" y="996"/>
                  </a:cubicBezTo>
                  <a:lnTo>
                    <a:pt x="2223" y="996"/>
                  </a:lnTo>
                  <a:cubicBezTo>
                    <a:pt x="2079" y="996"/>
                    <a:pt x="1934" y="924"/>
                    <a:pt x="1848" y="809"/>
                  </a:cubicBezTo>
                  <a:lnTo>
                    <a:pt x="1689" y="578"/>
                  </a:lnTo>
                  <a:cubicBezTo>
                    <a:pt x="1444" y="217"/>
                    <a:pt x="1025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9"/>
            <p:cNvSpPr/>
            <p:nvPr/>
          </p:nvSpPr>
          <p:spPr>
            <a:xfrm>
              <a:off x="7276145" y="2326554"/>
              <a:ext cx="155706" cy="257477"/>
            </a:xfrm>
            <a:custGeom>
              <a:avLst/>
              <a:gdLst/>
              <a:ahLst/>
              <a:cxnLst/>
              <a:rect l="l" t="t" r="r" b="b"/>
              <a:pathLst>
                <a:path w="3422" h="5659" extrusionOk="0">
                  <a:moveTo>
                    <a:pt x="2830" y="0"/>
                  </a:moveTo>
                  <a:cubicBezTo>
                    <a:pt x="2382" y="0"/>
                    <a:pt x="1964" y="217"/>
                    <a:pt x="1718" y="578"/>
                  </a:cubicBezTo>
                  <a:lnTo>
                    <a:pt x="1574" y="794"/>
                  </a:lnTo>
                  <a:cubicBezTo>
                    <a:pt x="1487" y="924"/>
                    <a:pt x="1343" y="996"/>
                    <a:pt x="1184" y="996"/>
                  </a:cubicBezTo>
                  <a:lnTo>
                    <a:pt x="260" y="996"/>
                  </a:lnTo>
                  <a:cubicBezTo>
                    <a:pt x="0" y="996"/>
                    <a:pt x="0" y="1386"/>
                    <a:pt x="260" y="1386"/>
                  </a:cubicBezTo>
                  <a:lnTo>
                    <a:pt x="1184" y="1386"/>
                  </a:lnTo>
                  <a:cubicBezTo>
                    <a:pt x="1197" y="1387"/>
                    <a:pt x="1211" y="1387"/>
                    <a:pt x="1224" y="1387"/>
                  </a:cubicBezTo>
                  <a:cubicBezTo>
                    <a:pt x="1497" y="1387"/>
                    <a:pt x="1740" y="1246"/>
                    <a:pt x="1891" y="1025"/>
                  </a:cubicBezTo>
                  <a:lnTo>
                    <a:pt x="2050" y="794"/>
                  </a:lnTo>
                  <a:cubicBezTo>
                    <a:pt x="2224" y="549"/>
                    <a:pt x="2512" y="390"/>
                    <a:pt x="2830" y="390"/>
                  </a:cubicBezTo>
                  <a:cubicBezTo>
                    <a:pt x="2931" y="390"/>
                    <a:pt x="3032" y="477"/>
                    <a:pt x="3032" y="592"/>
                  </a:cubicBezTo>
                  <a:lnTo>
                    <a:pt x="3032" y="1415"/>
                  </a:lnTo>
                  <a:cubicBezTo>
                    <a:pt x="3032" y="2180"/>
                    <a:pt x="2859" y="2743"/>
                    <a:pt x="2527" y="3104"/>
                  </a:cubicBezTo>
                  <a:cubicBezTo>
                    <a:pt x="2238" y="3436"/>
                    <a:pt x="1834" y="3595"/>
                    <a:pt x="1444" y="3753"/>
                  </a:cubicBezTo>
                  <a:cubicBezTo>
                    <a:pt x="968" y="3970"/>
                    <a:pt x="462" y="4158"/>
                    <a:pt x="203" y="4692"/>
                  </a:cubicBezTo>
                  <a:cubicBezTo>
                    <a:pt x="73" y="4923"/>
                    <a:pt x="116" y="5226"/>
                    <a:pt x="304" y="5414"/>
                  </a:cubicBezTo>
                  <a:cubicBezTo>
                    <a:pt x="462" y="5572"/>
                    <a:pt x="664" y="5659"/>
                    <a:pt x="881" y="5659"/>
                  </a:cubicBezTo>
                  <a:cubicBezTo>
                    <a:pt x="968" y="5659"/>
                    <a:pt x="1054" y="5644"/>
                    <a:pt x="1141" y="5601"/>
                  </a:cubicBezTo>
                  <a:cubicBezTo>
                    <a:pt x="1516" y="5442"/>
                    <a:pt x="1531" y="5038"/>
                    <a:pt x="1531" y="4851"/>
                  </a:cubicBezTo>
                  <a:cubicBezTo>
                    <a:pt x="1524" y="4724"/>
                    <a:pt x="1428" y="4663"/>
                    <a:pt x="1333" y="4663"/>
                  </a:cubicBezTo>
                  <a:cubicBezTo>
                    <a:pt x="1233" y="4663"/>
                    <a:pt x="1133" y="4731"/>
                    <a:pt x="1141" y="4865"/>
                  </a:cubicBezTo>
                  <a:cubicBezTo>
                    <a:pt x="1141" y="5009"/>
                    <a:pt x="1126" y="5183"/>
                    <a:pt x="982" y="5240"/>
                  </a:cubicBezTo>
                  <a:cubicBezTo>
                    <a:pt x="939" y="5253"/>
                    <a:pt x="895" y="5260"/>
                    <a:pt x="853" y="5260"/>
                  </a:cubicBezTo>
                  <a:cubicBezTo>
                    <a:pt x="755" y="5260"/>
                    <a:pt x="663" y="5224"/>
                    <a:pt x="592" y="5154"/>
                  </a:cubicBezTo>
                  <a:cubicBezTo>
                    <a:pt x="506" y="5067"/>
                    <a:pt x="491" y="4952"/>
                    <a:pt x="549" y="4851"/>
                  </a:cubicBezTo>
                  <a:cubicBezTo>
                    <a:pt x="751" y="4461"/>
                    <a:pt x="1141" y="4302"/>
                    <a:pt x="1588" y="4114"/>
                  </a:cubicBezTo>
                  <a:cubicBezTo>
                    <a:pt x="2411" y="3797"/>
                    <a:pt x="3422" y="3378"/>
                    <a:pt x="3422" y="1415"/>
                  </a:cubicBezTo>
                  <a:lnTo>
                    <a:pt x="3422" y="592"/>
                  </a:lnTo>
                  <a:cubicBezTo>
                    <a:pt x="3422" y="260"/>
                    <a:pt x="3147" y="0"/>
                    <a:pt x="2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9"/>
            <p:cNvSpPr/>
            <p:nvPr/>
          </p:nvSpPr>
          <p:spPr>
            <a:xfrm>
              <a:off x="7157933" y="2632624"/>
              <a:ext cx="39450" cy="179993"/>
            </a:xfrm>
            <a:custGeom>
              <a:avLst/>
              <a:gdLst/>
              <a:ahLst/>
              <a:cxnLst/>
              <a:rect l="l" t="t" r="r" b="b"/>
              <a:pathLst>
                <a:path w="867" h="3956" extrusionOk="0">
                  <a:moveTo>
                    <a:pt x="0" y="0"/>
                  </a:moveTo>
                  <a:lnTo>
                    <a:pt x="0" y="3955"/>
                  </a:lnTo>
                  <a:lnTo>
                    <a:pt x="866" y="3955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9"/>
            <p:cNvSpPr/>
            <p:nvPr/>
          </p:nvSpPr>
          <p:spPr>
            <a:xfrm>
              <a:off x="7032440" y="2309447"/>
              <a:ext cx="291027" cy="355391"/>
            </a:xfrm>
            <a:custGeom>
              <a:avLst/>
              <a:gdLst/>
              <a:ahLst/>
              <a:cxnLst/>
              <a:rect l="l" t="t" r="r" b="b"/>
              <a:pathLst>
                <a:path w="6396" h="7811" extrusionOk="0">
                  <a:moveTo>
                    <a:pt x="1" y="1"/>
                  </a:moveTo>
                  <a:lnTo>
                    <a:pt x="1" y="2570"/>
                  </a:lnTo>
                  <a:cubicBezTo>
                    <a:pt x="1" y="4375"/>
                    <a:pt x="867" y="6093"/>
                    <a:pt x="2325" y="7175"/>
                  </a:cubicBezTo>
                  <a:lnTo>
                    <a:pt x="3191" y="7810"/>
                  </a:lnTo>
                  <a:lnTo>
                    <a:pt x="4072" y="7175"/>
                  </a:lnTo>
                  <a:cubicBezTo>
                    <a:pt x="5530" y="6093"/>
                    <a:pt x="6396" y="4375"/>
                    <a:pt x="6396" y="2570"/>
                  </a:cubicBezTo>
                  <a:lnTo>
                    <a:pt x="6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9"/>
            <p:cNvSpPr/>
            <p:nvPr/>
          </p:nvSpPr>
          <p:spPr>
            <a:xfrm>
              <a:off x="7150698" y="2309447"/>
              <a:ext cx="172769" cy="355391"/>
            </a:xfrm>
            <a:custGeom>
              <a:avLst/>
              <a:gdLst/>
              <a:ahLst/>
              <a:cxnLst/>
              <a:rect l="l" t="t" r="r" b="b"/>
              <a:pathLst>
                <a:path w="3797" h="7811" extrusionOk="0">
                  <a:moveTo>
                    <a:pt x="2584" y="1"/>
                  </a:moveTo>
                  <a:lnTo>
                    <a:pt x="2584" y="2570"/>
                  </a:lnTo>
                  <a:cubicBezTo>
                    <a:pt x="2584" y="4375"/>
                    <a:pt x="1718" y="6093"/>
                    <a:pt x="260" y="7175"/>
                  </a:cubicBezTo>
                  <a:lnTo>
                    <a:pt x="0" y="7363"/>
                  </a:lnTo>
                  <a:lnTo>
                    <a:pt x="592" y="7810"/>
                  </a:lnTo>
                  <a:lnTo>
                    <a:pt x="1458" y="7175"/>
                  </a:lnTo>
                  <a:cubicBezTo>
                    <a:pt x="2931" y="6093"/>
                    <a:pt x="3797" y="4389"/>
                    <a:pt x="3797" y="2570"/>
                  </a:cubicBezTo>
                  <a:lnTo>
                    <a:pt x="3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9"/>
            <p:cNvSpPr/>
            <p:nvPr/>
          </p:nvSpPr>
          <p:spPr>
            <a:xfrm>
              <a:off x="7014057" y="2289746"/>
              <a:ext cx="328474" cy="39447"/>
            </a:xfrm>
            <a:custGeom>
              <a:avLst/>
              <a:gdLst/>
              <a:ahLst/>
              <a:cxnLst/>
              <a:rect l="l" t="t" r="r" b="b"/>
              <a:pathLst>
                <a:path w="7219" h="867" extrusionOk="0">
                  <a:moveTo>
                    <a:pt x="174" y="1"/>
                  </a:moveTo>
                  <a:cubicBezTo>
                    <a:pt x="73" y="1"/>
                    <a:pt x="1" y="73"/>
                    <a:pt x="1" y="174"/>
                  </a:cubicBezTo>
                  <a:lnTo>
                    <a:pt x="1" y="694"/>
                  </a:lnTo>
                  <a:cubicBezTo>
                    <a:pt x="1" y="795"/>
                    <a:pt x="73" y="867"/>
                    <a:pt x="174" y="867"/>
                  </a:cubicBezTo>
                  <a:lnTo>
                    <a:pt x="7031" y="867"/>
                  </a:lnTo>
                  <a:cubicBezTo>
                    <a:pt x="7132" y="867"/>
                    <a:pt x="7218" y="795"/>
                    <a:pt x="7218" y="694"/>
                  </a:cubicBezTo>
                  <a:lnTo>
                    <a:pt x="7218" y="174"/>
                  </a:lnTo>
                  <a:cubicBezTo>
                    <a:pt x="7218" y="73"/>
                    <a:pt x="7132" y="1"/>
                    <a:pt x="70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9"/>
            <p:cNvSpPr/>
            <p:nvPr/>
          </p:nvSpPr>
          <p:spPr>
            <a:xfrm>
              <a:off x="7287293" y="2289746"/>
              <a:ext cx="55239" cy="39447"/>
            </a:xfrm>
            <a:custGeom>
              <a:avLst/>
              <a:gdLst/>
              <a:ahLst/>
              <a:cxnLst/>
              <a:rect l="l" t="t" r="r" b="b"/>
              <a:pathLst>
                <a:path w="1214" h="867" extrusionOk="0">
                  <a:moveTo>
                    <a:pt x="1" y="1"/>
                  </a:moveTo>
                  <a:lnTo>
                    <a:pt x="1" y="867"/>
                  </a:lnTo>
                  <a:lnTo>
                    <a:pt x="1026" y="867"/>
                  </a:lnTo>
                  <a:cubicBezTo>
                    <a:pt x="1127" y="867"/>
                    <a:pt x="1213" y="795"/>
                    <a:pt x="1213" y="694"/>
                  </a:cubicBezTo>
                  <a:lnTo>
                    <a:pt x="1213" y="174"/>
                  </a:lnTo>
                  <a:cubicBezTo>
                    <a:pt x="1213" y="73"/>
                    <a:pt x="1127" y="1"/>
                    <a:pt x="1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9"/>
            <p:cNvSpPr/>
            <p:nvPr/>
          </p:nvSpPr>
          <p:spPr>
            <a:xfrm>
              <a:off x="7107335" y="2397623"/>
              <a:ext cx="142601" cy="135450"/>
            </a:xfrm>
            <a:custGeom>
              <a:avLst/>
              <a:gdLst/>
              <a:ahLst/>
              <a:cxnLst/>
              <a:rect l="l" t="t" r="r" b="b"/>
              <a:pathLst>
                <a:path w="3134" h="2977" extrusionOk="0">
                  <a:moveTo>
                    <a:pt x="1567" y="1"/>
                  </a:moveTo>
                  <a:cubicBezTo>
                    <a:pt x="1560" y="1"/>
                    <a:pt x="1552" y="4"/>
                    <a:pt x="1545" y="12"/>
                  </a:cubicBezTo>
                  <a:lnTo>
                    <a:pt x="1083" y="921"/>
                  </a:lnTo>
                  <a:cubicBezTo>
                    <a:pt x="1083" y="936"/>
                    <a:pt x="1069" y="950"/>
                    <a:pt x="1054" y="950"/>
                  </a:cubicBezTo>
                  <a:lnTo>
                    <a:pt x="44" y="1094"/>
                  </a:lnTo>
                  <a:cubicBezTo>
                    <a:pt x="15" y="1094"/>
                    <a:pt x="1" y="1138"/>
                    <a:pt x="15" y="1167"/>
                  </a:cubicBezTo>
                  <a:lnTo>
                    <a:pt x="751" y="1888"/>
                  </a:lnTo>
                  <a:cubicBezTo>
                    <a:pt x="766" y="1903"/>
                    <a:pt x="766" y="1903"/>
                    <a:pt x="766" y="1917"/>
                  </a:cubicBezTo>
                  <a:lnTo>
                    <a:pt x="592" y="2928"/>
                  </a:lnTo>
                  <a:cubicBezTo>
                    <a:pt x="582" y="2960"/>
                    <a:pt x="595" y="2976"/>
                    <a:pt x="621" y="2976"/>
                  </a:cubicBezTo>
                  <a:cubicBezTo>
                    <a:pt x="629" y="2976"/>
                    <a:pt x="639" y="2975"/>
                    <a:pt x="650" y="2971"/>
                  </a:cubicBezTo>
                  <a:lnTo>
                    <a:pt x="1545" y="2495"/>
                  </a:lnTo>
                  <a:lnTo>
                    <a:pt x="1588" y="2495"/>
                  </a:lnTo>
                  <a:lnTo>
                    <a:pt x="2483" y="2971"/>
                  </a:lnTo>
                  <a:cubicBezTo>
                    <a:pt x="2491" y="2975"/>
                    <a:pt x="2498" y="2976"/>
                    <a:pt x="2505" y="2976"/>
                  </a:cubicBezTo>
                  <a:cubicBezTo>
                    <a:pt x="2525" y="2976"/>
                    <a:pt x="2541" y="2960"/>
                    <a:pt x="2541" y="2928"/>
                  </a:cubicBezTo>
                  <a:lnTo>
                    <a:pt x="2368" y="1917"/>
                  </a:lnTo>
                  <a:cubicBezTo>
                    <a:pt x="2354" y="1903"/>
                    <a:pt x="2368" y="1903"/>
                    <a:pt x="2368" y="1888"/>
                  </a:cubicBezTo>
                  <a:lnTo>
                    <a:pt x="3104" y="1167"/>
                  </a:lnTo>
                  <a:cubicBezTo>
                    <a:pt x="3133" y="1138"/>
                    <a:pt x="3119" y="1094"/>
                    <a:pt x="3090" y="1094"/>
                  </a:cubicBezTo>
                  <a:lnTo>
                    <a:pt x="2065" y="950"/>
                  </a:lnTo>
                  <a:cubicBezTo>
                    <a:pt x="2050" y="950"/>
                    <a:pt x="2050" y="936"/>
                    <a:pt x="2036" y="921"/>
                  </a:cubicBezTo>
                  <a:lnTo>
                    <a:pt x="1588" y="12"/>
                  </a:lnTo>
                  <a:cubicBezTo>
                    <a:pt x="1581" y="4"/>
                    <a:pt x="1574" y="1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9"/>
            <p:cNvSpPr/>
            <p:nvPr/>
          </p:nvSpPr>
          <p:spPr>
            <a:xfrm>
              <a:off x="7140187" y="2641815"/>
              <a:ext cx="75578" cy="36808"/>
            </a:xfrm>
            <a:custGeom>
              <a:avLst/>
              <a:gdLst/>
              <a:ahLst/>
              <a:cxnLst/>
              <a:rect l="l" t="t" r="r" b="b"/>
              <a:pathLst>
                <a:path w="1661" h="809" extrusionOk="0">
                  <a:moveTo>
                    <a:pt x="332" y="0"/>
                  </a:moveTo>
                  <a:cubicBezTo>
                    <a:pt x="145" y="0"/>
                    <a:pt x="0" y="145"/>
                    <a:pt x="0" y="332"/>
                  </a:cubicBezTo>
                  <a:lnTo>
                    <a:pt x="0" y="477"/>
                  </a:lnTo>
                  <a:cubicBezTo>
                    <a:pt x="0" y="664"/>
                    <a:pt x="145" y="809"/>
                    <a:pt x="332" y="809"/>
                  </a:cubicBezTo>
                  <a:lnTo>
                    <a:pt x="1328" y="809"/>
                  </a:lnTo>
                  <a:cubicBezTo>
                    <a:pt x="1502" y="809"/>
                    <a:pt x="1660" y="664"/>
                    <a:pt x="1660" y="477"/>
                  </a:cubicBezTo>
                  <a:lnTo>
                    <a:pt x="1660" y="332"/>
                  </a:lnTo>
                  <a:cubicBezTo>
                    <a:pt x="1660" y="145"/>
                    <a:pt x="1502" y="0"/>
                    <a:pt x="1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9"/>
            <p:cNvSpPr/>
            <p:nvPr/>
          </p:nvSpPr>
          <p:spPr>
            <a:xfrm>
              <a:off x="7100783" y="2785637"/>
              <a:ext cx="154386" cy="53234"/>
            </a:xfrm>
            <a:custGeom>
              <a:avLst/>
              <a:gdLst/>
              <a:ahLst/>
              <a:cxnLst/>
              <a:rect l="l" t="t" r="r" b="b"/>
              <a:pathLst>
                <a:path w="3393" h="1170" extrusionOk="0">
                  <a:moveTo>
                    <a:pt x="448" y="1"/>
                  </a:moveTo>
                  <a:cubicBezTo>
                    <a:pt x="202" y="1"/>
                    <a:pt x="0" y="203"/>
                    <a:pt x="0" y="448"/>
                  </a:cubicBezTo>
                  <a:lnTo>
                    <a:pt x="0" y="1170"/>
                  </a:lnTo>
                  <a:lnTo>
                    <a:pt x="3393" y="1170"/>
                  </a:lnTo>
                  <a:lnTo>
                    <a:pt x="3393" y="448"/>
                  </a:lnTo>
                  <a:cubicBezTo>
                    <a:pt x="3393" y="203"/>
                    <a:pt x="3190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9"/>
            <p:cNvSpPr/>
            <p:nvPr/>
          </p:nvSpPr>
          <p:spPr>
            <a:xfrm>
              <a:off x="7200613" y="2785637"/>
              <a:ext cx="54556" cy="53234"/>
            </a:xfrm>
            <a:custGeom>
              <a:avLst/>
              <a:gdLst/>
              <a:ahLst/>
              <a:cxnLst/>
              <a:rect l="l" t="t" r="r" b="b"/>
              <a:pathLst>
                <a:path w="1199" h="1170" extrusionOk="0">
                  <a:moveTo>
                    <a:pt x="0" y="1"/>
                  </a:moveTo>
                  <a:lnTo>
                    <a:pt x="0" y="1170"/>
                  </a:lnTo>
                  <a:lnTo>
                    <a:pt x="1199" y="1170"/>
                  </a:lnTo>
                  <a:lnTo>
                    <a:pt x="1199" y="448"/>
                  </a:lnTo>
                  <a:cubicBezTo>
                    <a:pt x="1199" y="203"/>
                    <a:pt x="996" y="1"/>
                    <a:pt x="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9"/>
            <p:cNvSpPr/>
            <p:nvPr/>
          </p:nvSpPr>
          <p:spPr>
            <a:xfrm>
              <a:off x="7044953" y="2825721"/>
              <a:ext cx="264727" cy="67020"/>
            </a:xfrm>
            <a:custGeom>
              <a:avLst/>
              <a:gdLst/>
              <a:ahLst/>
              <a:cxnLst/>
              <a:rect l="l" t="t" r="r" b="b"/>
              <a:pathLst>
                <a:path w="5818" h="1473" extrusionOk="0">
                  <a:moveTo>
                    <a:pt x="462" y="0"/>
                  </a:moveTo>
                  <a:cubicBezTo>
                    <a:pt x="332" y="0"/>
                    <a:pt x="231" y="87"/>
                    <a:pt x="217" y="202"/>
                  </a:cubicBezTo>
                  <a:lnTo>
                    <a:pt x="29" y="1169"/>
                  </a:lnTo>
                  <a:cubicBezTo>
                    <a:pt x="0" y="1328"/>
                    <a:pt x="116" y="1473"/>
                    <a:pt x="274" y="1473"/>
                  </a:cubicBezTo>
                  <a:lnTo>
                    <a:pt x="5558" y="1473"/>
                  </a:lnTo>
                  <a:cubicBezTo>
                    <a:pt x="5717" y="1458"/>
                    <a:pt x="5818" y="1328"/>
                    <a:pt x="5789" y="1169"/>
                  </a:cubicBezTo>
                  <a:lnTo>
                    <a:pt x="5616" y="202"/>
                  </a:lnTo>
                  <a:cubicBezTo>
                    <a:pt x="5587" y="87"/>
                    <a:pt x="5486" y="0"/>
                    <a:pt x="5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9"/>
            <p:cNvSpPr/>
            <p:nvPr/>
          </p:nvSpPr>
          <p:spPr>
            <a:xfrm>
              <a:off x="7243976" y="2825721"/>
              <a:ext cx="66978" cy="67065"/>
            </a:xfrm>
            <a:custGeom>
              <a:avLst/>
              <a:gdLst/>
              <a:ahLst/>
              <a:cxnLst/>
              <a:rect l="l" t="t" r="r" b="b"/>
              <a:pathLst>
                <a:path w="1472" h="1474" extrusionOk="0">
                  <a:moveTo>
                    <a:pt x="0" y="0"/>
                  </a:moveTo>
                  <a:lnTo>
                    <a:pt x="274" y="1473"/>
                  </a:lnTo>
                  <a:lnTo>
                    <a:pt x="1184" y="1473"/>
                  </a:lnTo>
                  <a:cubicBezTo>
                    <a:pt x="1191" y="1473"/>
                    <a:pt x="1197" y="1473"/>
                    <a:pt x="1204" y="1473"/>
                  </a:cubicBezTo>
                  <a:cubicBezTo>
                    <a:pt x="1353" y="1473"/>
                    <a:pt x="1471" y="1321"/>
                    <a:pt x="1444" y="1169"/>
                  </a:cubicBezTo>
                  <a:lnTo>
                    <a:pt x="1256" y="202"/>
                  </a:lnTo>
                  <a:cubicBezTo>
                    <a:pt x="1227" y="87"/>
                    <a:pt x="1126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5" grpId="0"/>
      <p:bldP spid="2987" grpId="0"/>
      <p:bldP spid="2989" grpId="0"/>
      <p:bldP spid="2992" grpId="0" animBg="1"/>
      <p:bldP spid="2993" grpId="0" animBg="1"/>
      <p:bldP spid="30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3;p44">
            <a:extLst>
              <a:ext uri="{FF2B5EF4-FFF2-40B4-BE49-F238E27FC236}">
                <a16:creationId xmlns:a16="http://schemas.microsoft.com/office/drawing/2014/main" id="{DCA68665-FBBF-4790-9E81-95BBCF8044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952" y="1412191"/>
            <a:ext cx="434420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đi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với tốc 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là 12 km/h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hết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20 min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quãng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?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54" name="Picture 2" descr="Mulher mujer GIF on GIFER - by Hugigamand">
            <a:extLst>
              <a:ext uri="{FF2B5EF4-FFF2-40B4-BE49-F238E27FC236}">
                <a16:creationId xmlns:a16="http://schemas.microsoft.com/office/drawing/2014/main" id="{02DA5AFA-0170-4162-A1F9-E8A7B58CCC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0459" y="755705"/>
            <a:ext cx="4344206" cy="3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506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Mulher mujer GIF on GIFER - by Hugigamand">
            <a:extLst>
              <a:ext uri="{FF2B5EF4-FFF2-40B4-BE49-F238E27FC236}">
                <a16:creationId xmlns:a16="http://schemas.microsoft.com/office/drawing/2014/main" id="{B34A92E1-EA9C-4E16-81BC-6FA9ADEB6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32" y="1378901"/>
            <a:ext cx="4112058" cy="308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 err="1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Giải</a:t>
                </a: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:</a:t>
                </a:r>
                <a:b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</a:br>
                <a:r>
                  <a:rPr lang="en-US" sz="2000" b="0" dirty="0" err="1">
                    <a:sym typeface="Arial"/>
                  </a:rPr>
                  <a:t>Đổi</a:t>
                </a:r>
                <a:r>
                  <a:rPr lang="en-US" sz="2000" b="0" dirty="0">
                    <a:sym typeface="Arial"/>
                  </a:rPr>
                  <a:t>: 20 min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b="0" dirty="0">
                    <a:sym typeface="Arial"/>
                  </a:rPr>
                  <a:t> h</a:t>
                </a:r>
                <a:br>
                  <a:rPr lang="en-US" sz="2000" b="0" dirty="0">
                    <a:sym typeface="Arial"/>
                  </a:rPr>
                </a:br>
                <a:endParaRPr sz="2000" b="0" dirty="0">
                  <a:sym typeface="Arial"/>
                </a:endParaRPr>
              </a:p>
            </p:txBody>
          </p:sp>
        </mc:Choice>
        <mc:Fallback xmlns="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blipFill>
                <a:blip r:embed="rId4"/>
                <a:stretch>
                  <a:fillRect l="-1786" t="-47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Quãng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B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trường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s = v.t</a:t>
                </a:r>
                <a:r>
                  <a:rPr lang="ar-AE" sz="2000" b="0" dirty="0"/>
                  <a:t>= </a:t>
                </a:r>
                <a:r>
                  <a:rPr lang="en-US" sz="2000" b="0" dirty="0"/>
                  <a:t> 12 .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 4 km</a:t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blipFill>
                <a:blip r:embed="rId5"/>
                <a:stretch>
                  <a:fillRect l="-1245" t="-120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83;p44">
            <a:extLst>
              <a:ext uri="{FF2B5EF4-FFF2-40B4-BE49-F238E27FC236}">
                <a16:creationId xmlns:a16="http://schemas.microsoft.com/office/drawing/2014/main" id="{D3F22BFA-0AF2-4071-9313-9A42DC1207A7}"/>
              </a:ext>
            </a:extLst>
          </p:cNvPr>
          <p:cNvSpPr txBox="1">
            <a:spLocks/>
          </p:cNvSpPr>
          <p:nvPr/>
        </p:nvSpPr>
        <p:spPr>
          <a:xfrm>
            <a:off x="4074375" y="50249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12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20 min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?</a:t>
            </a:r>
          </a:p>
        </p:txBody>
      </p:sp>
    </p:spTree>
    <p:extLst>
      <p:ext uri="{BB962C8B-B14F-4D97-AF65-F5344CB8AC3E}">
        <p14:creationId xmlns:p14="http://schemas.microsoft.com/office/powerpoint/2010/main" val="425952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9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CF65394E-61D1-471B-A899-AED93725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76" y="0"/>
            <a:ext cx="10736351" cy="603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7EA3A3-F202-4A42-B45E-2FCA60ED5F5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783;p44">
            <a:extLst>
              <a:ext uri="{FF2B5EF4-FFF2-40B4-BE49-F238E27FC236}">
                <a16:creationId xmlns:a16="http://schemas.microsoft.com/office/drawing/2014/main" id="{0384A98F-2AA8-4BE6-87B1-14FB40BAB51C}"/>
              </a:ext>
            </a:extLst>
          </p:cNvPr>
          <p:cNvSpPr txBox="1">
            <a:spLocks/>
          </p:cNvSpPr>
          <p:nvPr/>
        </p:nvSpPr>
        <p:spPr>
          <a:xfrm>
            <a:off x="913710" y="1457717"/>
            <a:ext cx="7316577" cy="247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bộ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từ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một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cách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2,4 km </a:t>
            </a:r>
            <a:r>
              <a:rPr lang="en-US" dirty="0" err="1">
                <a:solidFill>
                  <a:srgbClr val="FDF2E9"/>
                </a:solidFill>
              </a:rPr>
              <a:t>với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tốc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độ</a:t>
            </a:r>
            <a:r>
              <a:rPr lang="en-US" dirty="0">
                <a:solidFill>
                  <a:srgbClr val="FDF2E9"/>
                </a:solidFill>
              </a:rPr>
              <a:t> 4,8 km. </a:t>
            </a:r>
            <a:r>
              <a:rPr lang="en-US" dirty="0" err="1">
                <a:solidFill>
                  <a:srgbClr val="FDF2E9"/>
                </a:solidFill>
              </a:rPr>
              <a:t>Tính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gian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và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điểm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của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đó</a:t>
            </a:r>
            <a:r>
              <a:rPr lang="en-US" dirty="0">
                <a:solidFill>
                  <a:srgbClr val="FDF2E9"/>
                </a:solidFill>
              </a:rPr>
              <a:t>. </a:t>
            </a:r>
            <a:r>
              <a:rPr lang="en-US" dirty="0" err="1">
                <a:solidFill>
                  <a:srgbClr val="FDF2E9"/>
                </a:solidFill>
              </a:rPr>
              <a:t>Biết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khởi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hành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lúc</a:t>
            </a:r>
            <a:r>
              <a:rPr lang="en-US" dirty="0">
                <a:solidFill>
                  <a:srgbClr val="FDF2E9"/>
                </a:solidFill>
              </a:rPr>
              <a:t> 8 h 30 min</a:t>
            </a:r>
          </a:p>
        </p:txBody>
      </p:sp>
    </p:spTree>
    <p:extLst>
      <p:ext uri="{BB962C8B-B14F-4D97-AF65-F5344CB8AC3E}">
        <p14:creationId xmlns:p14="http://schemas.microsoft.com/office/powerpoint/2010/main" val="31564536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endParaRPr lang="en-US" sz="2000" b="0" dirty="0"/>
              </a:p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Thời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gian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A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siêu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thị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v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b="0" dirty="0"/>
                  <a:t> = 0,5 h = 30 min</a:t>
                </a: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blipFill>
                <a:blip r:embed="rId2"/>
                <a:stretch>
                  <a:fillRect l="-10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3670706" y="3212342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Thời</a:t>
            </a:r>
            <a:r>
              <a:rPr lang="en-US" sz="2000" b="0" dirty="0"/>
              <a:t> </a:t>
            </a:r>
            <a:r>
              <a:rPr lang="en-US" sz="2000" b="0" dirty="0" err="1"/>
              <a:t>điểm</a:t>
            </a:r>
            <a:r>
              <a:rPr lang="en-US" sz="2000" b="0" dirty="0"/>
              <a:t> </a:t>
            </a:r>
            <a:r>
              <a:rPr lang="en-US" sz="2000" b="0" dirty="0" err="1"/>
              <a:t>bạn</a:t>
            </a:r>
            <a:r>
              <a:rPr lang="en-US" sz="2000" b="0" dirty="0"/>
              <a:t> A </a:t>
            </a:r>
            <a:r>
              <a:rPr lang="en-US" sz="2000" b="0" dirty="0" err="1"/>
              <a:t>đến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thị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8 h 30 min + 30 min = 9 h</a:t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8927804C-B34A-419A-BCFD-F6D4AF2F0C5F}"/>
              </a:ext>
            </a:extLst>
          </p:cNvPr>
          <p:cNvSpPr txBox="1">
            <a:spLocks/>
          </p:cNvSpPr>
          <p:nvPr/>
        </p:nvSpPr>
        <p:spPr>
          <a:xfrm>
            <a:off x="767727" y="1381216"/>
            <a:ext cx="189114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2,4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4,8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?</a:t>
            </a:r>
          </a:p>
        </p:txBody>
      </p:sp>
      <p:pic>
        <p:nvPicPr>
          <p:cNvPr id="10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134B046C-5A95-42BA-83A0-F5F445592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" t="10702" r="9392"/>
          <a:stretch/>
        </p:blipFill>
        <p:spPr bwMode="auto">
          <a:xfrm>
            <a:off x="-170822" y="2880747"/>
            <a:ext cx="4260501" cy="25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0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899B0BBA-6418-4848-988C-D15C9483D2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76" y="1263039"/>
            <a:ext cx="4646309" cy="261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6E24B1CB-6D12-41AE-99DC-04F480E98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08" y="1577246"/>
            <a:ext cx="370158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người đi bộ với tốc độ 4 km/h. Tìm khoảng cách từ nhà đến nơi làm việc biết thời gian cần để người đó đi từ nhà đến nơi làm việc là 30 phút.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807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C96F4F26-ADC9-430E-80AA-9DD3B7682C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5525" y="3018071"/>
            <a:ext cx="3772950" cy="21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83;p44">
            <a:extLst>
              <a:ext uri="{FF2B5EF4-FFF2-40B4-BE49-F238E27FC236}">
                <a16:creationId xmlns:a16="http://schemas.microsoft.com/office/drawing/2014/main" id="{6B582004-C6EA-421E-AC08-20DC076A6DF4}"/>
              </a:ext>
            </a:extLst>
          </p:cNvPr>
          <p:cNvSpPr txBox="1">
            <a:spLocks/>
          </p:cNvSpPr>
          <p:nvPr/>
        </p:nvSpPr>
        <p:spPr>
          <a:xfrm>
            <a:off x="3045535" y="383734"/>
            <a:ext cx="3412940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/>
              <a:t>Đổi: 30 </a:t>
            </a:r>
            <a:r>
              <a:rPr lang="en-US" sz="2000" b="0" dirty="0" err="1"/>
              <a:t>phút</a:t>
            </a:r>
            <a:r>
              <a:rPr lang="en-US" sz="2000" b="0" dirty="0"/>
              <a:t> =0,5 h</a:t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2367547" y="1940174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Quãng</a:t>
            </a:r>
            <a:r>
              <a:rPr lang="en-US" sz="2000" b="0" dirty="0"/>
              <a:t> </a:t>
            </a:r>
            <a:r>
              <a:rPr lang="en-US" sz="2000" b="0" dirty="0" err="1"/>
              <a:t>đường</a:t>
            </a:r>
            <a:r>
              <a:rPr lang="en-US" sz="2000" b="0" dirty="0"/>
              <a:t> </a:t>
            </a:r>
            <a:r>
              <a:rPr lang="en-US" sz="2000" b="0" dirty="0" err="1"/>
              <a:t>người</a:t>
            </a:r>
            <a:r>
              <a:rPr lang="en-US" sz="2000" b="0" dirty="0"/>
              <a:t> </a:t>
            </a:r>
            <a:r>
              <a:rPr lang="en-US" sz="2000" b="0" dirty="0" err="1"/>
              <a:t>đó</a:t>
            </a:r>
            <a:r>
              <a:rPr lang="en-US" sz="2000" b="0" dirty="0"/>
              <a:t> </a:t>
            </a:r>
            <a:r>
              <a:rPr lang="en-US" sz="2000" b="0" dirty="0" err="1"/>
              <a:t>đi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s = v.t</a:t>
            </a:r>
            <a:r>
              <a:rPr lang="ar-AE" sz="2000" b="0" dirty="0"/>
              <a:t>= </a:t>
            </a:r>
            <a:r>
              <a:rPr lang="en-US" sz="2000" b="0" dirty="0"/>
              <a:t> 4.0,5</a:t>
            </a:r>
            <a:r>
              <a:rPr lang="ar-AE" sz="2000" b="0" dirty="0"/>
              <a:t> </a:t>
            </a:r>
            <a:r>
              <a:rPr lang="en-US" sz="2000" b="0" dirty="0"/>
              <a:t>= 2 km</a:t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" name="Google Shape;1783;p44">
            <a:extLst>
              <a:ext uri="{FF2B5EF4-FFF2-40B4-BE49-F238E27FC236}">
                <a16:creationId xmlns:a16="http://schemas.microsoft.com/office/drawing/2014/main" id="{1AE56681-64E5-40E6-B198-078A7D9A8737}"/>
              </a:ext>
            </a:extLst>
          </p:cNvPr>
          <p:cNvSpPr txBox="1">
            <a:spLocks/>
          </p:cNvSpPr>
          <p:nvPr/>
        </p:nvSpPr>
        <p:spPr>
          <a:xfrm>
            <a:off x="446296" y="1148385"/>
            <a:ext cx="8251406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2000" b="0" dirty="0"/>
              <a:t>Khoảng cách từ nhà đến nơi làm việc bằng đúng quãng đường mà người đó đã đi trong 30 phút.</a:t>
            </a:r>
            <a:br>
              <a:rPr lang="en-US" sz="2000" b="0" dirty="0"/>
            </a:b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08418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3828915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000" dirty="0"/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20739915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1750006" y="0"/>
            <a:ext cx="51834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ví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dụ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chuyển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nhanh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661976" y="2645956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viên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Usain Bolt </a:t>
            </a: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661976" y="644932"/>
            <a:ext cx="1919578" cy="1919578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6561600" y="2469889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gêpa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212806" y="726378"/>
            <a:ext cx="2320648" cy="1919578"/>
          </a:xfrm>
          <a:prstGeom prst="roundRect">
            <a:avLst/>
          </a:prstGeom>
          <a:blipFill>
            <a:blip r:embed="rId3"/>
            <a:srcRect/>
            <a:stretch>
              <a:fillRect l="-39138" b="-71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3153951" y="4448821"/>
            <a:ext cx="25913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3236856" y="2645956"/>
            <a:ext cx="2320648" cy="1919578"/>
          </a:xfrm>
          <a:prstGeom prst="roundRect">
            <a:avLst/>
          </a:prstGeom>
          <a:blipFill>
            <a:blip r:embed="rId4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255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1" grpId="0"/>
      <p:bldP spid="22" grpId="0" animBg="1"/>
      <p:bldP spid="25" grpId="0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341644" y="1371203"/>
            <a:ext cx="4088443" cy="240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>
              <a:lnSpc>
                <a:spcPct val="150000"/>
              </a:lnSpc>
              <a:buClr>
                <a:srgbClr val="16433D"/>
              </a:buClr>
              <a:defRPr/>
            </a:pPr>
            <a:r>
              <a:rPr lang="en-US" sz="2400" dirty="0" err="1">
                <a:solidFill>
                  <a:srgbClr val="16433D"/>
                </a:solidFill>
              </a:rPr>
              <a:t>Vận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động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viên</a:t>
            </a:r>
            <a:r>
              <a:rPr lang="en-US" sz="2400" dirty="0">
                <a:solidFill>
                  <a:srgbClr val="16433D"/>
                </a:solidFill>
              </a:rPr>
              <a:t> Usain Bolt </a:t>
            </a:r>
            <a:r>
              <a:rPr lang="en-US" sz="2400" dirty="0" err="1">
                <a:solidFill>
                  <a:srgbClr val="16433D"/>
                </a:solidFill>
              </a:rPr>
              <a:t>người</a:t>
            </a:r>
            <a:r>
              <a:rPr lang="en-US" sz="2400" dirty="0">
                <a:solidFill>
                  <a:srgbClr val="16433D"/>
                </a:solidFill>
              </a:rPr>
              <a:t> Jamaica -  </a:t>
            </a:r>
            <a:r>
              <a:rPr lang="en-US" sz="2400" dirty="0" err="1">
                <a:solidFill>
                  <a:srgbClr val="16433D"/>
                </a:solidFill>
              </a:rPr>
              <a:t>Kỉ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lục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thế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giới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về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chạy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100m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9,58 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sym typeface="Merriweather"/>
            </a:endParaRP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4813140" y="849172"/>
            <a:ext cx="3668884" cy="3668884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01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5004079" y="1768510"/>
            <a:ext cx="3888711" cy="18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pa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gấp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3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Usian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Bolt –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120 km/h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68716" y="859954"/>
            <a:ext cx="4138905" cy="3423592"/>
          </a:xfrm>
          <a:prstGeom prst="roundRect">
            <a:avLst/>
          </a:prstGeom>
          <a:blipFill>
            <a:blip r:embed="rId2"/>
            <a:srcRect/>
            <a:stretch>
              <a:fillRect l="-30711" r="8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289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42"/>
          <p:cNvSpPr/>
          <p:nvPr/>
        </p:nvSpPr>
        <p:spPr>
          <a:xfrm>
            <a:off x="2691615" y="579928"/>
            <a:ext cx="794311" cy="1229144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42"/>
          <p:cNvSpPr/>
          <p:nvPr/>
        </p:nvSpPr>
        <p:spPr>
          <a:xfrm>
            <a:off x="1833157" y="511717"/>
            <a:ext cx="441303" cy="513506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42"/>
          <p:cNvSpPr/>
          <p:nvPr/>
        </p:nvSpPr>
        <p:spPr>
          <a:xfrm>
            <a:off x="1949496" y="800555"/>
            <a:ext cx="123578" cy="30731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42"/>
          <p:cNvSpPr/>
          <p:nvPr/>
        </p:nvSpPr>
        <p:spPr>
          <a:xfrm>
            <a:off x="1949496" y="688233"/>
            <a:ext cx="123578" cy="112346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2"/>
          <p:cNvSpPr/>
          <p:nvPr/>
        </p:nvSpPr>
        <p:spPr>
          <a:xfrm>
            <a:off x="1986392" y="686622"/>
            <a:ext cx="48970" cy="58229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2"/>
          <p:cNvSpPr/>
          <p:nvPr/>
        </p:nvSpPr>
        <p:spPr>
          <a:xfrm>
            <a:off x="1950290" y="1039342"/>
            <a:ext cx="124396" cy="5171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2"/>
          <p:cNvSpPr/>
          <p:nvPr/>
        </p:nvSpPr>
        <p:spPr>
          <a:xfrm>
            <a:off x="1950290" y="1020702"/>
            <a:ext cx="122785" cy="4810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42"/>
          <p:cNvSpPr/>
          <p:nvPr/>
        </p:nvSpPr>
        <p:spPr>
          <a:xfrm>
            <a:off x="1983193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2"/>
          <p:cNvSpPr/>
          <p:nvPr/>
        </p:nvSpPr>
        <p:spPr>
          <a:xfrm>
            <a:off x="2033726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42"/>
          <p:cNvSpPr/>
          <p:nvPr/>
        </p:nvSpPr>
        <p:spPr>
          <a:xfrm>
            <a:off x="2564044" y="4272917"/>
            <a:ext cx="1030188" cy="653103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42"/>
          <p:cNvSpPr/>
          <p:nvPr/>
        </p:nvSpPr>
        <p:spPr>
          <a:xfrm>
            <a:off x="2539175" y="4346732"/>
            <a:ext cx="1014939" cy="539170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42"/>
          <p:cNvSpPr/>
          <p:nvPr/>
        </p:nvSpPr>
        <p:spPr>
          <a:xfrm>
            <a:off x="2399578" y="4256057"/>
            <a:ext cx="1176206" cy="562452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42"/>
          <p:cNvSpPr/>
          <p:nvPr/>
        </p:nvSpPr>
        <p:spPr>
          <a:xfrm>
            <a:off x="2429258" y="4252064"/>
            <a:ext cx="1143303" cy="56644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42"/>
          <p:cNvSpPr/>
          <p:nvPr/>
        </p:nvSpPr>
        <p:spPr>
          <a:xfrm>
            <a:off x="3032598" y="4181448"/>
            <a:ext cx="137961" cy="125190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42"/>
          <p:cNvSpPr/>
          <p:nvPr/>
        </p:nvSpPr>
        <p:spPr>
          <a:xfrm>
            <a:off x="3128877" y="4181448"/>
            <a:ext cx="138009" cy="125190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42"/>
          <p:cNvSpPr/>
          <p:nvPr/>
        </p:nvSpPr>
        <p:spPr>
          <a:xfrm>
            <a:off x="3181190" y="4192512"/>
            <a:ext cx="158718" cy="126970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42"/>
          <p:cNvSpPr/>
          <p:nvPr/>
        </p:nvSpPr>
        <p:spPr>
          <a:xfrm>
            <a:off x="3278912" y="4198404"/>
            <a:ext cx="137216" cy="12908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42"/>
          <p:cNvSpPr/>
          <p:nvPr/>
        </p:nvSpPr>
        <p:spPr>
          <a:xfrm>
            <a:off x="3359125" y="4197466"/>
            <a:ext cx="137216" cy="130818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42"/>
          <p:cNvSpPr/>
          <p:nvPr/>
        </p:nvSpPr>
        <p:spPr>
          <a:xfrm>
            <a:off x="3423320" y="4204513"/>
            <a:ext cx="136422" cy="12860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42"/>
          <p:cNvSpPr/>
          <p:nvPr/>
        </p:nvSpPr>
        <p:spPr>
          <a:xfrm>
            <a:off x="3462620" y="2226828"/>
            <a:ext cx="867333" cy="994302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42"/>
          <p:cNvSpPr/>
          <p:nvPr/>
        </p:nvSpPr>
        <p:spPr>
          <a:xfrm>
            <a:off x="3419303" y="3320585"/>
            <a:ext cx="191789" cy="199798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42"/>
          <p:cNvSpPr/>
          <p:nvPr/>
        </p:nvSpPr>
        <p:spPr>
          <a:xfrm>
            <a:off x="3471447" y="3133654"/>
            <a:ext cx="71434" cy="191765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42"/>
          <p:cNvSpPr/>
          <p:nvPr/>
        </p:nvSpPr>
        <p:spPr>
          <a:xfrm>
            <a:off x="3600630" y="3213073"/>
            <a:ext cx="109123" cy="180533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>
            <a:off x="3593414" y="2230893"/>
            <a:ext cx="566444" cy="970972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42"/>
          <p:cNvSpPr/>
          <p:nvPr/>
        </p:nvSpPr>
        <p:spPr>
          <a:xfrm>
            <a:off x="3458628" y="2453372"/>
            <a:ext cx="800709" cy="3377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42"/>
          <p:cNvSpPr/>
          <p:nvPr/>
        </p:nvSpPr>
        <p:spPr>
          <a:xfrm>
            <a:off x="3505962" y="2785167"/>
            <a:ext cx="454122" cy="219329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42"/>
          <p:cNvSpPr/>
          <p:nvPr/>
        </p:nvSpPr>
        <p:spPr>
          <a:xfrm>
            <a:off x="3450594" y="3371936"/>
            <a:ext cx="132405" cy="65806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42"/>
          <p:cNvSpPr/>
          <p:nvPr/>
        </p:nvSpPr>
        <p:spPr>
          <a:xfrm>
            <a:off x="3459421" y="3339826"/>
            <a:ext cx="140439" cy="7383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42"/>
          <p:cNvSpPr/>
          <p:nvPr/>
        </p:nvSpPr>
        <p:spPr>
          <a:xfrm>
            <a:off x="3442585" y="3395987"/>
            <a:ext cx="128389" cy="62342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42"/>
          <p:cNvSpPr/>
          <p:nvPr/>
        </p:nvSpPr>
        <p:spPr>
          <a:xfrm>
            <a:off x="3290145" y="2113929"/>
            <a:ext cx="496646" cy="794287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"/>
          <p:cNvSpPr/>
          <p:nvPr/>
        </p:nvSpPr>
        <p:spPr>
          <a:xfrm>
            <a:off x="1797849" y="1295542"/>
            <a:ext cx="1010922" cy="576113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42"/>
          <p:cNvSpPr/>
          <p:nvPr/>
        </p:nvSpPr>
        <p:spPr>
          <a:xfrm>
            <a:off x="2952361" y="3672800"/>
            <a:ext cx="298483" cy="39714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42"/>
          <p:cNvSpPr/>
          <p:nvPr/>
        </p:nvSpPr>
        <p:spPr>
          <a:xfrm>
            <a:off x="3125967" y="3777858"/>
            <a:ext cx="34057" cy="2484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42"/>
          <p:cNvSpPr/>
          <p:nvPr/>
        </p:nvSpPr>
        <p:spPr>
          <a:xfrm>
            <a:off x="3116033" y="3766650"/>
            <a:ext cx="136422" cy="304111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42"/>
          <p:cNvSpPr/>
          <p:nvPr/>
        </p:nvSpPr>
        <p:spPr>
          <a:xfrm>
            <a:off x="3101602" y="3863507"/>
            <a:ext cx="30498" cy="20324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42"/>
          <p:cNvSpPr/>
          <p:nvPr/>
        </p:nvSpPr>
        <p:spPr>
          <a:xfrm>
            <a:off x="3101602" y="3908387"/>
            <a:ext cx="32710" cy="11833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42"/>
          <p:cNvSpPr/>
          <p:nvPr/>
        </p:nvSpPr>
        <p:spPr>
          <a:xfrm>
            <a:off x="3102396" y="3947063"/>
            <a:ext cx="31315" cy="7360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42"/>
          <p:cNvSpPr/>
          <p:nvPr/>
        </p:nvSpPr>
        <p:spPr>
          <a:xfrm>
            <a:off x="3066463" y="3836929"/>
            <a:ext cx="18303" cy="29295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42"/>
          <p:cNvSpPr/>
          <p:nvPr/>
        </p:nvSpPr>
        <p:spPr>
          <a:xfrm>
            <a:off x="3026176" y="3791544"/>
            <a:ext cx="20083" cy="53756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42"/>
          <p:cNvSpPr/>
          <p:nvPr/>
        </p:nvSpPr>
        <p:spPr>
          <a:xfrm>
            <a:off x="2989280" y="3827645"/>
            <a:ext cx="51375" cy="23090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42"/>
          <p:cNvSpPr/>
          <p:nvPr/>
        </p:nvSpPr>
        <p:spPr>
          <a:xfrm>
            <a:off x="2834435" y="4026602"/>
            <a:ext cx="256753" cy="459366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42"/>
          <p:cNvSpPr/>
          <p:nvPr/>
        </p:nvSpPr>
        <p:spPr>
          <a:xfrm>
            <a:off x="2990074" y="4234410"/>
            <a:ext cx="93105" cy="250331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42"/>
          <p:cNvSpPr/>
          <p:nvPr/>
        </p:nvSpPr>
        <p:spPr>
          <a:xfrm>
            <a:off x="2997001" y="4180486"/>
            <a:ext cx="32422" cy="26746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42"/>
          <p:cNvSpPr/>
          <p:nvPr/>
        </p:nvSpPr>
        <p:spPr>
          <a:xfrm>
            <a:off x="2945939" y="4360369"/>
            <a:ext cx="51375" cy="12844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42"/>
          <p:cNvSpPr/>
          <p:nvPr/>
        </p:nvSpPr>
        <p:spPr>
          <a:xfrm>
            <a:off x="2950773" y="4401137"/>
            <a:ext cx="44953" cy="11401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42"/>
          <p:cNvSpPr/>
          <p:nvPr/>
        </p:nvSpPr>
        <p:spPr>
          <a:xfrm>
            <a:off x="2940335" y="4317028"/>
            <a:ext cx="68211" cy="12074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42"/>
          <p:cNvSpPr/>
          <p:nvPr/>
        </p:nvSpPr>
        <p:spPr>
          <a:xfrm>
            <a:off x="2929103" y="4259568"/>
            <a:ext cx="55391" cy="23859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42"/>
          <p:cNvSpPr/>
          <p:nvPr/>
        </p:nvSpPr>
        <p:spPr>
          <a:xfrm>
            <a:off x="2903439" y="4198092"/>
            <a:ext cx="53756" cy="2910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42"/>
          <p:cNvSpPr/>
          <p:nvPr/>
        </p:nvSpPr>
        <p:spPr>
          <a:xfrm>
            <a:off x="2876958" y="4145755"/>
            <a:ext cx="66599" cy="53684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42"/>
          <p:cNvSpPr/>
          <p:nvPr/>
        </p:nvSpPr>
        <p:spPr>
          <a:xfrm>
            <a:off x="2202209" y="2444473"/>
            <a:ext cx="960389" cy="1791548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42"/>
          <p:cNvSpPr/>
          <p:nvPr/>
        </p:nvSpPr>
        <p:spPr>
          <a:xfrm>
            <a:off x="2584921" y="2699591"/>
            <a:ext cx="227073" cy="1536430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42"/>
          <p:cNvSpPr/>
          <p:nvPr/>
        </p:nvSpPr>
        <p:spPr>
          <a:xfrm>
            <a:off x="2604163" y="2474153"/>
            <a:ext cx="29728" cy="191765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42"/>
          <p:cNvSpPr/>
          <p:nvPr/>
        </p:nvSpPr>
        <p:spPr>
          <a:xfrm>
            <a:off x="2447730" y="2458111"/>
            <a:ext cx="88270" cy="125190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42"/>
          <p:cNvSpPr/>
          <p:nvPr/>
        </p:nvSpPr>
        <p:spPr>
          <a:xfrm>
            <a:off x="2881769" y="2964353"/>
            <a:ext cx="121967" cy="1003707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2"/>
          <p:cNvSpPr/>
          <p:nvPr/>
        </p:nvSpPr>
        <p:spPr>
          <a:xfrm>
            <a:off x="2498262" y="2338573"/>
            <a:ext cx="134810" cy="139621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42"/>
          <p:cNvSpPr/>
          <p:nvPr/>
        </p:nvSpPr>
        <p:spPr>
          <a:xfrm>
            <a:off x="2314531" y="1636981"/>
            <a:ext cx="1164180" cy="1080288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2"/>
          <p:cNvSpPr/>
          <p:nvPr/>
        </p:nvSpPr>
        <p:spPr>
          <a:xfrm>
            <a:off x="2749388" y="2269520"/>
            <a:ext cx="235900" cy="65517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2"/>
          <p:cNvSpPr/>
          <p:nvPr/>
        </p:nvSpPr>
        <p:spPr>
          <a:xfrm>
            <a:off x="2520727" y="1628515"/>
            <a:ext cx="449312" cy="296896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2"/>
          <p:cNvSpPr/>
          <p:nvPr/>
        </p:nvSpPr>
        <p:spPr>
          <a:xfrm>
            <a:off x="2532777" y="1756086"/>
            <a:ext cx="230272" cy="511101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42"/>
          <p:cNvSpPr/>
          <p:nvPr/>
        </p:nvSpPr>
        <p:spPr>
          <a:xfrm>
            <a:off x="3194659" y="1841133"/>
            <a:ext cx="92287" cy="18055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42"/>
          <p:cNvSpPr/>
          <p:nvPr/>
        </p:nvSpPr>
        <p:spPr>
          <a:xfrm>
            <a:off x="2944352" y="1172012"/>
            <a:ext cx="433270" cy="628113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2"/>
          <p:cNvSpPr/>
          <p:nvPr/>
        </p:nvSpPr>
        <p:spPr>
          <a:xfrm>
            <a:off x="3005323" y="1589215"/>
            <a:ext cx="119562" cy="36679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42"/>
          <p:cNvSpPr/>
          <p:nvPr/>
        </p:nvSpPr>
        <p:spPr>
          <a:xfrm>
            <a:off x="3063889" y="1342275"/>
            <a:ext cx="25687" cy="22945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42"/>
          <p:cNvSpPr/>
          <p:nvPr/>
        </p:nvSpPr>
        <p:spPr>
          <a:xfrm>
            <a:off x="3066294" y="1334049"/>
            <a:ext cx="44159" cy="24172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42"/>
          <p:cNvSpPr/>
          <p:nvPr/>
        </p:nvSpPr>
        <p:spPr>
          <a:xfrm>
            <a:off x="3172194" y="1395597"/>
            <a:ext cx="25711" cy="22585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42"/>
          <p:cNvSpPr/>
          <p:nvPr/>
        </p:nvSpPr>
        <p:spPr>
          <a:xfrm>
            <a:off x="3180228" y="1387035"/>
            <a:ext cx="44135" cy="24148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42"/>
          <p:cNvSpPr/>
          <p:nvPr/>
        </p:nvSpPr>
        <p:spPr>
          <a:xfrm>
            <a:off x="3072716" y="1363777"/>
            <a:ext cx="76244" cy="95486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2"/>
          <p:cNvSpPr/>
          <p:nvPr/>
        </p:nvSpPr>
        <p:spPr>
          <a:xfrm>
            <a:off x="3079932" y="1482376"/>
            <a:ext cx="50581" cy="24028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42"/>
          <p:cNvSpPr/>
          <p:nvPr/>
        </p:nvSpPr>
        <p:spPr>
          <a:xfrm>
            <a:off x="3197064" y="1342900"/>
            <a:ext cx="51375" cy="3232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/>
          <p:nvPr/>
        </p:nvSpPr>
        <p:spPr>
          <a:xfrm>
            <a:off x="3085560" y="1303287"/>
            <a:ext cx="43341" cy="21839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42"/>
          <p:cNvSpPr/>
          <p:nvPr/>
        </p:nvSpPr>
        <p:spPr>
          <a:xfrm>
            <a:off x="3249208" y="1487331"/>
            <a:ext cx="95510" cy="86755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42"/>
          <p:cNvSpPr/>
          <p:nvPr/>
        </p:nvSpPr>
        <p:spPr>
          <a:xfrm>
            <a:off x="3273284" y="1510252"/>
            <a:ext cx="37737" cy="45290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42"/>
          <p:cNvSpPr/>
          <p:nvPr/>
        </p:nvSpPr>
        <p:spPr>
          <a:xfrm>
            <a:off x="3152953" y="1204818"/>
            <a:ext cx="218246" cy="321621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2"/>
          <p:cNvSpPr/>
          <p:nvPr/>
        </p:nvSpPr>
        <p:spPr>
          <a:xfrm>
            <a:off x="3104801" y="1147431"/>
            <a:ext cx="293673" cy="345528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/>
          <p:nvPr/>
        </p:nvSpPr>
        <p:spPr>
          <a:xfrm>
            <a:off x="2336995" y="868045"/>
            <a:ext cx="550402" cy="534263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42"/>
          <p:cNvSpPr/>
          <p:nvPr/>
        </p:nvSpPr>
        <p:spPr>
          <a:xfrm>
            <a:off x="2511106" y="1116909"/>
            <a:ext cx="270391" cy="281382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2"/>
          <p:cNvSpPr/>
          <p:nvPr/>
        </p:nvSpPr>
        <p:spPr>
          <a:xfrm>
            <a:off x="2552812" y="1402212"/>
            <a:ext cx="212642" cy="4021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42"/>
          <p:cNvSpPr/>
          <p:nvPr/>
        </p:nvSpPr>
        <p:spPr>
          <a:xfrm>
            <a:off x="2550671" y="1442402"/>
            <a:ext cx="217188" cy="9642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42"/>
          <p:cNvSpPr/>
          <p:nvPr/>
        </p:nvSpPr>
        <p:spPr>
          <a:xfrm>
            <a:off x="2419637" y="918818"/>
            <a:ext cx="150059" cy="284653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2596947" y="897436"/>
            <a:ext cx="63401" cy="30305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/>
          <p:nvPr/>
        </p:nvSpPr>
        <p:spPr>
          <a:xfrm>
            <a:off x="2628238" y="1519031"/>
            <a:ext cx="86683" cy="16572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2"/>
          <p:cNvSpPr/>
          <p:nvPr/>
        </p:nvSpPr>
        <p:spPr>
          <a:xfrm>
            <a:off x="2592137" y="1471770"/>
            <a:ext cx="148448" cy="9164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2"/>
          <p:cNvSpPr/>
          <p:nvPr/>
        </p:nvSpPr>
        <p:spPr>
          <a:xfrm>
            <a:off x="2605774" y="1492935"/>
            <a:ext cx="125190" cy="11064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2"/>
          <p:cNvSpPr/>
          <p:nvPr/>
        </p:nvSpPr>
        <p:spPr>
          <a:xfrm>
            <a:off x="1408739" y="2628494"/>
            <a:ext cx="379514" cy="157780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2"/>
          <p:cNvSpPr/>
          <p:nvPr/>
        </p:nvSpPr>
        <p:spPr>
          <a:xfrm>
            <a:off x="1788229" y="2522064"/>
            <a:ext cx="357843" cy="151887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2"/>
          <p:cNvSpPr/>
          <p:nvPr/>
        </p:nvSpPr>
        <p:spPr>
          <a:xfrm>
            <a:off x="1110280" y="2206072"/>
            <a:ext cx="677973" cy="546505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2"/>
          <p:cNvSpPr/>
          <p:nvPr/>
        </p:nvSpPr>
        <p:spPr>
          <a:xfrm>
            <a:off x="1107081" y="2204075"/>
            <a:ext cx="682783" cy="550715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2"/>
          <p:cNvSpPr/>
          <p:nvPr/>
        </p:nvSpPr>
        <p:spPr>
          <a:xfrm>
            <a:off x="1527483" y="2081964"/>
            <a:ext cx="631432" cy="590376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42"/>
          <p:cNvSpPr/>
          <p:nvPr/>
        </p:nvSpPr>
        <p:spPr>
          <a:xfrm>
            <a:off x="1524284" y="2078236"/>
            <a:ext cx="637037" cy="59410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42"/>
          <p:cNvSpPr/>
          <p:nvPr/>
        </p:nvSpPr>
        <p:spPr>
          <a:xfrm>
            <a:off x="1180078" y="2025659"/>
            <a:ext cx="608174" cy="644276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42"/>
          <p:cNvSpPr/>
          <p:nvPr/>
        </p:nvSpPr>
        <p:spPr>
          <a:xfrm>
            <a:off x="1180078" y="2025659"/>
            <a:ext cx="610580" cy="646681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42"/>
          <p:cNvSpPr/>
          <p:nvPr/>
        </p:nvSpPr>
        <p:spPr>
          <a:xfrm>
            <a:off x="2018501" y="3566082"/>
            <a:ext cx="86659" cy="85071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42"/>
          <p:cNvSpPr/>
          <p:nvPr/>
        </p:nvSpPr>
        <p:spPr>
          <a:xfrm>
            <a:off x="1463288" y="1496952"/>
            <a:ext cx="85889" cy="85865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42"/>
          <p:cNvSpPr/>
          <p:nvPr/>
        </p:nvSpPr>
        <p:spPr>
          <a:xfrm>
            <a:off x="4036280" y="1853977"/>
            <a:ext cx="86659" cy="86659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2"/>
          <p:cNvSpPr/>
          <p:nvPr/>
        </p:nvSpPr>
        <p:spPr>
          <a:xfrm>
            <a:off x="3733011" y="3696852"/>
            <a:ext cx="85865" cy="85071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2"/>
          <p:cNvSpPr/>
          <p:nvPr/>
        </p:nvSpPr>
        <p:spPr>
          <a:xfrm>
            <a:off x="3830878" y="4082763"/>
            <a:ext cx="16884" cy="16884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2"/>
          <p:cNvSpPr/>
          <p:nvPr/>
        </p:nvSpPr>
        <p:spPr>
          <a:xfrm>
            <a:off x="4006600" y="1466454"/>
            <a:ext cx="16860" cy="16884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2"/>
          <p:cNvSpPr/>
          <p:nvPr/>
        </p:nvSpPr>
        <p:spPr>
          <a:xfrm>
            <a:off x="1616547" y="1227379"/>
            <a:ext cx="16860" cy="18472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2"/>
          <p:cNvSpPr/>
          <p:nvPr/>
        </p:nvSpPr>
        <p:spPr>
          <a:xfrm>
            <a:off x="1910989" y="3265218"/>
            <a:ext cx="17678" cy="18472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42"/>
          <p:cNvSpPr/>
          <p:nvPr/>
        </p:nvSpPr>
        <p:spPr>
          <a:xfrm>
            <a:off x="1630978" y="4055488"/>
            <a:ext cx="598554" cy="645888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42"/>
          <p:cNvSpPr/>
          <p:nvPr/>
        </p:nvSpPr>
        <p:spPr>
          <a:xfrm>
            <a:off x="2045776" y="4640357"/>
            <a:ext cx="80237" cy="7946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42"/>
          <p:cNvSpPr/>
          <p:nvPr/>
        </p:nvSpPr>
        <p:spPr>
          <a:xfrm>
            <a:off x="1736878" y="4447004"/>
            <a:ext cx="52168" cy="52986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42"/>
          <p:cNvSpPr/>
          <p:nvPr/>
        </p:nvSpPr>
        <p:spPr>
          <a:xfrm>
            <a:off x="1602092" y="4036223"/>
            <a:ext cx="64218" cy="64218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42"/>
          <p:cNvSpPr/>
          <p:nvPr/>
        </p:nvSpPr>
        <p:spPr>
          <a:xfrm>
            <a:off x="2190976" y="4018593"/>
            <a:ext cx="63425" cy="64194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42"/>
          <p:cNvSpPr/>
          <p:nvPr/>
        </p:nvSpPr>
        <p:spPr>
          <a:xfrm>
            <a:off x="2046569" y="4191068"/>
            <a:ext cx="40142" cy="40960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2"/>
          <p:cNvSpPr/>
          <p:nvPr/>
        </p:nvSpPr>
        <p:spPr>
          <a:xfrm>
            <a:off x="1333336" y="3032564"/>
            <a:ext cx="399549" cy="3995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42"/>
          <p:cNvSpPr/>
          <p:nvPr/>
        </p:nvSpPr>
        <p:spPr>
          <a:xfrm>
            <a:off x="1431203" y="3262019"/>
            <a:ext cx="76244" cy="6546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42"/>
          <p:cNvSpPr/>
          <p:nvPr/>
        </p:nvSpPr>
        <p:spPr>
          <a:xfrm>
            <a:off x="1415954" y="3181782"/>
            <a:ext cx="44953" cy="38483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42"/>
          <p:cNvSpPr/>
          <p:nvPr/>
        </p:nvSpPr>
        <p:spPr>
          <a:xfrm>
            <a:off x="1343751" y="3091564"/>
            <a:ext cx="81055" cy="277342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42"/>
          <p:cNvSpPr/>
          <p:nvPr/>
        </p:nvSpPr>
        <p:spPr>
          <a:xfrm>
            <a:off x="3571743" y="1193682"/>
            <a:ext cx="331386" cy="330568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42"/>
          <p:cNvSpPr/>
          <p:nvPr/>
        </p:nvSpPr>
        <p:spPr>
          <a:xfrm>
            <a:off x="3790783" y="1269830"/>
            <a:ext cx="61789" cy="53034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2"/>
          <p:cNvSpPr/>
          <p:nvPr/>
        </p:nvSpPr>
        <p:spPr>
          <a:xfrm>
            <a:off x="3844515" y="1343910"/>
            <a:ext cx="36944" cy="31123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42"/>
          <p:cNvSpPr/>
          <p:nvPr/>
        </p:nvSpPr>
        <p:spPr>
          <a:xfrm>
            <a:off x="3817240" y="1407094"/>
            <a:ext cx="12868" cy="1166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42"/>
          <p:cNvSpPr txBox="1">
            <a:spLocks noGrp="1"/>
          </p:cNvSpPr>
          <p:nvPr>
            <p:ph type="title"/>
          </p:nvPr>
        </p:nvSpPr>
        <p:spPr>
          <a:xfrm>
            <a:off x="6437175" y="126598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I.</a:t>
            </a:r>
            <a:endParaRPr dirty="0"/>
          </a:p>
        </p:txBody>
      </p:sp>
      <p:sp>
        <p:nvSpPr>
          <p:cNvPr id="1771" name="Google Shape;1771;p42"/>
          <p:cNvSpPr txBox="1">
            <a:spLocks noGrp="1"/>
          </p:cNvSpPr>
          <p:nvPr>
            <p:ph type="title" idx="2"/>
          </p:nvPr>
        </p:nvSpPr>
        <p:spPr>
          <a:xfrm>
            <a:off x="5399003" y="2267187"/>
            <a:ext cx="2966216" cy="1463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KHÁI NIỆM TỐC ĐỘ</a:t>
            </a:r>
            <a:endParaRPr sz="3600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50"/>
                            </p:stCondLst>
                            <p:childTnLst>
                              <p:par>
                                <p:cTn id="3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9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750"/>
                            </p:stCondLst>
                            <p:childTnLst>
                              <p:par>
                                <p:cTn id="3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3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" grpId="0" animBg="1"/>
      <p:bldP spid="1644" grpId="0" animBg="1"/>
      <p:bldP spid="1645" grpId="0" animBg="1"/>
      <p:bldP spid="1646" grpId="0" animBg="1"/>
      <p:bldP spid="1647" grpId="0" animBg="1"/>
      <p:bldP spid="1648" grpId="0" animBg="1"/>
      <p:bldP spid="1649" grpId="0" animBg="1"/>
      <p:bldP spid="1650" grpId="0" animBg="1"/>
      <p:bldP spid="1651" grpId="0" animBg="1"/>
      <p:bldP spid="1652" grpId="0" animBg="1"/>
      <p:bldP spid="1653" grpId="0" animBg="1"/>
      <p:bldP spid="1654" grpId="0" animBg="1"/>
      <p:bldP spid="1655" grpId="0" animBg="1"/>
      <p:bldP spid="1656" grpId="0" animBg="1"/>
      <p:bldP spid="1657" grpId="0" animBg="1"/>
      <p:bldP spid="1658" grpId="0" animBg="1"/>
      <p:bldP spid="1659" grpId="0" animBg="1"/>
      <p:bldP spid="1660" grpId="0" animBg="1"/>
      <p:bldP spid="1661" grpId="0" animBg="1"/>
      <p:bldP spid="1662" grpId="0" animBg="1"/>
      <p:bldP spid="1663" grpId="0" animBg="1"/>
      <p:bldP spid="1664" grpId="0" animBg="1"/>
      <p:bldP spid="1665" grpId="0" animBg="1"/>
      <p:bldP spid="1666" grpId="0" animBg="1"/>
      <p:bldP spid="1667" grpId="0" animBg="1"/>
      <p:bldP spid="1668" grpId="0" animBg="1"/>
      <p:bldP spid="1669" grpId="0" animBg="1"/>
      <p:bldP spid="1670" grpId="0" animBg="1"/>
      <p:bldP spid="1671" grpId="0" animBg="1"/>
      <p:bldP spid="1672" grpId="0" animBg="1"/>
      <p:bldP spid="1673" grpId="0" animBg="1"/>
      <p:bldP spid="1674" grpId="0" animBg="1"/>
      <p:bldP spid="1675" grpId="0" animBg="1"/>
      <p:bldP spid="1676" grpId="0" animBg="1"/>
      <p:bldP spid="1677" grpId="0" animBg="1"/>
      <p:bldP spid="1678" grpId="0" animBg="1"/>
      <p:bldP spid="1679" grpId="0" animBg="1"/>
      <p:bldP spid="1680" grpId="0" animBg="1"/>
      <p:bldP spid="1681" grpId="0" animBg="1"/>
      <p:bldP spid="1682" grpId="0" animBg="1"/>
      <p:bldP spid="1683" grpId="0" animBg="1"/>
      <p:bldP spid="1684" grpId="0" animBg="1"/>
      <p:bldP spid="1685" grpId="0" animBg="1"/>
      <p:bldP spid="1686" grpId="0" animBg="1"/>
      <p:bldP spid="1687" grpId="0" animBg="1"/>
      <p:bldP spid="1688" grpId="0" animBg="1"/>
      <p:bldP spid="1689" grpId="0" animBg="1"/>
      <p:bldP spid="1690" grpId="0" animBg="1"/>
      <p:bldP spid="1691" grpId="0" animBg="1"/>
      <p:bldP spid="1692" grpId="0" animBg="1"/>
      <p:bldP spid="1693" grpId="0" animBg="1"/>
      <p:bldP spid="1694" grpId="0" animBg="1"/>
      <p:bldP spid="1695" grpId="0" animBg="1"/>
      <p:bldP spid="1696" grpId="0" animBg="1"/>
      <p:bldP spid="1697" grpId="0" animBg="1"/>
      <p:bldP spid="1698" grpId="0" animBg="1"/>
      <p:bldP spid="1699" grpId="0" animBg="1"/>
      <p:bldP spid="1700" grpId="0" animBg="1"/>
      <p:bldP spid="1701" grpId="0" animBg="1"/>
      <p:bldP spid="1702" grpId="0" animBg="1"/>
      <p:bldP spid="1703" grpId="0" animBg="1"/>
      <p:bldP spid="1704" grpId="0" animBg="1"/>
      <p:bldP spid="1705" grpId="0" animBg="1"/>
      <p:bldP spid="1706" grpId="0" animBg="1"/>
      <p:bldP spid="1707" grpId="0" animBg="1"/>
      <p:bldP spid="1708" grpId="0" animBg="1"/>
      <p:bldP spid="1709" grpId="0" animBg="1"/>
      <p:bldP spid="1710" grpId="0" animBg="1"/>
      <p:bldP spid="1711" grpId="0" animBg="1"/>
      <p:bldP spid="1712" grpId="0" animBg="1"/>
      <p:bldP spid="1713" grpId="0" animBg="1"/>
      <p:bldP spid="1714" grpId="0" animBg="1"/>
      <p:bldP spid="1715" grpId="0" animBg="1"/>
      <p:bldP spid="1716" grpId="0" animBg="1"/>
      <p:bldP spid="1717" grpId="0" animBg="1"/>
      <p:bldP spid="1718" grpId="0" animBg="1"/>
      <p:bldP spid="1719" grpId="0" animBg="1"/>
      <p:bldP spid="1720" grpId="0" animBg="1"/>
      <p:bldP spid="1721" grpId="0" animBg="1"/>
      <p:bldP spid="1722" grpId="0" animBg="1"/>
      <p:bldP spid="1723" grpId="0" animBg="1"/>
      <p:bldP spid="1724" grpId="0" animBg="1"/>
      <p:bldP spid="1725" grpId="0" animBg="1"/>
      <p:bldP spid="1726" grpId="0" animBg="1"/>
      <p:bldP spid="1727" grpId="0" animBg="1"/>
      <p:bldP spid="1728" grpId="0" animBg="1"/>
      <p:bldP spid="1729" grpId="0" animBg="1"/>
      <p:bldP spid="1730" grpId="0" animBg="1"/>
      <p:bldP spid="1731" grpId="0" animBg="1"/>
      <p:bldP spid="1732" grpId="0" animBg="1"/>
      <p:bldP spid="1733" grpId="0" animBg="1"/>
      <p:bldP spid="1734" grpId="0" animBg="1"/>
      <p:bldP spid="1735" grpId="0" animBg="1"/>
      <p:bldP spid="1736" grpId="0" animBg="1"/>
      <p:bldP spid="1737" grpId="0" animBg="1"/>
      <p:bldP spid="1738" grpId="0" animBg="1"/>
      <p:bldP spid="1739" grpId="0" animBg="1"/>
      <p:bldP spid="1740" grpId="0" animBg="1"/>
      <p:bldP spid="1741" grpId="0" animBg="1"/>
      <p:bldP spid="1742" grpId="0" animBg="1"/>
      <p:bldP spid="1743" grpId="0" animBg="1"/>
      <p:bldP spid="1744" grpId="0" animBg="1"/>
      <p:bldP spid="1745" grpId="0" animBg="1"/>
      <p:bldP spid="1746" grpId="0" animBg="1"/>
      <p:bldP spid="1747" grpId="0" animBg="1"/>
      <p:bldP spid="1748" grpId="0" animBg="1"/>
      <p:bldP spid="1749" grpId="0" animBg="1"/>
      <p:bldP spid="1750" grpId="0" animBg="1"/>
      <p:bldP spid="1751" grpId="0" animBg="1"/>
      <p:bldP spid="1752" grpId="0" animBg="1"/>
      <p:bldP spid="1753" grpId="0" animBg="1"/>
      <p:bldP spid="1754" grpId="0" animBg="1"/>
      <p:bldP spid="1755" grpId="0" animBg="1"/>
      <p:bldP spid="1756" grpId="0" animBg="1"/>
      <p:bldP spid="1757" grpId="0" animBg="1"/>
      <p:bldP spid="1758" grpId="0" animBg="1"/>
      <p:bldP spid="1759" grpId="0" animBg="1"/>
      <p:bldP spid="1760" grpId="0" animBg="1"/>
      <p:bldP spid="1761" grpId="0" animBg="1"/>
      <p:bldP spid="1762" grpId="0" animBg="1"/>
      <p:bldP spid="1763" grpId="0" animBg="1"/>
      <p:bldP spid="1764" grpId="0" animBg="1"/>
      <p:bldP spid="1765" grpId="0" animBg="1"/>
      <p:bldP spid="1766" grpId="0" animBg="1"/>
      <p:bldP spid="1767" grpId="0" animBg="1"/>
      <p:bldP spid="1768" grpId="0" animBg="1"/>
      <p:bldP spid="1769" grpId="0" animBg="1"/>
      <p:bldP spid="1770" grpId="0"/>
      <p:bldP spid="177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613518" y="1042430"/>
            <a:ext cx="76864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trong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những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chạp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nhất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bò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5.10</a:t>
            </a:r>
            <a:r>
              <a:rPr kumimoji="0" lang="en-US" sz="2200" b="1" i="0" u="none" strike="noStrike" kern="0" cap="none" spc="0" normalizeH="0" baseline="3000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-3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km/h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2703193" y="1801053"/>
            <a:ext cx="3737613" cy="3091653"/>
          </a:xfrm>
          <a:prstGeom prst="roundRect">
            <a:avLst/>
          </a:prstGeom>
          <a:blipFill>
            <a:blip r:embed="rId2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293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àng hải là gì? Những kiến thức khi theo học ngành hàng hải">
            <a:extLst>
              <a:ext uri="{FF2B5EF4-FFF2-40B4-BE49-F238E27FC236}">
                <a16:creationId xmlns:a16="http://schemas.microsoft.com/office/drawing/2014/main" id="{14CF9278-1638-4DED-8823-400FCEFD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8176" r="31633" b="700"/>
          <a:stretch>
            <a:fillRect/>
          </a:stretch>
        </p:blipFill>
        <p:spPr bwMode="auto">
          <a:xfrm>
            <a:off x="634501" y="944248"/>
            <a:ext cx="3749929" cy="3358456"/>
          </a:xfrm>
          <a:custGeom>
            <a:avLst/>
            <a:gdLst>
              <a:gd name="connsiteX0" fmla="*/ 1710911 w 3461017"/>
              <a:gd name="connsiteY0" fmla="*/ 0 h 3099705"/>
              <a:gd name="connsiteX1" fmla="*/ 2057178 w 3461017"/>
              <a:gd name="connsiteY1" fmla="*/ 3098760 h 3099705"/>
              <a:gd name="connsiteX2" fmla="*/ 1980193 w 3461017"/>
              <a:gd name="connsiteY2" fmla="*/ 3099705 h 3099705"/>
              <a:gd name="connsiteX3" fmla="*/ 24139 w 3461017"/>
              <a:gd name="connsiteY3" fmla="*/ 2274408 h 3099705"/>
              <a:gd name="connsiteX4" fmla="*/ 70259 w 3461017"/>
              <a:gd name="connsiteY4" fmla="*/ 1488477 h 3099705"/>
              <a:gd name="connsiteX5" fmla="*/ 1621623 w 3461017"/>
              <a:gd name="connsiteY5" fmla="*/ 6281 h 3099705"/>
              <a:gd name="connsiteX6" fmla="*/ 1710911 w 3461017"/>
              <a:gd name="connsiteY6" fmla="*/ 0 h 309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1017" h="3099705">
                <a:moveTo>
                  <a:pt x="1710911" y="0"/>
                </a:moveTo>
                <a:cubicBezTo>
                  <a:pt x="2862544" y="0"/>
                  <a:pt x="4810026" y="2967083"/>
                  <a:pt x="2057178" y="3098760"/>
                </a:cubicBezTo>
                <a:cubicBezTo>
                  <a:pt x="2055737" y="3098831"/>
                  <a:pt x="2028084" y="3099705"/>
                  <a:pt x="1980193" y="3099705"/>
                </a:cubicBezTo>
                <a:cubicBezTo>
                  <a:pt x="1624622" y="3099705"/>
                  <a:pt x="153974" y="3051743"/>
                  <a:pt x="24139" y="2274408"/>
                </a:cubicBezTo>
                <a:cubicBezTo>
                  <a:pt x="-19407" y="2012423"/>
                  <a:pt x="-4034" y="1744039"/>
                  <a:pt x="70259" y="1488477"/>
                </a:cubicBezTo>
                <a:cubicBezTo>
                  <a:pt x="273301" y="786450"/>
                  <a:pt x="877963" y="113257"/>
                  <a:pt x="1621623" y="6281"/>
                </a:cubicBezTo>
                <a:cubicBezTo>
                  <a:pt x="1650764" y="2054"/>
                  <a:pt x="1680566" y="0"/>
                  <a:pt x="17109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4259409" y="1300684"/>
            <a:ext cx="4180246" cy="1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Trong hàng hải người ta thường dùng “nút” làm đơn vị đo tốc độ: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4876305" y="2623476"/>
            <a:ext cx="3445624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 nút = 1 hải lý/h = 1,852 km/h = 0,514 m/s hay 1m/s = nút.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562732" y="1109097"/>
            <a:ext cx="4009268" cy="1413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trụ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ta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562732" y="2335381"/>
            <a:ext cx="3907668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Năm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ánh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= 9,4608.1I</a:t>
            </a:r>
            <a:r>
              <a:rPr lang="en-US" sz="1800" baseline="300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2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 km ≈ 1I6m.</a:t>
            </a:r>
          </a:p>
        </p:txBody>
      </p:sp>
      <p:pic>
        <p:nvPicPr>
          <p:cNvPr id="4100" name="Picture 4" descr="Không gian nền minh họa Các vector miễn phí">
            <a:extLst>
              <a:ext uri="{FF2B5EF4-FFF2-40B4-BE49-F238E27FC236}">
                <a16:creationId xmlns:a16="http://schemas.microsoft.com/office/drawing/2014/main" id="{EB00F0BB-CD5F-4AEC-BB01-C81817A3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88" y="928022"/>
            <a:ext cx="3563815" cy="3563815"/>
          </a:xfrm>
          <a:prstGeom prst="roundRect">
            <a:avLst>
              <a:gd name="adj" fmla="val 144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120;p61">
            <a:extLst>
              <a:ext uri="{FF2B5EF4-FFF2-40B4-BE49-F238E27FC236}">
                <a16:creationId xmlns:a16="http://schemas.microsoft.com/office/drawing/2014/main" id="{0CAF128D-0CEE-4AD7-A2B0-311AC2F88306}"/>
              </a:ext>
            </a:extLst>
          </p:cNvPr>
          <p:cNvSpPr txBox="1">
            <a:spLocks/>
          </p:cNvSpPr>
          <p:nvPr/>
        </p:nvSpPr>
        <p:spPr>
          <a:xfrm>
            <a:off x="562732" y="3210705"/>
            <a:ext cx="3907668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1200"/>
              </a:spcBef>
            </a:pPr>
            <a:r>
              <a:rPr lang="nl-NL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 độ ánh sáng: 300.000 km/s.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33938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59463-F391-4B4B-AA21-75E36BD19668}"/>
              </a:ext>
            </a:extLst>
          </p:cNvPr>
          <p:cNvSpPr/>
          <p:nvPr/>
        </p:nvSpPr>
        <p:spPr>
          <a:xfrm>
            <a:off x="1806198" y="3681281"/>
            <a:ext cx="5442745" cy="653220"/>
          </a:xfrm>
          <a:prstGeom prst="rect">
            <a:avLst/>
          </a:prstGeom>
          <a:solidFill>
            <a:srgbClr val="FD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0" name="Google Shape;3710;p71"/>
          <p:cNvSpPr txBox="1">
            <a:spLocks noGrp="1"/>
          </p:cNvSpPr>
          <p:nvPr>
            <p:ph type="title"/>
          </p:nvPr>
        </p:nvSpPr>
        <p:spPr>
          <a:xfrm>
            <a:off x="2308816" y="1556045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5" name="Google Shape;4267;p73">
            <a:extLst>
              <a:ext uri="{FF2B5EF4-FFF2-40B4-BE49-F238E27FC236}">
                <a16:creationId xmlns:a16="http://schemas.microsoft.com/office/drawing/2014/main" id="{8ACB1FD3-934D-47F2-AD79-371041AF0FB9}"/>
              </a:ext>
            </a:extLst>
          </p:cNvPr>
          <p:cNvGrpSpPr/>
          <p:nvPr/>
        </p:nvGrpSpPr>
        <p:grpSpPr>
          <a:xfrm>
            <a:off x="7465776" y="1500248"/>
            <a:ext cx="1153323" cy="2590995"/>
            <a:chOff x="2564525" y="726725"/>
            <a:chExt cx="2001950" cy="4497475"/>
          </a:xfrm>
        </p:grpSpPr>
        <p:sp>
          <p:nvSpPr>
            <p:cNvPr id="26" name="Google Shape;4268;p73">
              <a:extLst>
                <a:ext uri="{FF2B5EF4-FFF2-40B4-BE49-F238E27FC236}">
                  <a16:creationId xmlns:a16="http://schemas.microsoft.com/office/drawing/2014/main" id="{18EDB9CB-9006-4EF7-A6DB-9EBD7D5C47BF}"/>
                </a:ext>
              </a:extLst>
            </p:cNvPr>
            <p:cNvSpPr/>
            <p:nvPr/>
          </p:nvSpPr>
          <p:spPr>
            <a:xfrm>
              <a:off x="2937275" y="1119800"/>
              <a:ext cx="322750" cy="340875"/>
            </a:xfrm>
            <a:custGeom>
              <a:avLst/>
              <a:gdLst/>
              <a:ahLst/>
              <a:cxnLst/>
              <a:rect l="l" t="t" r="r" b="b"/>
              <a:pathLst>
                <a:path w="12910" h="13635" extrusionOk="0">
                  <a:moveTo>
                    <a:pt x="4674" y="0"/>
                  </a:moveTo>
                  <a:cubicBezTo>
                    <a:pt x="4626" y="0"/>
                    <a:pt x="4581" y="8"/>
                    <a:pt x="4537" y="25"/>
                  </a:cubicBezTo>
                  <a:cubicBezTo>
                    <a:pt x="3937" y="225"/>
                    <a:pt x="5238" y="2160"/>
                    <a:pt x="5605" y="3094"/>
                  </a:cubicBezTo>
                  <a:cubicBezTo>
                    <a:pt x="5972" y="4028"/>
                    <a:pt x="6539" y="5329"/>
                    <a:pt x="6539" y="5329"/>
                  </a:cubicBezTo>
                  <a:cubicBezTo>
                    <a:pt x="6539" y="5329"/>
                    <a:pt x="3737" y="1426"/>
                    <a:pt x="2703" y="592"/>
                  </a:cubicBezTo>
                  <a:cubicBezTo>
                    <a:pt x="2544" y="467"/>
                    <a:pt x="2390" y="413"/>
                    <a:pt x="2253" y="413"/>
                  </a:cubicBezTo>
                  <a:cubicBezTo>
                    <a:pt x="1730" y="413"/>
                    <a:pt x="1447" y="1205"/>
                    <a:pt x="2002" y="1893"/>
                  </a:cubicBezTo>
                  <a:cubicBezTo>
                    <a:pt x="2002" y="1893"/>
                    <a:pt x="1699" y="1741"/>
                    <a:pt x="1435" y="1741"/>
                  </a:cubicBezTo>
                  <a:cubicBezTo>
                    <a:pt x="1205" y="1741"/>
                    <a:pt x="1006" y="1857"/>
                    <a:pt x="1068" y="2293"/>
                  </a:cubicBezTo>
                  <a:cubicBezTo>
                    <a:pt x="1202" y="3261"/>
                    <a:pt x="4004" y="7030"/>
                    <a:pt x="3703" y="7163"/>
                  </a:cubicBezTo>
                  <a:cubicBezTo>
                    <a:pt x="3696" y="7168"/>
                    <a:pt x="3687" y="7170"/>
                    <a:pt x="3676" y="7170"/>
                  </a:cubicBezTo>
                  <a:cubicBezTo>
                    <a:pt x="3306" y="7170"/>
                    <a:pt x="1006" y="4460"/>
                    <a:pt x="389" y="4460"/>
                  </a:cubicBezTo>
                  <a:cubicBezTo>
                    <a:pt x="381" y="4460"/>
                    <a:pt x="374" y="4461"/>
                    <a:pt x="368" y="4461"/>
                  </a:cubicBezTo>
                  <a:cubicBezTo>
                    <a:pt x="34" y="4495"/>
                    <a:pt x="1" y="4995"/>
                    <a:pt x="568" y="5796"/>
                  </a:cubicBezTo>
                  <a:cubicBezTo>
                    <a:pt x="1168" y="6563"/>
                    <a:pt x="5638" y="12367"/>
                    <a:pt x="6405" y="13001"/>
                  </a:cubicBezTo>
                  <a:cubicBezTo>
                    <a:pt x="6806" y="13334"/>
                    <a:pt x="7273" y="13568"/>
                    <a:pt x="7773" y="13635"/>
                  </a:cubicBezTo>
                  <a:lnTo>
                    <a:pt x="11876" y="12200"/>
                  </a:lnTo>
                  <a:cubicBezTo>
                    <a:pt x="11876" y="12200"/>
                    <a:pt x="12910" y="10833"/>
                    <a:pt x="12810" y="9632"/>
                  </a:cubicBezTo>
                  <a:cubicBezTo>
                    <a:pt x="12710" y="8431"/>
                    <a:pt x="10575" y="1893"/>
                    <a:pt x="10575" y="1893"/>
                  </a:cubicBezTo>
                  <a:cubicBezTo>
                    <a:pt x="10575" y="1893"/>
                    <a:pt x="9674" y="2026"/>
                    <a:pt x="9641" y="3427"/>
                  </a:cubicBezTo>
                  <a:cubicBezTo>
                    <a:pt x="9674" y="4495"/>
                    <a:pt x="9774" y="5596"/>
                    <a:pt x="9941" y="6663"/>
                  </a:cubicBezTo>
                  <a:lnTo>
                    <a:pt x="6906" y="2260"/>
                  </a:lnTo>
                  <a:cubicBezTo>
                    <a:pt x="6287" y="1331"/>
                    <a:pt x="5294" y="0"/>
                    <a:pt x="4674" y="0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69;p73">
              <a:extLst>
                <a:ext uri="{FF2B5EF4-FFF2-40B4-BE49-F238E27FC236}">
                  <a16:creationId xmlns:a16="http://schemas.microsoft.com/office/drawing/2014/main" id="{420302DA-0E74-4809-A574-9EE7AB7D88BA}"/>
                </a:ext>
              </a:extLst>
            </p:cNvPr>
            <p:cNvSpPr/>
            <p:nvPr/>
          </p:nvSpPr>
          <p:spPr>
            <a:xfrm>
              <a:off x="3091550" y="1349450"/>
              <a:ext cx="91775" cy="14500"/>
            </a:xfrm>
            <a:custGeom>
              <a:avLst/>
              <a:gdLst/>
              <a:ahLst/>
              <a:cxnLst/>
              <a:rect l="l" t="t" r="r" b="b"/>
              <a:pathLst>
                <a:path w="3671" h="580" extrusionOk="0">
                  <a:moveTo>
                    <a:pt x="1554" y="1"/>
                  </a:moveTo>
                  <a:cubicBezTo>
                    <a:pt x="1194" y="1"/>
                    <a:pt x="837" y="50"/>
                    <a:pt x="501" y="179"/>
                  </a:cubicBezTo>
                  <a:cubicBezTo>
                    <a:pt x="368" y="179"/>
                    <a:pt x="268" y="246"/>
                    <a:pt x="134" y="279"/>
                  </a:cubicBezTo>
                  <a:cubicBezTo>
                    <a:pt x="101" y="279"/>
                    <a:pt x="34" y="312"/>
                    <a:pt x="1" y="346"/>
                  </a:cubicBezTo>
                  <a:cubicBezTo>
                    <a:pt x="1" y="350"/>
                    <a:pt x="5" y="352"/>
                    <a:pt x="12" y="352"/>
                  </a:cubicBezTo>
                  <a:cubicBezTo>
                    <a:pt x="58" y="352"/>
                    <a:pt x="247" y="270"/>
                    <a:pt x="535" y="212"/>
                  </a:cubicBezTo>
                  <a:cubicBezTo>
                    <a:pt x="897" y="101"/>
                    <a:pt x="1264" y="48"/>
                    <a:pt x="1631" y="48"/>
                  </a:cubicBezTo>
                  <a:cubicBezTo>
                    <a:pt x="2142" y="48"/>
                    <a:pt x="2651" y="151"/>
                    <a:pt x="3136" y="346"/>
                  </a:cubicBezTo>
                  <a:cubicBezTo>
                    <a:pt x="3313" y="416"/>
                    <a:pt x="3452" y="477"/>
                    <a:pt x="3544" y="520"/>
                  </a:cubicBezTo>
                  <a:lnTo>
                    <a:pt x="3544" y="520"/>
                  </a:lnTo>
                  <a:cubicBezTo>
                    <a:pt x="3541" y="517"/>
                    <a:pt x="3539" y="515"/>
                    <a:pt x="3537" y="513"/>
                  </a:cubicBezTo>
                  <a:cubicBezTo>
                    <a:pt x="3403" y="446"/>
                    <a:pt x="3303" y="379"/>
                    <a:pt x="3170" y="346"/>
                  </a:cubicBezTo>
                  <a:cubicBezTo>
                    <a:pt x="2736" y="146"/>
                    <a:pt x="2303" y="12"/>
                    <a:pt x="1869" y="12"/>
                  </a:cubicBezTo>
                  <a:cubicBezTo>
                    <a:pt x="1764" y="5"/>
                    <a:pt x="1659" y="1"/>
                    <a:pt x="1554" y="1"/>
                  </a:cubicBezTo>
                  <a:close/>
                  <a:moveTo>
                    <a:pt x="3544" y="520"/>
                  </a:moveTo>
                  <a:lnTo>
                    <a:pt x="3544" y="520"/>
                  </a:lnTo>
                  <a:cubicBezTo>
                    <a:pt x="3575" y="550"/>
                    <a:pt x="3608" y="579"/>
                    <a:pt x="3670" y="579"/>
                  </a:cubicBezTo>
                  <a:cubicBezTo>
                    <a:pt x="3670" y="579"/>
                    <a:pt x="3626" y="557"/>
                    <a:pt x="3544" y="52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70;p73">
              <a:extLst>
                <a:ext uri="{FF2B5EF4-FFF2-40B4-BE49-F238E27FC236}">
                  <a16:creationId xmlns:a16="http://schemas.microsoft.com/office/drawing/2014/main" id="{DA658FDA-88AB-4AFD-8BAC-D6279D54A06B}"/>
                </a:ext>
              </a:extLst>
            </p:cNvPr>
            <p:cNvSpPr/>
            <p:nvPr/>
          </p:nvSpPr>
          <p:spPr>
            <a:xfrm>
              <a:off x="3178300" y="1307200"/>
              <a:ext cx="10025" cy="54250"/>
            </a:xfrm>
            <a:custGeom>
              <a:avLst/>
              <a:gdLst/>
              <a:ahLst/>
              <a:cxnLst/>
              <a:rect l="l" t="t" r="r" b="b"/>
              <a:pathLst>
                <a:path w="401" h="2170" extrusionOk="0">
                  <a:moveTo>
                    <a:pt x="367" y="1"/>
                  </a:moveTo>
                  <a:lnTo>
                    <a:pt x="367" y="1"/>
                  </a:lnTo>
                  <a:cubicBezTo>
                    <a:pt x="200" y="335"/>
                    <a:pt x="67" y="701"/>
                    <a:pt x="67" y="1068"/>
                  </a:cubicBezTo>
                  <a:cubicBezTo>
                    <a:pt x="0" y="1435"/>
                    <a:pt x="0" y="1802"/>
                    <a:pt x="133" y="2169"/>
                  </a:cubicBezTo>
                  <a:cubicBezTo>
                    <a:pt x="167" y="2169"/>
                    <a:pt x="67" y="1669"/>
                    <a:pt x="167" y="1068"/>
                  </a:cubicBezTo>
                  <a:cubicBezTo>
                    <a:pt x="234" y="468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71;p73">
              <a:extLst>
                <a:ext uri="{FF2B5EF4-FFF2-40B4-BE49-F238E27FC236}">
                  <a16:creationId xmlns:a16="http://schemas.microsoft.com/office/drawing/2014/main" id="{42A019B0-BE60-497F-9D84-5C788DBB3354}"/>
                </a:ext>
              </a:extLst>
            </p:cNvPr>
            <p:cNvSpPr/>
            <p:nvPr/>
          </p:nvSpPr>
          <p:spPr>
            <a:xfrm>
              <a:off x="2982325" y="1157950"/>
              <a:ext cx="88400" cy="115925"/>
            </a:xfrm>
            <a:custGeom>
              <a:avLst/>
              <a:gdLst/>
              <a:ahLst/>
              <a:cxnLst/>
              <a:rect l="l" t="t" r="r" b="b"/>
              <a:pathLst>
                <a:path w="3536" h="4637" extrusionOk="0">
                  <a:moveTo>
                    <a:pt x="33" y="0"/>
                  </a:moveTo>
                  <a:cubicBezTo>
                    <a:pt x="0" y="33"/>
                    <a:pt x="767" y="1067"/>
                    <a:pt x="1735" y="2335"/>
                  </a:cubicBezTo>
                  <a:cubicBezTo>
                    <a:pt x="2669" y="3636"/>
                    <a:pt x="3469" y="4637"/>
                    <a:pt x="3503" y="4637"/>
                  </a:cubicBezTo>
                  <a:cubicBezTo>
                    <a:pt x="3536" y="4603"/>
                    <a:pt x="2735" y="3569"/>
                    <a:pt x="1801" y="2302"/>
                  </a:cubicBezTo>
                  <a:cubicBezTo>
                    <a:pt x="867" y="1001"/>
                    <a:pt x="67" y="0"/>
                    <a:pt x="33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72;p73">
              <a:extLst>
                <a:ext uri="{FF2B5EF4-FFF2-40B4-BE49-F238E27FC236}">
                  <a16:creationId xmlns:a16="http://schemas.microsoft.com/office/drawing/2014/main" id="{42E7682D-49EB-422B-B163-DC1EB037F322}"/>
                </a:ext>
              </a:extLst>
            </p:cNvPr>
            <p:cNvSpPr/>
            <p:nvPr/>
          </p:nvSpPr>
          <p:spPr>
            <a:xfrm>
              <a:off x="3101575" y="1383925"/>
              <a:ext cx="755550" cy="924025"/>
            </a:xfrm>
            <a:custGeom>
              <a:avLst/>
              <a:gdLst/>
              <a:ahLst/>
              <a:cxnLst/>
              <a:rect l="l" t="t" r="r" b="b"/>
              <a:pathLst>
                <a:path w="30222" h="36961" extrusionOk="0">
                  <a:moveTo>
                    <a:pt x="5604" y="1"/>
                  </a:moveTo>
                  <a:lnTo>
                    <a:pt x="0" y="1902"/>
                  </a:lnTo>
                  <a:cubicBezTo>
                    <a:pt x="501" y="3570"/>
                    <a:pt x="4603" y="17380"/>
                    <a:pt x="9273" y="22050"/>
                  </a:cubicBezTo>
                  <a:cubicBezTo>
                    <a:pt x="13910" y="26753"/>
                    <a:pt x="27987" y="36961"/>
                    <a:pt x="27987" y="36961"/>
                  </a:cubicBezTo>
                  <a:lnTo>
                    <a:pt x="30222" y="23184"/>
                  </a:lnTo>
                  <a:cubicBezTo>
                    <a:pt x="30222" y="23184"/>
                    <a:pt x="18080" y="20182"/>
                    <a:pt x="14310" y="14945"/>
                  </a:cubicBezTo>
                  <a:cubicBezTo>
                    <a:pt x="10574" y="9708"/>
                    <a:pt x="7139" y="4204"/>
                    <a:pt x="560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73;p73">
              <a:extLst>
                <a:ext uri="{FF2B5EF4-FFF2-40B4-BE49-F238E27FC236}">
                  <a16:creationId xmlns:a16="http://schemas.microsoft.com/office/drawing/2014/main" id="{133A133E-A27E-40DE-B77D-B7E2A0159B60}"/>
                </a:ext>
              </a:extLst>
            </p:cNvPr>
            <p:cNvSpPr/>
            <p:nvPr/>
          </p:nvSpPr>
          <p:spPr>
            <a:xfrm>
              <a:off x="3060700" y="726725"/>
              <a:ext cx="501225" cy="484600"/>
            </a:xfrm>
            <a:custGeom>
              <a:avLst/>
              <a:gdLst/>
              <a:ahLst/>
              <a:cxnLst/>
              <a:rect l="l" t="t" r="r" b="b"/>
              <a:pathLst>
                <a:path w="20049" h="19384" extrusionOk="0">
                  <a:moveTo>
                    <a:pt x="6356" y="0"/>
                  </a:moveTo>
                  <a:cubicBezTo>
                    <a:pt x="4842" y="0"/>
                    <a:pt x="3376" y="830"/>
                    <a:pt x="2402" y="2005"/>
                  </a:cubicBezTo>
                  <a:cubicBezTo>
                    <a:pt x="1268" y="3406"/>
                    <a:pt x="768" y="5174"/>
                    <a:pt x="501" y="6942"/>
                  </a:cubicBezTo>
                  <a:cubicBezTo>
                    <a:pt x="1" y="10544"/>
                    <a:pt x="1001" y="16015"/>
                    <a:pt x="2336" y="19384"/>
                  </a:cubicBezTo>
                  <a:lnTo>
                    <a:pt x="3170" y="19384"/>
                  </a:lnTo>
                  <a:cubicBezTo>
                    <a:pt x="3103" y="17749"/>
                    <a:pt x="2469" y="16148"/>
                    <a:pt x="3103" y="14647"/>
                  </a:cubicBezTo>
                  <a:cubicBezTo>
                    <a:pt x="3236" y="14180"/>
                    <a:pt x="3570" y="13780"/>
                    <a:pt x="4004" y="13546"/>
                  </a:cubicBezTo>
                  <a:cubicBezTo>
                    <a:pt x="4118" y="13503"/>
                    <a:pt x="4233" y="13483"/>
                    <a:pt x="4347" y="13483"/>
                  </a:cubicBezTo>
                  <a:cubicBezTo>
                    <a:pt x="4937" y="13483"/>
                    <a:pt x="5519" y="14000"/>
                    <a:pt x="5938" y="14447"/>
                  </a:cubicBezTo>
                  <a:cubicBezTo>
                    <a:pt x="7106" y="15781"/>
                    <a:pt x="8340" y="17116"/>
                    <a:pt x="9908" y="17916"/>
                  </a:cubicBezTo>
                  <a:cubicBezTo>
                    <a:pt x="10757" y="18350"/>
                    <a:pt x="11734" y="18617"/>
                    <a:pt x="12684" y="18617"/>
                  </a:cubicBezTo>
                  <a:cubicBezTo>
                    <a:pt x="13488" y="18617"/>
                    <a:pt x="14272" y="18426"/>
                    <a:pt x="14945" y="17983"/>
                  </a:cubicBezTo>
                  <a:cubicBezTo>
                    <a:pt x="16446" y="17049"/>
                    <a:pt x="17013" y="14714"/>
                    <a:pt x="15812" y="13446"/>
                  </a:cubicBezTo>
                  <a:cubicBezTo>
                    <a:pt x="18147" y="12679"/>
                    <a:pt x="19781" y="10578"/>
                    <a:pt x="19915" y="8142"/>
                  </a:cubicBezTo>
                  <a:cubicBezTo>
                    <a:pt x="20049" y="4505"/>
                    <a:pt x="17107" y="2076"/>
                    <a:pt x="14046" y="2076"/>
                  </a:cubicBezTo>
                  <a:cubicBezTo>
                    <a:pt x="12532" y="2076"/>
                    <a:pt x="10989" y="2670"/>
                    <a:pt x="9774" y="4006"/>
                  </a:cubicBezTo>
                  <a:cubicBezTo>
                    <a:pt x="10275" y="2272"/>
                    <a:pt x="8840" y="404"/>
                    <a:pt x="7106" y="70"/>
                  </a:cubicBezTo>
                  <a:cubicBezTo>
                    <a:pt x="6856" y="23"/>
                    <a:pt x="6605" y="0"/>
                    <a:pt x="635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74;p73">
              <a:extLst>
                <a:ext uri="{FF2B5EF4-FFF2-40B4-BE49-F238E27FC236}">
                  <a16:creationId xmlns:a16="http://schemas.microsoft.com/office/drawing/2014/main" id="{CC94BC07-7C29-4382-BCFD-C6F9FFD14C3F}"/>
                </a:ext>
              </a:extLst>
            </p:cNvPr>
            <p:cNvSpPr/>
            <p:nvPr/>
          </p:nvSpPr>
          <p:spPr>
            <a:xfrm>
              <a:off x="2564525" y="864500"/>
              <a:ext cx="358700" cy="321475"/>
            </a:xfrm>
            <a:custGeom>
              <a:avLst/>
              <a:gdLst/>
              <a:ahLst/>
              <a:cxnLst/>
              <a:rect l="l" t="t" r="r" b="b"/>
              <a:pathLst>
                <a:path w="14348" h="12859" extrusionOk="0">
                  <a:moveTo>
                    <a:pt x="7415" y="1"/>
                  </a:moveTo>
                  <a:cubicBezTo>
                    <a:pt x="6601" y="1"/>
                    <a:pt x="5780" y="248"/>
                    <a:pt x="5070" y="763"/>
                  </a:cubicBezTo>
                  <a:cubicBezTo>
                    <a:pt x="3403" y="1964"/>
                    <a:pt x="2902" y="4266"/>
                    <a:pt x="3936" y="6034"/>
                  </a:cubicBezTo>
                  <a:cubicBezTo>
                    <a:pt x="3670" y="5927"/>
                    <a:pt x="3391" y="5878"/>
                    <a:pt x="3110" y="5878"/>
                  </a:cubicBezTo>
                  <a:cubicBezTo>
                    <a:pt x="1983" y="5878"/>
                    <a:pt x="834" y="6674"/>
                    <a:pt x="434" y="7768"/>
                  </a:cubicBezTo>
                  <a:cubicBezTo>
                    <a:pt x="0" y="9203"/>
                    <a:pt x="434" y="10771"/>
                    <a:pt x="1601" y="11705"/>
                  </a:cubicBezTo>
                  <a:cubicBezTo>
                    <a:pt x="2563" y="12474"/>
                    <a:pt x="3728" y="12858"/>
                    <a:pt x="4929" y="12858"/>
                  </a:cubicBezTo>
                  <a:cubicBezTo>
                    <a:pt x="5186" y="12858"/>
                    <a:pt x="5445" y="12841"/>
                    <a:pt x="5704" y="12805"/>
                  </a:cubicBezTo>
                  <a:cubicBezTo>
                    <a:pt x="7139" y="12572"/>
                    <a:pt x="8506" y="12005"/>
                    <a:pt x="9740" y="11171"/>
                  </a:cubicBezTo>
                  <a:cubicBezTo>
                    <a:pt x="10172" y="11602"/>
                    <a:pt x="10739" y="11821"/>
                    <a:pt x="11311" y="11821"/>
                  </a:cubicBezTo>
                  <a:cubicBezTo>
                    <a:pt x="11801" y="11821"/>
                    <a:pt x="12294" y="11661"/>
                    <a:pt x="12709" y="11338"/>
                  </a:cubicBezTo>
                  <a:cubicBezTo>
                    <a:pt x="13543" y="10604"/>
                    <a:pt x="13943" y="9470"/>
                    <a:pt x="13710" y="8369"/>
                  </a:cubicBezTo>
                  <a:cubicBezTo>
                    <a:pt x="13443" y="7301"/>
                    <a:pt x="12843" y="6334"/>
                    <a:pt x="11975" y="5667"/>
                  </a:cubicBezTo>
                  <a:cubicBezTo>
                    <a:pt x="14348" y="4437"/>
                    <a:pt x="13171" y="1124"/>
                    <a:pt x="10953" y="1124"/>
                  </a:cubicBezTo>
                  <a:cubicBezTo>
                    <a:pt x="10745" y="1124"/>
                    <a:pt x="10529" y="1153"/>
                    <a:pt x="10306" y="1215"/>
                  </a:cubicBezTo>
                  <a:lnTo>
                    <a:pt x="10306" y="1215"/>
                  </a:lnTo>
                  <a:cubicBezTo>
                    <a:pt x="9523" y="420"/>
                    <a:pt x="8474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75;p73">
              <a:extLst>
                <a:ext uri="{FF2B5EF4-FFF2-40B4-BE49-F238E27FC236}">
                  <a16:creationId xmlns:a16="http://schemas.microsoft.com/office/drawing/2014/main" id="{01F771B0-1150-46BF-801A-7BF8C68BB452}"/>
                </a:ext>
              </a:extLst>
            </p:cNvPr>
            <p:cNvSpPr/>
            <p:nvPr/>
          </p:nvSpPr>
          <p:spPr>
            <a:xfrm>
              <a:off x="2938125" y="1118950"/>
              <a:ext cx="249350" cy="237575"/>
            </a:xfrm>
            <a:custGeom>
              <a:avLst/>
              <a:gdLst/>
              <a:ahLst/>
              <a:cxnLst/>
              <a:rect l="l" t="t" r="r" b="b"/>
              <a:pathLst>
                <a:path w="9974" h="9503" extrusionOk="0">
                  <a:moveTo>
                    <a:pt x="4667" y="1"/>
                  </a:moveTo>
                  <a:cubicBezTo>
                    <a:pt x="4621" y="1"/>
                    <a:pt x="4578" y="9"/>
                    <a:pt x="4537" y="26"/>
                  </a:cubicBezTo>
                  <a:cubicBezTo>
                    <a:pt x="3936" y="226"/>
                    <a:pt x="5204" y="2160"/>
                    <a:pt x="5571" y="3061"/>
                  </a:cubicBezTo>
                  <a:cubicBezTo>
                    <a:pt x="5938" y="3995"/>
                    <a:pt x="6505" y="5263"/>
                    <a:pt x="6505" y="5263"/>
                  </a:cubicBezTo>
                  <a:cubicBezTo>
                    <a:pt x="6505" y="5263"/>
                    <a:pt x="3736" y="1460"/>
                    <a:pt x="2702" y="626"/>
                  </a:cubicBezTo>
                  <a:cubicBezTo>
                    <a:pt x="2543" y="501"/>
                    <a:pt x="2390" y="447"/>
                    <a:pt x="2253" y="447"/>
                  </a:cubicBezTo>
                  <a:cubicBezTo>
                    <a:pt x="1731" y="447"/>
                    <a:pt x="1453" y="1239"/>
                    <a:pt x="2035" y="1927"/>
                  </a:cubicBezTo>
                  <a:cubicBezTo>
                    <a:pt x="2035" y="1927"/>
                    <a:pt x="1722" y="1775"/>
                    <a:pt x="1455" y="1775"/>
                  </a:cubicBezTo>
                  <a:cubicBezTo>
                    <a:pt x="1221" y="1775"/>
                    <a:pt x="1023" y="1891"/>
                    <a:pt x="1101" y="2327"/>
                  </a:cubicBezTo>
                  <a:cubicBezTo>
                    <a:pt x="1234" y="3295"/>
                    <a:pt x="4003" y="6997"/>
                    <a:pt x="3736" y="7164"/>
                  </a:cubicBezTo>
                  <a:cubicBezTo>
                    <a:pt x="3729" y="7167"/>
                    <a:pt x="3722" y="7168"/>
                    <a:pt x="3713" y="7168"/>
                  </a:cubicBezTo>
                  <a:cubicBezTo>
                    <a:pt x="3332" y="7168"/>
                    <a:pt x="1042" y="4461"/>
                    <a:pt x="422" y="4461"/>
                  </a:cubicBezTo>
                  <a:cubicBezTo>
                    <a:pt x="414" y="4461"/>
                    <a:pt x="407" y="4461"/>
                    <a:pt x="400" y="4462"/>
                  </a:cubicBezTo>
                  <a:cubicBezTo>
                    <a:pt x="34" y="4495"/>
                    <a:pt x="0" y="5029"/>
                    <a:pt x="601" y="5796"/>
                  </a:cubicBezTo>
                  <a:cubicBezTo>
                    <a:pt x="1168" y="6564"/>
                    <a:pt x="2669" y="8865"/>
                    <a:pt x="3503" y="9499"/>
                  </a:cubicBezTo>
                  <a:cubicBezTo>
                    <a:pt x="3503" y="9499"/>
                    <a:pt x="3544" y="9503"/>
                    <a:pt x="3612" y="9503"/>
                  </a:cubicBezTo>
                  <a:cubicBezTo>
                    <a:pt x="3894" y="9503"/>
                    <a:pt x="4636" y="9438"/>
                    <a:pt x="4770" y="8765"/>
                  </a:cubicBezTo>
                  <a:cubicBezTo>
                    <a:pt x="4937" y="7965"/>
                    <a:pt x="5004" y="7531"/>
                    <a:pt x="5004" y="7531"/>
                  </a:cubicBezTo>
                  <a:cubicBezTo>
                    <a:pt x="5221" y="7631"/>
                    <a:pt x="5462" y="7681"/>
                    <a:pt x="5704" y="7681"/>
                  </a:cubicBezTo>
                  <a:cubicBezTo>
                    <a:pt x="5946" y="7681"/>
                    <a:pt x="6188" y="7631"/>
                    <a:pt x="6405" y="7531"/>
                  </a:cubicBezTo>
                  <a:cubicBezTo>
                    <a:pt x="6805" y="7364"/>
                    <a:pt x="7072" y="7031"/>
                    <a:pt x="7172" y="6630"/>
                  </a:cubicBezTo>
                  <a:cubicBezTo>
                    <a:pt x="7172" y="6630"/>
                    <a:pt x="7558" y="7871"/>
                    <a:pt x="8505" y="7871"/>
                  </a:cubicBezTo>
                  <a:cubicBezTo>
                    <a:pt x="8600" y="7871"/>
                    <a:pt x="8700" y="7858"/>
                    <a:pt x="8806" y="7831"/>
                  </a:cubicBezTo>
                  <a:cubicBezTo>
                    <a:pt x="9974" y="7498"/>
                    <a:pt x="9907" y="6630"/>
                    <a:pt x="9907" y="6630"/>
                  </a:cubicBezTo>
                  <a:cubicBezTo>
                    <a:pt x="9907" y="6630"/>
                    <a:pt x="7639" y="3361"/>
                    <a:pt x="6872" y="2227"/>
                  </a:cubicBezTo>
                  <a:cubicBezTo>
                    <a:pt x="6253" y="1329"/>
                    <a:pt x="5260" y="1"/>
                    <a:pt x="466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76;p73">
              <a:extLst>
                <a:ext uri="{FF2B5EF4-FFF2-40B4-BE49-F238E27FC236}">
                  <a16:creationId xmlns:a16="http://schemas.microsoft.com/office/drawing/2014/main" id="{CD3D77BB-FA98-4E42-A9AA-A4537A2DA8FC}"/>
                </a:ext>
              </a:extLst>
            </p:cNvPr>
            <p:cNvSpPr/>
            <p:nvPr/>
          </p:nvSpPr>
          <p:spPr>
            <a:xfrm>
              <a:off x="2964800" y="4853925"/>
              <a:ext cx="457025" cy="361100"/>
            </a:xfrm>
            <a:custGeom>
              <a:avLst/>
              <a:gdLst/>
              <a:ahLst/>
              <a:cxnLst/>
              <a:rect l="l" t="t" r="r" b="b"/>
              <a:pathLst>
                <a:path w="18281" h="14444" extrusionOk="0">
                  <a:moveTo>
                    <a:pt x="9641" y="0"/>
                  </a:moveTo>
                  <a:lnTo>
                    <a:pt x="9341" y="8907"/>
                  </a:lnTo>
                  <a:cubicBezTo>
                    <a:pt x="9341" y="8907"/>
                    <a:pt x="167" y="11608"/>
                    <a:pt x="1" y="13243"/>
                  </a:cubicBezTo>
                  <a:lnTo>
                    <a:pt x="17246" y="14444"/>
                  </a:lnTo>
                  <a:lnTo>
                    <a:pt x="18280" y="601"/>
                  </a:lnTo>
                  <a:lnTo>
                    <a:pt x="9641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77;p73">
              <a:extLst>
                <a:ext uri="{FF2B5EF4-FFF2-40B4-BE49-F238E27FC236}">
                  <a16:creationId xmlns:a16="http://schemas.microsoft.com/office/drawing/2014/main" id="{D7823918-BC20-45ED-A305-3447C654713D}"/>
                </a:ext>
              </a:extLst>
            </p:cNvPr>
            <p:cNvSpPr/>
            <p:nvPr/>
          </p:nvSpPr>
          <p:spPr>
            <a:xfrm>
              <a:off x="3309225" y="5066250"/>
              <a:ext cx="36700" cy="33525"/>
            </a:xfrm>
            <a:custGeom>
              <a:avLst/>
              <a:gdLst/>
              <a:ahLst/>
              <a:cxnLst/>
              <a:rect l="l" t="t" r="r" b="b"/>
              <a:pathLst>
                <a:path w="1468" h="1341" extrusionOk="0">
                  <a:moveTo>
                    <a:pt x="741" y="1"/>
                  </a:moveTo>
                  <a:cubicBezTo>
                    <a:pt x="461" y="1"/>
                    <a:pt x="202" y="158"/>
                    <a:pt x="100" y="414"/>
                  </a:cubicBezTo>
                  <a:cubicBezTo>
                    <a:pt x="0" y="780"/>
                    <a:pt x="200" y="1147"/>
                    <a:pt x="534" y="1314"/>
                  </a:cubicBezTo>
                  <a:cubicBezTo>
                    <a:pt x="598" y="1332"/>
                    <a:pt x="662" y="1340"/>
                    <a:pt x="725" y="1340"/>
                  </a:cubicBezTo>
                  <a:cubicBezTo>
                    <a:pt x="1021" y="1340"/>
                    <a:pt x="1285" y="1156"/>
                    <a:pt x="1368" y="881"/>
                  </a:cubicBezTo>
                  <a:cubicBezTo>
                    <a:pt x="1468" y="547"/>
                    <a:pt x="1301" y="180"/>
                    <a:pt x="967" y="47"/>
                  </a:cubicBezTo>
                  <a:lnTo>
                    <a:pt x="1001" y="47"/>
                  </a:lnTo>
                  <a:cubicBezTo>
                    <a:pt x="915" y="15"/>
                    <a:pt x="827" y="1"/>
                    <a:pt x="7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78;p73">
              <a:extLst>
                <a:ext uri="{FF2B5EF4-FFF2-40B4-BE49-F238E27FC236}">
                  <a16:creationId xmlns:a16="http://schemas.microsoft.com/office/drawing/2014/main" id="{D84D5DFE-F280-4533-AEAC-3C93A636FBD2}"/>
                </a:ext>
              </a:extLst>
            </p:cNvPr>
            <p:cNvSpPr/>
            <p:nvPr/>
          </p:nvSpPr>
          <p:spPr>
            <a:xfrm>
              <a:off x="2963975" y="5164150"/>
              <a:ext cx="434500" cy="60050"/>
            </a:xfrm>
            <a:custGeom>
              <a:avLst/>
              <a:gdLst/>
              <a:ahLst/>
              <a:cxnLst/>
              <a:rect l="l" t="t" r="r" b="b"/>
              <a:pathLst>
                <a:path w="17380" h="2402" extrusionOk="0">
                  <a:moveTo>
                    <a:pt x="767" y="0"/>
                  </a:moveTo>
                  <a:cubicBezTo>
                    <a:pt x="767" y="0"/>
                    <a:pt x="0" y="300"/>
                    <a:pt x="34" y="834"/>
                  </a:cubicBezTo>
                  <a:lnTo>
                    <a:pt x="17279" y="2402"/>
                  </a:lnTo>
                  <a:lnTo>
                    <a:pt x="17379" y="10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79;p73">
              <a:extLst>
                <a:ext uri="{FF2B5EF4-FFF2-40B4-BE49-F238E27FC236}">
                  <a16:creationId xmlns:a16="http://schemas.microsoft.com/office/drawing/2014/main" id="{4F0CC8BB-F752-47C5-BE31-8431F989C705}"/>
                </a:ext>
              </a:extLst>
            </p:cNvPr>
            <p:cNvSpPr/>
            <p:nvPr/>
          </p:nvSpPr>
          <p:spPr>
            <a:xfrm>
              <a:off x="3191625" y="5073175"/>
              <a:ext cx="40050" cy="29325"/>
            </a:xfrm>
            <a:custGeom>
              <a:avLst/>
              <a:gdLst/>
              <a:ahLst/>
              <a:cxnLst/>
              <a:rect l="l" t="t" r="r" b="b"/>
              <a:pathLst>
                <a:path w="1602" h="1173" extrusionOk="0">
                  <a:moveTo>
                    <a:pt x="215" y="1"/>
                  </a:moveTo>
                  <a:cubicBezTo>
                    <a:pt x="85" y="1"/>
                    <a:pt x="1" y="30"/>
                    <a:pt x="1" y="70"/>
                  </a:cubicBezTo>
                  <a:cubicBezTo>
                    <a:pt x="1" y="170"/>
                    <a:pt x="434" y="237"/>
                    <a:pt x="835" y="537"/>
                  </a:cubicBezTo>
                  <a:cubicBezTo>
                    <a:pt x="1251" y="793"/>
                    <a:pt x="1421" y="1173"/>
                    <a:pt x="1493" y="1173"/>
                  </a:cubicBezTo>
                  <a:cubicBezTo>
                    <a:pt x="1496" y="1173"/>
                    <a:pt x="1499" y="1172"/>
                    <a:pt x="1502" y="1171"/>
                  </a:cubicBezTo>
                  <a:cubicBezTo>
                    <a:pt x="1602" y="1137"/>
                    <a:pt x="1502" y="637"/>
                    <a:pt x="1001" y="270"/>
                  </a:cubicBezTo>
                  <a:cubicBezTo>
                    <a:pt x="720" y="69"/>
                    <a:pt x="413" y="1"/>
                    <a:pt x="2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80;p73">
              <a:extLst>
                <a:ext uri="{FF2B5EF4-FFF2-40B4-BE49-F238E27FC236}">
                  <a16:creationId xmlns:a16="http://schemas.microsoft.com/office/drawing/2014/main" id="{42155E5C-60AB-4567-A467-BCC1D49EB966}"/>
                </a:ext>
              </a:extLst>
            </p:cNvPr>
            <p:cNvSpPr/>
            <p:nvPr/>
          </p:nvSpPr>
          <p:spPr>
            <a:xfrm>
              <a:off x="3144925" y="5089025"/>
              <a:ext cx="30050" cy="35100"/>
            </a:xfrm>
            <a:custGeom>
              <a:avLst/>
              <a:gdLst/>
              <a:ahLst/>
              <a:cxnLst/>
              <a:rect l="l" t="t" r="r" b="b"/>
              <a:pathLst>
                <a:path w="1202" h="1404" extrusionOk="0">
                  <a:moveTo>
                    <a:pt x="107" y="1"/>
                  </a:moveTo>
                  <a:cubicBezTo>
                    <a:pt x="61" y="1"/>
                    <a:pt x="34" y="13"/>
                    <a:pt x="34" y="36"/>
                  </a:cubicBezTo>
                  <a:cubicBezTo>
                    <a:pt x="1" y="103"/>
                    <a:pt x="368" y="270"/>
                    <a:pt x="635" y="670"/>
                  </a:cubicBezTo>
                  <a:cubicBezTo>
                    <a:pt x="868" y="1037"/>
                    <a:pt x="935" y="1404"/>
                    <a:pt x="1035" y="1404"/>
                  </a:cubicBezTo>
                  <a:cubicBezTo>
                    <a:pt x="1135" y="1404"/>
                    <a:pt x="1202" y="937"/>
                    <a:pt x="868" y="470"/>
                  </a:cubicBezTo>
                  <a:cubicBezTo>
                    <a:pt x="612" y="137"/>
                    <a:pt x="257" y="1"/>
                    <a:pt x="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81;p73">
              <a:extLst>
                <a:ext uri="{FF2B5EF4-FFF2-40B4-BE49-F238E27FC236}">
                  <a16:creationId xmlns:a16="http://schemas.microsoft.com/office/drawing/2014/main" id="{644D535E-3102-4C4E-9471-C2B8DBDBC65A}"/>
                </a:ext>
              </a:extLst>
            </p:cNvPr>
            <p:cNvSpPr/>
            <p:nvPr/>
          </p:nvSpPr>
          <p:spPr>
            <a:xfrm>
              <a:off x="3100725" y="5104625"/>
              <a:ext cx="20875" cy="37850"/>
            </a:xfrm>
            <a:custGeom>
              <a:avLst/>
              <a:gdLst/>
              <a:ahLst/>
              <a:cxnLst/>
              <a:rect l="l" t="t" r="r" b="b"/>
              <a:pathLst>
                <a:path w="835" h="1514" extrusionOk="0">
                  <a:moveTo>
                    <a:pt x="62" y="0"/>
                  </a:moveTo>
                  <a:cubicBezTo>
                    <a:pt x="48" y="0"/>
                    <a:pt x="38" y="4"/>
                    <a:pt x="34" y="13"/>
                  </a:cubicBezTo>
                  <a:cubicBezTo>
                    <a:pt x="1" y="79"/>
                    <a:pt x="234" y="346"/>
                    <a:pt x="368" y="747"/>
                  </a:cubicBezTo>
                  <a:cubicBezTo>
                    <a:pt x="501" y="1147"/>
                    <a:pt x="535" y="1480"/>
                    <a:pt x="601" y="1514"/>
                  </a:cubicBezTo>
                  <a:cubicBezTo>
                    <a:pt x="668" y="1514"/>
                    <a:pt x="835" y="1113"/>
                    <a:pt x="635" y="646"/>
                  </a:cubicBezTo>
                  <a:cubicBezTo>
                    <a:pt x="488" y="208"/>
                    <a:pt x="163" y="0"/>
                    <a:pt x="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82;p73">
              <a:extLst>
                <a:ext uri="{FF2B5EF4-FFF2-40B4-BE49-F238E27FC236}">
                  <a16:creationId xmlns:a16="http://schemas.microsoft.com/office/drawing/2014/main" id="{22761524-F42A-4CF7-ADE7-2889AA9A9210}"/>
                </a:ext>
              </a:extLst>
            </p:cNvPr>
            <p:cNvSpPr/>
            <p:nvPr/>
          </p:nvSpPr>
          <p:spPr>
            <a:xfrm>
              <a:off x="3198400" y="5017075"/>
              <a:ext cx="46625" cy="12375"/>
            </a:xfrm>
            <a:custGeom>
              <a:avLst/>
              <a:gdLst/>
              <a:ahLst/>
              <a:cxnLst/>
              <a:rect l="l" t="t" r="r" b="b"/>
              <a:pathLst>
                <a:path w="1865" h="495" extrusionOk="0">
                  <a:moveTo>
                    <a:pt x="774" y="0"/>
                  </a:moveTo>
                  <a:cubicBezTo>
                    <a:pt x="331" y="0"/>
                    <a:pt x="1" y="191"/>
                    <a:pt x="30" y="279"/>
                  </a:cubicBezTo>
                  <a:cubicBezTo>
                    <a:pt x="42" y="304"/>
                    <a:pt x="105" y="310"/>
                    <a:pt x="202" y="310"/>
                  </a:cubicBezTo>
                  <a:cubicBezTo>
                    <a:pt x="308" y="310"/>
                    <a:pt x="457" y="302"/>
                    <a:pt x="627" y="302"/>
                  </a:cubicBezTo>
                  <a:cubicBezTo>
                    <a:pt x="722" y="302"/>
                    <a:pt x="825" y="305"/>
                    <a:pt x="931" y="312"/>
                  </a:cubicBezTo>
                  <a:cubicBezTo>
                    <a:pt x="1322" y="368"/>
                    <a:pt x="1643" y="495"/>
                    <a:pt x="1757" y="495"/>
                  </a:cubicBezTo>
                  <a:cubicBezTo>
                    <a:pt x="1778" y="495"/>
                    <a:pt x="1792" y="490"/>
                    <a:pt x="1798" y="479"/>
                  </a:cubicBezTo>
                  <a:cubicBezTo>
                    <a:pt x="1865" y="412"/>
                    <a:pt x="1531" y="112"/>
                    <a:pt x="964" y="12"/>
                  </a:cubicBezTo>
                  <a:cubicBezTo>
                    <a:pt x="899" y="4"/>
                    <a:pt x="835" y="0"/>
                    <a:pt x="7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83;p73">
              <a:extLst>
                <a:ext uri="{FF2B5EF4-FFF2-40B4-BE49-F238E27FC236}">
                  <a16:creationId xmlns:a16="http://schemas.microsoft.com/office/drawing/2014/main" id="{C40513C7-167D-4041-84E2-F5B1A6437EB2}"/>
                </a:ext>
              </a:extLst>
            </p:cNvPr>
            <p:cNvSpPr/>
            <p:nvPr/>
          </p:nvSpPr>
          <p:spPr>
            <a:xfrm>
              <a:off x="4043075" y="4838075"/>
              <a:ext cx="432825" cy="364450"/>
            </a:xfrm>
            <a:custGeom>
              <a:avLst/>
              <a:gdLst/>
              <a:ahLst/>
              <a:cxnLst/>
              <a:rect l="l" t="t" r="r" b="b"/>
              <a:pathLst>
                <a:path w="17313" h="14578" extrusionOk="0">
                  <a:moveTo>
                    <a:pt x="15878" y="0"/>
                  </a:moveTo>
                  <a:lnTo>
                    <a:pt x="7372" y="367"/>
                  </a:lnTo>
                  <a:lnTo>
                    <a:pt x="8840" y="9240"/>
                  </a:lnTo>
                  <a:cubicBezTo>
                    <a:pt x="8840" y="9240"/>
                    <a:pt x="34" y="12910"/>
                    <a:pt x="0" y="14577"/>
                  </a:cubicBezTo>
                  <a:lnTo>
                    <a:pt x="17313" y="138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84;p73">
              <a:extLst>
                <a:ext uri="{FF2B5EF4-FFF2-40B4-BE49-F238E27FC236}">
                  <a16:creationId xmlns:a16="http://schemas.microsoft.com/office/drawing/2014/main" id="{3F41075C-D65C-4B75-9EFB-E051B41C9BC9}"/>
                </a:ext>
              </a:extLst>
            </p:cNvPr>
            <p:cNvSpPr/>
            <p:nvPr/>
          </p:nvSpPr>
          <p:spPr>
            <a:xfrm>
              <a:off x="4374975" y="5044050"/>
              <a:ext cx="35875" cy="33475"/>
            </a:xfrm>
            <a:custGeom>
              <a:avLst/>
              <a:gdLst/>
              <a:ahLst/>
              <a:cxnLst/>
              <a:rect l="l" t="t" r="r" b="b"/>
              <a:pathLst>
                <a:path w="1435" h="1339" extrusionOk="0">
                  <a:moveTo>
                    <a:pt x="868" y="1"/>
                  </a:moveTo>
                  <a:lnTo>
                    <a:pt x="934" y="34"/>
                  </a:lnTo>
                  <a:cubicBezTo>
                    <a:pt x="871" y="17"/>
                    <a:pt x="806" y="8"/>
                    <a:pt x="742" y="8"/>
                  </a:cubicBezTo>
                  <a:cubicBezTo>
                    <a:pt x="438" y="8"/>
                    <a:pt x="150" y="198"/>
                    <a:pt x="67" y="501"/>
                  </a:cubicBezTo>
                  <a:cubicBezTo>
                    <a:pt x="0" y="868"/>
                    <a:pt x="234" y="1235"/>
                    <a:pt x="601" y="1335"/>
                  </a:cubicBezTo>
                  <a:cubicBezTo>
                    <a:pt x="624" y="1337"/>
                    <a:pt x="648" y="1338"/>
                    <a:pt x="671" y="1338"/>
                  </a:cubicBezTo>
                  <a:cubicBezTo>
                    <a:pt x="1009" y="1338"/>
                    <a:pt x="1306" y="1113"/>
                    <a:pt x="1368" y="801"/>
                  </a:cubicBezTo>
                  <a:cubicBezTo>
                    <a:pt x="1435" y="434"/>
                    <a:pt x="1201" y="10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85;p73">
              <a:extLst>
                <a:ext uri="{FF2B5EF4-FFF2-40B4-BE49-F238E27FC236}">
                  <a16:creationId xmlns:a16="http://schemas.microsoft.com/office/drawing/2014/main" id="{5951F865-4303-42D6-B632-7D49FC685CA1}"/>
                </a:ext>
              </a:extLst>
            </p:cNvPr>
            <p:cNvSpPr/>
            <p:nvPr/>
          </p:nvSpPr>
          <p:spPr>
            <a:xfrm>
              <a:off x="4040575" y="5159125"/>
              <a:ext cx="435325" cy="42575"/>
            </a:xfrm>
            <a:custGeom>
              <a:avLst/>
              <a:gdLst/>
              <a:ahLst/>
              <a:cxnLst/>
              <a:rect l="l" t="t" r="r" b="b"/>
              <a:pathLst>
                <a:path w="17413" h="1703" extrusionOk="0">
                  <a:moveTo>
                    <a:pt x="17346" y="1"/>
                  </a:moveTo>
                  <a:lnTo>
                    <a:pt x="734" y="801"/>
                  </a:lnTo>
                  <a:cubicBezTo>
                    <a:pt x="734" y="801"/>
                    <a:pt x="0" y="1168"/>
                    <a:pt x="100" y="1702"/>
                  </a:cubicBezTo>
                  <a:lnTo>
                    <a:pt x="17413" y="1369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86;p73">
              <a:extLst>
                <a:ext uri="{FF2B5EF4-FFF2-40B4-BE49-F238E27FC236}">
                  <a16:creationId xmlns:a16="http://schemas.microsoft.com/office/drawing/2014/main" id="{7E3E5B62-C9F4-444E-9B0F-594349495DB8}"/>
                </a:ext>
              </a:extLst>
            </p:cNvPr>
            <p:cNvSpPr/>
            <p:nvPr/>
          </p:nvSpPr>
          <p:spPr>
            <a:xfrm>
              <a:off x="4256550" y="5064050"/>
              <a:ext cx="41725" cy="25950"/>
            </a:xfrm>
            <a:custGeom>
              <a:avLst/>
              <a:gdLst/>
              <a:ahLst/>
              <a:cxnLst/>
              <a:rect l="l" t="t" r="r" b="b"/>
              <a:pathLst>
                <a:path w="1669" h="1038" extrusionOk="0">
                  <a:moveTo>
                    <a:pt x="359" y="0"/>
                  </a:moveTo>
                  <a:cubicBezTo>
                    <a:pt x="146" y="0"/>
                    <a:pt x="1" y="65"/>
                    <a:pt x="1" y="101"/>
                  </a:cubicBezTo>
                  <a:cubicBezTo>
                    <a:pt x="1" y="201"/>
                    <a:pt x="434" y="201"/>
                    <a:pt x="868" y="468"/>
                  </a:cubicBezTo>
                  <a:cubicBezTo>
                    <a:pt x="1283" y="692"/>
                    <a:pt x="1515" y="1037"/>
                    <a:pt x="1592" y="1037"/>
                  </a:cubicBezTo>
                  <a:cubicBezTo>
                    <a:pt x="1596" y="1037"/>
                    <a:pt x="1599" y="1037"/>
                    <a:pt x="1602" y="1035"/>
                  </a:cubicBezTo>
                  <a:cubicBezTo>
                    <a:pt x="1669" y="1002"/>
                    <a:pt x="1535" y="502"/>
                    <a:pt x="1001" y="201"/>
                  </a:cubicBezTo>
                  <a:cubicBezTo>
                    <a:pt x="771" y="48"/>
                    <a:pt x="540" y="0"/>
                    <a:pt x="3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87;p73">
              <a:extLst>
                <a:ext uri="{FF2B5EF4-FFF2-40B4-BE49-F238E27FC236}">
                  <a16:creationId xmlns:a16="http://schemas.microsoft.com/office/drawing/2014/main" id="{BA18E1F7-AE21-476D-BF7E-9FE2A58534EC}"/>
                </a:ext>
              </a:extLst>
            </p:cNvPr>
            <p:cNvSpPr/>
            <p:nvPr/>
          </p:nvSpPr>
          <p:spPr>
            <a:xfrm>
              <a:off x="4212350" y="5086600"/>
              <a:ext cx="31725" cy="32525"/>
            </a:xfrm>
            <a:custGeom>
              <a:avLst/>
              <a:gdLst/>
              <a:ahLst/>
              <a:cxnLst/>
              <a:rect l="l" t="t" r="r" b="b"/>
              <a:pathLst>
                <a:path w="1269" h="1301" extrusionOk="0">
                  <a:moveTo>
                    <a:pt x="106" y="1"/>
                  </a:moveTo>
                  <a:cubicBezTo>
                    <a:pt x="41" y="1"/>
                    <a:pt x="1" y="14"/>
                    <a:pt x="1" y="33"/>
                  </a:cubicBezTo>
                  <a:cubicBezTo>
                    <a:pt x="1" y="100"/>
                    <a:pt x="334" y="233"/>
                    <a:pt x="668" y="600"/>
                  </a:cubicBezTo>
                  <a:cubicBezTo>
                    <a:pt x="968" y="934"/>
                    <a:pt x="1068" y="1301"/>
                    <a:pt x="1135" y="1301"/>
                  </a:cubicBezTo>
                  <a:cubicBezTo>
                    <a:pt x="1202" y="1301"/>
                    <a:pt x="1268" y="800"/>
                    <a:pt x="868" y="400"/>
                  </a:cubicBezTo>
                  <a:cubicBezTo>
                    <a:pt x="605" y="89"/>
                    <a:pt x="272" y="1"/>
                    <a:pt x="1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88;p73">
              <a:extLst>
                <a:ext uri="{FF2B5EF4-FFF2-40B4-BE49-F238E27FC236}">
                  <a16:creationId xmlns:a16="http://schemas.microsoft.com/office/drawing/2014/main" id="{E9657169-661F-4A28-9396-9339F07BDCFF}"/>
                </a:ext>
              </a:extLst>
            </p:cNvPr>
            <p:cNvSpPr/>
            <p:nvPr/>
          </p:nvSpPr>
          <p:spPr>
            <a:xfrm>
              <a:off x="4169825" y="5107075"/>
              <a:ext cx="23375" cy="35400"/>
            </a:xfrm>
            <a:custGeom>
              <a:avLst/>
              <a:gdLst/>
              <a:ahLst/>
              <a:cxnLst/>
              <a:rect l="l" t="t" r="r" b="b"/>
              <a:pathLst>
                <a:path w="935" h="1416" extrusionOk="0">
                  <a:moveTo>
                    <a:pt x="69" y="1"/>
                  </a:moveTo>
                  <a:cubicBezTo>
                    <a:pt x="51" y="1"/>
                    <a:pt x="39" y="5"/>
                    <a:pt x="34" y="15"/>
                  </a:cubicBezTo>
                  <a:cubicBezTo>
                    <a:pt x="1" y="81"/>
                    <a:pt x="234" y="315"/>
                    <a:pt x="434" y="682"/>
                  </a:cubicBezTo>
                  <a:cubicBezTo>
                    <a:pt x="634" y="1082"/>
                    <a:pt x="668" y="1416"/>
                    <a:pt x="768" y="1416"/>
                  </a:cubicBezTo>
                  <a:cubicBezTo>
                    <a:pt x="835" y="1416"/>
                    <a:pt x="935" y="1015"/>
                    <a:pt x="701" y="548"/>
                  </a:cubicBezTo>
                  <a:cubicBezTo>
                    <a:pt x="501" y="176"/>
                    <a:pt x="177" y="1"/>
                    <a:pt x="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89;p73">
              <a:extLst>
                <a:ext uri="{FF2B5EF4-FFF2-40B4-BE49-F238E27FC236}">
                  <a16:creationId xmlns:a16="http://schemas.microsoft.com/office/drawing/2014/main" id="{866774DB-66E0-4881-8201-216938FDED62}"/>
                </a:ext>
              </a:extLst>
            </p:cNvPr>
            <p:cNvSpPr/>
            <p:nvPr/>
          </p:nvSpPr>
          <p:spPr>
            <a:xfrm>
              <a:off x="4257400" y="5007350"/>
              <a:ext cx="47550" cy="9675"/>
            </a:xfrm>
            <a:custGeom>
              <a:avLst/>
              <a:gdLst/>
              <a:ahLst/>
              <a:cxnLst/>
              <a:rect l="l" t="t" r="r" b="b"/>
              <a:pathLst>
                <a:path w="1902" h="387" extrusionOk="0">
                  <a:moveTo>
                    <a:pt x="934" y="1"/>
                  </a:moveTo>
                  <a:cubicBezTo>
                    <a:pt x="367" y="1"/>
                    <a:pt x="0" y="268"/>
                    <a:pt x="33" y="334"/>
                  </a:cubicBezTo>
                  <a:cubicBezTo>
                    <a:pt x="40" y="348"/>
                    <a:pt x="63" y="353"/>
                    <a:pt x="98" y="353"/>
                  </a:cubicBezTo>
                  <a:cubicBezTo>
                    <a:pt x="214" y="353"/>
                    <a:pt x="472" y="296"/>
                    <a:pt x="777" y="296"/>
                  </a:cubicBezTo>
                  <a:cubicBezTo>
                    <a:pt x="828" y="296"/>
                    <a:pt x="881" y="297"/>
                    <a:pt x="934" y="301"/>
                  </a:cubicBezTo>
                  <a:cubicBezTo>
                    <a:pt x="1334" y="301"/>
                    <a:pt x="1628" y="387"/>
                    <a:pt x="1763" y="387"/>
                  </a:cubicBezTo>
                  <a:cubicBezTo>
                    <a:pt x="1797" y="387"/>
                    <a:pt x="1821" y="381"/>
                    <a:pt x="1835" y="368"/>
                  </a:cubicBezTo>
                  <a:cubicBezTo>
                    <a:pt x="1901" y="301"/>
                    <a:pt x="1501" y="1"/>
                    <a:pt x="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90;p73">
              <a:extLst>
                <a:ext uri="{FF2B5EF4-FFF2-40B4-BE49-F238E27FC236}">
                  <a16:creationId xmlns:a16="http://schemas.microsoft.com/office/drawing/2014/main" id="{48D4A795-60D7-4685-B65B-9CBB496A2959}"/>
                </a:ext>
              </a:extLst>
            </p:cNvPr>
            <p:cNvSpPr/>
            <p:nvPr/>
          </p:nvSpPr>
          <p:spPr>
            <a:xfrm>
              <a:off x="3174950" y="2985925"/>
              <a:ext cx="696350" cy="2031475"/>
            </a:xfrm>
            <a:custGeom>
              <a:avLst/>
              <a:gdLst/>
              <a:ahLst/>
              <a:cxnLst/>
              <a:rect l="l" t="t" r="r" b="b"/>
              <a:pathLst>
                <a:path w="27854" h="81259" extrusionOk="0">
                  <a:moveTo>
                    <a:pt x="12276" y="0"/>
                  </a:moveTo>
                  <a:lnTo>
                    <a:pt x="9107" y="9840"/>
                  </a:lnTo>
                  <a:cubicBezTo>
                    <a:pt x="9107" y="10207"/>
                    <a:pt x="3303" y="32790"/>
                    <a:pt x="1368" y="40429"/>
                  </a:cubicBezTo>
                  <a:cubicBezTo>
                    <a:pt x="935" y="42063"/>
                    <a:pt x="701" y="43765"/>
                    <a:pt x="668" y="45466"/>
                  </a:cubicBezTo>
                  <a:lnTo>
                    <a:pt x="1" y="80424"/>
                  </a:lnTo>
                  <a:lnTo>
                    <a:pt x="10842" y="81258"/>
                  </a:lnTo>
                  <a:cubicBezTo>
                    <a:pt x="10842" y="81258"/>
                    <a:pt x="13910" y="63212"/>
                    <a:pt x="14444" y="58408"/>
                  </a:cubicBezTo>
                  <a:cubicBezTo>
                    <a:pt x="14978" y="53638"/>
                    <a:pt x="15378" y="45433"/>
                    <a:pt x="15378" y="45433"/>
                  </a:cubicBezTo>
                  <a:lnTo>
                    <a:pt x="25018" y="18647"/>
                  </a:lnTo>
                  <a:lnTo>
                    <a:pt x="27854" y="167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91;p73">
              <a:extLst>
                <a:ext uri="{FF2B5EF4-FFF2-40B4-BE49-F238E27FC236}">
                  <a16:creationId xmlns:a16="http://schemas.microsoft.com/office/drawing/2014/main" id="{6A0393FC-3038-43AC-9CEE-42EA9786D287}"/>
                </a:ext>
              </a:extLst>
            </p:cNvPr>
            <p:cNvSpPr/>
            <p:nvPr/>
          </p:nvSpPr>
          <p:spPr>
            <a:xfrm>
              <a:off x="3787900" y="2985075"/>
              <a:ext cx="681325" cy="2023175"/>
            </a:xfrm>
            <a:custGeom>
              <a:avLst/>
              <a:gdLst/>
              <a:ahLst/>
              <a:cxnLst/>
              <a:rect l="l" t="t" r="r" b="b"/>
              <a:pathLst>
                <a:path w="27253" h="80927" extrusionOk="0">
                  <a:moveTo>
                    <a:pt x="0" y="1"/>
                  </a:moveTo>
                  <a:lnTo>
                    <a:pt x="0" y="20482"/>
                  </a:lnTo>
                  <a:cubicBezTo>
                    <a:pt x="0" y="20482"/>
                    <a:pt x="4470" y="41163"/>
                    <a:pt x="6238" y="45200"/>
                  </a:cubicBezTo>
                  <a:cubicBezTo>
                    <a:pt x="8853" y="51124"/>
                    <a:pt x="16459" y="80695"/>
                    <a:pt x="16512" y="80925"/>
                  </a:cubicBezTo>
                  <a:lnTo>
                    <a:pt x="27253" y="80925"/>
                  </a:lnTo>
                  <a:cubicBezTo>
                    <a:pt x="27253" y="80925"/>
                    <a:pt x="25251" y="54940"/>
                    <a:pt x="23517" y="46367"/>
                  </a:cubicBezTo>
                  <a:cubicBezTo>
                    <a:pt x="22216" y="40029"/>
                    <a:pt x="18613" y="15478"/>
                    <a:pt x="18613" y="15478"/>
                  </a:cubicBezTo>
                  <a:lnTo>
                    <a:pt x="15211" y="1168"/>
                  </a:lnTo>
                  <a:lnTo>
                    <a:pt x="14911" y="401"/>
                  </a:lnTo>
                  <a:lnTo>
                    <a:pt x="0" y="1"/>
                  </a:lnTo>
                  <a:close/>
                  <a:moveTo>
                    <a:pt x="16512" y="80925"/>
                  </a:moveTo>
                  <a:cubicBezTo>
                    <a:pt x="16512" y="80926"/>
                    <a:pt x="16512" y="80927"/>
                    <a:pt x="16512" y="80927"/>
                  </a:cubicBezTo>
                  <a:cubicBezTo>
                    <a:pt x="16512" y="80927"/>
                    <a:pt x="16512" y="80926"/>
                    <a:pt x="16512" y="80925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92;p73">
              <a:extLst>
                <a:ext uri="{FF2B5EF4-FFF2-40B4-BE49-F238E27FC236}">
                  <a16:creationId xmlns:a16="http://schemas.microsoft.com/office/drawing/2014/main" id="{A3C3F045-307E-45D1-A017-3598F15C1BFD}"/>
                </a:ext>
              </a:extLst>
            </p:cNvPr>
            <p:cNvSpPr/>
            <p:nvPr/>
          </p:nvSpPr>
          <p:spPr>
            <a:xfrm>
              <a:off x="3877125" y="3851450"/>
              <a:ext cx="281875" cy="530475"/>
            </a:xfrm>
            <a:custGeom>
              <a:avLst/>
              <a:gdLst/>
              <a:ahLst/>
              <a:cxnLst/>
              <a:rect l="l" t="t" r="r" b="b"/>
              <a:pathLst>
                <a:path w="11275" h="21219" extrusionOk="0">
                  <a:moveTo>
                    <a:pt x="3236" y="0"/>
                  </a:moveTo>
                  <a:cubicBezTo>
                    <a:pt x="2040" y="0"/>
                    <a:pt x="811" y="414"/>
                    <a:pt x="0" y="1171"/>
                  </a:cubicBezTo>
                  <a:lnTo>
                    <a:pt x="2068" y="9210"/>
                  </a:lnTo>
                  <a:cubicBezTo>
                    <a:pt x="2135" y="9511"/>
                    <a:pt x="2235" y="9811"/>
                    <a:pt x="2369" y="10111"/>
                  </a:cubicBezTo>
                  <a:lnTo>
                    <a:pt x="3803" y="13480"/>
                  </a:lnTo>
                  <a:lnTo>
                    <a:pt x="6171" y="21219"/>
                  </a:lnTo>
                  <a:cubicBezTo>
                    <a:pt x="7606" y="20785"/>
                    <a:pt x="8473" y="19551"/>
                    <a:pt x="8773" y="18083"/>
                  </a:cubicBezTo>
                  <a:cubicBezTo>
                    <a:pt x="9040" y="16616"/>
                    <a:pt x="8540" y="15081"/>
                    <a:pt x="7406" y="14114"/>
                  </a:cubicBezTo>
                  <a:lnTo>
                    <a:pt x="7406" y="14114"/>
                  </a:lnTo>
                  <a:cubicBezTo>
                    <a:pt x="7648" y="14199"/>
                    <a:pt x="7899" y="14239"/>
                    <a:pt x="8149" y="14239"/>
                  </a:cubicBezTo>
                  <a:cubicBezTo>
                    <a:pt x="9274" y="14239"/>
                    <a:pt x="10393" y="13437"/>
                    <a:pt x="10775" y="12346"/>
                  </a:cubicBezTo>
                  <a:cubicBezTo>
                    <a:pt x="11275" y="11012"/>
                    <a:pt x="10775" y="9477"/>
                    <a:pt x="9774" y="8477"/>
                  </a:cubicBezTo>
                  <a:cubicBezTo>
                    <a:pt x="8740" y="7476"/>
                    <a:pt x="7406" y="6875"/>
                    <a:pt x="6005" y="6742"/>
                  </a:cubicBezTo>
                  <a:cubicBezTo>
                    <a:pt x="7472" y="5141"/>
                    <a:pt x="7506" y="2672"/>
                    <a:pt x="6038" y="1038"/>
                  </a:cubicBezTo>
                  <a:cubicBezTo>
                    <a:pt x="5346" y="330"/>
                    <a:pt x="4304" y="0"/>
                    <a:pt x="323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93;p73">
              <a:extLst>
                <a:ext uri="{FF2B5EF4-FFF2-40B4-BE49-F238E27FC236}">
                  <a16:creationId xmlns:a16="http://schemas.microsoft.com/office/drawing/2014/main" id="{FE015269-1B3E-4B66-9BDE-980D654D4561}"/>
                </a:ext>
              </a:extLst>
            </p:cNvPr>
            <p:cNvSpPr/>
            <p:nvPr/>
          </p:nvSpPr>
          <p:spPr>
            <a:xfrm>
              <a:off x="4052325" y="3662100"/>
              <a:ext cx="155900" cy="145025"/>
            </a:xfrm>
            <a:custGeom>
              <a:avLst/>
              <a:gdLst/>
              <a:ahLst/>
              <a:cxnLst/>
              <a:rect l="l" t="t" r="r" b="b"/>
              <a:pathLst>
                <a:path w="6236" h="5801" extrusionOk="0">
                  <a:moveTo>
                    <a:pt x="3424" y="1"/>
                  </a:moveTo>
                  <a:cubicBezTo>
                    <a:pt x="2885" y="1"/>
                    <a:pt x="2351" y="160"/>
                    <a:pt x="1899" y="473"/>
                  </a:cubicBezTo>
                  <a:cubicBezTo>
                    <a:pt x="1747" y="409"/>
                    <a:pt x="1601" y="380"/>
                    <a:pt x="1462" y="380"/>
                  </a:cubicBezTo>
                  <a:cubicBezTo>
                    <a:pt x="589" y="380"/>
                    <a:pt x="1" y="1517"/>
                    <a:pt x="231" y="2207"/>
                  </a:cubicBezTo>
                  <a:cubicBezTo>
                    <a:pt x="446" y="2772"/>
                    <a:pt x="1007" y="3141"/>
                    <a:pt x="1601" y="3141"/>
                  </a:cubicBezTo>
                  <a:cubicBezTo>
                    <a:pt x="1745" y="3141"/>
                    <a:pt x="1890" y="3120"/>
                    <a:pt x="2032" y="3075"/>
                  </a:cubicBezTo>
                  <a:lnTo>
                    <a:pt x="2032" y="3075"/>
                  </a:lnTo>
                  <a:cubicBezTo>
                    <a:pt x="1598" y="3375"/>
                    <a:pt x="1365" y="3875"/>
                    <a:pt x="1432" y="4409"/>
                  </a:cubicBezTo>
                  <a:cubicBezTo>
                    <a:pt x="1565" y="5009"/>
                    <a:pt x="1999" y="5510"/>
                    <a:pt x="2599" y="5710"/>
                  </a:cubicBezTo>
                  <a:cubicBezTo>
                    <a:pt x="2819" y="5771"/>
                    <a:pt x="3048" y="5801"/>
                    <a:pt x="3277" y="5801"/>
                  </a:cubicBezTo>
                  <a:cubicBezTo>
                    <a:pt x="3671" y="5801"/>
                    <a:pt x="4062" y="5712"/>
                    <a:pt x="4400" y="5543"/>
                  </a:cubicBezTo>
                  <a:cubicBezTo>
                    <a:pt x="5368" y="5076"/>
                    <a:pt x="6035" y="4142"/>
                    <a:pt x="6168" y="3075"/>
                  </a:cubicBezTo>
                  <a:cubicBezTo>
                    <a:pt x="6235" y="2007"/>
                    <a:pt x="5735" y="973"/>
                    <a:pt x="4867" y="406"/>
                  </a:cubicBezTo>
                  <a:cubicBezTo>
                    <a:pt x="4420" y="135"/>
                    <a:pt x="3920" y="1"/>
                    <a:pt x="342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94;p73">
              <a:extLst>
                <a:ext uri="{FF2B5EF4-FFF2-40B4-BE49-F238E27FC236}">
                  <a16:creationId xmlns:a16="http://schemas.microsoft.com/office/drawing/2014/main" id="{42872FA6-2BD8-4D62-828A-B52AAAC51B91}"/>
                </a:ext>
              </a:extLst>
            </p:cNvPr>
            <p:cNvSpPr/>
            <p:nvPr/>
          </p:nvSpPr>
          <p:spPr>
            <a:xfrm>
              <a:off x="3724500" y="3248600"/>
              <a:ext cx="80100" cy="318575"/>
            </a:xfrm>
            <a:custGeom>
              <a:avLst/>
              <a:gdLst/>
              <a:ahLst/>
              <a:cxnLst/>
              <a:rect l="l" t="t" r="r" b="b"/>
              <a:pathLst>
                <a:path w="3204" h="12743" extrusionOk="0">
                  <a:moveTo>
                    <a:pt x="34" y="1"/>
                  </a:moveTo>
                  <a:cubicBezTo>
                    <a:pt x="1" y="167"/>
                    <a:pt x="34" y="367"/>
                    <a:pt x="34" y="534"/>
                  </a:cubicBezTo>
                  <a:cubicBezTo>
                    <a:pt x="101" y="868"/>
                    <a:pt x="168" y="1335"/>
                    <a:pt x="234" y="1935"/>
                  </a:cubicBezTo>
                  <a:cubicBezTo>
                    <a:pt x="435" y="3103"/>
                    <a:pt x="735" y="4737"/>
                    <a:pt x="1168" y="6505"/>
                  </a:cubicBezTo>
                  <a:cubicBezTo>
                    <a:pt x="1602" y="8240"/>
                    <a:pt x="2102" y="9841"/>
                    <a:pt x="2503" y="10942"/>
                  </a:cubicBezTo>
                  <a:cubicBezTo>
                    <a:pt x="2703" y="11509"/>
                    <a:pt x="2870" y="11976"/>
                    <a:pt x="2970" y="12276"/>
                  </a:cubicBezTo>
                  <a:cubicBezTo>
                    <a:pt x="3036" y="12443"/>
                    <a:pt x="3103" y="12610"/>
                    <a:pt x="3203" y="12743"/>
                  </a:cubicBezTo>
                  <a:cubicBezTo>
                    <a:pt x="3170" y="12576"/>
                    <a:pt x="3136" y="12409"/>
                    <a:pt x="3070" y="12243"/>
                  </a:cubicBezTo>
                  <a:lnTo>
                    <a:pt x="2636" y="10908"/>
                  </a:lnTo>
                  <a:cubicBezTo>
                    <a:pt x="2303" y="9774"/>
                    <a:pt x="1836" y="8206"/>
                    <a:pt x="1402" y="6438"/>
                  </a:cubicBezTo>
                  <a:cubicBezTo>
                    <a:pt x="968" y="4671"/>
                    <a:pt x="635" y="3069"/>
                    <a:pt x="401" y="1902"/>
                  </a:cubicBezTo>
                  <a:lnTo>
                    <a:pt x="134" y="501"/>
                  </a:lnTo>
                  <a:cubicBezTo>
                    <a:pt x="101" y="334"/>
                    <a:pt x="68" y="167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95;p73">
              <a:extLst>
                <a:ext uri="{FF2B5EF4-FFF2-40B4-BE49-F238E27FC236}">
                  <a16:creationId xmlns:a16="http://schemas.microsoft.com/office/drawing/2014/main" id="{51FA0B57-42FE-4649-8409-32F6A133199C}"/>
                </a:ext>
              </a:extLst>
            </p:cNvPr>
            <p:cNvSpPr/>
            <p:nvPr/>
          </p:nvSpPr>
          <p:spPr>
            <a:xfrm>
              <a:off x="4006375" y="3283625"/>
              <a:ext cx="206000" cy="83425"/>
            </a:xfrm>
            <a:custGeom>
              <a:avLst/>
              <a:gdLst/>
              <a:ahLst/>
              <a:cxnLst/>
              <a:rect l="l" t="t" r="r" b="b"/>
              <a:pathLst>
                <a:path w="8240" h="3337" extrusionOk="0">
                  <a:moveTo>
                    <a:pt x="1" y="1"/>
                  </a:moveTo>
                  <a:cubicBezTo>
                    <a:pt x="1" y="34"/>
                    <a:pt x="67" y="134"/>
                    <a:pt x="234" y="301"/>
                  </a:cubicBezTo>
                  <a:cubicBezTo>
                    <a:pt x="468" y="534"/>
                    <a:pt x="701" y="768"/>
                    <a:pt x="935" y="968"/>
                  </a:cubicBezTo>
                  <a:cubicBezTo>
                    <a:pt x="2636" y="2402"/>
                    <a:pt x="4704" y="3203"/>
                    <a:pt x="6906" y="3336"/>
                  </a:cubicBezTo>
                  <a:lnTo>
                    <a:pt x="7906" y="3336"/>
                  </a:lnTo>
                  <a:cubicBezTo>
                    <a:pt x="8006" y="3336"/>
                    <a:pt x="8140" y="3303"/>
                    <a:pt x="8240" y="3270"/>
                  </a:cubicBezTo>
                  <a:cubicBezTo>
                    <a:pt x="7806" y="3203"/>
                    <a:pt x="7373" y="3169"/>
                    <a:pt x="6906" y="3169"/>
                  </a:cubicBezTo>
                  <a:cubicBezTo>
                    <a:pt x="4771" y="2969"/>
                    <a:pt x="2736" y="2169"/>
                    <a:pt x="1035" y="834"/>
                  </a:cubicBezTo>
                  <a:cubicBezTo>
                    <a:pt x="401" y="3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96;p73">
              <a:extLst>
                <a:ext uri="{FF2B5EF4-FFF2-40B4-BE49-F238E27FC236}">
                  <a16:creationId xmlns:a16="http://schemas.microsoft.com/office/drawing/2014/main" id="{8F70084B-D27A-430B-8515-18DDCE5FCE5A}"/>
                </a:ext>
              </a:extLst>
            </p:cNvPr>
            <p:cNvSpPr/>
            <p:nvPr/>
          </p:nvSpPr>
          <p:spPr>
            <a:xfrm>
              <a:off x="3359250" y="3214400"/>
              <a:ext cx="160150" cy="179325"/>
            </a:xfrm>
            <a:custGeom>
              <a:avLst/>
              <a:gdLst/>
              <a:ahLst/>
              <a:cxnLst/>
              <a:rect l="l" t="t" r="r" b="b"/>
              <a:pathLst>
                <a:path w="6406" h="7173" extrusionOk="0">
                  <a:moveTo>
                    <a:pt x="6405" y="1"/>
                  </a:moveTo>
                  <a:lnTo>
                    <a:pt x="6405" y="1"/>
                  </a:lnTo>
                  <a:cubicBezTo>
                    <a:pt x="6105" y="368"/>
                    <a:pt x="5805" y="735"/>
                    <a:pt x="5571" y="1135"/>
                  </a:cubicBezTo>
                  <a:cubicBezTo>
                    <a:pt x="4270" y="3003"/>
                    <a:pt x="2736" y="4704"/>
                    <a:pt x="1068" y="6205"/>
                  </a:cubicBezTo>
                  <a:cubicBezTo>
                    <a:pt x="701" y="6506"/>
                    <a:pt x="334" y="6839"/>
                    <a:pt x="0" y="7173"/>
                  </a:cubicBezTo>
                  <a:cubicBezTo>
                    <a:pt x="134" y="7139"/>
                    <a:pt x="234" y="7039"/>
                    <a:pt x="334" y="6973"/>
                  </a:cubicBezTo>
                  <a:cubicBezTo>
                    <a:pt x="634" y="6772"/>
                    <a:pt x="901" y="6572"/>
                    <a:pt x="1168" y="6339"/>
                  </a:cubicBezTo>
                  <a:cubicBezTo>
                    <a:pt x="2035" y="5605"/>
                    <a:pt x="2869" y="4804"/>
                    <a:pt x="3636" y="3937"/>
                  </a:cubicBezTo>
                  <a:cubicBezTo>
                    <a:pt x="4404" y="3103"/>
                    <a:pt x="5104" y="2202"/>
                    <a:pt x="5705" y="1235"/>
                  </a:cubicBezTo>
                  <a:cubicBezTo>
                    <a:pt x="5938" y="868"/>
                    <a:pt x="6138" y="535"/>
                    <a:pt x="6238" y="334"/>
                  </a:cubicBezTo>
                  <a:cubicBezTo>
                    <a:pt x="6305" y="234"/>
                    <a:pt x="6372" y="101"/>
                    <a:pt x="64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97;p73">
              <a:extLst>
                <a:ext uri="{FF2B5EF4-FFF2-40B4-BE49-F238E27FC236}">
                  <a16:creationId xmlns:a16="http://schemas.microsoft.com/office/drawing/2014/main" id="{13ECF8DA-442E-4AB7-A85D-EF55D59C75CA}"/>
                </a:ext>
              </a:extLst>
            </p:cNvPr>
            <p:cNvSpPr/>
            <p:nvPr/>
          </p:nvSpPr>
          <p:spPr>
            <a:xfrm>
              <a:off x="3538550" y="1867600"/>
              <a:ext cx="369450" cy="420350"/>
            </a:xfrm>
            <a:custGeom>
              <a:avLst/>
              <a:gdLst/>
              <a:ahLst/>
              <a:cxnLst/>
              <a:rect l="l" t="t" r="r" b="b"/>
              <a:pathLst>
                <a:path w="14778" h="16814" extrusionOk="0">
                  <a:moveTo>
                    <a:pt x="3770" y="1"/>
                  </a:moveTo>
                  <a:lnTo>
                    <a:pt x="0" y="11576"/>
                  </a:lnTo>
                  <a:lnTo>
                    <a:pt x="8706" y="16813"/>
                  </a:lnTo>
                  <a:lnTo>
                    <a:pt x="14777" y="4137"/>
                  </a:lnTo>
                  <a:lnTo>
                    <a:pt x="14777" y="3704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98;p73">
              <a:extLst>
                <a:ext uri="{FF2B5EF4-FFF2-40B4-BE49-F238E27FC236}">
                  <a16:creationId xmlns:a16="http://schemas.microsoft.com/office/drawing/2014/main" id="{75B9D969-3094-4B6A-9DD7-8F6724169D00}"/>
                </a:ext>
              </a:extLst>
            </p:cNvPr>
            <p:cNvSpPr/>
            <p:nvPr/>
          </p:nvSpPr>
          <p:spPr>
            <a:xfrm>
              <a:off x="3395100" y="1959650"/>
              <a:ext cx="1104975" cy="1265500"/>
            </a:xfrm>
            <a:custGeom>
              <a:avLst/>
              <a:gdLst/>
              <a:ahLst/>
              <a:cxnLst/>
              <a:rect l="l" t="t" r="r" b="b"/>
              <a:pathLst>
                <a:path w="44199" h="50620" extrusionOk="0">
                  <a:moveTo>
                    <a:pt x="20834" y="0"/>
                  </a:moveTo>
                  <a:cubicBezTo>
                    <a:pt x="19359" y="0"/>
                    <a:pt x="18067" y="107"/>
                    <a:pt x="17480" y="422"/>
                  </a:cubicBezTo>
                  <a:cubicBezTo>
                    <a:pt x="16646" y="889"/>
                    <a:pt x="12043" y="13531"/>
                    <a:pt x="12043" y="13531"/>
                  </a:cubicBezTo>
                  <a:lnTo>
                    <a:pt x="1" y="47789"/>
                  </a:lnTo>
                  <a:lnTo>
                    <a:pt x="10241" y="48023"/>
                  </a:lnTo>
                  <a:cubicBezTo>
                    <a:pt x="12176" y="48056"/>
                    <a:pt x="14111" y="48390"/>
                    <a:pt x="15946" y="48990"/>
                  </a:cubicBezTo>
                  <a:lnTo>
                    <a:pt x="18381" y="49824"/>
                  </a:lnTo>
                  <a:cubicBezTo>
                    <a:pt x="19904" y="50357"/>
                    <a:pt x="21497" y="50619"/>
                    <a:pt x="23093" y="50619"/>
                  </a:cubicBezTo>
                  <a:cubicBezTo>
                    <a:pt x="24992" y="50619"/>
                    <a:pt x="26894" y="50249"/>
                    <a:pt x="28688" y="49524"/>
                  </a:cubicBezTo>
                  <a:cubicBezTo>
                    <a:pt x="29790" y="48909"/>
                    <a:pt x="30756" y="48618"/>
                    <a:pt x="31595" y="48618"/>
                  </a:cubicBezTo>
                  <a:cubicBezTo>
                    <a:pt x="32304" y="48618"/>
                    <a:pt x="32923" y="48826"/>
                    <a:pt x="33458" y="49224"/>
                  </a:cubicBezTo>
                  <a:lnTo>
                    <a:pt x="41130" y="15166"/>
                  </a:lnTo>
                  <a:lnTo>
                    <a:pt x="44199" y="8428"/>
                  </a:lnTo>
                  <a:lnTo>
                    <a:pt x="42231" y="4525"/>
                  </a:lnTo>
                  <a:lnTo>
                    <a:pt x="34926" y="1089"/>
                  </a:lnTo>
                  <a:lnTo>
                    <a:pt x="27721" y="455"/>
                  </a:lnTo>
                  <a:cubicBezTo>
                    <a:pt x="27721" y="455"/>
                    <a:pt x="23885" y="0"/>
                    <a:pt x="2083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99;p73">
              <a:extLst>
                <a:ext uri="{FF2B5EF4-FFF2-40B4-BE49-F238E27FC236}">
                  <a16:creationId xmlns:a16="http://schemas.microsoft.com/office/drawing/2014/main" id="{1FCA36BA-117C-4FF5-B910-5F3BFAC80033}"/>
                </a:ext>
              </a:extLst>
            </p:cNvPr>
            <p:cNvSpPr/>
            <p:nvPr/>
          </p:nvSpPr>
          <p:spPr>
            <a:xfrm>
              <a:off x="3546875" y="2549250"/>
              <a:ext cx="820625" cy="336650"/>
            </a:xfrm>
            <a:custGeom>
              <a:avLst/>
              <a:gdLst/>
              <a:ahLst/>
              <a:cxnLst/>
              <a:rect l="l" t="t" r="r" b="b"/>
              <a:pathLst>
                <a:path w="32825" h="13466" extrusionOk="0">
                  <a:moveTo>
                    <a:pt x="30877" y="0"/>
                  </a:moveTo>
                  <a:cubicBezTo>
                    <a:pt x="30734" y="0"/>
                    <a:pt x="30592" y="8"/>
                    <a:pt x="30456" y="21"/>
                  </a:cubicBezTo>
                  <a:cubicBezTo>
                    <a:pt x="27087" y="255"/>
                    <a:pt x="23885" y="1722"/>
                    <a:pt x="20982" y="3457"/>
                  </a:cubicBezTo>
                  <a:cubicBezTo>
                    <a:pt x="19561" y="4297"/>
                    <a:pt x="18047" y="5261"/>
                    <a:pt x="16408" y="5261"/>
                  </a:cubicBezTo>
                  <a:cubicBezTo>
                    <a:pt x="16354" y="5261"/>
                    <a:pt x="16300" y="5260"/>
                    <a:pt x="16246" y="5258"/>
                  </a:cubicBezTo>
                  <a:cubicBezTo>
                    <a:pt x="14511" y="5192"/>
                    <a:pt x="12943" y="4024"/>
                    <a:pt x="11509" y="2990"/>
                  </a:cubicBezTo>
                  <a:cubicBezTo>
                    <a:pt x="10243" y="2026"/>
                    <a:pt x="8760" y="1089"/>
                    <a:pt x="7207" y="1089"/>
                  </a:cubicBezTo>
                  <a:cubicBezTo>
                    <a:pt x="7040" y="1089"/>
                    <a:pt x="6873" y="1099"/>
                    <a:pt x="6706" y="1122"/>
                  </a:cubicBezTo>
                  <a:cubicBezTo>
                    <a:pt x="5438" y="1289"/>
                    <a:pt x="4404" y="2056"/>
                    <a:pt x="3370" y="2823"/>
                  </a:cubicBezTo>
                  <a:cubicBezTo>
                    <a:pt x="2536" y="3457"/>
                    <a:pt x="1602" y="4057"/>
                    <a:pt x="768" y="4691"/>
                  </a:cubicBezTo>
                  <a:lnTo>
                    <a:pt x="1" y="6926"/>
                  </a:lnTo>
                  <a:cubicBezTo>
                    <a:pt x="786" y="7160"/>
                    <a:pt x="1591" y="7275"/>
                    <a:pt x="2394" y="7275"/>
                  </a:cubicBezTo>
                  <a:cubicBezTo>
                    <a:pt x="3878" y="7275"/>
                    <a:pt x="5352" y="6883"/>
                    <a:pt x="6672" y="6126"/>
                  </a:cubicBezTo>
                  <a:cubicBezTo>
                    <a:pt x="7873" y="7827"/>
                    <a:pt x="9074" y="9561"/>
                    <a:pt x="10642" y="10929"/>
                  </a:cubicBezTo>
                  <a:cubicBezTo>
                    <a:pt x="12176" y="12330"/>
                    <a:pt x="14144" y="13364"/>
                    <a:pt x="16212" y="13464"/>
                  </a:cubicBezTo>
                  <a:cubicBezTo>
                    <a:pt x="16273" y="13465"/>
                    <a:pt x="16334" y="13466"/>
                    <a:pt x="16395" y="13466"/>
                  </a:cubicBezTo>
                  <a:cubicBezTo>
                    <a:pt x="18033" y="13466"/>
                    <a:pt x="19634" y="13033"/>
                    <a:pt x="21049" y="12197"/>
                  </a:cubicBezTo>
                  <a:cubicBezTo>
                    <a:pt x="22517" y="11363"/>
                    <a:pt x="23885" y="10362"/>
                    <a:pt x="25152" y="9261"/>
                  </a:cubicBezTo>
                  <a:cubicBezTo>
                    <a:pt x="27554" y="7293"/>
                    <a:pt x="29989" y="5325"/>
                    <a:pt x="31890" y="2857"/>
                  </a:cubicBezTo>
                  <a:cubicBezTo>
                    <a:pt x="32357" y="2223"/>
                    <a:pt x="32824" y="1322"/>
                    <a:pt x="32391" y="622"/>
                  </a:cubicBezTo>
                  <a:cubicBezTo>
                    <a:pt x="32095" y="138"/>
                    <a:pt x="31474" y="0"/>
                    <a:pt x="3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300;p73">
              <a:extLst>
                <a:ext uri="{FF2B5EF4-FFF2-40B4-BE49-F238E27FC236}">
                  <a16:creationId xmlns:a16="http://schemas.microsoft.com/office/drawing/2014/main" id="{14D5066A-E769-4FDC-9823-A35A139FE466}"/>
                </a:ext>
              </a:extLst>
            </p:cNvPr>
            <p:cNvSpPr/>
            <p:nvPr/>
          </p:nvSpPr>
          <p:spPr>
            <a:xfrm>
              <a:off x="3292525" y="2129150"/>
              <a:ext cx="452850" cy="277200"/>
            </a:xfrm>
            <a:custGeom>
              <a:avLst/>
              <a:gdLst/>
              <a:ahLst/>
              <a:cxnLst/>
              <a:rect l="l" t="t" r="r" b="b"/>
              <a:pathLst>
                <a:path w="18114" h="11088" extrusionOk="0">
                  <a:moveTo>
                    <a:pt x="8673" y="1"/>
                  </a:moveTo>
                  <a:cubicBezTo>
                    <a:pt x="6822" y="1"/>
                    <a:pt x="4995" y="1174"/>
                    <a:pt x="3770" y="2648"/>
                  </a:cubicBezTo>
                  <a:cubicBezTo>
                    <a:pt x="2269" y="4416"/>
                    <a:pt x="1335" y="6551"/>
                    <a:pt x="1" y="8419"/>
                  </a:cubicBezTo>
                  <a:lnTo>
                    <a:pt x="18114" y="11088"/>
                  </a:lnTo>
                  <a:cubicBezTo>
                    <a:pt x="17080" y="7852"/>
                    <a:pt x="15345" y="4883"/>
                    <a:pt x="13044" y="2382"/>
                  </a:cubicBezTo>
                  <a:cubicBezTo>
                    <a:pt x="12143" y="1414"/>
                    <a:pt x="11075" y="480"/>
                    <a:pt x="9775" y="147"/>
                  </a:cubicBezTo>
                  <a:cubicBezTo>
                    <a:pt x="9409" y="47"/>
                    <a:pt x="9041" y="1"/>
                    <a:pt x="867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01;p73">
              <a:extLst>
                <a:ext uri="{FF2B5EF4-FFF2-40B4-BE49-F238E27FC236}">
                  <a16:creationId xmlns:a16="http://schemas.microsoft.com/office/drawing/2014/main" id="{CF7C0CE0-14D9-4B9D-B510-7BB6E334E30C}"/>
                </a:ext>
              </a:extLst>
            </p:cNvPr>
            <p:cNvSpPr/>
            <p:nvPr/>
          </p:nvSpPr>
          <p:spPr>
            <a:xfrm>
              <a:off x="3324225" y="2178850"/>
              <a:ext cx="186825" cy="191225"/>
            </a:xfrm>
            <a:custGeom>
              <a:avLst/>
              <a:gdLst/>
              <a:ahLst/>
              <a:cxnLst/>
              <a:rect l="l" t="t" r="r" b="b"/>
              <a:pathLst>
                <a:path w="7473" h="7649" extrusionOk="0">
                  <a:moveTo>
                    <a:pt x="4749" y="0"/>
                  </a:moveTo>
                  <a:cubicBezTo>
                    <a:pt x="4466" y="0"/>
                    <a:pt x="4197" y="142"/>
                    <a:pt x="4037" y="394"/>
                  </a:cubicBezTo>
                  <a:cubicBezTo>
                    <a:pt x="2669" y="1661"/>
                    <a:pt x="1435" y="3095"/>
                    <a:pt x="401" y="4663"/>
                  </a:cubicBezTo>
                  <a:cubicBezTo>
                    <a:pt x="67" y="4930"/>
                    <a:pt x="0" y="5430"/>
                    <a:pt x="267" y="5764"/>
                  </a:cubicBezTo>
                  <a:cubicBezTo>
                    <a:pt x="401" y="5897"/>
                    <a:pt x="568" y="5998"/>
                    <a:pt x="768" y="6031"/>
                  </a:cubicBezTo>
                  <a:cubicBezTo>
                    <a:pt x="2469" y="6798"/>
                    <a:pt x="4270" y="7332"/>
                    <a:pt x="6105" y="7599"/>
                  </a:cubicBezTo>
                  <a:cubicBezTo>
                    <a:pt x="6238" y="7632"/>
                    <a:pt x="6372" y="7649"/>
                    <a:pt x="6505" y="7649"/>
                  </a:cubicBezTo>
                  <a:cubicBezTo>
                    <a:pt x="6639" y="7649"/>
                    <a:pt x="6772" y="7632"/>
                    <a:pt x="6905" y="7599"/>
                  </a:cubicBezTo>
                  <a:cubicBezTo>
                    <a:pt x="7172" y="7532"/>
                    <a:pt x="7372" y="7332"/>
                    <a:pt x="7472" y="7065"/>
                  </a:cubicBezTo>
                  <a:cubicBezTo>
                    <a:pt x="7472" y="6731"/>
                    <a:pt x="7306" y="6398"/>
                    <a:pt x="6972" y="6264"/>
                  </a:cubicBezTo>
                  <a:cubicBezTo>
                    <a:pt x="6672" y="6131"/>
                    <a:pt x="6372" y="6031"/>
                    <a:pt x="6038" y="5931"/>
                  </a:cubicBezTo>
                  <a:cubicBezTo>
                    <a:pt x="5104" y="5497"/>
                    <a:pt x="4604" y="4496"/>
                    <a:pt x="4804" y="3496"/>
                  </a:cubicBezTo>
                  <a:cubicBezTo>
                    <a:pt x="4937" y="3095"/>
                    <a:pt x="5104" y="2695"/>
                    <a:pt x="5304" y="2328"/>
                  </a:cubicBezTo>
                  <a:cubicBezTo>
                    <a:pt x="5538" y="1961"/>
                    <a:pt x="5671" y="1561"/>
                    <a:pt x="5705" y="1161"/>
                  </a:cubicBezTo>
                  <a:cubicBezTo>
                    <a:pt x="5738" y="727"/>
                    <a:pt x="5538" y="293"/>
                    <a:pt x="5137" y="93"/>
                  </a:cubicBezTo>
                  <a:cubicBezTo>
                    <a:pt x="5011" y="30"/>
                    <a:pt x="4879" y="0"/>
                    <a:pt x="4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02;p73">
              <a:extLst>
                <a:ext uri="{FF2B5EF4-FFF2-40B4-BE49-F238E27FC236}">
                  <a16:creationId xmlns:a16="http://schemas.microsoft.com/office/drawing/2014/main" id="{37E968EF-B1D2-41A0-98A3-AEA613D04F58}"/>
                </a:ext>
              </a:extLst>
            </p:cNvPr>
            <p:cNvSpPr/>
            <p:nvPr/>
          </p:nvSpPr>
          <p:spPr>
            <a:xfrm>
              <a:off x="3053200" y="2296250"/>
              <a:ext cx="762225" cy="411450"/>
            </a:xfrm>
            <a:custGeom>
              <a:avLst/>
              <a:gdLst/>
              <a:ahLst/>
              <a:cxnLst/>
              <a:rect l="l" t="t" r="r" b="b"/>
              <a:pathLst>
                <a:path w="30489" h="16458" extrusionOk="0">
                  <a:moveTo>
                    <a:pt x="9407" y="1"/>
                  </a:moveTo>
                  <a:lnTo>
                    <a:pt x="8940" y="2169"/>
                  </a:lnTo>
                  <a:cubicBezTo>
                    <a:pt x="8940" y="2169"/>
                    <a:pt x="0" y="14744"/>
                    <a:pt x="19214" y="16412"/>
                  </a:cubicBezTo>
                  <a:cubicBezTo>
                    <a:pt x="19555" y="16443"/>
                    <a:pt x="19888" y="16457"/>
                    <a:pt x="20215" y="16457"/>
                  </a:cubicBezTo>
                  <a:cubicBezTo>
                    <a:pt x="25297" y="16457"/>
                    <a:pt x="28677" y="12914"/>
                    <a:pt x="29555" y="9341"/>
                  </a:cubicBezTo>
                  <a:cubicBezTo>
                    <a:pt x="30489" y="5505"/>
                    <a:pt x="28020" y="3370"/>
                    <a:pt x="28020" y="3370"/>
                  </a:cubicBezTo>
                  <a:lnTo>
                    <a:pt x="27887" y="1735"/>
                  </a:lnTo>
                  <a:cubicBezTo>
                    <a:pt x="25304" y="2271"/>
                    <a:pt x="22661" y="2539"/>
                    <a:pt x="20043" y="2539"/>
                  </a:cubicBezTo>
                  <a:cubicBezTo>
                    <a:pt x="19889" y="2539"/>
                    <a:pt x="19735" y="2538"/>
                    <a:pt x="19581" y="2536"/>
                  </a:cubicBezTo>
                  <a:cubicBezTo>
                    <a:pt x="15311" y="2436"/>
                    <a:pt x="9407" y="1"/>
                    <a:pt x="9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3;p73">
              <a:extLst>
                <a:ext uri="{FF2B5EF4-FFF2-40B4-BE49-F238E27FC236}">
                  <a16:creationId xmlns:a16="http://schemas.microsoft.com/office/drawing/2014/main" id="{09A8B975-DEC0-46D2-BDFD-69032CA47AE8}"/>
                </a:ext>
              </a:extLst>
            </p:cNvPr>
            <p:cNvSpPr/>
            <p:nvPr/>
          </p:nvSpPr>
          <p:spPr>
            <a:xfrm>
              <a:off x="3288375" y="2312925"/>
              <a:ext cx="10850" cy="34275"/>
            </a:xfrm>
            <a:custGeom>
              <a:avLst/>
              <a:gdLst/>
              <a:ahLst/>
              <a:cxnLst/>
              <a:rect l="l" t="t" r="r" b="b"/>
              <a:pathLst>
                <a:path w="434" h="1371" extrusionOk="0">
                  <a:moveTo>
                    <a:pt x="367" y="1"/>
                  </a:moveTo>
                  <a:cubicBezTo>
                    <a:pt x="300" y="1"/>
                    <a:pt x="200" y="301"/>
                    <a:pt x="134" y="668"/>
                  </a:cubicBezTo>
                  <a:cubicBezTo>
                    <a:pt x="34" y="1035"/>
                    <a:pt x="0" y="1368"/>
                    <a:pt x="67" y="1368"/>
                  </a:cubicBezTo>
                  <a:cubicBezTo>
                    <a:pt x="70" y="1370"/>
                    <a:pt x="74" y="1371"/>
                    <a:pt x="77" y="1371"/>
                  </a:cubicBezTo>
                  <a:cubicBezTo>
                    <a:pt x="144" y="1371"/>
                    <a:pt x="239" y="1083"/>
                    <a:pt x="334" y="735"/>
                  </a:cubicBezTo>
                  <a:cubicBezTo>
                    <a:pt x="400" y="334"/>
                    <a:pt x="434" y="34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04;p73">
              <a:extLst>
                <a:ext uri="{FF2B5EF4-FFF2-40B4-BE49-F238E27FC236}">
                  <a16:creationId xmlns:a16="http://schemas.microsoft.com/office/drawing/2014/main" id="{E7682CF8-C162-4A5E-99EE-4CAB615EB60B}"/>
                </a:ext>
              </a:extLst>
            </p:cNvPr>
            <p:cNvSpPr/>
            <p:nvPr/>
          </p:nvSpPr>
          <p:spPr>
            <a:xfrm>
              <a:off x="3231650" y="2373800"/>
              <a:ext cx="105100" cy="273550"/>
            </a:xfrm>
            <a:custGeom>
              <a:avLst/>
              <a:gdLst/>
              <a:ahLst/>
              <a:cxnLst/>
              <a:rect l="l" t="t" r="r" b="b"/>
              <a:pathLst>
                <a:path w="4204" h="10942" extrusionOk="0">
                  <a:moveTo>
                    <a:pt x="1669" y="1"/>
                  </a:moveTo>
                  <a:lnTo>
                    <a:pt x="1669" y="1"/>
                  </a:lnTo>
                  <a:cubicBezTo>
                    <a:pt x="1569" y="134"/>
                    <a:pt x="1469" y="268"/>
                    <a:pt x="1402" y="434"/>
                  </a:cubicBezTo>
                  <a:cubicBezTo>
                    <a:pt x="1168" y="835"/>
                    <a:pt x="968" y="1268"/>
                    <a:pt x="801" y="1669"/>
                  </a:cubicBezTo>
                  <a:cubicBezTo>
                    <a:pt x="201" y="3103"/>
                    <a:pt x="1" y="4671"/>
                    <a:pt x="201" y="6205"/>
                  </a:cubicBezTo>
                  <a:cubicBezTo>
                    <a:pt x="468" y="7740"/>
                    <a:pt x="1302" y="9107"/>
                    <a:pt x="2536" y="10075"/>
                  </a:cubicBezTo>
                  <a:cubicBezTo>
                    <a:pt x="2903" y="10342"/>
                    <a:pt x="3303" y="10575"/>
                    <a:pt x="3737" y="10775"/>
                  </a:cubicBezTo>
                  <a:cubicBezTo>
                    <a:pt x="3870" y="10842"/>
                    <a:pt x="4037" y="10909"/>
                    <a:pt x="4204" y="10942"/>
                  </a:cubicBezTo>
                  <a:cubicBezTo>
                    <a:pt x="3670" y="10642"/>
                    <a:pt x="3136" y="10308"/>
                    <a:pt x="2636" y="9941"/>
                  </a:cubicBezTo>
                  <a:cubicBezTo>
                    <a:pt x="2102" y="9508"/>
                    <a:pt x="1669" y="9007"/>
                    <a:pt x="1302" y="8440"/>
                  </a:cubicBezTo>
                  <a:cubicBezTo>
                    <a:pt x="868" y="7740"/>
                    <a:pt x="568" y="6972"/>
                    <a:pt x="434" y="6172"/>
                  </a:cubicBezTo>
                  <a:cubicBezTo>
                    <a:pt x="201" y="4671"/>
                    <a:pt x="401" y="3136"/>
                    <a:pt x="935" y="1735"/>
                  </a:cubicBezTo>
                  <a:cubicBezTo>
                    <a:pt x="1335" y="668"/>
                    <a:pt x="1702" y="1"/>
                    <a:pt x="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05;p73">
              <a:extLst>
                <a:ext uri="{FF2B5EF4-FFF2-40B4-BE49-F238E27FC236}">
                  <a16:creationId xmlns:a16="http://schemas.microsoft.com/office/drawing/2014/main" id="{8879BF1F-32EB-4AEB-85AA-114F237FCFDB}"/>
                </a:ext>
              </a:extLst>
            </p:cNvPr>
            <p:cNvSpPr/>
            <p:nvPr/>
          </p:nvSpPr>
          <p:spPr>
            <a:xfrm>
              <a:off x="3367600" y="2659850"/>
              <a:ext cx="49225" cy="15350"/>
            </a:xfrm>
            <a:custGeom>
              <a:avLst/>
              <a:gdLst/>
              <a:ahLst/>
              <a:cxnLst/>
              <a:rect l="l" t="t" r="r" b="b"/>
              <a:pathLst>
                <a:path w="1969" h="6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" y="409"/>
                    <a:pt x="1087" y="613"/>
                    <a:pt x="1704" y="613"/>
                  </a:cubicBezTo>
                  <a:cubicBezTo>
                    <a:pt x="1792" y="613"/>
                    <a:pt x="1881" y="609"/>
                    <a:pt x="1968" y="601"/>
                  </a:cubicBezTo>
                  <a:cubicBezTo>
                    <a:pt x="1301" y="401"/>
                    <a:pt x="667" y="2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06;p73">
              <a:extLst>
                <a:ext uri="{FF2B5EF4-FFF2-40B4-BE49-F238E27FC236}">
                  <a16:creationId xmlns:a16="http://schemas.microsoft.com/office/drawing/2014/main" id="{9E0AE368-43F8-4E58-8421-081CBA36FE7D}"/>
                </a:ext>
              </a:extLst>
            </p:cNvPr>
            <p:cNvSpPr/>
            <p:nvPr/>
          </p:nvSpPr>
          <p:spPr>
            <a:xfrm>
              <a:off x="3296700" y="2355400"/>
              <a:ext cx="69250" cy="29275"/>
            </a:xfrm>
            <a:custGeom>
              <a:avLst/>
              <a:gdLst/>
              <a:ahLst/>
              <a:cxnLst/>
              <a:rect l="l" t="t" r="r" b="b"/>
              <a:pathLst>
                <a:path w="2770" h="1171" extrusionOk="0">
                  <a:moveTo>
                    <a:pt x="9" y="1"/>
                  </a:moveTo>
                  <a:cubicBezTo>
                    <a:pt x="5" y="1"/>
                    <a:pt x="2" y="1"/>
                    <a:pt x="1" y="3"/>
                  </a:cubicBezTo>
                  <a:cubicBezTo>
                    <a:pt x="768" y="703"/>
                    <a:pt x="1735" y="1104"/>
                    <a:pt x="2769" y="1170"/>
                  </a:cubicBezTo>
                  <a:cubicBezTo>
                    <a:pt x="2769" y="1104"/>
                    <a:pt x="2136" y="937"/>
                    <a:pt x="1368" y="637"/>
                  </a:cubicBezTo>
                  <a:cubicBezTo>
                    <a:pt x="637" y="319"/>
                    <a:pt x="87" y="1"/>
                    <a:pt x="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07;p73">
              <a:extLst>
                <a:ext uri="{FF2B5EF4-FFF2-40B4-BE49-F238E27FC236}">
                  <a16:creationId xmlns:a16="http://schemas.microsoft.com/office/drawing/2014/main" id="{0C869571-F4E9-45EB-83DF-D3E2EB9DEECF}"/>
                </a:ext>
              </a:extLst>
            </p:cNvPr>
            <p:cNvSpPr/>
            <p:nvPr/>
          </p:nvSpPr>
          <p:spPr>
            <a:xfrm>
              <a:off x="3643625" y="2383575"/>
              <a:ext cx="110925" cy="17625"/>
            </a:xfrm>
            <a:custGeom>
              <a:avLst/>
              <a:gdLst/>
              <a:ahLst/>
              <a:cxnLst/>
              <a:rect l="l" t="t" r="r" b="b"/>
              <a:pathLst>
                <a:path w="4437" h="705" extrusionOk="0">
                  <a:moveTo>
                    <a:pt x="4402" y="1"/>
                  </a:moveTo>
                  <a:cubicBezTo>
                    <a:pt x="4219" y="1"/>
                    <a:pt x="3349" y="260"/>
                    <a:pt x="2235" y="410"/>
                  </a:cubicBezTo>
                  <a:cubicBezTo>
                    <a:pt x="1001" y="611"/>
                    <a:pt x="0" y="544"/>
                    <a:pt x="0" y="611"/>
                  </a:cubicBezTo>
                  <a:cubicBezTo>
                    <a:pt x="404" y="673"/>
                    <a:pt x="811" y="705"/>
                    <a:pt x="1217" y="705"/>
                  </a:cubicBezTo>
                  <a:cubicBezTo>
                    <a:pt x="2318" y="705"/>
                    <a:pt x="3413" y="473"/>
                    <a:pt x="4437" y="10"/>
                  </a:cubicBezTo>
                  <a:cubicBezTo>
                    <a:pt x="4434" y="4"/>
                    <a:pt x="4422" y="1"/>
                    <a:pt x="44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08;p73">
              <a:extLst>
                <a:ext uri="{FF2B5EF4-FFF2-40B4-BE49-F238E27FC236}">
                  <a16:creationId xmlns:a16="http://schemas.microsoft.com/office/drawing/2014/main" id="{DA8C572C-B43D-4CC5-B9D4-C94818BC5129}"/>
                </a:ext>
              </a:extLst>
            </p:cNvPr>
            <p:cNvSpPr/>
            <p:nvPr/>
          </p:nvSpPr>
          <p:spPr>
            <a:xfrm>
              <a:off x="3462650" y="2139475"/>
              <a:ext cx="96775" cy="23375"/>
            </a:xfrm>
            <a:custGeom>
              <a:avLst/>
              <a:gdLst/>
              <a:ahLst/>
              <a:cxnLst/>
              <a:rect l="l" t="t" r="r" b="b"/>
              <a:pathLst>
                <a:path w="3871" h="935" extrusionOk="0">
                  <a:moveTo>
                    <a:pt x="1969" y="0"/>
                  </a:moveTo>
                  <a:cubicBezTo>
                    <a:pt x="1435" y="0"/>
                    <a:pt x="935" y="101"/>
                    <a:pt x="468" y="367"/>
                  </a:cubicBezTo>
                  <a:cubicBezTo>
                    <a:pt x="301" y="467"/>
                    <a:pt x="134" y="634"/>
                    <a:pt x="1" y="801"/>
                  </a:cubicBezTo>
                  <a:cubicBezTo>
                    <a:pt x="168" y="701"/>
                    <a:pt x="368" y="601"/>
                    <a:pt x="534" y="534"/>
                  </a:cubicBezTo>
                  <a:cubicBezTo>
                    <a:pt x="1001" y="334"/>
                    <a:pt x="1468" y="234"/>
                    <a:pt x="1935" y="234"/>
                  </a:cubicBezTo>
                  <a:cubicBezTo>
                    <a:pt x="2436" y="267"/>
                    <a:pt x="2903" y="401"/>
                    <a:pt x="3336" y="634"/>
                  </a:cubicBezTo>
                  <a:cubicBezTo>
                    <a:pt x="3503" y="734"/>
                    <a:pt x="3670" y="868"/>
                    <a:pt x="3870" y="934"/>
                  </a:cubicBezTo>
                  <a:cubicBezTo>
                    <a:pt x="3870" y="934"/>
                    <a:pt x="3737" y="734"/>
                    <a:pt x="3403" y="501"/>
                  </a:cubicBezTo>
                  <a:cubicBezTo>
                    <a:pt x="2970" y="201"/>
                    <a:pt x="2469" y="34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09;p73">
              <a:extLst>
                <a:ext uri="{FF2B5EF4-FFF2-40B4-BE49-F238E27FC236}">
                  <a16:creationId xmlns:a16="http://schemas.microsoft.com/office/drawing/2014/main" id="{7F702419-C2D6-40A3-A09E-54F2932841AE}"/>
                </a:ext>
              </a:extLst>
            </p:cNvPr>
            <p:cNvSpPr/>
            <p:nvPr/>
          </p:nvSpPr>
          <p:spPr>
            <a:xfrm>
              <a:off x="3332575" y="2164500"/>
              <a:ext cx="108425" cy="130100"/>
            </a:xfrm>
            <a:custGeom>
              <a:avLst/>
              <a:gdLst/>
              <a:ahLst/>
              <a:cxnLst/>
              <a:rect l="l" t="t" r="r" b="b"/>
              <a:pathLst>
                <a:path w="4337" h="5204" extrusionOk="0">
                  <a:moveTo>
                    <a:pt x="4336" y="0"/>
                  </a:moveTo>
                  <a:lnTo>
                    <a:pt x="4336" y="0"/>
                  </a:lnTo>
                  <a:cubicBezTo>
                    <a:pt x="4070" y="167"/>
                    <a:pt x="3803" y="400"/>
                    <a:pt x="3569" y="634"/>
                  </a:cubicBezTo>
                  <a:cubicBezTo>
                    <a:pt x="2402" y="1768"/>
                    <a:pt x="1368" y="3002"/>
                    <a:pt x="500" y="4337"/>
                  </a:cubicBezTo>
                  <a:cubicBezTo>
                    <a:pt x="300" y="4603"/>
                    <a:pt x="133" y="4904"/>
                    <a:pt x="0" y="5204"/>
                  </a:cubicBezTo>
                  <a:cubicBezTo>
                    <a:pt x="234" y="4970"/>
                    <a:pt x="434" y="4704"/>
                    <a:pt x="600" y="4437"/>
                  </a:cubicBezTo>
                  <a:cubicBezTo>
                    <a:pt x="967" y="3936"/>
                    <a:pt x="1501" y="3269"/>
                    <a:pt x="2102" y="2535"/>
                  </a:cubicBezTo>
                  <a:cubicBezTo>
                    <a:pt x="2702" y="1835"/>
                    <a:pt x="3269" y="1201"/>
                    <a:pt x="3669" y="734"/>
                  </a:cubicBezTo>
                  <a:cubicBezTo>
                    <a:pt x="3903" y="501"/>
                    <a:pt x="4136" y="267"/>
                    <a:pt x="43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10;p73">
              <a:extLst>
                <a:ext uri="{FF2B5EF4-FFF2-40B4-BE49-F238E27FC236}">
                  <a16:creationId xmlns:a16="http://schemas.microsoft.com/office/drawing/2014/main" id="{DB77A624-3DFA-46EA-B58B-E3D77D915F66}"/>
                </a:ext>
              </a:extLst>
            </p:cNvPr>
            <p:cNvSpPr/>
            <p:nvPr/>
          </p:nvSpPr>
          <p:spPr>
            <a:xfrm>
              <a:off x="3250000" y="2310425"/>
              <a:ext cx="466200" cy="284200"/>
            </a:xfrm>
            <a:custGeom>
              <a:avLst/>
              <a:gdLst/>
              <a:ahLst/>
              <a:cxnLst/>
              <a:rect l="l" t="t" r="r" b="b"/>
              <a:pathLst>
                <a:path w="18648" h="11368" extrusionOk="0">
                  <a:moveTo>
                    <a:pt x="9007" y="1"/>
                  </a:moveTo>
                  <a:cubicBezTo>
                    <a:pt x="9007" y="1"/>
                    <a:pt x="8040" y="101"/>
                    <a:pt x="8840" y="1135"/>
                  </a:cubicBezTo>
                  <a:cubicBezTo>
                    <a:pt x="9441" y="1835"/>
                    <a:pt x="10108" y="2502"/>
                    <a:pt x="10808" y="3136"/>
                  </a:cubicBezTo>
                  <a:lnTo>
                    <a:pt x="5905" y="2703"/>
                  </a:lnTo>
                  <a:cubicBezTo>
                    <a:pt x="5858" y="2698"/>
                    <a:pt x="5812" y="2696"/>
                    <a:pt x="5765" y="2696"/>
                  </a:cubicBezTo>
                  <a:cubicBezTo>
                    <a:pt x="5445" y="2696"/>
                    <a:pt x="5129" y="2795"/>
                    <a:pt x="4837" y="2969"/>
                  </a:cubicBezTo>
                  <a:lnTo>
                    <a:pt x="201" y="5872"/>
                  </a:lnTo>
                  <a:cubicBezTo>
                    <a:pt x="201" y="5872"/>
                    <a:pt x="417" y="6544"/>
                    <a:pt x="1216" y="6544"/>
                  </a:cubicBezTo>
                  <a:cubicBezTo>
                    <a:pt x="1359" y="6544"/>
                    <a:pt x="1520" y="6523"/>
                    <a:pt x="1702" y="6472"/>
                  </a:cubicBezTo>
                  <a:lnTo>
                    <a:pt x="1702" y="6472"/>
                  </a:lnTo>
                  <a:lnTo>
                    <a:pt x="1" y="7639"/>
                  </a:lnTo>
                  <a:cubicBezTo>
                    <a:pt x="1" y="7639"/>
                    <a:pt x="714" y="8372"/>
                    <a:pt x="1436" y="8372"/>
                  </a:cubicBezTo>
                  <a:cubicBezTo>
                    <a:pt x="1665" y="8372"/>
                    <a:pt x="1894" y="8299"/>
                    <a:pt x="2102" y="8106"/>
                  </a:cubicBezTo>
                  <a:lnTo>
                    <a:pt x="2102" y="8106"/>
                  </a:lnTo>
                  <a:lnTo>
                    <a:pt x="1335" y="9374"/>
                  </a:lnTo>
                  <a:cubicBezTo>
                    <a:pt x="1335" y="9374"/>
                    <a:pt x="1447" y="10093"/>
                    <a:pt x="1967" y="10093"/>
                  </a:cubicBezTo>
                  <a:cubicBezTo>
                    <a:pt x="2080" y="10093"/>
                    <a:pt x="2213" y="10058"/>
                    <a:pt x="2369" y="9974"/>
                  </a:cubicBezTo>
                  <a:cubicBezTo>
                    <a:pt x="3236" y="9507"/>
                    <a:pt x="4871" y="8707"/>
                    <a:pt x="4871" y="8707"/>
                  </a:cubicBezTo>
                  <a:lnTo>
                    <a:pt x="6906" y="8273"/>
                  </a:lnTo>
                  <a:lnTo>
                    <a:pt x="6906" y="8273"/>
                  </a:lnTo>
                  <a:cubicBezTo>
                    <a:pt x="6905" y="8273"/>
                    <a:pt x="3336" y="10575"/>
                    <a:pt x="4137" y="11175"/>
                  </a:cubicBezTo>
                  <a:cubicBezTo>
                    <a:pt x="4314" y="11314"/>
                    <a:pt x="4498" y="11367"/>
                    <a:pt x="4677" y="11367"/>
                  </a:cubicBezTo>
                  <a:cubicBezTo>
                    <a:pt x="5272" y="11367"/>
                    <a:pt x="5805" y="10775"/>
                    <a:pt x="5805" y="10775"/>
                  </a:cubicBezTo>
                  <a:lnTo>
                    <a:pt x="8573" y="9174"/>
                  </a:lnTo>
                  <a:lnTo>
                    <a:pt x="14678" y="9207"/>
                  </a:lnTo>
                  <a:lnTo>
                    <a:pt x="18647" y="5104"/>
                  </a:lnTo>
                  <a:cubicBezTo>
                    <a:pt x="18647" y="5104"/>
                    <a:pt x="16012" y="3603"/>
                    <a:pt x="14544" y="2936"/>
                  </a:cubicBezTo>
                  <a:cubicBezTo>
                    <a:pt x="13077" y="2236"/>
                    <a:pt x="9007" y="1"/>
                    <a:pt x="9007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11;p73">
              <a:extLst>
                <a:ext uri="{FF2B5EF4-FFF2-40B4-BE49-F238E27FC236}">
                  <a16:creationId xmlns:a16="http://schemas.microsoft.com/office/drawing/2014/main" id="{D02ED1D6-7320-42C8-815F-FC0FE9CBAFAC}"/>
                </a:ext>
              </a:extLst>
            </p:cNvPr>
            <p:cNvSpPr/>
            <p:nvPr/>
          </p:nvSpPr>
          <p:spPr>
            <a:xfrm>
              <a:off x="3285025" y="2409675"/>
              <a:ext cx="199350" cy="67575"/>
            </a:xfrm>
            <a:custGeom>
              <a:avLst/>
              <a:gdLst/>
              <a:ahLst/>
              <a:cxnLst/>
              <a:rect l="l" t="t" r="r" b="b"/>
              <a:pathLst>
                <a:path w="7974" h="2703" extrusionOk="0">
                  <a:moveTo>
                    <a:pt x="4504" y="0"/>
                  </a:moveTo>
                  <a:cubicBezTo>
                    <a:pt x="4170" y="0"/>
                    <a:pt x="3870" y="67"/>
                    <a:pt x="3603" y="267"/>
                  </a:cubicBezTo>
                  <a:cubicBezTo>
                    <a:pt x="2636" y="968"/>
                    <a:pt x="1735" y="1568"/>
                    <a:pt x="1068" y="1968"/>
                  </a:cubicBezTo>
                  <a:cubicBezTo>
                    <a:pt x="701" y="2202"/>
                    <a:pt x="334" y="2435"/>
                    <a:pt x="1" y="2702"/>
                  </a:cubicBezTo>
                  <a:cubicBezTo>
                    <a:pt x="401" y="2535"/>
                    <a:pt x="768" y="2335"/>
                    <a:pt x="1135" y="2102"/>
                  </a:cubicBezTo>
                  <a:cubicBezTo>
                    <a:pt x="2002" y="1568"/>
                    <a:pt x="2869" y="1034"/>
                    <a:pt x="3703" y="434"/>
                  </a:cubicBezTo>
                  <a:cubicBezTo>
                    <a:pt x="3937" y="267"/>
                    <a:pt x="4204" y="200"/>
                    <a:pt x="4504" y="200"/>
                  </a:cubicBezTo>
                  <a:cubicBezTo>
                    <a:pt x="4771" y="234"/>
                    <a:pt x="5038" y="267"/>
                    <a:pt x="5304" y="267"/>
                  </a:cubicBezTo>
                  <a:cubicBezTo>
                    <a:pt x="5838" y="334"/>
                    <a:pt x="6305" y="334"/>
                    <a:pt x="6672" y="334"/>
                  </a:cubicBezTo>
                  <a:cubicBezTo>
                    <a:pt x="7106" y="334"/>
                    <a:pt x="7539" y="334"/>
                    <a:pt x="7973" y="300"/>
                  </a:cubicBezTo>
                  <a:cubicBezTo>
                    <a:pt x="7539" y="200"/>
                    <a:pt x="7139" y="167"/>
                    <a:pt x="6705" y="167"/>
                  </a:cubicBezTo>
                  <a:lnTo>
                    <a:pt x="5338" y="67"/>
                  </a:lnTo>
                  <a:cubicBezTo>
                    <a:pt x="5038" y="67"/>
                    <a:pt x="4804" y="0"/>
                    <a:pt x="4504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12;p73">
              <a:extLst>
                <a:ext uri="{FF2B5EF4-FFF2-40B4-BE49-F238E27FC236}">
                  <a16:creationId xmlns:a16="http://schemas.microsoft.com/office/drawing/2014/main" id="{481B59E5-41B7-455B-8655-D7B7F6412131}"/>
                </a:ext>
              </a:extLst>
            </p:cNvPr>
            <p:cNvSpPr/>
            <p:nvPr/>
          </p:nvSpPr>
          <p:spPr>
            <a:xfrm>
              <a:off x="3300050" y="2452900"/>
              <a:ext cx="168475" cy="64375"/>
            </a:xfrm>
            <a:custGeom>
              <a:avLst/>
              <a:gdLst/>
              <a:ahLst/>
              <a:cxnLst/>
              <a:rect l="l" t="t" r="r" b="b"/>
              <a:pathLst>
                <a:path w="6739" h="2575" extrusionOk="0">
                  <a:moveTo>
                    <a:pt x="4308" y="1"/>
                  </a:moveTo>
                  <a:cubicBezTo>
                    <a:pt x="3835" y="1"/>
                    <a:pt x="3392" y="130"/>
                    <a:pt x="3002" y="339"/>
                  </a:cubicBezTo>
                  <a:cubicBezTo>
                    <a:pt x="2235" y="806"/>
                    <a:pt x="1535" y="1307"/>
                    <a:pt x="834" y="1874"/>
                  </a:cubicBezTo>
                  <a:cubicBezTo>
                    <a:pt x="567" y="2107"/>
                    <a:pt x="267" y="2341"/>
                    <a:pt x="0" y="2574"/>
                  </a:cubicBezTo>
                  <a:cubicBezTo>
                    <a:pt x="334" y="2441"/>
                    <a:pt x="667" y="2241"/>
                    <a:pt x="934" y="2007"/>
                  </a:cubicBezTo>
                  <a:cubicBezTo>
                    <a:pt x="1635" y="1473"/>
                    <a:pt x="2368" y="973"/>
                    <a:pt x="3102" y="506"/>
                  </a:cubicBezTo>
                  <a:cubicBezTo>
                    <a:pt x="3482" y="302"/>
                    <a:pt x="3887" y="200"/>
                    <a:pt x="4295" y="200"/>
                  </a:cubicBezTo>
                  <a:cubicBezTo>
                    <a:pt x="4353" y="200"/>
                    <a:pt x="4412" y="202"/>
                    <a:pt x="4470" y="206"/>
                  </a:cubicBezTo>
                  <a:cubicBezTo>
                    <a:pt x="4904" y="206"/>
                    <a:pt x="5304" y="239"/>
                    <a:pt x="5637" y="273"/>
                  </a:cubicBezTo>
                  <a:cubicBezTo>
                    <a:pt x="5821" y="306"/>
                    <a:pt x="6004" y="323"/>
                    <a:pt x="6188" y="323"/>
                  </a:cubicBezTo>
                  <a:cubicBezTo>
                    <a:pt x="6371" y="323"/>
                    <a:pt x="6555" y="306"/>
                    <a:pt x="6738" y="273"/>
                  </a:cubicBezTo>
                  <a:cubicBezTo>
                    <a:pt x="6738" y="239"/>
                    <a:pt x="6338" y="239"/>
                    <a:pt x="5637" y="139"/>
                  </a:cubicBezTo>
                  <a:cubicBezTo>
                    <a:pt x="5271" y="72"/>
                    <a:pt x="4870" y="39"/>
                    <a:pt x="4470" y="6"/>
                  </a:cubicBezTo>
                  <a:cubicBezTo>
                    <a:pt x="4416" y="2"/>
                    <a:pt x="4361" y="1"/>
                    <a:pt x="4308" y="1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13;p73">
              <a:extLst>
                <a:ext uri="{FF2B5EF4-FFF2-40B4-BE49-F238E27FC236}">
                  <a16:creationId xmlns:a16="http://schemas.microsoft.com/office/drawing/2014/main" id="{B70BAACD-C283-46BB-982D-57B3C25F0B61}"/>
                </a:ext>
              </a:extLst>
            </p:cNvPr>
            <p:cNvSpPr/>
            <p:nvPr/>
          </p:nvSpPr>
          <p:spPr>
            <a:xfrm>
              <a:off x="3611100" y="2072750"/>
              <a:ext cx="955375" cy="758075"/>
            </a:xfrm>
            <a:custGeom>
              <a:avLst/>
              <a:gdLst/>
              <a:ahLst/>
              <a:cxnLst/>
              <a:rect l="l" t="t" r="r" b="b"/>
              <a:pathLst>
                <a:path w="38215" h="30323" extrusionOk="0">
                  <a:moveTo>
                    <a:pt x="33591" y="1"/>
                  </a:moveTo>
                  <a:cubicBezTo>
                    <a:pt x="33591" y="1"/>
                    <a:pt x="29488" y="968"/>
                    <a:pt x="28087" y="2202"/>
                  </a:cubicBezTo>
                  <a:cubicBezTo>
                    <a:pt x="26686" y="3470"/>
                    <a:pt x="15078" y="20015"/>
                    <a:pt x="15078" y="20015"/>
                  </a:cubicBezTo>
                  <a:lnTo>
                    <a:pt x="4137" y="14578"/>
                  </a:lnTo>
                  <a:lnTo>
                    <a:pt x="0" y="18648"/>
                  </a:lnTo>
                  <a:cubicBezTo>
                    <a:pt x="0" y="18648"/>
                    <a:pt x="10508" y="28621"/>
                    <a:pt x="13844" y="30156"/>
                  </a:cubicBezTo>
                  <a:cubicBezTo>
                    <a:pt x="14094" y="30270"/>
                    <a:pt x="14380" y="30323"/>
                    <a:pt x="14693" y="30323"/>
                  </a:cubicBezTo>
                  <a:cubicBezTo>
                    <a:pt x="18590" y="30323"/>
                    <a:pt x="26819" y="22150"/>
                    <a:pt x="26819" y="22150"/>
                  </a:cubicBezTo>
                  <a:cubicBezTo>
                    <a:pt x="26821" y="22152"/>
                    <a:pt x="26824" y="22153"/>
                    <a:pt x="26828" y="22153"/>
                  </a:cubicBezTo>
                  <a:cubicBezTo>
                    <a:pt x="27245" y="22153"/>
                    <a:pt x="38215" y="8936"/>
                    <a:pt x="36760" y="4537"/>
                  </a:cubicBezTo>
                  <a:cubicBezTo>
                    <a:pt x="36193" y="2736"/>
                    <a:pt x="35092" y="1135"/>
                    <a:pt x="33591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4;p73">
              <a:extLst>
                <a:ext uri="{FF2B5EF4-FFF2-40B4-BE49-F238E27FC236}">
                  <a16:creationId xmlns:a16="http://schemas.microsoft.com/office/drawing/2014/main" id="{6900FA3C-DF67-4FBB-8D19-293EC6B09CE3}"/>
                </a:ext>
              </a:extLst>
            </p:cNvPr>
            <p:cNvSpPr/>
            <p:nvPr/>
          </p:nvSpPr>
          <p:spPr>
            <a:xfrm>
              <a:off x="4107275" y="2072750"/>
              <a:ext cx="446175" cy="519575"/>
            </a:xfrm>
            <a:custGeom>
              <a:avLst/>
              <a:gdLst/>
              <a:ahLst/>
              <a:cxnLst/>
              <a:rect l="l" t="t" r="r" b="b"/>
              <a:pathLst>
                <a:path w="17847" h="20783" extrusionOk="0">
                  <a:moveTo>
                    <a:pt x="13744" y="1"/>
                  </a:moveTo>
                  <a:lnTo>
                    <a:pt x="6672" y="835"/>
                  </a:lnTo>
                  <a:lnTo>
                    <a:pt x="1" y="13077"/>
                  </a:lnTo>
                  <a:lnTo>
                    <a:pt x="10775" y="20782"/>
                  </a:lnTo>
                  <a:cubicBezTo>
                    <a:pt x="10775" y="20782"/>
                    <a:pt x="16246" y="10942"/>
                    <a:pt x="16880" y="8807"/>
                  </a:cubicBezTo>
                  <a:cubicBezTo>
                    <a:pt x="17513" y="6706"/>
                    <a:pt x="17847" y="2102"/>
                    <a:pt x="1374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15;p73">
              <a:extLst>
                <a:ext uri="{FF2B5EF4-FFF2-40B4-BE49-F238E27FC236}">
                  <a16:creationId xmlns:a16="http://schemas.microsoft.com/office/drawing/2014/main" id="{FD0CC27A-8B65-4C35-9785-93132967C882}"/>
                </a:ext>
              </a:extLst>
            </p:cNvPr>
            <p:cNvSpPr/>
            <p:nvPr/>
          </p:nvSpPr>
          <p:spPr>
            <a:xfrm>
              <a:off x="4115625" y="2099950"/>
              <a:ext cx="331925" cy="257200"/>
            </a:xfrm>
            <a:custGeom>
              <a:avLst/>
              <a:gdLst/>
              <a:ahLst/>
              <a:cxnLst/>
              <a:rect l="l" t="t" r="r" b="b"/>
              <a:pathLst>
                <a:path w="13277" h="10288" extrusionOk="0">
                  <a:moveTo>
                    <a:pt x="11884" y="0"/>
                  </a:moveTo>
                  <a:cubicBezTo>
                    <a:pt x="11507" y="0"/>
                    <a:pt x="11135" y="60"/>
                    <a:pt x="10775" y="180"/>
                  </a:cubicBezTo>
                  <a:cubicBezTo>
                    <a:pt x="9874" y="447"/>
                    <a:pt x="9040" y="881"/>
                    <a:pt x="8340" y="1515"/>
                  </a:cubicBezTo>
                  <a:cubicBezTo>
                    <a:pt x="7506" y="2182"/>
                    <a:pt x="6705" y="3016"/>
                    <a:pt x="5838" y="3850"/>
                  </a:cubicBezTo>
                  <a:cubicBezTo>
                    <a:pt x="4137" y="5518"/>
                    <a:pt x="2669" y="7152"/>
                    <a:pt x="1635" y="8320"/>
                  </a:cubicBezTo>
                  <a:cubicBezTo>
                    <a:pt x="1101" y="8920"/>
                    <a:pt x="701" y="9420"/>
                    <a:pt x="434" y="9754"/>
                  </a:cubicBezTo>
                  <a:cubicBezTo>
                    <a:pt x="267" y="9921"/>
                    <a:pt x="134" y="10088"/>
                    <a:pt x="0" y="10288"/>
                  </a:cubicBezTo>
                  <a:cubicBezTo>
                    <a:pt x="167" y="10154"/>
                    <a:pt x="334" y="9987"/>
                    <a:pt x="501" y="9787"/>
                  </a:cubicBezTo>
                  <a:lnTo>
                    <a:pt x="1735" y="8420"/>
                  </a:lnTo>
                  <a:cubicBezTo>
                    <a:pt x="2802" y="7252"/>
                    <a:pt x="4303" y="5651"/>
                    <a:pt x="6005" y="3983"/>
                  </a:cubicBezTo>
                  <a:cubicBezTo>
                    <a:pt x="6839" y="3149"/>
                    <a:pt x="7673" y="2349"/>
                    <a:pt x="8440" y="1682"/>
                  </a:cubicBezTo>
                  <a:cubicBezTo>
                    <a:pt x="9107" y="1048"/>
                    <a:pt x="9907" y="581"/>
                    <a:pt x="10808" y="314"/>
                  </a:cubicBezTo>
                  <a:cubicBezTo>
                    <a:pt x="11172" y="186"/>
                    <a:pt x="11563" y="126"/>
                    <a:pt x="11955" y="126"/>
                  </a:cubicBezTo>
                  <a:cubicBezTo>
                    <a:pt x="12174" y="126"/>
                    <a:pt x="12394" y="145"/>
                    <a:pt x="12609" y="180"/>
                  </a:cubicBezTo>
                  <a:cubicBezTo>
                    <a:pt x="12984" y="238"/>
                    <a:pt x="13209" y="320"/>
                    <a:pt x="13264" y="320"/>
                  </a:cubicBezTo>
                  <a:cubicBezTo>
                    <a:pt x="13272" y="320"/>
                    <a:pt x="13277" y="318"/>
                    <a:pt x="13277" y="314"/>
                  </a:cubicBezTo>
                  <a:cubicBezTo>
                    <a:pt x="13210" y="281"/>
                    <a:pt x="13176" y="247"/>
                    <a:pt x="13110" y="247"/>
                  </a:cubicBezTo>
                  <a:cubicBezTo>
                    <a:pt x="12976" y="180"/>
                    <a:pt x="12810" y="114"/>
                    <a:pt x="12643" y="80"/>
                  </a:cubicBezTo>
                  <a:cubicBezTo>
                    <a:pt x="12389" y="27"/>
                    <a:pt x="12136" y="0"/>
                    <a:pt x="118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16;p73">
              <a:extLst>
                <a:ext uri="{FF2B5EF4-FFF2-40B4-BE49-F238E27FC236}">
                  <a16:creationId xmlns:a16="http://schemas.microsoft.com/office/drawing/2014/main" id="{6A8B3B13-EC3D-4DB4-B684-5B9DBD090CDD}"/>
                </a:ext>
              </a:extLst>
            </p:cNvPr>
            <p:cNvSpPr/>
            <p:nvPr/>
          </p:nvSpPr>
          <p:spPr>
            <a:xfrm>
              <a:off x="3414300" y="2818625"/>
              <a:ext cx="312725" cy="286175"/>
            </a:xfrm>
            <a:custGeom>
              <a:avLst/>
              <a:gdLst/>
              <a:ahLst/>
              <a:cxnLst/>
              <a:rect l="l" t="t" r="r" b="b"/>
              <a:pathLst>
                <a:path w="12509" h="11447" extrusionOk="0">
                  <a:moveTo>
                    <a:pt x="5735" y="1"/>
                  </a:moveTo>
                  <a:cubicBezTo>
                    <a:pt x="4973" y="1"/>
                    <a:pt x="4193" y="308"/>
                    <a:pt x="3569" y="1021"/>
                  </a:cubicBezTo>
                  <a:lnTo>
                    <a:pt x="0" y="11195"/>
                  </a:lnTo>
                  <a:cubicBezTo>
                    <a:pt x="473" y="11366"/>
                    <a:pt x="957" y="11446"/>
                    <a:pt x="1436" y="11446"/>
                  </a:cubicBezTo>
                  <a:cubicBezTo>
                    <a:pt x="3018" y="11446"/>
                    <a:pt x="4549" y="10569"/>
                    <a:pt x="5471" y="9160"/>
                  </a:cubicBezTo>
                  <a:cubicBezTo>
                    <a:pt x="6293" y="9572"/>
                    <a:pt x="7214" y="9785"/>
                    <a:pt x="8143" y="9785"/>
                  </a:cubicBezTo>
                  <a:cubicBezTo>
                    <a:pt x="8420" y="9785"/>
                    <a:pt x="8697" y="9766"/>
                    <a:pt x="8973" y="9728"/>
                  </a:cubicBezTo>
                  <a:cubicBezTo>
                    <a:pt x="10174" y="9561"/>
                    <a:pt x="11241" y="8894"/>
                    <a:pt x="11875" y="7860"/>
                  </a:cubicBezTo>
                  <a:cubicBezTo>
                    <a:pt x="12509" y="6792"/>
                    <a:pt x="12476" y="5491"/>
                    <a:pt x="11742" y="4490"/>
                  </a:cubicBezTo>
                  <a:cubicBezTo>
                    <a:pt x="11254" y="3854"/>
                    <a:pt x="10523" y="3515"/>
                    <a:pt x="9781" y="3515"/>
                  </a:cubicBezTo>
                  <a:cubicBezTo>
                    <a:pt x="9357" y="3515"/>
                    <a:pt x="8928" y="3626"/>
                    <a:pt x="8539" y="3857"/>
                  </a:cubicBezTo>
                  <a:cubicBezTo>
                    <a:pt x="9243" y="1723"/>
                    <a:pt x="7540" y="1"/>
                    <a:pt x="5735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17;p73">
              <a:extLst>
                <a:ext uri="{FF2B5EF4-FFF2-40B4-BE49-F238E27FC236}">
                  <a16:creationId xmlns:a16="http://schemas.microsoft.com/office/drawing/2014/main" id="{B5AE20B6-4CF9-4450-9B60-615399277A43}"/>
                </a:ext>
              </a:extLst>
            </p:cNvPr>
            <p:cNvSpPr/>
            <p:nvPr/>
          </p:nvSpPr>
          <p:spPr>
            <a:xfrm>
              <a:off x="4156475" y="2850825"/>
              <a:ext cx="45075" cy="281050"/>
            </a:xfrm>
            <a:custGeom>
              <a:avLst/>
              <a:gdLst/>
              <a:ahLst/>
              <a:cxnLst/>
              <a:rect l="l" t="t" r="r" b="b"/>
              <a:pathLst>
                <a:path w="1803" h="11242" extrusionOk="0">
                  <a:moveTo>
                    <a:pt x="1802" y="0"/>
                  </a:moveTo>
                  <a:cubicBezTo>
                    <a:pt x="1735" y="134"/>
                    <a:pt x="1702" y="267"/>
                    <a:pt x="1669" y="434"/>
                  </a:cubicBezTo>
                  <a:cubicBezTo>
                    <a:pt x="1569" y="701"/>
                    <a:pt x="1469" y="1101"/>
                    <a:pt x="1335" y="1601"/>
                  </a:cubicBezTo>
                  <a:cubicBezTo>
                    <a:pt x="968" y="2902"/>
                    <a:pt x="701" y="4203"/>
                    <a:pt x="501" y="5537"/>
                  </a:cubicBezTo>
                  <a:cubicBezTo>
                    <a:pt x="268" y="7105"/>
                    <a:pt x="101" y="8540"/>
                    <a:pt x="68" y="9574"/>
                  </a:cubicBezTo>
                  <a:cubicBezTo>
                    <a:pt x="34" y="9974"/>
                    <a:pt x="1" y="10374"/>
                    <a:pt x="1" y="10775"/>
                  </a:cubicBezTo>
                  <a:cubicBezTo>
                    <a:pt x="1" y="10941"/>
                    <a:pt x="1" y="11075"/>
                    <a:pt x="1" y="11242"/>
                  </a:cubicBezTo>
                  <a:cubicBezTo>
                    <a:pt x="34" y="11075"/>
                    <a:pt x="68" y="10941"/>
                    <a:pt x="68" y="10775"/>
                  </a:cubicBezTo>
                  <a:cubicBezTo>
                    <a:pt x="101" y="10441"/>
                    <a:pt x="134" y="10041"/>
                    <a:pt x="201" y="9574"/>
                  </a:cubicBezTo>
                  <a:cubicBezTo>
                    <a:pt x="268" y="8540"/>
                    <a:pt x="435" y="7139"/>
                    <a:pt x="701" y="5571"/>
                  </a:cubicBezTo>
                  <a:cubicBezTo>
                    <a:pt x="935" y="4036"/>
                    <a:pt x="1235" y="2635"/>
                    <a:pt x="1435" y="1635"/>
                  </a:cubicBezTo>
                  <a:cubicBezTo>
                    <a:pt x="1569" y="1168"/>
                    <a:pt x="1635" y="767"/>
                    <a:pt x="1702" y="434"/>
                  </a:cubicBezTo>
                  <a:cubicBezTo>
                    <a:pt x="1769" y="300"/>
                    <a:pt x="1769" y="134"/>
                    <a:pt x="18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18;p73">
              <a:extLst>
                <a:ext uri="{FF2B5EF4-FFF2-40B4-BE49-F238E27FC236}">
                  <a16:creationId xmlns:a16="http://schemas.microsoft.com/office/drawing/2014/main" id="{EFD72843-09CE-4E81-86BE-EFD1CDEE2EAA}"/>
                </a:ext>
              </a:extLst>
            </p:cNvPr>
            <p:cNvSpPr/>
            <p:nvPr/>
          </p:nvSpPr>
          <p:spPr>
            <a:xfrm>
              <a:off x="3701150" y="2072750"/>
              <a:ext cx="74250" cy="212675"/>
            </a:xfrm>
            <a:custGeom>
              <a:avLst/>
              <a:gdLst/>
              <a:ahLst/>
              <a:cxnLst/>
              <a:rect l="l" t="t" r="r" b="b"/>
              <a:pathLst>
                <a:path w="2970" h="8507" extrusionOk="0">
                  <a:moveTo>
                    <a:pt x="2936" y="1"/>
                  </a:moveTo>
                  <a:cubicBezTo>
                    <a:pt x="2870" y="1"/>
                    <a:pt x="2169" y="1869"/>
                    <a:pt x="1402" y="4204"/>
                  </a:cubicBezTo>
                  <a:cubicBezTo>
                    <a:pt x="601" y="6572"/>
                    <a:pt x="1" y="8474"/>
                    <a:pt x="68" y="8507"/>
                  </a:cubicBezTo>
                  <a:cubicBezTo>
                    <a:pt x="101" y="8507"/>
                    <a:pt x="801" y="6639"/>
                    <a:pt x="1602" y="4271"/>
                  </a:cubicBezTo>
                  <a:cubicBezTo>
                    <a:pt x="2403" y="1936"/>
                    <a:pt x="2970" y="34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19;p73">
              <a:extLst>
                <a:ext uri="{FF2B5EF4-FFF2-40B4-BE49-F238E27FC236}">
                  <a16:creationId xmlns:a16="http://schemas.microsoft.com/office/drawing/2014/main" id="{964A83BF-7407-4DF9-A261-0C723156BA70}"/>
                </a:ext>
              </a:extLst>
            </p:cNvPr>
            <p:cNvSpPr/>
            <p:nvPr/>
          </p:nvSpPr>
          <p:spPr>
            <a:xfrm>
              <a:off x="4287925" y="2226275"/>
              <a:ext cx="245525" cy="271850"/>
            </a:xfrm>
            <a:custGeom>
              <a:avLst/>
              <a:gdLst/>
              <a:ahLst/>
              <a:cxnLst/>
              <a:rect l="l" t="t" r="r" b="b"/>
              <a:pathLst>
                <a:path w="9821" h="10874" extrusionOk="0">
                  <a:moveTo>
                    <a:pt x="7052" y="0"/>
                  </a:moveTo>
                  <a:cubicBezTo>
                    <a:pt x="6820" y="0"/>
                    <a:pt x="6585" y="32"/>
                    <a:pt x="6351" y="98"/>
                  </a:cubicBezTo>
                  <a:cubicBezTo>
                    <a:pt x="5084" y="498"/>
                    <a:pt x="4283" y="1766"/>
                    <a:pt x="4483" y="3100"/>
                  </a:cubicBezTo>
                  <a:cubicBezTo>
                    <a:pt x="4038" y="2455"/>
                    <a:pt x="3352" y="2142"/>
                    <a:pt x="2674" y="2142"/>
                  </a:cubicBezTo>
                  <a:cubicBezTo>
                    <a:pt x="1878" y="2142"/>
                    <a:pt x="1092" y="2572"/>
                    <a:pt x="714" y="3400"/>
                  </a:cubicBezTo>
                  <a:cubicBezTo>
                    <a:pt x="0" y="4860"/>
                    <a:pt x="1084" y="6540"/>
                    <a:pt x="2678" y="6540"/>
                  </a:cubicBezTo>
                  <a:cubicBezTo>
                    <a:pt x="2723" y="6540"/>
                    <a:pt x="2769" y="6538"/>
                    <a:pt x="2815" y="6536"/>
                  </a:cubicBezTo>
                  <a:lnTo>
                    <a:pt x="2815" y="6536"/>
                  </a:lnTo>
                  <a:cubicBezTo>
                    <a:pt x="2448" y="7536"/>
                    <a:pt x="2515" y="8670"/>
                    <a:pt x="3015" y="9638"/>
                  </a:cubicBezTo>
                  <a:cubicBezTo>
                    <a:pt x="3249" y="10138"/>
                    <a:pt x="3616" y="10505"/>
                    <a:pt x="4116" y="10772"/>
                  </a:cubicBezTo>
                  <a:cubicBezTo>
                    <a:pt x="4309" y="10840"/>
                    <a:pt x="4505" y="10873"/>
                    <a:pt x="4701" y="10873"/>
                  </a:cubicBezTo>
                  <a:cubicBezTo>
                    <a:pt x="5080" y="10873"/>
                    <a:pt x="5454" y="10747"/>
                    <a:pt x="5784" y="10505"/>
                  </a:cubicBezTo>
                  <a:lnTo>
                    <a:pt x="8986" y="4267"/>
                  </a:lnTo>
                  <a:cubicBezTo>
                    <a:pt x="8986" y="4267"/>
                    <a:pt x="9820" y="2566"/>
                    <a:pt x="9520" y="1665"/>
                  </a:cubicBezTo>
                  <a:cubicBezTo>
                    <a:pt x="9082" y="653"/>
                    <a:pt x="8106" y="0"/>
                    <a:pt x="7052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20;p73">
              <a:extLst>
                <a:ext uri="{FF2B5EF4-FFF2-40B4-BE49-F238E27FC236}">
                  <a16:creationId xmlns:a16="http://schemas.microsoft.com/office/drawing/2014/main" id="{4A3C9AAA-8E9C-46C8-B2D0-83A60D3863F3}"/>
                </a:ext>
              </a:extLst>
            </p:cNvPr>
            <p:cNvSpPr/>
            <p:nvPr/>
          </p:nvSpPr>
          <p:spPr>
            <a:xfrm>
              <a:off x="3633600" y="1871775"/>
              <a:ext cx="256050" cy="182850"/>
            </a:xfrm>
            <a:custGeom>
              <a:avLst/>
              <a:gdLst/>
              <a:ahLst/>
              <a:cxnLst/>
              <a:rect l="l" t="t" r="r" b="b"/>
              <a:pathLst>
                <a:path w="10242" h="7314" extrusionOk="0">
                  <a:moveTo>
                    <a:pt x="535" y="1"/>
                  </a:moveTo>
                  <a:lnTo>
                    <a:pt x="535" y="1"/>
                  </a:lnTo>
                  <a:cubicBezTo>
                    <a:pt x="1" y="635"/>
                    <a:pt x="335" y="2102"/>
                    <a:pt x="1035" y="2469"/>
                  </a:cubicBezTo>
                  <a:cubicBezTo>
                    <a:pt x="1449" y="2706"/>
                    <a:pt x="1920" y="2779"/>
                    <a:pt x="2402" y="2779"/>
                  </a:cubicBezTo>
                  <a:cubicBezTo>
                    <a:pt x="2736" y="2779"/>
                    <a:pt x="3076" y="2744"/>
                    <a:pt x="3403" y="2703"/>
                  </a:cubicBezTo>
                  <a:lnTo>
                    <a:pt x="3403" y="2703"/>
                  </a:lnTo>
                  <a:cubicBezTo>
                    <a:pt x="2288" y="5038"/>
                    <a:pt x="4139" y="7313"/>
                    <a:pt x="6289" y="7313"/>
                  </a:cubicBezTo>
                  <a:cubicBezTo>
                    <a:pt x="6902" y="7313"/>
                    <a:pt x="7540" y="7128"/>
                    <a:pt x="8140" y="6706"/>
                  </a:cubicBezTo>
                  <a:cubicBezTo>
                    <a:pt x="9274" y="5872"/>
                    <a:pt x="10242" y="4437"/>
                    <a:pt x="9741" y="3103"/>
                  </a:cubicBezTo>
                  <a:lnTo>
                    <a:pt x="7473" y="233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21;p73">
              <a:extLst>
                <a:ext uri="{FF2B5EF4-FFF2-40B4-BE49-F238E27FC236}">
                  <a16:creationId xmlns:a16="http://schemas.microsoft.com/office/drawing/2014/main" id="{E2BD4FEA-5F74-43EF-9261-4481DC85B2F1}"/>
                </a:ext>
              </a:extLst>
            </p:cNvPr>
            <p:cNvSpPr/>
            <p:nvPr/>
          </p:nvSpPr>
          <p:spPr>
            <a:xfrm>
              <a:off x="3935500" y="1297425"/>
              <a:ext cx="454500" cy="788700"/>
            </a:xfrm>
            <a:custGeom>
              <a:avLst/>
              <a:gdLst/>
              <a:ahLst/>
              <a:cxnLst/>
              <a:rect l="l" t="t" r="r" b="b"/>
              <a:pathLst>
                <a:path w="18180" h="31548" extrusionOk="0">
                  <a:moveTo>
                    <a:pt x="7984" y="1"/>
                  </a:moveTo>
                  <a:cubicBezTo>
                    <a:pt x="7770" y="1"/>
                    <a:pt x="7555" y="9"/>
                    <a:pt x="7339" y="25"/>
                  </a:cubicBezTo>
                  <a:lnTo>
                    <a:pt x="6872" y="58"/>
                  </a:lnTo>
                  <a:cubicBezTo>
                    <a:pt x="2102" y="692"/>
                    <a:pt x="0" y="5095"/>
                    <a:pt x="767" y="9865"/>
                  </a:cubicBezTo>
                  <a:lnTo>
                    <a:pt x="2669" y="29680"/>
                  </a:lnTo>
                  <a:cubicBezTo>
                    <a:pt x="2669" y="29680"/>
                    <a:pt x="3336" y="31548"/>
                    <a:pt x="7072" y="31548"/>
                  </a:cubicBezTo>
                  <a:cubicBezTo>
                    <a:pt x="8673" y="31514"/>
                    <a:pt x="10241" y="31181"/>
                    <a:pt x="11709" y="30547"/>
                  </a:cubicBezTo>
                  <a:cubicBezTo>
                    <a:pt x="12743" y="30113"/>
                    <a:pt x="13376" y="29079"/>
                    <a:pt x="13343" y="27978"/>
                  </a:cubicBezTo>
                  <a:lnTo>
                    <a:pt x="13143" y="23875"/>
                  </a:lnTo>
                  <a:cubicBezTo>
                    <a:pt x="13143" y="23875"/>
                    <a:pt x="18180" y="22808"/>
                    <a:pt x="17880" y="18205"/>
                  </a:cubicBezTo>
                  <a:cubicBezTo>
                    <a:pt x="17746" y="15970"/>
                    <a:pt x="17112" y="11400"/>
                    <a:pt x="16445" y="7297"/>
                  </a:cubicBezTo>
                  <a:cubicBezTo>
                    <a:pt x="15810" y="3075"/>
                    <a:pt x="12185" y="1"/>
                    <a:pt x="798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22;p73">
              <a:extLst>
                <a:ext uri="{FF2B5EF4-FFF2-40B4-BE49-F238E27FC236}">
                  <a16:creationId xmlns:a16="http://schemas.microsoft.com/office/drawing/2014/main" id="{431582AA-9AD5-45A1-BC8E-E066C915DD9A}"/>
                </a:ext>
              </a:extLst>
            </p:cNvPr>
            <p:cNvSpPr/>
            <p:nvPr/>
          </p:nvSpPr>
          <p:spPr>
            <a:xfrm>
              <a:off x="4110625" y="1860950"/>
              <a:ext cx="154300" cy="64450"/>
            </a:xfrm>
            <a:custGeom>
              <a:avLst/>
              <a:gdLst/>
              <a:ahLst/>
              <a:cxnLst/>
              <a:rect l="l" t="t" r="r" b="b"/>
              <a:pathLst>
                <a:path w="6172" h="2578" extrusionOk="0">
                  <a:moveTo>
                    <a:pt x="0" y="0"/>
                  </a:moveTo>
                  <a:cubicBezTo>
                    <a:pt x="0" y="0"/>
                    <a:pt x="1289" y="2578"/>
                    <a:pt x="4855" y="2578"/>
                  </a:cubicBezTo>
                  <a:cubicBezTo>
                    <a:pt x="5263" y="2578"/>
                    <a:pt x="5701" y="2544"/>
                    <a:pt x="6171" y="2469"/>
                  </a:cubicBezTo>
                  <a:lnTo>
                    <a:pt x="6171" y="1301"/>
                  </a:lnTo>
                  <a:cubicBezTo>
                    <a:pt x="5875" y="1324"/>
                    <a:pt x="5578" y="1336"/>
                    <a:pt x="5282" y="1336"/>
                  </a:cubicBezTo>
                  <a:cubicBezTo>
                    <a:pt x="3448" y="1336"/>
                    <a:pt x="1638" y="891"/>
                    <a:pt x="0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323;p73">
              <a:extLst>
                <a:ext uri="{FF2B5EF4-FFF2-40B4-BE49-F238E27FC236}">
                  <a16:creationId xmlns:a16="http://schemas.microsoft.com/office/drawing/2014/main" id="{80FA7EF8-51E6-437F-9828-CDA22EB29AAE}"/>
                </a:ext>
              </a:extLst>
            </p:cNvPr>
            <p:cNvSpPr/>
            <p:nvPr/>
          </p:nvSpPr>
          <p:spPr>
            <a:xfrm>
              <a:off x="4294075" y="15679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726" y="0"/>
                  </a:moveTo>
                  <a:cubicBezTo>
                    <a:pt x="685" y="0"/>
                    <a:pt x="644" y="4"/>
                    <a:pt x="601" y="12"/>
                  </a:cubicBezTo>
                  <a:cubicBezTo>
                    <a:pt x="268" y="45"/>
                    <a:pt x="1" y="345"/>
                    <a:pt x="34" y="712"/>
                  </a:cubicBezTo>
                  <a:cubicBezTo>
                    <a:pt x="65" y="1025"/>
                    <a:pt x="360" y="1249"/>
                    <a:pt x="671" y="1249"/>
                  </a:cubicBezTo>
                  <a:cubicBezTo>
                    <a:pt x="692" y="1249"/>
                    <a:pt x="713" y="1248"/>
                    <a:pt x="735" y="1246"/>
                  </a:cubicBezTo>
                  <a:cubicBezTo>
                    <a:pt x="1102" y="1213"/>
                    <a:pt x="1368" y="879"/>
                    <a:pt x="1335" y="545"/>
                  </a:cubicBezTo>
                  <a:lnTo>
                    <a:pt x="1335" y="512"/>
                  </a:lnTo>
                  <a:cubicBezTo>
                    <a:pt x="1276" y="217"/>
                    <a:pt x="1034" y="0"/>
                    <a:pt x="7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324;p73">
              <a:extLst>
                <a:ext uri="{FF2B5EF4-FFF2-40B4-BE49-F238E27FC236}">
                  <a16:creationId xmlns:a16="http://schemas.microsoft.com/office/drawing/2014/main" id="{AA0752E5-3ECD-467F-9310-0143F37D1C31}"/>
                </a:ext>
              </a:extLst>
            </p:cNvPr>
            <p:cNvSpPr/>
            <p:nvPr/>
          </p:nvSpPr>
          <p:spPr>
            <a:xfrm>
              <a:off x="4259050" y="1522200"/>
              <a:ext cx="68425" cy="20400"/>
            </a:xfrm>
            <a:custGeom>
              <a:avLst/>
              <a:gdLst/>
              <a:ahLst/>
              <a:cxnLst/>
              <a:rect l="l" t="t" r="r" b="b"/>
              <a:pathLst>
                <a:path w="2737" h="816" extrusionOk="0">
                  <a:moveTo>
                    <a:pt x="1508" y="1"/>
                  </a:moveTo>
                  <a:cubicBezTo>
                    <a:pt x="1462" y="1"/>
                    <a:pt x="1415" y="3"/>
                    <a:pt x="1368" y="7"/>
                  </a:cubicBezTo>
                  <a:cubicBezTo>
                    <a:pt x="1002" y="40"/>
                    <a:pt x="635" y="174"/>
                    <a:pt x="334" y="441"/>
                  </a:cubicBezTo>
                  <a:cubicBezTo>
                    <a:pt x="134" y="608"/>
                    <a:pt x="1" y="741"/>
                    <a:pt x="101" y="808"/>
                  </a:cubicBezTo>
                  <a:cubicBezTo>
                    <a:pt x="109" y="813"/>
                    <a:pt x="120" y="816"/>
                    <a:pt x="133" y="816"/>
                  </a:cubicBezTo>
                  <a:cubicBezTo>
                    <a:pt x="280" y="816"/>
                    <a:pt x="729" y="502"/>
                    <a:pt x="1402" y="441"/>
                  </a:cubicBezTo>
                  <a:cubicBezTo>
                    <a:pt x="1466" y="435"/>
                    <a:pt x="1529" y="432"/>
                    <a:pt x="1589" y="432"/>
                  </a:cubicBezTo>
                  <a:cubicBezTo>
                    <a:pt x="2130" y="432"/>
                    <a:pt x="2525" y="650"/>
                    <a:pt x="2665" y="650"/>
                  </a:cubicBezTo>
                  <a:cubicBezTo>
                    <a:pt x="2681" y="650"/>
                    <a:pt x="2694" y="647"/>
                    <a:pt x="2703" y="641"/>
                  </a:cubicBezTo>
                  <a:cubicBezTo>
                    <a:pt x="2736" y="574"/>
                    <a:pt x="2636" y="441"/>
                    <a:pt x="2403" y="274"/>
                  </a:cubicBezTo>
                  <a:cubicBezTo>
                    <a:pt x="2140" y="99"/>
                    <a:pt x="1828" y="1"/>
                    <a:pt x="15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325;p73">
              <a:extLst>
                <a:ext uri="{FF2B5EF4-FFF2-40B4-BE49-F238E27FC236}">
                  <a16:creationId xmlns:a16="http://schemas.microsoft.com/office/drawing/2014/main" id="{4A6C3662-EA50-47C5-A1D6-DCACE3B50A39}"/>
                </a:ext>
              </a:extLst>
            </p:cNvPr>
            <p:cNvSpPr/>
            <p:nvPr/>
          </p:nvSpPr>
          <p:spPr>
            <a:xfrm>
              <a:off x="4132300" y="15806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670" y="1"/>
                  </a:moveTo>
                  <a:cubicBezTo>
                    <a:pt x="647" y="1"/>
                    <a:pt x="624" y="2"/>
                    <a:pt x="601" y="4"/>
                  </a:cubicBezTo>
                  <a:cubicBezTo>
                    <a:pt x="267" y="71"/>
                    <a:pt x="1" y="371"/>
                    <a:pt x="34" y="738"/>
                  </a:cubicBezTo>
                  <a:cubicBezTo>
                    <a:pt x="63" y="1033"/>
                    <a:pt x="328" y="1250"/>
                    <a:pt x="619" y="1250"/>
                  </a:cubicBezTo>
                  <a:cubicBezTo>
                    <a:pt x="657" y="1250"/>
                    <a:pt x="696" y="1246"/>
                    <a:pt x="734" y="1238"/>
                  </a:cubicBezTo>
                  <a:cubicBezTo>
                    <a:pt x="1101" y="1205"/>
                    <a:pt x="1368" y="905"/>
                    <a:pt x="1335" y="538"/>
                  </a:cubicBezTo>
                  <a:cubicBezTo>
                    <a:pt x="1272" y="226"/>
                    <a:pt x="1005" y="1"/>
                    <a:pt x="6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326;p73">
              <a:extLst>
                <a:ext uri="{FF2B5EF4-FFF2-40B4-BE49-F238E27FC236}">
                  <a16:creationId xmlns:a16="http://schemas.microsoft.com/office/drawing/2014/main" id="{3B7D6469-4126-4D86-93B1-904CB73F5545}"/>
                </a:ext>
              </a:extLst>
            </p:cNvPr>
            <p:cNvSpPr/>
            <p:nvPr/>
          </p:nvSpPr>
          <p:spPr>
            <a:xfrm>
              <a:off x="4085600" y="1538850"/>
              <a:ext cx="68400" cy="19800"/>
            </a:xfrm>
            <a:custGeom>
              <a:avLst/>
              <a:gdLst/>
              <a:ahLst/>
              <a:cxnLst/>
              <a:rect l="l" t="t" r="r" b="b"/>
              <a:pathLst>
                <a:path w="2736" h="792" extrusionOk="0">
                  <a:moveTo>
                    <a:pt x="1513" y="0"/>
                  </a:moveTo>
                  <a:cubicBezTo>
                    <a:pt x="1454" y="0"/>
                    <a:pt x="1394" y="3"/>
                    <a:pt x="1335" y="8"/>
                  </a:cubicBezTo>
                  <a:cubicBezTo>
                    <a:pt x="968" y="8"/>
                    <a:pt x="601" y="175"/>
                    <a:pt x="334" y="409"/>
                  </a:cubicBezTo>
                  <a:cubicBezTo>
                    <a:pt x="101" y="575"/>
                    <a:pt x="1" y="709"/>
                    <a:pt x="67" y="775"/>
                  </a:cubicBezTo>
                  <a:cubicBezTo>
                    <a:pt x="78" y="786"/>
                    <a:pt x="94" y="791"/>
                    <a:pt x="115" y="791"/>
                  </a:cubicBezTo>
                  <a:cubicBezTo>
                    <a:pt x="280" y="791"/>
                    <a:pt x="745" y="468"/>
                    <a:pt x="1368" y="409"/>
                  </a:cubicBezTo>
                  <a:cubicBezTo>
                    <a:pt x="1402" y="407"/>
                    <a:pt x="1435" y="406"/>
                    <a:pt x="1468" y="406"/>
                  </a:cubicBezTo>
                  <a:cubicBezTo>
                    <a:pt x="2029" y="406"/>
                    <a:pt x="2468" y="627"/>
                    <a:pt x="2619" y="627"/>
                  </a:cubicBezTo>
                  <a:cubicBezTo>
                    <a:pt x="2644" y="627"/>
                    <a:pt x="2660" y="622"/>
                    <a:pt x="2669" y="609"/>
                  </a:cubicBezTo>
                  <a:cubicBezTo>
                    <a:pt x="2736" y="575"/>
                    <a:pt x="2636" y="409"/>
                    <a:pt x="2402" y="242"/>
                  </a:cubicBezTo>
                  <a:cubicBezTo>
                    <a:pt x="2123" y="74"/>
                    <a:pt x="1820" y="0"/>
                    <a:pt x="1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327;p73">
              <a:extLst>
                <a:ext uri="{FF2B5EF4-FFF2-40B4-BE49-F238E27FC236}">
                  <a16:creationId xmlns:a16="http://schemas.microsoft.com/office/drawing/2014/main" id="{FAB3BA40-37EE-4F5F-B287-A0C2FBCED5CA}"/>
                </a:ext>
              </a:extLst>
            </p:cNvPr>
            <p:cNvSpPr/>
            <p:nvPr/>
          </p:nvSpPr>
          <p:spPr>
            <a:xfrm>
              <a:off x="4205675" y="153320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70" y="0"/>
                  </a:moveTo>
                  <a:cubicBezTo>
                    <a:pt x="69" y="0"/>
                    <a:pt x="68" y="0"/>
                    <a:pt x="68" y="1"/>
                  </a:cubicBezTo>
                  <a:cubicBezTo>
                    <a:pt x="1" y="67"/>
                    <a:pt x="668" y="1635"/>
                    <a:pt x="1535" y="3537"/>
                  </a:cubicBezTo>
                  <a:lnTo>
                    <a:pt x="2169" y="4871"/>
                  </a:lnTo>
                  <a:cubicBezTo>
                    <a:pt x="2269" y="5004"/>
                    <a:pt x="2336" y="5204"/>
                    <a:pt x="2336" y="5405"/>
                  </a:cubicBezTo>
                  <a:cubicBezTo>
                    <a:pt x="2336" y="5505"/>
                    <a:pt x="2169" y="5571"/>
                    <a:pt x="1969" y="5605"/>
                  </a:cubicBezTo>
                  <a:cubicBezTo>
                    <a:pt x="1569" y="5638"/>
                    <a:pt x="1202" y="5738"/>
                    <a:pt x="835" y="5905"/>
                  </a:cubicBezTo>
                  <a:cubicBezTo>
                    <a:pt x="1235" y="5905"/>
                    <a:pt x="1635" y="5872"/>
                    <a:pt x="2002" y="5805"/>
                  </a:cubicBezTo>
                  <a:cubicBezTo>
                    <a:pt x="2102" y="5805"/>
                    <a:pt x="2203" y="5772"/>
                    <a:pt x="2303" y="5738"/>
                  </a:cubicBezTo>
                  <a:cubicBezTo>
                    <a:pt x="2436" y="5671"/>
                    <a:pt x="2536" y="5571"/>
                    <a:pt x="2569" y="5438"/>
                  </a:cubicBezTo>
                  <a:cubicBezTo>
                    <a:pt x="2603" y="5204"/>
                    <a:pt x="2569" y="4971"/>
                    <a:pt x="2436" y="4737"/>
                  </a:cubicBezTo>
                  <a:lnTo>
                    <a:pt x="1836" y="3403"/>
                  </a:lnTo>
                  <a:cubicBezTo>
                    <a:pt x="945" y="1522"/>
                    <a:pt x="15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328;p73">
              <a:extLst>
                <a:ext uri="{FF2B5EF4-FFF2-40B4-BE49-F238E27FC236}">
                  <a16:creationId xmlns:a16="http://schemas.microsoft.com/office/drawing/2014/main" id="{89A22D03-9CBC-478F-B8C7-3BCB4DE94684}"/>
                </a:ext>
              </a:extLst>
            </p:cNvPr>
            <p:cNvSpPr/>
            <p:nvPr/>
          </p:nvSpPr>
          <p:spPr>
            <a:xfrm>
              <a:off x="4172325" y="1696650"/>
              <a:ext cx="63400" cy="47725"/>
            </a:xfrm>
            <a:custGeom>
              <a:avLst/>
              <a:gdLst/>
              <a:ahLst/>
              <a:cxnLst/>
              <a:rect l="l" t="t" r="r" b="b"/>
              <a:pathLst>
                <a:path w="2536" h="1909" extrusionOk="0">
                  <a:moveTo>
                    <a:pt x="134" y="1"/>
                  </a:moveTo>
                  <a:cubicBezTo>
                    <a:pt x="67" y="1"/>
                    <a:pt x="1" y="201"/>
                    <a:pt x="67" y="501"/>
                  </a:cubicBezTo>
                  <a:cubicBezTo>
                    <a:pt x="167" y="935"/>
                    <a:pt x="401" y="1302"/>
                    <a:pt x="768" y="1569"/>
                  </a:cubicBezTo>
                  <a:cubicBezTo>
                    <a:pt x="1060" y="1803"/>
                    <a:pt x="1455" y="1908"/>
                    <a:pt x="1841" y="1908"/>
                  </a:cubicBezTo>
                  <a:cubicBezTo>
                    <a:pt x="1895" y="1908"/>
                    <a:pt x="1949" y="1906"/>
                    <a:pt x="2002" y="1902"/>
                  </a:cubicBezTo>
                  <a:cubicBezTo>
                    <a:pt x="2336" y="1869"/>
                    <a:pt x="2536" y="1802"/>
                    <a:pt x="2536" y="1702"/>
                  </a:cubicBezTo>
                  <a:cubicBezTo>
                    <a:pt x="2502" y="1602"/>
                    <a:pt x="1702" y="1735"/>
                    <a:pt x="1001" y="1235"/>
                  </a:cubicBezTo>
                  <a:cubicBezTo>
                    <a:pt x="301" y="735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329;p73">
              <a:extLst>
                <a:ext uri="{FF2B5EF4-FFF2-40B4-BE49-F238E27FC236}">
                  <a16:creationId xmlns:a16="http://schemas.microsoft.com/office/drawing/2014/main" id="{3E500E83-55A5-4846-9853-2395DC07787C}"/>
                </a:ext>
              </a:extLst>
            </p:cNvPr>
            <p:cNvSpPr/>
            <p:nvPr/>
          </p:nvSpPr>
          <p:spPr>
            <a:xfrm>
              <a:off x="4071425" y="1473250"/>
              <a:ext cx="80925" cy="27100"/>
            </a:xfrm>
            <a:custGeom>
              <a:avLst/>
              <a:gdLst/>
              <a:ahLst/>
              <a:cxnLst/>
              <a:rect l="l" t="t" r="r" b="b"/>
              <a:pathLst>
                <a:path w="3237" h="1084" extrusionOk="0">
                  <a:moveTo>
                    <a:pt x="2056" y="0"/>
                  </a:moveTo>
                  <a:cubicBezTo>
                    <a:pt x="1447" y="0"/>
                    <a:pt x="847" y="205"/>
                    <a:pt x="367" y="564"/>
                  </a:cubicBezTo>
                  <a:cubicBezTo>
                    <a:pt x="101" y="764"/>
                    <a:pt x="0" y="964"/>
                    <a:pt x="34" y="1031"/>
                  </a:cubicBezTo>
                  <a:cubicBezTo>
                    <a:pt x="64" y="1068"/>
                    <a:pt x="120" y="1084"/>
                    <a:pt x="198" y="1084"/>
                  </a:cubicBezTo>
                  <a:cubicBezTo>
                    <a:pt x="471" y="1084"/>
                    <a:pt x="1013" y="894"/>
                    <a:pt x="1635" y="764"/>
                  </a:cubicBezTo>
                  <a:cubicBezTo>
                    <a:pt x="2469" y="597"/>
                    <a:pt x="3169" y="631"/>
                    <a:pt x="3236" y="431"/>
                  </a:cubicBezTo>
                  <a:cubicBezTo>
                    <a:pt x="3236" y="364"/>
                    <a:pt x="3103" y="231"/>
                    <a:pt x="2769" y="97"/>
                  </a:cubicBezTo>
                  <a:cubicBezTo>
                    <a:pt x="2534" y="31"/>
                    <a:pt x="2294" y="0"/>
                    <a:pt x="20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30;p73">
              <a:extLst>
                <a:ext uri="{FF2B5EF4-FFF2-40B4-BE49-F238E27FC236}">
                  <a16:creationId xmlns:a16="http://schemas.microsoft.com/office/drawing/2014/main" id="{9ADD47B7-3D1D-450B-82CC-2C2C766BF63F}"/>
                </a:ext>
              </a:extLst>
            </p:cNvPr>
            <p:cNvSpPr/>
            <p:nvPr/>
          </p:nvSpPr>
          <p:spPr>
            <a:xfrm>
              <a:off x="4254900" y="1470650"/>
              <a:ext cx="62550" cy="21050"/>
            </a:xfrm>
            <a:custGeom>
              <a:avLst/>
              <a:gdLst/>
              <a:ahLst/>
              <a:cxnLst/>
              <a:rect l="l" t="t" r="r" b="b"/>
              <a:pathLst>
                <a:path w="2502" h="842" extrusionOk="0">
                  <a:moveTo>
                    <a:pt x="1234" y="1"/>
                  </a:moveTo>
                  <a:cubicBezTo>
                    <a:pt x="867" y="1"/>
                    <a:pt x="534" y="134"/>
                    <a:pt x="267" y="335"/>
                  </a:cubicBezTo>
                  <a:cubicBezTo>
                    <a:pt x="33" y="501"/>
                    <a:pt x="0" y="701"/>
                    <a:pt x="33" y="768"/>
                  </a:cubicBezTo>
                  <a:cubicBezTo>
                    <a:pt x="76" y="822"/>
                    <a:pt x="158" y="841"/>
                    <a:pt x="267" y="841"/>
                  </a:cubicBezTo>
                  <a:cubicBezTo>
                    <a:pt x="497" y="841"/>
                    <a:pt x="850" y="757"/>
                    <a:pt x="1234" y="735"/>
                  </a:cubicBezTo>
                  <a:cubicBezTo>
                    <a:pt x="1306" y="731"/>
                    <a:pt x="1377" y="729"/>
                    <a:pt x="1446" y="729"/>
                  </a:cubicBezTo>
                  <a:cubicBezTo>
                    <a:pt x="1717" y="729"/>
                    <a:pt x="1957" y="754"/>
                    <a:pt x="2135" y="754"/>
                  </a:cubicBezTo>
                  <a:cubicBezTo>
                    <a:pt x="2288" y="754"/>
                    <a:pt x="2394" y="736"/>
                    <a:pt x="2435" y="668"/>
                  </a:cubicBezTo>
                  <a:cubicBezTo>
                    <a:pt x="2502" y="568"/>
                    <a:pt x="2402" y="435"/>
                    <a:pt x="2202" y="268"/>
                  </a:cubicBezTo>
                  <a:cubicBezTo>
                    <a:pt x="1901" y="68"/>
                    <a:pt x="1568" y="1"/>
                    <a:pt x="1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31;p73">
              <a:extLst>
                <a:ext uri="{FF2B5EF4-FFF2-40B4-BE49-F238E27FC236}">
                  <a16:creationId xmlns:a16="http://schemas.microsoft.com/office/drawing/2014/main" id="{6DEECFA8-2A76-4E59-B0BB-CAA06A7C0555}"/>
                </a:ext>
              </a:extLst>
            </p:cNvPr>
            <p:cNvSpPr/>
            <p:nvPr/>
          </p:nvSpPr>
          <p:spPr>
            <a:xfrm>
              <a:off x="3916325" y="1282125"/>
              <a:ext cx="415300" cy="420850"/>
            </a:xfrm>
            <a:custGeom>
              <a:avLst/>
              <a:gdLst/>
              <a:ahLst/>
              <a:cxnLst/>
              <a:rect l="l" t="t" r="r" b="b"/>
              <a:pathLst>
                <a:path w="16612" h="16834" extrusionOk="0">
                  <a:moveTo>
                    <a:pt x="9845" y="1"/>
                  </a:moveTo>
                  <a:cubicBezTo>
                    <a:pt x="7730" y="1"/>
                    <a:pt x="4830" y="329"/>
                    <a:pt x="2802" y="2071"/>
                  </a:cubicBezTo>
                  <a:cubicBezTo>
                    <a:pt x="1468" y="3239"/>
                    <a:pt x="734" y="4273"/>
                    <a:pt x="400" y="5707"/>
                  </a:cubicBezTo>
                  <a:cubicBezTo>
                    <a:pt x="0" y="7409"/>
                    <a:pt x="300" y="10244"/>
                    <a:pt x="701" y="12579"/>
                  </a:cubicBezTo>
                  <a:cubicBezTo>
                    <a:pt x="1001" y="14380"/>
                    <a:pt x="2235" y="14614"/>
                    <a:pt x="2302" y="15047"/>
                  </a:cubicBezTo>
                  <a:cubicBezTo>
                    <a:pt x="2528" y="16243"/>
                    <a:pt x="2813" y="16834"/>
                    <a:pt x="3092" y="16834"/>
                  </a:cubicBezTo>
                  <a:cubicBezTo>
                    <a:pt x="3717" y="16834"/>
                    <a:pt x="4318" y="13882"/>
                    <a:pt x="4203" y="8142"/>
                  </a:cubicBezTo>
                  <a:cubicBezTo>
                    <a:pt x="4170" y="6108"/>
                    <a:pt x="3236" y="5207"/>
                    <a:pt x="4937" y="3706"/>
                  </a:cubicBezTo>
                  <a:cubicBezTo>
                    <a:pt x="5655" y="3079"/>
                    <a:pt x="6388" y="2880"/>
                    <a:pt x="7128" y="2880"/>
                  </a:cubicBezTo>
                  <a:cubicBezTo>
                    <a:pt x="8003" y="2880"/>
                    <a:pt x="8888" y="3158"/>
                    <a:pt x="9774" y="3339"/>
                  </a:cubicBezTo>
                  <a:cubicBezTo>
                    <a:pt x="9910" y="3366"/>
                    <a:pt x="10039" y="3379"/>
                    <a:pt x="10162" y="3379"/>
                  </a:cubicBezTo>
                  <a:cubicBezTo>
                    <a:pt x="11305" y="3379"/>
                    <a:pt x="11919" y="2315"/>
                    <a:pt x="13001" y="2315"/>
                  </a:cubicBezTo>
                  <a:cubicBezTo>
                    <a:pt x="13225" y="2315"/>
                    <a:pt x="13470" y="2361"/>
                    <a:pt x="13743" y="2472"/>
                  </a:cubicBezTo>
                  <a:cubicBezTo>
                    <a:pt x="15211" y="3039"/>
                    <a:pt x="16612" y="5841"/>
                    <a:pt x="16612" y="5841"/>
                  </a:cubicBezTo>
                  <a:cubicBezTo>
                    <a:pt x="16545" y="2205"/>
                    <a:pt x="12309" y="37"/>
                    <a:pt x="10174" y="3"/>
                  </a:cubicBezTo>
                  <a:cubicBezTo>
                    <a:pt x="10067" y="2"/>
                    <a:pt x="9957" y="1"/>
                    <a:pt x="98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32;p73">
              <a:extLst>
                <a:ext uri="{FF2B5EF4-FFF2-40B4-BE49-F238E27FC236}">
                  <a16:creationId xmlns:a16="http://schemas.microsoft.com/office/drawing/2014/main" id="{6CDD2C72-FFF6-4314-8A6D-F9C3360FB69C}"/>
                </a:ext>
              </a:extLst>
            </p:cNvPr>
            <p:cNvSpPr/>
            <p:nvPr/>
          </p:nvSpPr>
          <p:spPr>
            <a:xfrm>
              <a:off x="3900475" y="1626450"/>
              <a:ext cx="90075" cy="119225"/>
            </a:xfrm>
            <a:custGeom>
              <a:avLst/>
              <a:gdLst/>
              <a:ahLst/>
              <a:cxnLst/>
              <a:rect l="l" t="t" r="r" b="b"/>
              <a:pathLst>
                <a:path w="3603" h="4769" extrusionOk="0">
                  <a:moveTo>
                    <a:pt x="1960" y="1"/>
                  </a:moveTo>
                  <a:cubicBezTo>
                    <a:pt x="1919" y="1"/>
                    <a:pt x="1877" y="3"/>
                    <a:pt x="1835" y="7"/>
                  </a:cubicBezTo>
                  <a:lnTo>
                    <a:pt x="1768" y="7"/>
                  </a:lnTo>
                  <a:cubicBezTo>
                    <a:pt x="934" y="140"/>
                    <a:pt x="0" y="707"/>
                    <a:pt x="200" y="2475"/>
                  </a:cubicBezTo>
                  <a:cubicBezTo>
                    <a:pt x="403" y="4376"/>
                    <a:pt x="1610" y="4769"/>
                    <a:pt x="2529" y="4769"/>
                  </a:cubicBezTo>
                  <a:cubicBezTo>
                    <a:pt x="3127" y="4769"/>
                    <a:pt x="3603" y="4603"/>
                    <a:pt x="3603" y="4577"/>
                  </a:cubicBezTo>
                  <a:cubicBezTo>
                    <a:pt x="3603" y="4477"/>
                    <a:pt x="3369" y="2442"/>
                    <a:pt x="3236" y="1141"/>
                  </a:cubicBezTo>
                  <a:cubicBezTo>
                    <a:pt x="3142" y="482"/>
                    <a:pt x="2606" y="1"/>
                    <a:pt x="1960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33;p73">
              <a:extLst>
                <a:ext uri="{FF2B5EF4-FFF2-40B4-BE49-F238E27FC236}">
                  <a16:creationId xmlns:a16="http://schemas.microsoft.com/office/drawing/2014/main" id="{C8F40A82-F9AB-44DA-A7C7-36F053E9DE51}"/>
                </a:ext>
              </a:extLst>
            </p:cNvPr>
            <p:cNvSpPr/>
            <p:nvPr/>
          </p:nvSpPr>
          <p:spPr>
            <a:xfrm>
              <a:off x="3930500" y="1652125"/>
              <a:ext cx="40875" cy="68125"/>
            </a:xfrm>
            <a:custGeom>
              <a:avLst/>
              <a:gdLst/>
              <a:ahLst/>
              <a:cxnLst/>
              <a:rect l="l" t="t" r="r" b="b"/>
              <a:pathLst>
                <a:path w="1635" h="2725" extrusionOk="0">
                  <a:moveTo>
                    <a:pt x="728" y="0"/>
                  </a:moveTo>
                  <a:cubicBezTo>
                    <a:pt x="695" y="0"/>
                    <a:pt x="663" y="4"/>
                    <a:pt x="634" y="14"/>
                  </a:cubicBezTo>
                  <a:cubicBezTo>
                    <a:pt x="400" y="81"/>
                    <a:pt x="200" y="314"/>
                    <a:pt x="134" y="581"/>
                  </a:cubicBezTo>
                  <a:cubicBezTo>
                    <a:pt x="33" y="848"/>
                    <a:pt x="0" y="1148"/>
                    <a:pt x="33" y="1448"/>
                  </a:cubicBezTo>
                  <a:cubicBezTo>
                    <a:pt x="134" y="2082"/>
                    <a:pt x="534" y="2649"/>
                    <a:pt x="1001" y="2716"/>
                  </a:cubicBezTo>
                  <a:cubicBezTo>
                    <a:pt x="1036" y="2722"/>
                    <a:pt x="1071" y="2724"/>
                    <a:pt x="1104" y="2724"/>
                  </a:cubicBezTo>
                  <a:cubicBezTo>
                    <a:pt x="1259" y="2724"/>
                    <a:pt x="1391" y="2665"/>
                    <a:pt x="1501" y="2582"/>
                  </a:cubicBezTo>
                  <a:cubicBezTo>
                    <a:pt x="1635" y="2482"/>
                    <a:pt x="1635" y="2416"/>
                    <a:pt x="1635" y="2416"/>
                  </a:cubicBezTo>
                  <a:lnTo>
                    <a:pt x="1635" y="2416"/>
                  </a:lnTo>
                  <a:cubicBezTo>
                    <a:pt x="1635" y="2416"/>
                    <a:pt x="1568" y="2449"/>
                    <a:pt x="1468" y="2516"/>
                  </a:cubicBezTo>
                  <a:cubicBezTo>
                    <a:pt x="1385" y="2557"/>
                    <a:pt x="1303" y="2585"/>
                    <a:pt x="1220" y="2585"/>
                  </a:cubicBezTo>
                  <a:cubicBezTo>
                    <a:pt x="1169" y="2585"/>
                    <a:pt x="1119" y="2574"/>
                    <a:pt x="1068" y="2549"/>
                  </a:cubicBezTo>
                  <a:cubicBezTo>
                    <a:pt x="701" y="2482"/>
                    <a:pt x="367" y="1982"/>
                    <a:pt x="267" y="1415"/>
                  </a:cubicBezTo>
                  <a:cubicBezTo>
                    <a:pt x="234" y="1148"/>
                    <a:pt x="267" y="881"/>
                    <a:pt x="334" y="614"/>
                  </a:cubicBezTo>
                  <a:cubicBezTo>
                    <a:pt x="367" y="414"/>
                    <a:pt x="500" y="247"/>
                    <a:pt x="701" y="147"/>
                  </a:cubicBezTo>
                  <a:cubicBezTo>
                    <a:pt x="732" y="139"/>
                    <a:pt x="764" y="135"/>
                    <a:pt x="794" y="135"/>
                  </a:cubicBezTo>
                  <a:cubicBezTo>
                    <a:pt x="893" y="135"/>
                    <a:pt x="983" y="179"/>
                    <a:pt x="1034" y="281"/>
                  </a:cubicBezTo>
                  <a:cubicBezTo>
                    <a:pt x="1101" y="347"/>
                    <a:pt x="1068" y="414"/>
                    <a:pt x="1101" y="414"/>
                  </a:cubicBezTo>
                  <a:cubicBezTo>
                    <a:pt x="1101" y="414"/>
                    <a:pt x="1168" y="347"/>
                    <a:pt x="1101" y="214"/>
                  </a:cubicBezTo>
                  <a:cubicBezTo>
                    <a:pt x="1068" y="147"/>
                    <a:pt x="1034" y="81"/>
                    <a:pt x="934" y="47"/>
                  </a:cubicBezTo>
                  <a:cubicBezTo>
                    <a:pt x="887" y="24"/>
                    <a:pt x="806" y="0"/>
                    <a:pt x="728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34;p73">
              <a:extLst>
                <a:ext uri="{FF2B5EF4-FFF2-40B4-BE49-F238E27FC236}">
                  <a16:creationId xmlns:a16="http://schemas.microsoft.com/office/drawing/2014/main" id="{B0CF0F64-BF7E-476F-AEFF-AAFCA4D1105B}"/>
                </a:ext>
              </a:extLst>
            </p:cNvPr>
            <p:cNvSpPr/>
            <p:nvPr/>
          </p:nvSpPr>
          <p:spPr>
            <a:xfrm>
              <a:off x="3890450" y="1256725"/>
              <a:ext cx="381150" cy="258375"/>
            </a:xfrm>
            <a:custGeom>
              <a:avLst/>
              <a:gdLst/>
              <a:ahLst/>
              <a:cxnLst/>
              <a:rect l="l" t="t" r="r" b="b"/>
              <a:pathLst>
                <a:path w="15246" h="10335" extrusionOk="0">
                  <a:moveTo>
                    <a:pt x="9953" y="0"/>
                  </a:moveTo>
                  <a:cubicBezTo>
                    <a:pt x="8937" y="0"/>
                    <a:pt x="7925" y="535"/>
                    <a:pt x="7440" y="1620"/>
                  </a:cubicBezTo>
                  <a:cubicBezTo>
                    <a:pt x="6922" y="1228"/>
                    <a:pt x="6310" y="1036"/>
                    <a:pt x="5705" y="1036"/>
                  </a:cubicBezTo>
                  <a:cubicBezTo>
                    <a:pt x="4869" y="1036"/>
                    <a:pt x="4046" y="1404"/>
                    <a:pt x="3503" y="2120"/>
                  </a:cubicBezTo>
                  <a:cubicBezTo>
                    <a:pt x="3303" y="2387"/>
                    <a:pt x="3137" y="2654"/>
                    <a:pt x="3036" y="2987"/>
                  </a:cubicBezTo>
                  <a:cubicBezTo>
                    <a:pt x="2900" y="2962"/>
                    <a:pt x="2767" y="2949"/>
                    <a:pt x="2637" y="2949"/>
                  </a:cubicBezTo>
                  <a:cubicBezTo>
                    <a:pt x="1082" y="2949"/>
                    <a:pt x="45" y="4707"/>
                    <a:pt x="968" y="6123"/>
                  </a:cubicBezTo>
                  <a:cubicBezTo>
                    <a:pt x="368" y="6456"/>
                    <a:pt x="34" y="7057"/>
                    <a:pt x="1" y="7724"/>
                  </a:cubicBezTo>
                  <a:cubicBezTo>
                    <a:pt x="29" y="8291"/>
                    <a:pt x="539" y="8809"/>
                    <a:pt x="1060" y="8809"/>
                  </a:cubicBezTo>
                  <a:cubicBezTo>
                    <a:pt x="1152" y="8809"/>
                    <a:pt x="1245" y="8793"/>
                    <a:pt x="1335" y="8758"/>
                  </a:cubicBezTo>
                  <a:lnTo>
                    <a:pt x="1335" y="8758"/>
                  </a:lnTo>
                  <a:cubicBezTo>
                    <a:pt x="982" y="9641"/>
                    <a:pt x="1710" y="10335"/>
                    <a:pt x="2437" y="10335"/>
                  </a:cubicBezTo>
                  <a:cubicBezTo>
                    <a:pt x="2761" y="10335"/>
                    <a:pt x="3085" y="10196"/>
                    <a:pt x="3312" y="9874"/>
                  </a:cubicBezTo>
                  <a:lnTo>
                    <a:pt x="3312" y="9874"/>
                  </a:lnTo>
                  <a:cubicBezTo>
                    <a:pt x="3695" y="10113"/>
                    <a:pt x="4135" y="10263"/>
                    <a:pt x="4604" y="10326"/>
                  </a:cubicBezTo>
                  <a:cubicBezTo>
                    <a:pt x="4629" y="10327"/>
                    <a:pt x="4653" y="10328"/>
                    <a:pt x="4677" y="10328"/>
                  </a:cubicBezTo>
                  <a:cubicBezTo>
                    <a:pt x="5177" y="10328"/>
                    <a:pt x="5578" y="10003"/>
                    <a:pt x="5705" y="9525"/>
                  </a:cubicBezTo>
                  <a:cubicBezTo>
                    <a:pt x="5705" y="9292"/>
                    <a:pt x="5638" y="9058"/>
                    <a:pt x="5772" y="8858"/>
                  </a:cubicBezTo>
                  <a:cubicBezTo>
                    <a:pt x="5905" y="8691"/>
                    <a:pt x="6272" y="8691"/>
                    <a:pt x="6506" y="8691"/>
                  </a:cubicBezTo>
                  <a:cubicBezTo>
                    <a:pt x="7473" y="8691"/>
                    <a:pt x="8307" y="8024"/>
                    <a:pt x="8507" y="7090"/>
                  </a:cubicBezTo>
                  <a:cubicBezTo>
                    <a:pt x="8661" y="7261"/>
                    <a:pt x="8868" y="7345"/>
                    <a:pt x="9078" y="7345"/>
                  </a:cubicBezTo>
                  <a:cubicBezTo>
                    <a:pt x="9277" y="7345"/>
                    <a:pt x="9479" y="7270"/>
                    <a:pt x="9641" y="7124"/>
                  </a:cubicBezTo>
                  <a:cubicBezTo>
                    <a:pt x="9941" y="6823"/>
                    <a:pt x="10208" y="6523"/>
                    <a:pt x="10442" y="6156"/>
                  </a:cubicBezTo>
                  <a:cubicBezTo>
                    <a:pt x="10642" y="5789"/>
                    <a:pt x="11042" y="5556"/>
                    <a:pt x="11476" y="5522"/>
                  </a:cubicBezTo>
                  <a:cubicBezTo>
                    <a:pt x="11709" y="5589"/>
                    <a:pt x="11943" y="5623"/>
                    <a:pt x="12176" y="5623"/>
                  </a:cubicBezTo>
                  <a:cubicBezTo>
                    <a:pt x="12610" y="5556"/>
                    <a:pt x="12743" y="5055"/>
                    <a:pt x="12777" y="4655"/>
                  </a:cubicBezTo>
                  <a:cubicBezTo>
                    <a:pt x="12810" y="4222"/>
                    <a:pt x="12843" y="3755"/>
                    <a:pt x="13177" y="3488"/>
                  </a:cubicBezTo>
                  <a:cubicBezTo>
                    <a:pt x="13344" y="3371"/>
                    <a:pt x="13527" y="3338"/>
                    <a:pt x="13715" y="3338"/>
                  </a:cubicBezTo>
                  <a:cubicBezTo>
                    <a:pt x="13903" y="3338"/>
                    <a:pt x="14094" y="3371"/>
                    <a:pt x="14278" y="3388"/>
                  </a:cubicBezTo>
                  <a:cubicBezTo>
                    <a:pt x="14317" y="3391"/>
                    <a:pt x="14357" y="3393"/>
                    <a:pt x="14398" y="3393"/>
                  </a:cubicBezTo>
                  <a:cubicBezTo>
                    <a:pt x="14772" y="3393"/>
                    <a:pt x="15185" y="3252"/>
                    <a:pt x="15245" y="2921"/>
                  </a:cubicBezTo>
                  <a:cubicBezTo>
                    <a:pt x="15245" y="2720"/>
                    <a:pt x="15178" y="2487"/>
                    <a:pt x="15045" y="2354"/>
                  </a:cubicBezTo>
                  <a:cubicBezTo>
                    <a:pt x="14647" y="1844"/>
                    <a:pt x="14057" y="1570"/>
                    <a:pt x="13462" y="1570"/>
                  </a:cubicBezTo>
                  <a:cubicBezTo>
                    <a:pt x="13160" y="1570"/>
                    <a:pt x="12857" y="1641"/>
                    <a:pt x="12577" y="1786"/>
                  </a:cubicBezTo>
                  <a:cubicBezTo>
                    <a:pt x="12113" y="602"/>
                    <a:pt x="11031" y="0"/>
                    <a:pt x="99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35;p73">
              <a:extLst>
                <a:ext uri="{FF2B5EF4-FFF2-40B4-BE49-F238E27FC236}">
                  <a16:creationId xmlns:a16="http://schemas.microsoft.com/office/drawing/2014/main" id="{28E77643-A13D-4D3E-863F-BD0177D302E5}"/>
                </a:ext>
              </a:extLst>
            </p:cNvPr>
            <p:cNvSpPr/>
            <p:nvPr/>
          </p:nvSpPr>
          <p:spPr>
            <a:xfrm>
              <a:off x="3899625" y="1323050"/>
              <a:ext cx="312750" cy="184450"/>
            </a:xfrm>
            <a:custGeom>
              <a:avLst/>
              <a:gdLst/>
              <a:ahLst/>
              <a:cxnLst/>
              <a:rect l="l" t="t" r="r" b="b"/>
              <a:pathLst>
                <a:path w="12510" h="7378" extrusionOk="0">
                  <a:moveTo>
                    <a:pt x="12510" y="1"/>
                  </a:moveTo>
                  <a:cubicBezTo>
                    <a:pt x="12410" y="635"/>
                    <a:pt x="12110" y="1235"/>
                    <a:pt x="11576" y="1602"/>
                  </a:cubicBezTo>
                  <a:cubicBezTo>
                    <a:pt x="11242" y="1869"/>
                    <a:pt x="10809" y="2036"/>
                    <a:pt x="10375" y="2036"/>
                  </a:cubicBezTo>
                  <a:lnTo>
                    <a:pt x="10308" y="2036"/>
                  </a:lnTo>
                  <a:lnTo>
                    <a:pt x="10342" y="2102"/>
                  </a:lnTo>
                  <a:cubicBezTo>
                    <a:pt x="10442" y="2369"/>
                    <a:pt x="10442" y="2636"/>
                    <a:pt x="10342" y="2903"/>
                  </a:cubicBezTo>
                  <a:cubicBezTo>
                    <a:pt x="10208" y="3170"/>
                    <a:pt x="10041" y="3437"/>
                    <a:pt x="9875" y="3670"/>
                  </a:cubicBezTo>
                  <a:cubicBezTo>
                    <a:pt x="9775" y="3803"/>
                    <a:pt x="9674" y="3937"/>
                    <a:pt x="9541" y="4037"/>
                  </a:cubicBezTo>
                  <a:cubicBezTo>
                    <a:pt x="9441" y="4137"/>
                    <a:pt x="9274" y="4204"/>
                    <a:pt x="9141" y="4237"/>
                  </a:cubicBezTo>
                  <a:cubicBezTo>
                    <a:pt x="9073" y="4251"/>
                    <a:pt x="9005" y="4257"/>
                    <a:pt x="8937" y="4257"/>
                  </a:cubicBezTo>
                  <a:cubicBezTo>
                    <a:pt x="8674" y="4257"/>
                    <a:pt x="8419" y="4156"/>
                    <a:pt x="8207" y="3970"/>
                  </a:cubicBezTo>
                  <a:lnTo>
                    <a:pt x="8107" y="3870"/>
                  </a:lnTo>
                  <a:lnTo>
                    <a:pt x="8107" y="4004"/>
                  </a:lnTo>
                  <a:cubicBezTo>
                    <a:pt x="8073" y="4637"/>
                    <a:pt x="7773" y="5238"/>
                    <a:pt x="7273" y="5638"/>
                  </a:cubicBezTo>
                  <a:cubicBezTo>
                    <a:pt x="7006" y="5838"/>
                    <a:pt x="6672" y="5972"/>
                    <a:pt x="6339" y="6005"/>
                  </a:cubicBezTo>
                  <a:cubicBezTo>
                    <a:pt x="6280" y="6011"/>
                    <a:pt x="6221" y="6014"/>
                    <a:pt x="6161" y="6014"/>
                  </a:cubicBezTo>
                  <a:cubicBezTo>
                    <a:pt x="5887" y="6014"/>
                    <a:pt x="5613" y="5954"/>
                    <a:pt x="5338" y="5872"/>
                  </a:cubicBezTo>
                  <a:lnTo>
                    <a:pt x="5305" y="5872"/>
                  </a:lnTo>
                  <a:lnTo>
                    <a:pt x="5305" y="5938"/>
                  </a:lnTo>
                  <a:cubicBezTo>
                    <a:pt x="5171" y="6305"/>
                    <a:pt x="4938" y="6639"/>
                    <a:pt x="4671" y="6906"/>
                  </a:cubicBezTo>
                  <a:cubicBezTo>
                    <a:pt x="4431" y="7146"/>
                    <a:pt x="4110" y="7278"/>
                    <a:pt x="3781" y="7278"/>
                  </a:cubicBezTo>
                  <a:cubicBezTo>
                    <a:pt x="3744" y="7278"/>
                    <a:pt x="3707" y="7276"/>
                    <a:pt x="3670" y="7273"/>
                  </a:cubicBezTo>
                  <a:cubicBezTo>
                    <a:pt x="3036" y="7173"/>
                    <a:pt x="2503" y="6706"/>
                    <a:pt x="2336" y="6105"/>
                  </a:cubicBezTo>
                  <a:lnTo>
                    <a:pt x="2303" y="6038"/>
                  </a:lnTo>
                  <a:lnTo>
                    <a:pt x="2269" y="6072"/>
                  </a:lnTo>
                  <a:cubicBezTo>
                    <a:pt x="2018" y="6239"/>
                    <a:pt x="1719" y="6313"/>
                    <a:pt x="1413" y="6313"/>
                  </a:cubicBezTo>
                  <a:cubicBezTo>
                    <a:pt x="1354" y="6313"/>
                    <a:pt x="1295" y="6311"/>
                    <a:pt x="1235" y="6305"/>
                  </a:cubicBezTo>
                  <a:cubicBezTo>
                    <a:pt x="968" y="6305"/>
                    <a:pt x="701" y="6205"/>
                    <a:pt x="501" y="6072"/>
                  </a:cubicBezTo>
                  <a:cubicBezTo>
                    <a:pt x="301" y="5938"/>
                    <a:pt x="134" y="5772"/>
                    <a:pt x="1" y="5605"/>
                  </a:cubicBezTo>
                  <a:lnTo>
                    <a:pt x="1" y="5605"/>
                  </a:lnTo>
                  <a:cubicBezTo>
                    <a:pt x="1" y="5638"/>
                    <a:pt x="34" y="5705"/>
                    <a:pt x="68" y="5738"/>
                  </a:cubicBezTo>
                  <a:cubicBezTo>
                    <a:pt x="168" y="5905"/>
                    <a:pt x="301" y="6005"/>
                    <a:pt x="468" y="6105"/>
                  </a:cubicBezTo>
                  <a:cubicBezTo>
                    <a:pt x="701" y="6272"/>
                    <a:pt x="968" y="6372"/>
                    <a:pt x="1235" y="6405"/>
                  </a:cubicBezTo>
                  <a:cubicBezTo>
                    <a:pt x="1282" y="6410"/>
                    <a:pt x="1329" y="6412"/>
                    <a:pt x="1376" y="6412"/>
                  </a:cubicBezTo>
                  <a:cubicBezTo>
                    <a:pt x="1679" y="6412"/>
                    <a:pt x="1993" y="6326"/>
                    <a:pt x="2247" y="6174"/>
                  </a:cubicBezTo>
                  <a:lnTo>
                    <a:pt x="2247" y="6174"/>
                  </a:lnTo>
                  <a:cubicBezTo>
                    <a:pt x="2455" y="6822"/>
                    <a:pt x="2982" y="7274"/>
                    <a:pt x="3670" y="7373"/>
                  </a:cubicBezTo>
                  <a:cubicBezTo>
                    <a:pt x="3711" y="7376"/>
                    <a:pt x="3751" y="7378"/>
                    <a:pt x="3791" y="7378"/>
                  </a:cubicBezTo>
                  <a:cubicBezTo>
                    <a:pt x="4150" y="7378"/>
                    <a:pt x="4498" y="7246"/>
                    <a:pt x="4738" y="7006"/>
                  </a:cubicBezTo>
                  <a:cubicBezTo>
                    <a:pt x="5026" y="6718"/>
                    <a:pt x="5252" y="6399"/>
                    <a:pt x="5388" y="6020"/>
                  </a:cubicBezTo>
                  <a:lnTo>
                    <a:pt x="5388" y="6020"/>
                  </a:lnTo>
                  <a:cubicBezTo>
                    <a:pt x="5705" y="6112"/>
                    <a:pt x="6024" y="6172"/>
                    <a:pt x="6372" y="6172"/>
                  </a:cubicBezTo>
                  <a:cubicBezTo>
                    <a:pt x="6739" y="6138"/>
                    <a:pt x="7106" y="5972"/>
                    <a:pt x="7373" y="5738"/>
                  </a:cubicBezTo>
                  <a:cubicBezTo>
                    <a:pt x="7871" y="5365"/>
                    <a:pt x="8165" y="4788"/>
                    <a:pt x="8257" y="4171"/>
                  </a:cubicBezTo>
                  <a:lnTo>
                    <a:pt x="8257" y="4171"/>
                  </a:lnTo>
                  <a:cubicBezTo>
                    <a:pt x="8456" y="4317"/>
                    <a:pt x="8704" y="4391"/>
                    <a:pt x="8951" y="4391"/>
                  </a:cubicBezTo>
                  <a:cubicBezTo>
                    <a:pt x="9026" y="4391"/>
                    <a:pt x="9101" y="4384"/>
                    <a:pt x="9174" y="4371"/>
                  </a:cubicBezTo>
                  <a:cubicBezTo>
                    <a:pt x="9374" y="4337"/>
                    <a:pt x="9541" y="4237"/>
                    <a:pt x="9674" y="4137"/>
                  </a:cubicBezTo>
                  <a:cubicBezTo>
                    <a:pt x="9775" y="4037"/>
                    <a:pt x="9908" y="3904"/>
                    <a:pt x="10008" y="3737"/>
                  </a:cubicBezTo>
                  <a:cubicBezTo>
                    <a:pt x="10208" y="3503"/>
                    <a:pt x="10342" y="3203"/>
                    <a:pt x="10475" y="2903"/>
                  </a:cubicBezTo>
                  <a:cubicBezTo>
                    <a:pt x="10568" y="2655"/>
                    <a:pt x="10575" y="2379"/>
                    <a:pt x="10495" y="2101"/>
                  </a:cubicBezTo>
                  <a:lnTo>
                    <a:pt x="10495" y="2101"/>
                  </a:lnTo>
                  <a:cubicBezTo>
                    <a:pt x="10911" y="2088"/>
                    <a:pt x="11324" y="1924"/>
                    <a:pt x="11676" y="1669"/>
                  </a:cubicBezTo>
                  <a:cubicBezTo>
                    <a:pt x="11943" y="1435"/>
                    <a:pt x="12176" y="1168"/>
                    <a:pt x="12310" y="868"/>
                  </a:cubicBezTo>
                  <a:cubicBezTo>
                    <a:pt x="12410" y="668"/>
                    <a:pt x="12476" y="468"/>
                    <a:pt x="12510" y="234"/>
                  </a:cubicBezTo>
                  <a:cubicBezTo>
                    <a:pt x="12510" y="168"/>
                    <a:pt x="12510" y="134"/>
                    <a:pt x="12510" y="67"/>
                  </a:cubicBezTo>
                  <a:lnTo>
                    <a:pt x="1251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4336;p73">
            <a:extLst>
              <a:ext uri="{FF2B5EF4-FFF2-40B4-BE49-F238E27FC236}">
                <a16:creationId xmlns:a16="http://schemas.microsoft.com/office/drawing/2014/main" id="{018EED07-E252-48D5-9F4C-93940A9D6C04}"/>
              </a:ext>
            </a:extLst>
          </p:cNvPr>
          <p:cNvGrpSpPr/>
          <p:nvPr/>
        </p:nvGrpSpPr>
        <p:grpSpPr>
          <a:xfrm flipH="1">
            <a:off x="157515" y="-349071"/>
            <a:ext cx="1510362" cy="2141562"/>
            <a:chOff x="2709625" y="904525"/>
            <a:chExt cx="2566025" cy="3638400"/>
          </a:xfrm>
        </p:grpSpPr>
        <p:sp>
          <p:nvSpPr>
            <p:cNvPr id="95" name="Google Shape;4337;p73">
              <a:extLst>
                <a:ext uri="{FF2B5EF4-FFF2-40B4-BE49-F238E27FC236}">
                  <a16:creationId xmlns:a16="http://schemas.microsoft.com/office/drawing/2014/main" id="{03C5BF82-DCC3-4B1A-B8AD-101E4F019B5E}"/>
                </a:ext>
              </a:extLst>
            </p:cNvPr>
            <p:cNvSpPr/>
            <p:nvPr/>
          </p:nvSpPr>
          <p:spPr>
            <a:xfrm>
              <a:off x="3416800" y="1664175"/>
              <a:ext cx="609025" cy="566950"/>
            </a:xfrm>
            <a:custGeom>
              <a:avLst/>
              <a:gdLst/>
              <a:ahLst/>
              <a:cxnLst/>
              <a:rect l="l" t="t" r="r" b="b"/>
              <a:pathLst>
                <a:path w="24361" h="22678" extrusionOk="0">
                  <a:moveTo>
                    <a:pt x="16178" y="1"/>
                  </a:moveTo>
                  <a:cubicBezTo>
                    <a:pt x="15011" y="1"/>
                    <a:pt x="13827" y="475"/>
                    <a:pt x="12943" y="1500"/>
                  </a:cubicBezTo>
                  <a:cubicBezTo>
                    <a:pt x="11708" y="966"/>
                    <a:pt x="10408" y="633"/>
                    <a:pt x="9073" y="466"/>
                  </a:cubicBezTo>
                  <a:cubicBezTo>
                    <a:pt x="8857" y="440"/>
                    <a:pt x="8642" y="426"/>
                    <a:pt x="8429" y="426"/>
                  </a:cubicBezTo>
                  <a:cubicBezTo>
                    <a:pt x="7290" y="426"/>
                    <a:pt x="6198" y="798"/>
                    <a:pt x="5271" y="1500"/>
                  </a:cubicBezTo>
                  <a:cubicBezTo>
                    <a:pt x="4270" y="2367"/>
                    <a:pt x="3769" y="3902"/>
                    <a:pt x="4370" y="5102"/>
                  </a:cubicBezTo>
                  <a:cubicBezTo>
                    <a:pt x="1801" y="5603"/>
                    <a:pt x="0" y="8538"/>
                    <a:pt x="767" y="11007"/>
                  </a:cubicBezTo>
                  <a:cubicBezTo>
                    <a:pt x="1134" y="12208"/>
                    <a:pt x="1968" y="13142"/>
                    <a:pt x="3069" y="13709"/>
                  </a:cubicBezTo>
                  <a:cubicBezTo>
                    <a:pt x="3369" y="14109"/>
                    <a:pt x="3703" y="14476"/>
                    <a:pt x="4070" y="14776"/>
                  </a:cubicBezTo>
                  <a:cubicBezTo>
                    <a:pt x="2735" y="17044"/>
                    <a:pt x="3302" y="19946"/>
                    <a:pt x="5371" y="21581"/>
                  </a:cubicBezTo>
                  <a:cubicBezTo>
                    <a:pt x="6319" y="22316"/>
                    <a:pt x="7458" y="22678"/>
                    <a:pt x="8593" y="22678"/>
                  </a:cubicBezTo>
                  <a:cubicBezTo>
                    <a:pt x="9931" y="22678"/>
                    <a:pt x="11265" y="22174"/>
                    <a:pt x="12276" y="21181"/>
                  </a:cubicBezTo>
                  <a:lnTo>
                    <a:pt x="17980" y="9205"/>
                  </a:lnTo>
                  <a:lnTo>
                    <a:pt x="23817" y="6670"/>
                  </a:lnTo>
                  <a:cubicBezTo>
                    <a:pt x="24361" y="4868"/>
                    <a:pt x="22966" y="3188"/>
                    <a:pt x="21232" y="3188"/>
                  </a:cubicBezTo>
                  <a:cubicBezTo>
                    <a:pt x="20944" y="3188"/>
                    <a:pt x="20647" y="3235"/>
                    <a:pt x="20348" y="3335"/>
                  </a:cubicBezTo>
                  <a:cubicBezTo>
                    <a:pt x="19875" y="1219"/>
                    <a:pt x="18049" y="1"/>
                    <a:pt x="161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38;p73">
              <a:extLst>
                <a:ext uri="{FF2B5EF4-FFF2-40B4-BE49-F238E27FC236}">
                  <a16:creationId xmlns:a16="http://schemas.microsoft.com/office/drawing/2014/main" id="{403989B8-23B6-4B6E-AFF2-7D5EBA6E625D}"/>
                </a:ext>
              </a:extLst>
            </p:cNvPr>
            <p:cNvSpPr/>
            <p:nvPr/>
          </p:nvSpPr>
          <p:spPr>
            <a:xfrm>
              <a:off x="3582750" y="1773500"/>
              <a:ext cx="423650" cy="754925"/>
            </a:xfrm>
            <a:custGeom>
              <a:avLst/>
              <a:gdLst/>
              <a:ahLst/>
              <a:cxnLst/>
              <a:rect l="l" t="t" r="r" b="b"/>
              <a:pathLst>
                <a:path w="16946" h="30197" extrusionOk="0">
                  <a:moveTo>
                    <a:pt x="6391" y="1"/>
                  </a:moveTo>
                  <a:cubicBezTo>
                    <a:pt x="3876" y="1"/>
                    <a:pt x="1849" y="2962"/>
                    <a:pt x="1334" y="5566"/>
                  </a:cubicBezTo>
                  <a:cubicBezTo>
                    <a:pt x="667" y="8769"/>
                    <a:pt x="0" y="12705"/>
                    <a:pt x="67" y="15173"/>
                  </a:cubicBezTo>
                  <a:cubicBezTo>
                    <a:pt x="200" y="20082"/>
                    <a:pt x="3796" y="21231"/>
                    <a:pt x="3836" y="21244"/>
                  </a:cubicBezTo>
                  <a:lnTo>
                    <a:pt x="3836" y="21244"/>
                  </a:lnTo>
                  <a:cubicBezTo>
                    <a:pt x="3827" y="21274"/>
                    <a:pt x="3631" y="22557"/>
                    <a:pt x="3403" y="24413"/>
                  </a:cubicBezTo>
                  <a:cubicBezTo>
                    <a:pt x="3403" y="24513"/>
                    <a:pt x="3369" y="24613"/>
                    <a:pt x="3369" y="24713"/>
                  </a:cubicBezTo>
                  <a:cubicBezTo>
                    <a:pt x="3169" y="27549"/>
                    <a:pt x="5304" y="29984"/>
                    <a:pt x="8139" y="30184"/>
                  </a:cubicBezTo>
                  <a:cubicBezTo>
                    <a:pt x="8248" y="30192"/>
                    <a:pt x="8357" y="30196"/>
                    <a:pt x="8467" y="30196"/>
                  </a:cubicBezTo>
                  <a:cubicBezTo>
                    <a:pt x="11048" y="30196"/>
                    <a:pt x="13826" y="27976"/>
                    <a:pt x="14210" y="25481"/>
                  </a:cubicBezTo>
                  <a:lnTo>
                    <a:pt x="14511" y="19710"/>
                  </a:lnTo>
                  <a:lnTo>
                    <a:pt x="16812" y="5900"/>
                  </a:lnTo>
                  <a:lnTo>
                    <a:pt x="16812" y="5500"/>
                  </a:lnTo>
                  <a:cubicBezTo>
                    <a:pt x="16946" y="4599"/>
                    <a:pt x="16745" y="3832"/>
                    <a:pt x="15878" y="3598"/>
                  </a:cubicBezTo>
                  <a:lnTo>
                    <a:pt x="7172" y="96"/>
                  </a:lnTo>
                  <a:cubicBezTo>
                    <a:pt x="6907" y="31"/>
                    <a:pt x="6647" y="1"/>
                    <a:pt x="6391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39;p73">
              <a:extLst>
                <a:ext uri="{FF2B5EF4-FFF2-40B4-BE49-F238E27FC236}">
                  <a16:creationId xmlns:a16="http://schemas.microsoft.com/office/drawing/2014/main" id="{34E11F67-C85A-47EE-9749-81DAF32E9F5D}"/>
                </a:ext>
              </a:extLst>
            </p:cNvPr>
            <p:cNvSpPr/>
            <p:nvPr/>
          </p:nvSpPr>
          <p:spPr>
            <a:xfrm>
              <a:off x="3631100" y="2013800"/>
              <a:ext cx="33400" cy="29275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611" y="0"/>
                  </a:moveTo>
                  <a:cubicBezTo>
                    <a:pt x="344" y="0"/>
                    <a:pt x="124" y="205"/>
                    <a:pt x="68" y="458"/>
                  </a:cubicBezTo>
                  <a:cubicBezTo>
                    <a:pt x="1" y="791"/>
                    <a:pt x="234" y="1125"/>
                    <a:pt x="568" y="1158"/>
                  </a:cubicBezTo>
                  <a:cubicBezTo>
                    <a:pt x="611" y="1167"/>
                    <a:pt x="654" y="1171"/>
                    <a:pt x="696" y="1171"/>
                  </a:cubicBezTo>
                  <a:cubicBezTo>
                    <a:pt x="976" y="1171"/>
                    <a:pt x="1210" y="985"/>
                    <a:pt x="1268" y="724"/>
                  </a:cubicBezTo>
                  <a:cubicBezTo>
                    <a:pt x="1335" y="391"/>
                    <a:pt x="1102" y="57"/>
                    <a:pt x="768" y="24"/>
                  </a:cubicBezTo>
                  <a:cubicBezTo>
                    <a:pt x="715" y="8"/>
                    <a:pt x="662" y="0"/>
                    <a:pt x="6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40;p73">
              <a:extLst>
                <a:ext uri="{FF2B5EF4-FFF2-40B4-BE49-F238E27FC236}">
                  <a16:creationId xmlns:a16="http://schemas.microsoft.com/office/drawing/2014/main" id="{D8407B87-4991-4082-8CC3-02EF9247EE63}"/>
                </a:ext>
              </a:extLst>
            </p:cNvPr>
            <p:cNvSpPr/>
            <p:nvPr/>
          </p:nvSpPr>
          <p:spPr>
            <a:xfrm>
              <a:off x="3631100" y="1967050"/>
              <a:ext cx="64250" cy="20850"/>
            </a:xfrm>
            <a:custGeom>
              <a:avLst/>
              <a:gdLst/>
              <a:ahLst/>
              <a:cxnLst/>
              <a:rect l="l" t="t" r="r" b="b"/>
              <a:pathLst>
                <a:path w="2570" h="834" extrusionOk="0">
                  <a:moveTo>
                    <a:pt x="1072" y="0"/>
                  </a:moveTo>
                  <a:cubicBezTo>
                    <a:pt x="816" y="0"/>
                    <a:pt x="557" y="69"/>
                    <a:pt x="334" y="193"/>
                  </a:cubicBezTo>
                  <a:cubicBezTo>
                    <a:pt x="101" y="326"/>
                    <a:pt x="1" y="493"/>
                    <a:pt x="34" y="493"/>
                  </a:cubicBezTo>
                  <a:cubicBezTo>
                    <a:pt x="45" y="509"/>
                    <a:pt x="68" y="516"/>
                    <a:pt x="102" y="516"/>
                  </a:cubicBezTo>
                  <a:cubicBezTo>
                    <a:pt x="253" y="516"/>
                    <a:pt x="621" y="382"/>
                    <a:pt x="1080" y="382"/>
                  </a:cubicBezTo>
                  <a:cubicBezTo>
                    <a:pt x="1152" y="382"/>
                    <a:pt x="1226" y="385"/>
                    <a:pt x="1302" y="393"/>
                  </a:cubicBezTo>
                  <a:cubicBezTo>
                    <a:pt x="1918" y="485"/>
                    <a:pt x="2335" y="834"/>
                    <a:pt x="2474" y="834"/>
                  </a:cubicBezTo>
                  <a:cubicBezTo>
                    <a:pt x="2486" y="834"/>
                    <a:pt x="2495" y="832"/>
                    <a:pt x="2503" y="826"/>
                  </a:cubicBezTo>
                  <a:cubicBezTo>
                    <a:pt x="2569" y="760"/>
                    <a:pt x="2503" y="626"/>
                    <a:pt x="2269" y="460"/>
                  </a:cubicBezTo>
                  <a:cubicBezTo>
                    <a:pt x="2002" y="226"/>
                    <a:pt x="1702" y="59"/>
                    <a:pt x="1335" y="26"/>
                  </a:cubicBezTo>
                  <a:cubicBezTo>
                    <a:pt x="1249" y="9"/>
                    <a:pt x="1161" y="0"/>
                    <a:pt x="10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41;p73">
              <a:extLst>
                <a:ext uri="{FF2B5EF4-FFF2-40B4-BE49-F238E27FC236}">
                  <a16:creationId xmlns:a16="http://schemas.microsoft.com/office/drawing/2014/main" id="{8FDEA7AF-3E9D-4674-A2E3-58C3D2CADC6C}"/>
                </a:ext>
              </a:extLst>
            </p:cNvPr>
            <p:cNvSpPr/>
            <p:nvPr/>
          </p:nvSpPr>
          <p:spPr>
            <a:xfrm>
              <a:off x="3775375" y="2030125"/>
              <a:ext cx="32550" cy="29900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85" y="0"/>
                  </a:moveTo>
                  <a:cubicBezTo>
                    <a:pt x="386" y="0"/>
                    <a:pt x="129" y="166"/>
                    <a:pt x="67" y="472"/>
                  </a:cubicBezTo>
                  <a:lnTo>
                    <a:pt x="34" y="472"/>
                  </a:lnTo>
                  <a:cubicBezTo>
                    <a:pt x="1" y="805"/>
                    <a:pt x="234" y="1139"/>
                    <a:pt x="568" y="1172"/>
                  </a:cubicBezTo>
                  <a:cubicBezTo>
                    <a:pt x="616" y="1188"/>
                    <a:pt x="665" y="1196"/>
                    <a:pt x="713" y="1196"/>
                  </a:cubicBezTo>
                  <a:cubicBezTo>
                    <a:pt x="968" y="1196"/>
                    <a:pt x="1212" y="991"/>
                    <a:pt x="1268" y="739"/>
                  </a:cubicBezTo>
                  <a:cubicBezTo>
                    <a:pt x="1302" y="405"/>
                    <a:pt x="1101" y="71"/>
                    <a:pt x="768" y="5"/>
                  </a:cubicBezTo>
                  <a:cubicBezTo>
                    <a:pt x="740" y="2"/>
                    <a:pt x="712" y="0"/>
                    <a:pt x="6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42;p73">
              <a:extLst>
                <a:ext uri="{FF2B5EF4-FFF2-40B4-BE49-F238E27FC236}">
                  <a16:creationId xmlns:a16="http://schemas.microsoft.com/office/drawing/2014/main" id="{668909B0-F0CD-4161-B795-BA89A10FE287}"/>
                </a:ext>
              </a:extLst>
            </p:cNvPr>
            <p:cNvSpPr/>
            <p:nvPr/>
          </p:nvSpPr>
          <p:spPr>
            <a:xfrm>
              <a:off x="3791225" y="1986125"/>
              <a:ext cx="64225" cy="20125"/>
            </a:xfrm>
            <a:custGeom>
              <a:avLst/>
              <a:gdLst/>
              <a:ahLst/>
              <a:cxnLst/>
              <a:rect l="l" t="t" r="r" b="b"/>
              <a:pathLst>
                <a:path w="2569" h="805" extrusionOk="0">
                  <a:moveTo>
                    <a:pt x="1128" y="0"/>
                  </a:moveTo>
                  <a:cubicBezTo>
                    <a:pt x="858" y="0"/>
                    <a:pt x="585" y="65"/>
                    <a:pt x="334" y="197"/>
                  </a:cubicBezTo>
                  <a:cubicBezTo>
                    <a:pt x="101" y="297"/>
                    <a:pt x="0" y="430"/>
                    <a:pt x="34" y="497"/>
                  </a:cubicBezTo>
                  <a:cubicBezTo>
                    <a:pt x="41" y="505"/>
                    <a:pt x="55" y="508"/>
                    <a:pt x="74" y="508"/>
                  </a:cubicBezTo>
                  <a:cubicBezTo>
                    <a:pt x="196" y="508"/>
                    <a:pt x="544" y="374"/>
                    <a:pt x="991" y="374"/>
                  </a:cubicBezTo>
                  <a:cubicBezTo>
                    <a:pt x="1090" y="374"/>
                    <a:pt x="1194" y="381"/>
                    <a:pt x="1301" y="397"/>
                  </a:cubicBezTo>
                  <a:cubicBezTo>
                    <a:pt x="1918" y="459"/>
                    <a:pt x="2335" y="805"/>
                    <a:pt x="2474" y="805"/>
                  </a:cubicBezTo>
                  <a:cubicBezTo>
                    <a:pt x="2485" y="805"/>
                    <a:pt x="2495" y="802"/>
                    <a:pt x="2502" y="797"/>
                  </a:cubicBezTo>
                  <a:cubicBezTo>
                    <a:pt x="2569" y="731"/>
                    <a:pt x="2502" y="597"/>
                    <a:pt x="2269" y="430"/>
                  </a:cubicBezTo>
                  <a:cubicBezTo>
                    <a:pt x="1947" y="149"/>
                    <a:pt x="1540" y="0"/>
                    <a:pt x="11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43;p73">
              <a:extLst>
                <a:ext uri="{FF2B5EF4-FFF2-40B4-BE49-F238E27FC236}">
                  <a16:creationId xmlns:a16="http://schemas.microsoft.com/office/drawing/2014/main" id="{5B8F816F-41DC-40E1-85BC-7D9D72AB181F}"/>
                </a:ext>
              </a:extLst>
            </p:cNvPr>
            <p:cNvSpPr/>
            <p:nvPr/>
          </p:nvSpPr>
          <p:spPr>
            <a:xfrm>
              <a:off x="3675300" y="1970175"/>
              <a:ext cx="69250" cy="138475"/>
            </a:xfrm>
            <a:custGeom>
              <a:avLst/>
              <a:gdLst/>
              <a:ahLst/>
              <a:cxnLst/>
              <a:rect l="l" t="t" r="r" b="b"/>
              <a:pathLst>
                <a:path w="2770" h="5539" extrusionOk="0">
                  <a:moveTo>
                    <a:pt x="2700" y="0"/>
                  </a:moveTo>
                  <a:cubicBezTo>
                    <a:pt x="2617" y="0"/>
                    <a:pt x="1791" y="1389"/>
                    <a:pt x="835" y="3103"/>
                  </a:cubicBezTo>
                  <a:lnTo>
                    <a:pt x="168" y="4371"/>
                  </a:lnTo>
                  <a:cubicBezTo>
                    <a:pt x="68" y="4538"/>
                    <a:pt x="1" y="4771"/>
                    <a:pt x="1" y="5005"/>
                  </a:cubicBezTo>
                  <a:cubicBezTo>
                    <a:pt x="34" y="5138"/>
                    <a:pt x="134" y="5238"/>
                    <a:pt x="234" y="5305"/>
                  </a:cubicBezTo>
                  <a:cubicBezTo>
                    <a:pt x="334" y="5338"/>
                    <a:pt x="434" y="5371"/>
                    <a:pt x="535" y="5371"/>
                  </a:cubicBezTo>
                  <a:cubicBezTo>
                    <a:pt x="901" y="5472"/>
                    <a:pt x="1268" y="5538"/>
                    <a:pt x="1635" y="5538"/>
                  </a:cubicBezTo>
                  <a:cubicBezTo>
                    <a:pt x="1302" y="5371"/>
                    <a:pt x="935" y="5238"/>
                    <a:pt x="568" y="5171"/>
                  </a:cubicBezTo>
                  <a:cubicBezTo>
                    <a:pt x="401" y="5138"/>
                    <a:pt x="268" y="5071"/>
                    <a:pt x="234" y="4971"/>
                  </a:cubicBezTo>
                  <a:cubicBezTo>
                    <a:pt x="234" y="4771"/>
                    <a:pt x="301" y="4604"/>
                    <a:pt x="434" y="4471"/>
                  </a:cubicBezTo>
                  <a:cubicBezTo>
                    <a:pt x="635" y="4071"/>
                    <a:pt x="868" y="3670"/>
                    <a:pt x="1102" y="3237"/>
                  </a:cubicBezTo>
                  <a:cubicBezTo>
                    <a:pt x="2069" y="1502"/>
                    <a:pt x="2769" y="34"/>
                    <a:pt x="2703" y="1"/>
                  </a:cubicBezTo>
                  <a:cubicBezTo>
                    <a:pt x="2702" y="1"/>
                    <a:pt x="2701" y="0"/>
                    <a:pt x="27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44;p73">
              <a:extLst>
                <a:ext uri="{FF2B5EF4-FFF2-40B4-BE49-F238E27FC236}">
                  <a16:creationId xmlns:a16="http://schemas.microsoft.com/office/drawing/2014/main" id="{711ECE63-159B-4835-907D-CD3993766F73}"/>
                </a:ext>
              </a:extLst>
            </p:cNvPr>
            <p:cNvSpPr/>
            <p:nvPr/>
          </p:nvSpPr>
          <p:spPr>
            <a:xfrm>
              <a:off x="3673650" y="2283750"/>
              <a:ext cx="171800" cy="57525"/>
            </a:xfrm>
            <a:custGeom>
              <a:avLst/>
              <a:gdLst/>
              <a:ahLst/>
              <a:cxnLst/>
              <a:rect l="l" t="t" r="r" b="b"/>
              <a:pathLst>
                <a:path w="6872" h="2301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5331" y="636"/>
                    <a:pt x="3665" y="967"/>
                    <a:pt x="1992" y="967"/>
                  </a:cubicBezTo>
                  <a:cubicBezTo>
                    <a:pt x="1383" y="967"/>
                    <a:pt x="772" y="923"/>
                    <a:pt x="167" y="834"/>
                  </a:cubicBezTo>
                  <a:lnTo>
                    <a:pt x="0" y="2068"/>
                  </a:lnTo>
                  <a:cubicBezTo>
                    <a:pt x="711" y="2231"/>
                    <a:pt x="1362" y="2301"/>
                    <a:pt x="1955" y="2301"/>
                  </a:cubicBezTo>
                  <a:cubicBezTo>
                    <a:pt x="5370" y="2301"/>
                    <a:pt x="6872" y="0"/>
                    <a:pt x="68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45;p73">
              <a:extLst>
                <a:ext uri="{FF2B5EF4-FFF2-40B4-BE49-F238E27FC236}">
                  <a16:creationId xmlns:a16="http://schemas.microsoft.com/office/drawing/2014/main" id="{89771FAF-6E70-4CBE-8771-9EACC67251C2}"/>
                </a:ext>
              </a:extLst>
            </p:cNvPr>
            <p:cNvSpPr/>
            <p:nvPr/>
          </p:nvSpPr>
          <p:spPr>
            <a:xfrm>
              <a:off x="3797900" y="1941800"/>
              <a:ext cx="77575" cy="24725"/>
            </a:xfrm>
            <a:custGeom>
              <a:avLst/>
              <a:gdLst/>
              <a:ahLst/>
              <a:cxnLst/>
              <a:rect l="l" t="t" r="r" b="b"/>
              <a:pathLst>
                <a:path w="3103" h="989" extrusionOk="0">
                  <a:moveTo>
                    <a:pt x="1201" y="0"/>
                  </a:moveTo>
                  <a:cubicBezTo>
                    <a:pt x="936" y="0"/>
                    <a:pt x="671" y="37"/>
                    <a:pt x="434" y="102"/>
                  </a:cubicBezTo>
                  <a:cubicBezTo>
                    <a:pt x="134" y="235"/>
                    <a:pt x="0" y="369"/>
                    <a:pt x="0" y="435"/>
                  </a:cubicBezTo>
                  <a:cubicBezTo>
                    <a:pt x="67" y="636"/>
                    <a:pt x="734" y="569"/>
                    <a:pt x="1535" y="702"/>
                  </a:cubicBezTo>
                  <a:cubicBezTo>
                    <a:pt x="2129" y="806"/>
                    <a:pt x="2643" y="989"/>
                    <a:pt x="2891" y="989"/>
                  </a:cubicBezTo>
                  <a:cubicBezTo>
                    <a:pt x="2964" y="989"/>
                    <a:pt x="3013" y="973"/>
                    <a:pt x="3036" y="936"/>
                  </a:cubicBezTo>
                  <a:cubicBezTo>
                    <a:pt x="3103" y="869"/>
                    <a:pt x="3002" y="669"/>
                    <a:pt x="2736" y="502"/>
                  </a:cubicBezTo>
                  <a:cubicBezTo>
                    <a:pt x="2402" y="235"/>
                    <a:pt x="2035" y="102"/>
                    <a:pt x="1635" y="35"/>
                  </a:cubicBezTo>
                  <a:cubicBezTo>
                    <a:pt x="1493" y="12"/>
                    <a:pt x="1347" y="0"/>
                    <a:pt x="1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46;p73">
              <a:extLst>
                <a:ext uri="{FF2B5EF4-FFF2-40B4-BE49-F238E27FC236}">
                  <a16:creationId xmlns:a16="http://schemas.microsoft.com/office/drawing/2014/main" id="{C34081C7-0347-4BDC-B549-D518B7026DD2}"/>
                </a:ext>
              </a:extLst>
            </p:cNvPr>
            <p:cNvSpPr/>
            <p:nvPr/>
          </p:nvSpPr>
          <p:spPr>
            <a:xfrm>
              <a:off x="3636950" y="1917000"/>
              <a:ext cx="70075" cy="22650"/>
            </a:xfrm>
            <a:custGeom>
              <a:avLst/>
              <a:gdLst/>
              <a:ahLst/>
              <a:cxnLst/>
              <a:rect l="l" t="t" r="r" b="b"/>
              <a:pathLst>
                <a:path w="2803" h="906" extrusionOk="0">
                  <a:moveTo>
                    <a:pt x="1154" y="0"/>
                  </a:moveTo>
                  <a:cubicBezTo>
                    <a:pt x="874" y="0"/>
                    <a:pt x="612" y="62"/>
                    <a:pt x="367" y="160"/>
                  </a:cubicBezTo>
                  <a:cubicBezTo>
                    <a:pt x="100" y="327"/>
                    <a:pt x="0" y="460"/>
                    <a:pt x="67" y="560"/>
                  </a:cubicBezTo>
                  <a:cubicBezTo>
                    <a:pt x="167" y="727"/>
                    <a:pt x="734" y="660"/>
                    <a:pt x="1401" y="727"/>
                  </a:cubicBezTo>
                  <a:cubicBezTo>
                    <a:pt x="1883" y="778"/>
                    <a:pt x="2326" y="905"/>
                    <a:pt x="2569" y="905"/>
                  </a:cubicBezTo>
                  <a:cubicBezTo>
                    <a:pt x="2646" y="905"/>
                    <a:pt x="2704" y="892"/>
                    <a:pt x="2736" y="860"/>
                  </a:cubicBezTo>
                  <a:cubicBezTo>
                    <a:pt x="2802" y="794"/>
                    <a:pt x="2736" y="627"/>
                    <a:pt x="2502" y="427"/>
                  </a:cubicBezTo>
                  <a:cubicBezTo>
                    <a:pt x="2202" y="193"/>
                    <a:pt x="1835" y="60"/>
                    <a:pt x="1468" y="26"/>
                  </a:cubicBezTo>
                  <a:cubicBezTo>
                    <a:pt x="1361" y="9"/>
                    <a:pt x="1256" y="0"/>
                    <a:pt x="11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47;p73">
              <a:extLst>
                <a:ext uri="{FF2B5EF4-FFF2-40B4-BE49-F238E27FC236}">
                  <a16:creationId xmlns:a16="http://schemas.microsoft.com/office/drawing/2014/main" id="{1CAB644D-C8A8-44D9-AFDA-3C29CF886E62}"/>
                </a:ext>
              </a:extLst>
            </p:cNvPr>
            <p:cNvSpPr/>
            <p:nvPr/>
          </p:nvSpPr>
          <p:spPr>
            <a:xfrm>
              <a:off x="3523525" y="1741625"/>
              <a:ext cx="406150" cy="205750"/>
            </a:xfrm>
            <a:custGeom>
              <a:avLst/>
              <a:gdLst/>
              <a:ahLst/>
              <a:cxnLst/>
              <a:rect l="l" t="t" r="r" b="b"/>
              <a:pathLst>
                <a:path w="16246" h="8230" extrusionOk="0">
                  <a:moveTo>
                    <a:pt x="12992" y="0"/>
                  </a:moveTo>
                  <a:cubicBezTo>
                    <a:pt x="12954" y="0"/>
                    <a:pt x="12915" y="1"/>
                    <a:pt x="12877" y="3"/>
                  </a:cubicBezTo>
                  <a:cubicBezTo>
                    <a:pt x="12143" y="36"/>
                    <a:pt x="11476" y="403"/>
                    <a:pt x="10775" y="503"/>
                  </a:cubicBezTo>
                  <a:cubicBezTo>
                    <a:pt x="10668" y="514"/>
                    <a:pt x="10562" y="519"/>
                    <a:pt x="10455" y="519"/>
                  </a:cubicBezTo>
                  <a:cubicBezTo>
                    <a:pt x="9601" y="519"/>
                    <a:pt x="8767" y="200"/>
                    <a:pt x="7906" y="170"/>
                  </a:cubicBezTo>
                  <a:cubicBezTo>
                    <a:pt x="7872" y="169"/>
                    <a:pt x="7838" y="168"/>
                    <a:pt x="7803" y="168"/>
                  </a:cubicBezTo>
                  <a:cubicBezTo>
                    <a:pt x="6672" y="168"/>
                    <a:pt x="5584" y="699"/>
                    <a:pt x="4904" y="1638"/>
                  </a:cubicBezTo>
                  <a:cubicBezTo>
                    <a:pt x="4371" y="2338"/>
                    <a:pt x="4070" y="3305"/>
                    <a:pt x="3303" y="3772"/>
                  </a:cubicBezTo>
                  <a:cubicBezTo>
                    <a:pt x="2936" y="4006"/>
                    <a:pt x="2536" y="4073"/>
                    <a:pt x="2136" y="4239"/>
                  </a:cubicBezTo>
                  <a:cubicBezTo>
                    <a:pt x="1469" y="4606"/>
                    <a:pt x="935" y="5207"/>
                    <a:pt x="635" y="5907"/>
                  </a:cubicBezTo>
                  <a:cubicBezTo>
                    <a:pt x="334" y="6641"/>
                    <a:pt x="134" y="7342"/>
                    <a:pt x="1" y="8109"/>
                  </a:cubicBezTo>
                  <a:cubicBezTo>
                    <a:pt x="183" y="8192"/>
                    <a:pt x="372" y="8229"/>
                    <a:pt x="563" y="8229"/>
                  </a:cubicBezTo>
                  <a:cubicBezTo>
                    <a:pt x="1211" y="8229"/>
                    <a:pt x="1880" y="7805"/>
                    <a:pt x="2369" y="7342"/>
                  </a:cubicBezTo>
                  <a:cubicBezTo>
                    <a:pt x="3036" y="6741"/>
                    <a:pt x="3637" y="6007"/>
                    <a:pt x="4537" y="5874"/>
                  </a:cubicBezTo>
                  <a:cubicBezTo>
                    <a:pt x="4637" y="5859"/>
                    <a:pt x="4739" y="5852"/>
                    <a:pt x="4841" y="5852"/>
                  </a:cubicBezTo>
                  <a:cubicBezTo>
                    <a:pt x="5556" y="5852"/>
                    <a:pt x="6321" y="6176"/>
                    <a:pt x="7017" y="6176"/>
                  </a:cubicBezTo>
                  <a:cubicBezTo>
                    <a:pt x="7318" y="6176"/>
                    <a:pt x="7607" y="6115"/>
                    <a:pt x="7873" y="5941"/>
                  </a:cubicBezTo>
                  <a:cubicBezTo>
                    <a:pt x="8540" y="5507"/>
                    <a:pt x="8740" y="4473"/>
                    <a:pt x="9408" y="4173"/>
                  </a:cubicBezTo>
                  <a:cubicBezTo>
                    <a:pt x="9561" y="4107"/>
                    <a:pt x="9719" y="4079"/>
                    <a:pt x="9878" y="4079"/>
                  </a:cubicBezTo>
                  <a:cubicBezTo>
                    <a:pt x="10444" y="4079"/>
                    <a:pt x="11036" y="4424"/>
                    <a:pt x="11609" y="4606"/>
                  </a:cubicBezTo>
                  <a:cubicBezTo>
                    <a:pt x="11809" y="4673"/>
                    <a:pt x="12009" y="4706"/>
                    <a:pt x="12210" y="4740"/>
                  </a:cubicBezTo>
                  <a:cubicBezTo>
                    <a:pt x="12353" y="4758"/>
                    <a:pt x="12495" y="4767"/>
                    <a:pt x="12636" y="4767"/>
                  </a:cubicBezTo>
                  <a:cubicBezTo>
                    <a:pt x="14296" y="4767"/>
                    <a:pt x="15730" y="3529"/>
                    <a:pt x="15946" y="1838"/>
                  </a:cubicBezTo>
                  <a:lnTo>
                    <a:pt x="16246" y="2171"/>
                  </a:lnTo>
                  <a:cubicBezTo>
                    <a:pt x="15403" y="1102"/>
                    <a:pt x="14308" y="0"/>
                    <a:pt x="129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48;p73">
              <a:extLst>
                <a:ext uri="{FF2B5EF4-FFF2-40B4-BE49-F238E27FC236}">
                  <a16:creationId xmlns:a16="http://schemas.microsoft.com/office/drawing/2014/main" id="{BFCDF2A8-3655-4B62-943C-1911A52C08CB}"/>
                </a:ext>
              </a:extLst>
            </p:cNvPr>
            <p:cNvSpPr/>
            <p:nvPr/>
          </p:nvSpPr>
          <p:spPr>
            <a:xfrm>
              <a:off x="3800400" y="1765125"/>
              <a:ext cx="314425" cy="501150"/>
            </a:xfrm>
            <a:custGeom>
              <a:avLst/>
              <a:gdLst/>
              <a:ahLst/>
              <a:cxnLst/>
              <a:rect l="l" t="t" r="r" b="b"/>
              <a:pathLst>
                <a:path w="12577" h="20046" extrusionOk="0">
                  <a:moveTo>
                    <a:pt x="5589" y="0"/>
                  </a:moveTo>
                  <a:cubicBezTo>
                    <a:pt x="4423" y="0"/>
                    <a:pt x="3306" y="526"/>
                    <a:pt x="2602" y="1465"/>
                  </a:cubicBezTo>
                  <a:cubicBezTo>
                    <a:pt x="2202" y="1965"/>
                    <a:pt x="901" y="2165"/>
                    <a:pt x="267" y="2265"/>
                  </a:cubicBezTo>
                  <a:cubicBezTo>
                    <a:pt x="0" y="2299"/>
                    <a:pt x="2402" y="3466"/>
                    <a:pt x="2969" y="3500"/>
                  </a:cubicBezTo>
                  <a:cubicBezTo>
                    <a:pt x="2802" y="4634"/>
                    <a:pt x="2902" y="5801"/>
                    <a:pt x="3269" y="6902"/>
                  </a:cubicBezTo>
                  <a:cubicBezTo>
                    <a:pt x="3670" y="7603"/>
                    <a:pt x="4137" y="8236"/>
                    <a:pt x="4704" y="8837"/>
                  </a:cubicBezTo>
                  <a:cubicBezTo>
                    <a:pt x="4216" y="9682"/>
                    <a:pt x="4014" y="12746"/>
                    <a:pt x="5548" y="12746"/>
                  </a:cubicBezTo>
                  <a:cubicBezTo>
                    <a:pt x="5588" y="12746"/>
                    <a:pt x="5629" y="12744"/>
                    <a:pt x="5671" y="12740"/>
                  </a:cubicBezTo>
                  <a:cubicBezTo>
                    <a:pt x="5771" y="12740"/>
                    <a:pt x="5905" y="12706"/>
                    <a:pt x="6005" y="12673"/>
                  </a:cubicBezTo>
                  <a:lnTo>
                    <a:pt x="6005" y="12673"/>
                  </a:lnTo>
                  <a:lnTo>
                    <a:pt x="5805" y="20045"/>
                  </a:lnTo>
                  <a:cubicBezTo>
                    <a:pt x="5809" y="20045"/>
                    <a:pt x="5814" y="20045"/>
                    <a:pt x="5819" y="20045"/>
                  </a:cubicBezTo>
                  <a:cubicBezTo>
                    <a:pt x="6510" y="20045"/>
                    <a:pt x="6845" y="17676"/>
                    <a:pt x="7739" y="17610"/>
                  </a:cubicBezTo>
                  <a:cubicBezTo>
                    <a:pt x="8607" y="17543"/>
                    <a:pt x="10008" y="17476"/>
                    <a:pt x="9907" y="15942"/>
                  </a:cubicBezTo>
                  <a:cubicBezTo>
                    <a:pt x="9907" y="15942"/>
                    <a:pt x="12576" y="14908"/>
                    <a:pt x="11409" y="12740"/>
                  </a:cubicBezTo>
                  <a:cubicBezTo>
                    <a:pt x="11175" y="12339"/>
                    <a:pt x="10875" y="11939"/>
                    <a:pt x="10541" y="11605"/>
                  </a:cubicBezTo>
                  <a:cubicBezTo>
                    <a:pt x="10741" y="11205"/>
                    <a:pt x="10942" y="10838"/>
                    <a:pt x="11208" y="10505"/>
                  </a:cubicBezTo>
                  <a:cubicBezTo>
                    <a:pt x="12209" y="9137"/>
                    <a:pt x="12509" y="7369"/>
                    <a:pt x="11976" y="5768"/>
                  </a:cubicBezTo>
                  <a:cubicBezTo>
                    <a:pt x="11442" y="4233"/>
                    <a:pt x="10108" y="3099"/>
                    <a:pt x="8506" y="2832"/>
                  </a:cubicBezTo>
                  <a:cubicBezTo>
                    <a:pt x="8406" y="1465"/>
                    <a:pt x="7406" y="331"/>
                    <a:pt x="6071" y="30"/>
                  </a:cubicBezTo>
                  <a:cubicBezTo>
                    <a:pt x="5910" y="10"/>
                    <a:pt x="5749" y="0"/>
                    <a:pt x="55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49;p73">
              <a:extLst>
                <a:ext uri="{FF2B5EF4-FFF2-40B4-BE49-F238E27FC236}">
                  <a16:creationId xmlns:a16="http://schemas.microsoft.com/office/drawing/2014/main" id="{9B8A443F-5023-4A03-8650-45DB72F883AB}"/>
                </a:ext>
              </a:extLst>
            </p:cNvPr>
            <p:cNvSpPr/>
            <p:nvPr/>
          </p:nvSpPr>
          <p:spPr>
            <a:xfrm>
              <a:off x="3931775" y="2062250"/>
              <a:ext cx="87975" cy="107775"/>
            </a:xfrm>
            <a:custGeom>
              <a:avLst/>
              <a:gdLst/>
              <a:ahLst/>
              <a:cxnLst/>
              <a:rect l="l" t="t" r="r" b="b"/>
              <a:pathLst>
                <a:path w="3519" h="4311" extrusionOk="0">
                  <a:moveTo>
                    <a:pt x="1913" y="0"/>
                  </a:moveTo>
                  <a:cubicBezTo>
                    <a:pt x="1232" y="0"/>
                    <a:pt x="606" y="500"/>
                    <a:pt x="516" y="1188"/>
                  </a:cubicBezTo>
                  <a:cubicBezTo>
                    <a:pt x="283" y="2389"/>
                    <a:pt x="49" y="3957"/>
                    <a:pt x="16" y="4023"/>
                  </a:cubicBezTo>
                  <a:cubicBezTo>
                    <a:pt x="1" y="4068"/>
                    <a:pt x="554" y="4311"/>
                    <a:pt x="1217" y="4311"/>
                  </a:cubicBezTo>
                  <a:cubicBezTo>
                    <a:pt x="2043" y="4311"/>
                    <a:pt x="3040" y="3933"/>
                    <a:pt x="3318" y="2322"/>
                  </a:cubicBezTo>
                  <a:cubicBezTo>
                    <a:pt x="3518" y="1221"/>
                    <a:pt x="3218" y="621"/>
                    <a:pt x="2784" y="254"/>
                  </a:cubicBezTo>
                  <a:cubicBezTo>
                    <a:pt x="2584" y="121"/>
                    <a:pt x="2384" y="54"/>
                    <a:pt x="2151" y="21"/>
                  </a:cubicBezTo>
                  <a:cubicBezTo>
                    <a:pt x="2071" y="7"/>
                    <a:pt x="1992" y="0"/>
                    <a:pt x="191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50;p73">
              <a:extLst>
                <a:ext uri="{FF2B5EF4-FFF2-40B4-BE49-F238E27FC236}">
                  <a16:creationId xmlns:a16="http://schemas.microsoft.com/office/drawing/2014/main" id="{74DA750F-9899-493E-86A1-ED5B7C089226}"/>
                </a:ext>
              </a:extLst>
            </p:cNvPr>
            <p:cNvSpPr/>
            <p:nvPr/>
          </p:nvSpPr>
          <p:spPr>
            <a:xfrm>
              <a:off x="3958000" y="2084100"/>
              <a:ext cx="40075" cy="63125"/>
            </a:xfrm>
            <a:custGeom>
              <a:avLst/>
              <a:gdLst/>
              <a:ahLst/>
              <a:cxnLst/>
              <a:rect l="l" t="t" r="r" b="b"/>
              <a:pathLst>
                <a:path w="1603" h="2525" extrusionOk="0">
                  <a:moveTo>
                    <a:pt x="980" y="0"/>
                  </a:moveTo>
                  <a:cubicBezTo>
                    <a:pt x="910" y="0"/>
                    <a:pt x="839" y="24"/>
                    <a:pt x="768" y="47"/>
                  </a:cubicBezTo>
                  <a:cubicBezTo>
                    <a:pt x="701" y="81"/>
                    <a:pt x="635" y="147"/>
                    <a:pt x="635" y="214"/>
                  </a:cubicBezTo>
                  <a:cubicBezTo>
                    <a:pt x="568" y="314"/>
                    <a:pt x="601" y="381"/>
                    <a:pt x="635" y="381"/>
                  </a:cubicBezTo>
                  <a:cubicBezTo>
                    <a:pt x="635" y="381"/>
                    <a:pt x="635" y="314"/>
                    <a:pt x="668" y="247"/>
                  </a:cubicBezTo>
                  <a:cubicBezTo>
                    <a:pt x="743" y="172"/>
                    <a:pt x="837" y="135"/>
                    <a:pt x="921" y="135"/>
                  </a:cubicBezTo>
                  <a:cubicBezTo>
                    <a:pt x="949" y="135"/>
                    <a:pt x="977" y="139"/>
                    <a:pt x="1002" y="147"/>
                  </a:cubicBezTo>
                  <a:cubicBezTo>
                    <a:pt x="1168" y="247"/>
                    <a:pt x="1302" y="414"/>
                    <a:pt x="1335" y="614"/>
                  </a:cubicBezTo>
                  <a:cubicBezTo>
                    <a:pt x="1369" y="848"/>
                    <a:pt x="1369" y="1115"/>
                    <a:pt x="1335" y="1382"/>
                  </a:cubicBezTo>
                  <a:cubicBezTo>
                    <a:pt x="1268" y="1815"/>
                    <a:pt x="968" y="2215"/>
                    <a:pt x="535" y="2382"/>
                  </a:cubicBezTo>
                  <a:cubicBezTo>
                    <a:pt x="499" y="2391"/>
                    <a:pt x="463" y="2395"/>
                    <a:pt x="428" y="2395"/>
                  </a:cubicBezTo>
                  <a:cubicBezTo>
                    <a:pt x="332" y="2395"/>
                    <a:pt x="241" y="2364"/>
                    <a:pt x="168" y="2316"/>
                  </a:cubicBezTo>
                  <a:cubicBezTo>
                    <a:pt x="134" y="2282"/>
                    <a:pt x="68" y="2249"/>
                    <a:pt x="34" y="2215"/>
                  </a:cubicBezTo>
                  <a:cubicBezTo>
                    <a:pt x="1" y="2215"/>
                    <a:pt x="34" y="2282"/>
                    <a:pt x="134" y="2382"/>
                  </a:cubicBezTo>
                  <a:cubicBezTo>
                    <a:pt x="244" y="2465"/>
                    <a:pt x="376" y="2524"/>
                    <a:pt x="513" y="2524"/>
                  </a:cubicBezTo>
                  <a:cubicBezTo>
                    <a:pt x="542" y="2524"/>
                    <a:pt x="572" y="2522"/>
                    <a:pt x="601" y="2516"/>
                  </a:cubicBezTo>
                  <a:cubicBezTo>
                    <a:pt x="1035" y="2482"/>
                    <a:pt x="1435" y="1982"/>
                    <a:pt x="1535" y="1415"/>
                  </a:cubicBezTo>
                  <a:cubicBezTo>
                    <a:pt x="1602" y="1115"/>
                    <a:pt x="1602" y="848"/>
                    <a:pt x="1502" y="581"/>
                  </a:cubicBezTo>
                  <a:cubicBezTo>
                    <a:pt x="1469" y="314"/>
                    <a:pt x="1302" y="114"/>
                    <a:pt x="1068" y="14"/>
                  </a:cubicBezTo>
                  <a:cubicBezTo>
                    <a:pt x="1039" y="4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51;p73">
              <a:extLst>
                <a:ext uri="{FF2B5EF4-FFF2-40B4-BE49-F238E27FC236}">
                  <a16:creationId xmlns:a16="http://schemas.microsoft.com/office/drawing/2014/main" id="{8D7BF30A-16F6-48A0-A300-C06E891B4901}"/>
                </a:ext>
              </a:extLst>
            </p:cNvPr>
            <p:cNvSpPr/>
            <p:nvPr/>
          </p:nvSpPr>
          <p:spPr>
            <a:xfrm>
              <a:off x="3506025" y="1785050"/>
              <a:ext cx="377800" cy="235200"/>
            </a:xfrm>
            <a:custGeom>
              <a:avLst/>
              <a:gdLst/>
              <a:ahLst/>
              <a:cxnLst/>
              <a:rect l="l" t="t" r="r" b="b"/>
              <a:pathLst>
                <a:path w="15112" h="9408" extrusionOk="0">
                  <a:moveTo>
                    <a:pt x="15111" y="1"/>
                  </a:moveTo>
                  <a:cubicBezTo>
                    <a:pt x="14944" y="234"/>
                    <a:pt x="14778" y="434"/>
                    <a:pt x="14544" y="601"/>
                  </a:cubicBezTo>
                  <a:cubicBezTo>
                    <a:pt x="14056" y="953"/>
                    <a:pt x="13458" y="1130"/>
                    <a:pt x="12858" y="1130"/>
                  </a:cubicBezTo>
                  <a:cubicBezTo>
                    <a:pt x="12719" y="1130"/>
                    <a:pt x="12580" y="1120"/>
                    <a:pt x="12443" y="1101"/>
                  </a:cubicBezTo>
                  <a:cubicBezTo>
                    <a:pt x="11942" y="1068"/>
                    <a:pt x="11408" y="935"/>
                    <a:pt x="10941" y="801"/>
                  </a:cubicBezTo>
                  <a:cubicBezTo>
                    <a:pt x="10341" y="601"/>
                    <a:pt x="9741" y="468"/>
                    <a:pt x="9174" y="334"/>
                  </a:cubicBezTo>
                  <a:cubicBezTo>
                    <a:pt x="8981" y="315"/>
                    <a:pt x="8777" y="296"/>
                    <a:pt x="8575" y="296"/>
                  </a:cubicBezTo>
                  <a:cubicBezTo>
                    <a:pt x="8427" y="296"/>
                    <a:pt x="8280" y="306"/>
                    <a:pt x="8139" y="334"/>
                  </a:cubicBezTo>
                  <a:cubicBezTo>
                    <a:pt x="7806" y="368"/>
                    <a:pt x="7439" y="468"/>
                    <a:pt x="7139" y="634"/>
                  </a:cubicBezTo>
                  <a:cubicBezTo>
                    <a:pt x="6805" y="801"/>
                    <a:pt x="6538" y="1035"/>
                    <a:pt x="6305" y="1335"/>
                  </a:cubicBezTo>
                  <a:cubicBezTo>
                    <a:pt x="6108" y="1616"/>
                    <a:pt x="5982" y="1922"/>
                    <a:pt x="5968" y="2250"/>
                  </a:cubicBezTo>
                  <a:lnTo>
                    <a:pt x="5968" y="2250"/>
                  </a:lnTo>
                  <a:cubicBezTo>
                    <a:pt x="5891" y="2212"/>
                    <a:pt x="5814" y="2174"/>
                    <a:pt x="5738" y="2135"/>
                  </a:cubicBezTo>
                  <a:cubicBezTo>
                    <a:pt x="5604" y="2102"/>
                    <a:pt x="5471" y="2035"/>
                    <a:pt x="5337" y="2002"/>
                  </a:cubicBezTo>
                  <a:cubicBezTo>
                    <a:pt x="4962" y="1904"/>
                    <a:pt x="4578" y="1856"/>
                    <a:pt x="4197" y="1856"/>
                  </a:cubicBezTo>
                  <a:cubicBezTo>
                    <a:pt x="3020" y="1856"/>
                    <a:pt x="1866" y="2313"/>
                    <a:pt x="1034" y="3170"/>
                  </a:cubicBezTo>
                  <a:cubicBezTo>
                    <a:pt x="567" y="3670"/>
                    <a:pt x="234" y="4270"/>
                    <a:pt x="100" y="4937"/>
                  </a:cubicBezTo>
                  <a:cubicBezTo>
                    <a:pt x="0" y="5505"/>
                    <a:pt x="0" y="6105"/>
                    <a:pt x="100" y="6672"/>
                  </a:cubicBezTo>
                  <a:cubicBezTo>
                    <a:pt x="267" y="7473"/>
                    <a:pt x="667" y="8240"/>
                    <a:pt x="1235" y="8840"/>
                  </a:cubicBezTo>
                  <a:cubicBezTo>
                    <a:pt x="1401" y="9007"/>
                    <a:pt x="1568" y="9141"/>
                    <a:pt x="1768" y="9274"/>
                  </a:cubicBezTo>
                  <a:cubicBezTo>
                    <a:pt x="1835" y="9307"/>
                    <a:pt x="1902" y="9374"/>
                    <a:pt x="1968" y="9407"/>
                  </a:cubicBezTo>
                  <a:cubicBezTo>
                    <a:pt x="1735" y="9207"/>
                    <a:pt x="1501" y="9007"/>
                    <a:pt x="1301" y="8807"/>
                  </a:cubicBezTo>
                  <a:cubicBezTo>
                    <a:pt x="768" y="8207"/>
                    <a:pt x="401" y="7439"/>
                    <a:pt x="267" y="6639"/>
                  </a:cubicBezTo>
                  <a:cubicBezTo>
                    <a:pt x="167" y="6105"/>
                    <a:pt x="167" y="5538"/>
                    <a:pt x="301" y="4971"/>
                  </a:cubicBezTo>
                  <a:cubicBezTo>
                    <a:pt x="434" y="4337"/>
                    <a:pt x="734" y="3770"/>
                    <a:pt x="1201" y="3303"/>
                  </a:cubicBezTo>
                  <a:cubicBezTo>
                    <a:pt x="1978" y="2526"/>
                    <a:pt x="3038" y="2088"/>
                    <a:pt x="4125" y="2088"/>
                  </a:cubicBezTo>
                  <a:cubicBezTo>
                    <a:pt x="4485" y="2088"/>
                    <a:pt x="4847" y="2136"/>
                    <a:pt x="5204" y="2236"/>
                  </a:cubicBezTo>
                  <a:cubicBezTo>
                    <a:pt x="5337" y="2269"/>
                    <a:pt x="5471" y="2336"/>
                    <a:pt x="5604" y="2369"/>
                  </a:cubicBezTo>
                  <a:cubicBezTo>
                    <a:pt x="5738" y="2402"/>
                    <a:pt x="5838" y="2469"/>
                    <a:pt x="5971" y="2536"/>
                  </a:cubicBezTo>
                  <a:lnTo>
                    <a:pt x="6138" y="2602"/>
                  </a:lnTo>
                  <a:lnTo>
                    <a:pt x="6138" y="2436"/>
                  </a:lnTo>
                  <a:cubicBezTo>
                    <a:pt x="6138" y="2069"/>
                    <a:pt x="6238" y="1735"/>
                    <a:pt x="6438" y="1468"/>
                  </a:cubicBezTo>
                  <a:cubicBezTo>
                    <a:pt x="6638" y="1201"/>
                    <a:pt x="6905" y="968"/>
                    <a:pt x="7205" y="835"/>
                  </a:cubicBezTo>
                  <a:cubicBezTo>
                    <a:pt x="7631" y="622"/>
                    <a:pt x="8089" y="510"/>
                    <a:pt x="8546" y="510"/>
                  </a:cubicBezTo>
                  <a:cubicBezTo>
                    <a:pt x="8734" y="510"/>
                    <a:pt x="8922" y="529"/>
                    <a:pt x="9107" y="568"/>
                  </a:cubicBezTo>
                  <a:cubicBezTo>
                    <a:pt x="10341" y="734"/>
                    <a:pt x="11408" y="1235"/>
                    <a:pt x="12409" y="1268"/>
                  </a:cubicBezTo>
                  <a:cubicBezTo>
                    <a:pt x="12505" y="1277"/>
                    <a:pt x="12602" y="1281"/>
                    <a:pt x="12698" y="1281"/>
                  </a:cubicBezTo>
                  <a:cubicBezTo>
                    <a:pt x="13374" y="1281"/>
                    <a:pt x="14056" y="1076"/>
                    <a:pt x="14611" y="668"/>
                  </a:cubicBezTo>
                  <a:cubicBezTo>
                    <a:pt x="14744" y="534"/>
                    <a:pt x="14911" y="368"/>
                    <a:pt x="15011" y="201"/>
                  </a:cubicBezTo>
                  <a:cubicBezTo>
                    <a:pt x="15044" y="134"/>
                    <a:pt x="15078" y="67"/>
                    <a:pt x="15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352;p73">
              <a:extLst>
                <a:ext uri="{FF2B5EF4-FFF2-40B4-BE49-F238E27FC236}">
                  <a16:creationId xmlns:a16="http://schemas.microsoft.com/office/drawing/2014/main" id="{801058A7-9F81-4DE2-9A76-B4006C6FA559}"/>
                </a:ext>
              </a:extLst>
            </p:cNvPr>
            <p:cNvSpPr/>
            <p:nvPr/>
          </p:nvSpPr>
          <p:spPr>
            <a:xfrm>
              <a:off x="3551875" y="1715225"/>
              <a:ext cx="320275" cy="66525"/>
            </a:xfrm>
            <a:custGeom>
              <a:avLst/>
              <a:gdLst/>
              <a:ahLst/>
              <a:cxnLst/>
              <a:rect l="l" t="t" r="r" b="b"/>
              <a:pathLst>
                <a:path w="12811" h="2661" extrusionOk="0">
                  <a:moveTo>
                    <a:pt x="6497" y="0"/>
                  </a:moveTo>
                  <a:cubicBezTo>
                    <a:pt x="6300" y="0"/>
                    <a:pt x="6103" y="19"/>
                    <a:pt x="5905" y="58"/>
                  </a:cubicBezTo>
                  <a:cubicBezTo>
                    <a:pt x="4693" y="282"/>
                    <a:pt x="3664" y="1115"/>
                    <a:pt x="3256" y="2266"/>
                  </a:cubicBezTo>
                  <a:lnTo>
                    <a:pt x="3256" y="2266"/>
                  </a:lnTo>
                  <a:cubicBezTo>
                    <a:pt x="2934" y="1936"/>
                    <a:pt x="2515" y="1715"/>
                    <a:pt x="2069" y="1626"/>
                  </a:cubicBezTo>
                  <a:cubicBezTo>
                    <a:pt x="1901" y="1584"/>
                    <a:pt x="1728" y="1566"/>
                    <a:pt x="1556" y="1566"/>
                  </a:cubicBezTo>
                  <a:cubicBezTo>
                    <a:pt x="1317" y="1566"/>
                    <a:pt x="1082" y="1601"/>
                    <a:pt x="868" y="1659"/>
                  </a:cubicBezTo>
                  <a:cubicBezTo>
                    <a:pt x="601" y="1726"/>
                    <a:pt x="401" y="1826"/>
                    <a:pt x="168" y="1960"/>
                  </a:cubicBezTo>
                  <a:cubicBezTo>
                    <a:pt x="101" y="2026"/>
                    <a:pt x="34" y="2060"/>
                    <a:pt x="1" y="2160"/>
                  </a:cubicBezTo>
                  <a:cubicBezTo>
                    <a:pt x="268" y="1960"/>
                    <a:pt x="568" y="1826"/>
                    <a:pt x="902" y="1760"/>
                  </a:cubicBezTo>
                  <a:cubicBezTo>
                    <a:pt x="1085" y="1726"/>
                    <a:pt x="1269" y="1710"/>
                    <a:pt x="1452" y="1710"/>
                  </a:cubicBezTo>
                  <a:cubicBezTo>
                    <a:pt x="1635" y="1710"/>
                    <a:pt x="1819" y="1726"/>
                    <a:pt x="2002" y="1760"/>
                  </a:cubicBezTo>
                  <a:cubicBezTo>
                    <a:pt x="2469" y="1860"/>
                    <a:pt x="2870" y="2126"/>
                    <a:pt x="3170" y="2493"/>
                  </a:cubicBezTo>
                  <a:lnTo>
                    <a:pt x="3303" y="2660"/>
                  </a:lnTo>
                  <a:lnTo>
                    <a:pt x="3370" y="2493"/>
                  </a:lnTo>
                  <a:cubicBezTo>
                    <a:pt x="3770" y="1326"/>
                    <a:pt x="4738" y="492"/>
                    <a:pt x="5905" y="292"/>
                  </a:cubicBezTo>
                  <a:cubicBezTo>
                    <a:pt x="6084" y="255"/>
                    <a:pt x="6261" y="238"/>
                    <a:pt x="6437" y="238"/>
                  </a:cubicBezTo>
                  <a:cubicBezTo>
                    <a:pt x="7212" y="238"/>
                    <a:pt x="7948" y="560"/>
                    <a:pt x="8574" y="859"/>
                  </a:cubicBezTo>
                  <a:cubicBezTo>
                    <a:pt x="9241" y="1226"/>
                    <a:pt x="9975" y="1526"/>
                    <a:pt x="10709" y="1760"/>
                  </a:cubicBezTo>
                  <a:cubicBezTo>
                    <a:pt x="10991" y="1854"/>
                    <a:pt x="11283" y="1895"/>
                    <a:pt x="11580" y="1895"/>
                  </a:cubicBezTo>
                  <a:cubicBezTo>
                    <a:pt x="11810" y="1895"/>
                    <a:pt x="12043" y="1870"/>
                    <a:pt x="12276" y="1826"/>
                  </a:cubicBezTo>
                  <a:cubicBezTo>
                    <a:pt x="12410" y="1793"/>
                    <a:pt x="12543" y="1760"/>
                    <a:pt x="12677" y="1693"/>
                  </a:cubicBezTo>
                  <a:cubicBezTo>
                    <a:pt x="12777" y="1659"/>
                    <a:pt x="12810" y="1626"/>
                    <a:pt x="12810" y="1626"/>
                  </a:cubicBezTo>
                  <a:lnTo>
                    <a:pt x="12810" y="1626"/>
                  </a:lnTo>
                  <a:cubicBezTo>
                    <a:pt x="12643" y="1659"/>
                    <a:pt x="12443" y="1726"/>
                    <a:pt x="12276" y="1760"/>
                  </a:cubicBezTo>
                  <a:cubicBezTo>
                    <a:pt x="12147" y="1777"/>
                    <a:pt x="12016" y="1785"/>
                    <a:pt x="11884" y="1785"/>
                  </a:cubicBezTo>
                  <a:cubicBezTo>
                    <a:pt x="11505" y="1785"/>
                    <a:pt x="11122" y="1716"/>
                    <a:pt x="10775" y="1593"/>
                  </a:cubicBezTo>
                  <a:cubicBezTo>
                    <a:pt x="10041" y="1359"/>
                    <a:pt x="9341" y="1026"/>
                    <a:pt x="8674" y="659"/>
                  </a:cubicBezTo>
                  <a:cubicBezTo>
                    <a:pt x="8274" y="459"/>
                    <a:pt x="7840" y="258"/>
                    <a:pt x="7406" y="125"/>
                  </a:cubicBezTo>
                  <a:cubicBezTo>
                    <a:pt x="7103" y="44"/>
                    <a:pt x="6800" y="0"/>
                    <a:pt x="64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353;p73">
              <a:extLst>
                <a:ext uri="{FF2B5EF4-FFF2-40B4-BE49-F238E27FC236}">
                  <a16:creationId xmlns:a16="http://schemas.microsoft.com/office/drawing/2014/main" id="{4F5ABF32-5E29-4409-ABA8-183D156DEFC6}"/>
                </a:ext>
              </a:extLst>
            </p:cNvPr>
            <p:cNvSpPr/>
            <p:nvPr/>
          </p:nvSpPr>
          <p:spPr>
            <a:xfrm>
              <a:off x="3917150" y="1722525"/>
              <a:ext cx="181825" cy="225175"/>
            </a:xfrm>
            <a:custGeom>
              <a:avLst/>
              <a:gdLst/>
              <a:ahLst/>
              <a:cxnLst/>
              <a:rect l="l" t="t" r="r" b="b"/>
              <a:pathLst>
                <a:path w="7273" h="9007" extrusionOk="0">
                  <a:moveTo>
                    <a:pt x="26" y="836"/>
                  </a:moveTo>
                  <a:cubicBezTo>
                    <a:pt x="18" y="846"/>
                    <a:pt x="9" y="856"/>
                    <a:pt x="0" y="867"/>
                  </a:cubicBezTo>
                  <a:cubicBezTo>
                    <a:pt x="9" y="858"/>
                    <a:pt x="18" y="848"/>
                    <a:pt x="26" y="836"/>
                  </a:cubicBezTo>
                  <a:close/>
                  <a:moveTo>
                    <a:pt x="1711" y="1"/>
                  </a:moveTo>
                  <a:cubicBezTo>
                    <a:pt x="1246" y="1"/>
                    <a:pt x="799" y="139"/>
                    <a:pt x="434" y="400"/>
                  </a:cubicBezTo>
                  <a:cubicBezTo>
                    <a:pt x="301" y="500"/>
                    <a:pt x="201" y="600"/>
                    <a:pt x="100" y="734"/>
                  </a:cubicBezTo>
                  <a:cubicBezTo>
                    <a:pt x="76" y="758"/>
                    <a:pt x="51" y="801"/>
                    <a:pt x="26" y="836"/>
                  </a:cubicBezTo>
                  <a:lnTo>
                    <a:pt x="26" y="836"/>
                  </a:lnTo>
                  <a:cubicBezTo>
                    <a:pt x="155" y="683"/>
                    <a:pt x="311" y="561"/>
                    <a:pt x="467" y="467"/>
                  </a:cubicBezTo>
                  <a:cubicBezTo>
                    <a:pt x="820" y="215"/>
                    <a:pt x="1230" y="96"/>
                    <a:pt x="1653" y="96"/>
                  </a:cubicBezTo>
                  <a:cubicBezTo>
                    <a:pt x="1791" y="96"/>
                    <a:pt x="1930" y="109"/>
                    <a:pt x="2069" y="133"/>
                  </a:cubicBezTo>
                  <a:cubicBezTo>
                    <a:pt x="2869" y="333"/>
                    <a:pt x="3536" y="934"/>
                    <a:pt x="3836" y="1701"/>
                  </a:cubicBezTo>
                  <a:cubicBezTo>
                    <a:pt x="4203" y="2668"/>
                    <a:pt x="4170" y="3736"/>
                    <a:pt x="3770" y="4670"/>
                  </a:cubicBezTo>
                  <a:lnTo>
                    <a:pt x="3770" y="4703"/>
                  </a:lnTo>
                  <a:lnTo>
                    <a:pt x="3603" y="5170"/>
                  </a:lnTo>
                  <a:lnTo>
                    <a:pt x="3903" y="4803"/>
                  </a:lnTo>
                  <a:cubicBezTo>
                    <a:pt x="4213" y="4432"/>
                    <a:pt x="4666" y="4233"/>
                    <a:pt x="5156" y="4233"/>
                  </a:cubicBezTo>
                  <a:cubicBezTo>
                    <a:pt x="5194" y="4233"/>
                    <a:pt x="5232" y="4234"/>
                    <a:pt x="5271" y="4236"/>
                  </a:cubicBezTo>
                  <a:cubicBezTo>
                    <a:pt x="5738" y="4270"/>
                    <a:pt x="6171" y="4470"/>
                    <a:pt x="6505" y="4837"/>
                  </a:cubicBezTo>
                  <a:cubicBezTo>
                    <a:pt x="6805" y="5137"/>
                    <a:pt x="7005" y="5537"/>
                    <a:pt x="7072" y="5971"/>
                  </a:cubicBezTo>
                  <a:cubicBezTo>
                    <a:pt x="7139" y="6371"/>
                    <a:pt x="7139" y="6738"/>
                    <a:pt x="7039" y="7105"/>
                  </a:cubicBezTo>
                  <a:cubicBezTo>
                    <a:pt x="6872" y="7639"/>
                    <a:pt x="6572" y="8139"/>
                    <a:pt x="6205" y="8539"/>
                  </a:cubicBezTo>
                  <a:cubicBezTo>
                    <a:pt x="5938" y="8873"/>
                    <a:pt x="5771" y="9006"/>
                    <a:pt x="5771" y="9006"/>
                  </a:cubicBezTo>
                  <a:cubicBezTo>
                    <a:pt x="5838" y="8973"/>
                    <a:pt x="5871" y="8940"/>
                    <a:pt x="5905" y="8906"/>
                  </a:cubicBezTo>
                  <a:cubicBezTo>
                    <a:pt x="6038" y="8840"/>
                    <a:pt x="6171" y="8706"/>
                    <a:pt x="6272" y="8606"/>
                  </a:cubicBezTo>
                  <a:cubicBezTo>
                    <a:pt x="6672" y="8206"/>
                    <a:pt x="6972" y="7705"/>
                    <a:pt x="7139" y="7172"/>
                  </a:cubicBezTo>
                  <a:cubicBezTo>
                    <a:pt x="7239" y="6771"/>
                    <a:pt x="7272" y="6371"/>
                    <a:pt x="7206" y="5971"/>
                  </a:cubicBezTo>
                  <a:cubicBezTo>
                    <a:pt x="7139" y="5504"/>
                    <a:pt x="6939" y="5070"/>
                    <a:pt x="6605" y="4737"/>
                  </a:cubicBezTo>
                  <a:cubicBezTo>
                    <a:pt x="6272" y="4336"/>
                    <a:pt x="5771" y="4103"/>
                    <a:pt x="5271" y="4069"/>
                  </a:cubicBezTo>
                  <a:cubicBezTo>
                    <a:pt x="5235" y="4067"/>
                    <a:pt x="5199" y="4066"/>
                    <a:pt x="5163" y="4066"/>
                  </a:cubicBezTo>
                  <a:cubicBezTo>
                    <a:pt x="4749" y="4066"/>
                    <a:pt x="4342" y="4205"/>
                    <a:pt x="4020" y="4445"/>
                  </a:cubicBezTo>
                  <a:lnTo>
                    <a:pt x="4020" y="4445"/>
                  </a:lnTo>
                  <a:cubicBezTo>
                    <a:pt x="4339" y="3546"/>
                    <a:pt x="4331" y="2539"/>
                    <a:pt x="3970" y="1668"/>
                  </a:cubicBezTo>
                  <a:cubicBezTo>
                    <a:pt x="3670" y="834"/>
                    <a:pt x="2969" y="233"/>
                    <a:pt x="2102" y="33"/>
                  </a:cubicBezTo>
                  <a:cubicBezTo>
                    <a:pt x="1971" y="11"/>
                    <a:pt x="1841" y="1"/>
                    <a:pt x="17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354;p73">
              <a:extLst>
                <a:ext uri="{FF2B5EF4-FFF2-40B4-BE49-F238E27FC236}">
                  <a16:creationId xmlns:a16="http://schemas.microsoft.com/office/drawing/2014/main" id="{72D746FD-E152-4D57-992C-283470193508}"/>
                </a:ext>
              </a:extLst>
            </p:cNvPr>
            <p:cNvSpPr/>
            <p:nvPr/>
          </p:nvSpPr>
          <p:spPr>
            <a:xfrm>
              <a:off x="3702000" y="2136975"/>
              <a:ext cx="60900" cy="48225"/>
            </a:xfrm>
            <a:custGeom>
              <a:avLst/>
              <a:gdLst/>
              <a:ahLst/>
              <a:cxnLst/>
              <a:rect l="l" t="t" r="r" b="b"/>
              <a:pathLst>
                <a:path w="2436" h="1929" extrusionOk="0">
                  <a:moveTo>
                    <a:pt x="2202" y="0"/>
                  </a:moveTo>
                  <a:cubicBezTo>
                    <a:pt x="1501" y="201"/>
                    <a:pt x="734" y="334"/>
                    <a:pt x="0" y="401"/>
                  </a:cubicBezTo>
                  <a:lnTo>
                    <a:pt x="267" y="1401"/>
                  </a:lnTo>
                  <a:cubicBezTo>
                    <a:pt x="334" y="1668"/>
                    <a:pt x="567" y="1835"/>
                    <a:pt x="801" y="1868"/>
                  </a:cubicBezTo>
                  <a:cubicBezTo>
                    <a:pt x="955" y="1910"/>
                    <a:pt x="1114" y="1929"/>
                    <a:pt x="1272" y="1929"/>
                  </a:cubicBezTo>
                  <a:cubicBezTo>
                    <a:pt x="1491" y="1929"/>
                    <a:pt x="1708" y="1893"/>
                    <a:pt x="1902" y="1835"/>
                  </a:cubicBezTo>
                  <a:cubicBezTo>
                    <a:pt x="2235" y="1635"/>
                    <a:pt x="2435" y="1268"/>
                    <a:pt x="2435" y="868"/>
                  </a:cubicBezTo>
                  <a:cubicBezTo>
                    <a:pt x="2402" y="567"/>
                    <a:pt x="2335" y="267"/>
                    <a:pt x="22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355;p73">
              <a:extLst>
                <a:ext uri="{FF2B5EF4-FFF2-40B4-BE49-F238E27FC236}">
                  <a16:creationId xmlns:a16="http://schemas.microsoft.com/office/drawing/2014/main" id="{B45FB2AB-4B24-47A4-846E-12247A48158C}"/>
                </a:ext>
              </a:extLst>
            </p:cNvPr>
            <p:cNvSpPr/>
            <p:nvPr/>
          </p:nvSpPr>
          <p:spPr>
            <a:xfrm>
              <a:off x="3702000" y="2132800"/>
              <a:ext cx="64225" cy="55700"/>
            </a:xfrm>
            <a:custGeom>
              <a:avLst/>
              <a:gdLst/>
              <a:ahLst/>
              <a:cxnLst/>
              <a:rect l="l" t="t" r="r" b="b"/>
              <a:pathLst>
                <a:path w="2569" h="2228" extrusionOk="0">
                  <a:moveTo>
                    <a:pt x="2269" y="1"/>
                  </a:moveTo>
                  <a:lnTo>
                    <a:pt x="2168" y="34"/>
                  </a:lnTo>
                  <a:cubicBezTo>
                    <a:pt x="968" y="401"/>
                    <a:pt x="0" y="468"/>
                    <a:pt x="0" y="534"/>
                  </a:cubicBezTo>
                  <a:cubicBezTo>
                    <a:pt x="96" y="538"/>
                    <a:pt x="192" y="541"/>
                    <a:pt x="288" y="541"/>
                  </a:cubicBezTo>
                  <a:cubicBezTo>
                    <a:pt x="925" y="541"/>
                    <a:pt x="1556" y="448"/>
                    <a:pt x="2143" y="264"/>
                  </a:cubicBezTo>
                  <a:lnTo>
                    <a:pt x="2143" y="264"/>
                  </a:lnTo>
                  <a:cubicBezTo>
                    <a:pt x="2186" y="377"/>
                    <a:pt x="2217" y="506"/>
                    <a:pt x="2269" y="634"/>
                  </a:cubicBezTo>
                  <a:cubicBezTo>
                    <a:pt x="2369" y="935"/>
                    <a:pt x="2369" y="1268"/>
                    <a:pt x="2202" y="1568"/>
                  </a:cubicBezTo>
                  <a:cubicBezTo>
                    <a:pt x="2068" y="1802"/>
                    <a:pt x="1835" y="1969"/>
                    <a:pt x="1568" y="2035"/>
                  </a:cubicBezTo>
                  <a:cubicBezTo>
                    <a:pt x="1451" y="2069"/>
                    <a:pt x="1326" y="2085"/>
                    <a:pt x="1201" y="2085"/>
                  </a:cubicBezTo>
                  <a:cubicBezTo>
                    <a:pt x="1076" y="2085"/>
                    <a:pt x="951" y="2069"/>
                    <a:pt x="834" y="2035"/>
                  </a:cubicBezTo>
                  <a:lnTo>
                    <a:pt x="834" y="2035"/>
                  </a:lnTo>
                  <a:cubicBezTo>
                    <a:pt x="983" y="2159"/>
                    <a:pt x="1186" y="2228"/>
                    <a:pt x="1390" y="2228"/>
                  </a:cubicBezTo>
                  <a:cubicBezTo>
                    <a:pt x="1461" y="2228"/>
                    <a:pt x="1532" y="2219"/>
                    <a:pt x="1601" y="2202"/>
                  </a:cubicBezTo>
                  <a:cubicBezTo>
                    <a:pt x="1935" y="2135"/>
                    <a:pt x="2202" y="1935"/>
                    <a:pt x="2369" y="1668"/>
                  </a:cubicBezTo>
                  <a:cubicBezTo>
                    <a:pt x="2469" y="1502"/>
                    <a:pt x="2535" y="1335"/>
                    <a:pt x="2535" y="1135"/>
                  </a:cubicBezTo>
                  <a:cubicBezTo>
                    <a:pt x="2569" y="935"/>
                    <a:pt x="2535" y="734"/>
                    <a:pt x="2469" y="568"/>
                  </a:cubicBezTo>
                  <a:cubicBezTo>
                    <a:pt x="2435" y="401"/>
                    <a:pt x="2369" y="234"/>
                    <a:pt x="2335" y="101"/>
                  </a:cubicBezTo>
                  <a:lnTo>
                    <a:pt x="22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356;p73">
              <a:extLst>
                <a:ext uri="{FF2B5EF4-FFF2-40B4-BE49-F238E27FC236}">
                  <a16:creationId xmlns:a16="http://schemas.microsoft.com/office/drawing/2014/main" id="{650B7BCE-0924-4843-AA01-28BD14C2B5BD}"/>
                </a:ext>
              </a:extLst>
            </p:cNvPr>
            <p:cNvSpPr/>
            <p:nvPr/>
          </p:nvSpPr>
          <p:spPr>
            <a:xfrm>
              <a:off x="3792900" y="2070400"/>
              <a:ext cx="109650" cy="95850"/>
            </a:xfrm>
            <a:custGeom>
              <a:avLst/>
              <a:gdLst/>
              <a:ahLst/>
              <a:cxnLst/>
              <a:rect l="l" t="t" r="r" b="b"/>
              <a:pathLst>
                <a:path w="4386" h="3834" extrusionOk="0">
                  <a:moveTo>
                    <a:pt x="2528" y="1"/>
                  </a:moveTo>
                  <a:cubicBezTo>
                    <a:pt x="2288" y="1"/>
                    <a:pt x="2049" y="118"/>
                    <a:pt x="1902" y="328"/>
                  </a:cubicBezTo>
                  <a:cubicBezTo>
                    <a:pt x="1835" y="428"/>
                    <a:pt x="1801" y="529"/>
                    <a:pt x="1801" y="629"/>
                  </a:cubicBezTo>
                  <a:cubicBezTo>
                    <a:pt x="1663" y="538"/>
                    <a:pt x="1522" y="499"/>
                    <a:pt x="1388" y="499"/>
                  </a:cubicBezTo>
                  <a:cubicBezTo>
                    <a:pt x="782" y="499"/>
                    <a:pt x="321" y="1304"/>
                    <a:pt x="867" y="1796"/>
                  </a:cubicBezTo>
                  <a:cubicBezTo>
                    <a:pt x="334" y="1896"/>
                    <a:pt x="0" y="2397"/>
                    <a:pt x="100" y="2930"/>
                  </a:cubicBezTo>
                  <a:cubicBezTo>
                    <a:pt x="100" y="2964"/>
                    <a:pt x="100" y="2964"/>
                    <a:pt x="100" y="2997"/>
                  </a:cubicBezTo>
                  <a:cubicBezTo>
                    <a:pt x="259" y="3506"/>
                    <a:pt x="753" y="3833"/>
                    <a:pt x="1261" y="3833"/>
                  </a:cubicBezTo>
                  <a:cubicBezTo>
                    <a:pt x="1285" y="3833"/>
                    <a:pt x="1310" y="3832"/>
                    <a:pt x="1334" y="3831"/>
                  </a:cubicBezTo>
                  <a:cubicBezTo>
                    <a:pt x="1902" y="3764"/>
                    <a:pt x="2369" y="3464"/>
                    <a:pt x="2669" y="2997"/>
                  </a:cubicBezTo>
                  <a:cubicBezTo>
                    <a:pt x="2853" y="3158"/>
                    <a:pt x="3073" y="3232"/>
                    <a:pt x="3289" y="3232"/>
                  </a:cubicBezTo>
                  <a:cubicBezTo>
                    <a:pt x="3699" y="3232"/>
                    <a:pt x="4094" y="2967"/>
                    <a:pt x="4203" y="2530"/>
                  </a:cubicBezTo>
                  <a:cubicBezTo>
                    <a:pt x="4385" y="1893"/>
                    <a:pt x="3905" y="1311"/>
                    <a:pt x="3290" y="1311"/>
                  </a:cubicBezTo>
                  <a:cubicBezTo>
                    <a:pt x="3241" y="1311"/>
                    <a:pt x="3191" y="1315"/>
                    <a:pt x="3140" y="1323"/>
                  </a:cubicBezTo>
                  <a:lnTo>
                    <a:pt x="3140" y="1323"/>
                  </a:lnTo>
                  <a:cubicBezTo>
                    <a:pt x="3402" y="956"/>
                    <a:pt x="3334" y="427"/>
                    <a:pt x="2969" y="162"/>
                  </a:cubicBezTo>
                  <a:lnTo>
                    <a:pt x="2936" y="128"/>
                  </a:lnTo>
                  <a:cubicBezTo>
                    <a:pt x="2812" y="42"/>
                    <a:pt x="2670" y="1"/>
                    <a:pt x="252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357;p73">
              <a:extLst>
                <a:ext uri="{FF2B5EF4-FFF2-40B4-BE49-F238E27FC236}">
                  <a16:creationId xmlns:a16="http://schemas.microsoft.com/office/drawing/2014/main" id="{0C033DEB-A3B3-4FC7-BB21-5C97D3099870}"/>
                </a:ext>
              </a:extLst>
            </p:cNvPr>
            <p:cNvSpPr/>
            <p:nvPr/>
          </p:nvSpPr>
          <p:spPr>
            <a:xfrm>
              <a:off x="3832925" y="2190525"/>
              <a:ext cx="41850" cy="35450"/>
            </a:xfrm>
            <a:custGeom>
              <a:avLst/>
              <a:gdLst/>
              <a:ahLst/>
              <a:cxnLst/>
              <a:rect l="l" t="t" r="r" b="b"/>
              <a:pathLst>
                <a:path w="1674" h="1418" extrusionOk="0">
                  <a:moveTo>
                    <a:pt x="845" y="1"/>
                  </a:moveTo>
                  <a:cubicBezTo>
                    <a:pt x="785" y="1"/>
                    <a:pt x="725" y="9"/>
                    <a:pt x="667" y="27"/>
                  </a:cubicBezTo>
                  <a:lnTo>
                    <a:pt x="567" y="93"/>
                  </a:lnTo>
                  <a:cubicBezTo>
                    <a:pt x="0" y="327"/>
                    <a:pt x="34" y="1127"/>
                    <a:pt x="567" y="1361"/>
                  </a:cubicBezTo>
                  <a:cubicBezTo>
                    <a:pt x="661" y="1399"/>
                    <a:pt x="755" y="1417"/>
                    <a:pt x="845" y="1417"/>
                  </a:cubicBezTo>
                  <a:cubicBezTo>
                    <a:pt x="1302" y="1417"/>
                    <a:pt x="1674" y="967"/>
                    <a:pt x="1535" y="494"/>
                  </a:cubicBezTo>
                  <a:cubicBezTo>
                    <a:pt x="1424" y="190"/>
                    <a:pt x="1132" y="1"/>
                    <a:pt x="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358;p73">
              <a:extLst>
                <a:ext uri="{FF2B5EF4-FFF2-40B4-BE49-F238E27FC236}">
                  <a16:creationId xmlns:a16="http://schemas.microsoft.com/office/drawing/2014/main" id="{39CA3D5D-B43C-4EC7-AEF9-4AE57A80B720}"/>
                </a:ext>
              </a:extLst>
            </p:cNvPr>
            <p:cNvSpPr/>
            <p:nvPr/>
          </p:nvSpPr>
          <p:spPr>
            <a:xfrm>
              <a:off x="3942175" y="1754200"/>
              <a:ext cx="167950" cy="209425"/>
            </a:xfrm>
            <a:custGeom>
              <a:avLst/>
              <a:gdLst/>
              <a:ahLst/>
              <a:cxnLst/>
              <a:rect l="l" t="t" r="r" b="b"/>
              <a:pathLst>
                <a:path w="6718" h="8377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0" y="834"/>
                    <a:pt x="267" y="3036"/>
                    <a:pt x="1868" y="3470"/>
                  </a:cubicBezTo>
                  <a:cubicBezTo>
                    <a:pt x="146" y="4553"/>
                    <a:pt x="1222" y="6884"/>
                    <a:pt x="2824" y="6884"/>
                  </a:cubicBezTo>
                  <a:cubicBezTo>
                    <a:pt x="3146" y="6884"/>
                    <a:pt x="3490" y="6790"/>
                    <a:pt x="3836" y="6572"/>
                  </a:cubicBezTo>
                  <a:lnTo>
                    <a:pt x="3836" y="6572"/>
                  </a:lnTo>
                  <a:cubicBezTo>
                    <a:pt x="3703" y="7306"/>
                    <a:pt x="4103" y="8040"/>
                    <a:pt x="4837" y="8306"/>
                  </a:cubicBezTo>
                  <a:cubicBezTo>
                    <a:pt x="4980" y="8354"/>
                    <a:pt x="5143" y="8377"/>
                    <a:pt x="5312" y="8377"/>
                  </a:cubicBezTo>
                  <a:cubicBezTo>
                    <a:pt x="5973" y="8377"/>
                    <a:pt x="6718" y="8030"/>
                    <a:pt x="6638" y="7472"/>
                  </a:cubicBezTo>
                  <a:cubicBezTo>
                    <a:pt x="6038" y="3536"/>
                    <a:pt x="2902" y="3536"/>
                    <a:pt x="2902" y="3536"/>
                  </a:cubicBezTo>
                  <a:cubicBezTo>
                    <a:pt x="3369" y="801"/>
                    <a:pt x="1468" y="0"/>
                    <a:pt x="146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359;p73">
              <a:extLst>
                <a:ext uri="{FF2B5EF4-FFF2-40B4-BE49-F238E27FC236}">
                  <a16:creationId xmlns:a16="http://schemas.microsoft.com/office/drawing/2014/main" id="{0AF530FC-C266-4B4B-8E09-324ED60A86AE}"/>
                </a:ext>
              </a:extLst>
            </p:cNvPr>
            <p:cNvSpPr/>
            <p:nvPr/>
          </p:nvSpPr>
          <p:spPr>
            <a:xfrm>
              <a:off x="2709625" y="904525"/>
              <a:ext cx="348600" cy="321425"/>
            </a:xfrm>
            <a:custGeom>
              <a:avLst/>
              <a:gdLst/>
              <a:ahLst/>
              <a:cxnLst/>
              <a:rect l="l" t="t" r="r" b="b"/>
              <a:pathLst>
                <a:path w="13944" h="12857" extrusionOk="0">
                  <a:moveTo>
                    <a:pt x="7415" y="1"/>
                  </a:moveTo>
                  <a:cubicBezTo>
                    <a:pt x="6601" y="1"/>
                    <a:pt x="5781" y="249"/>
                    <a:pt x="5071" y="764"/>
                  </a:cubicBezTo>
                  <a:cubicBezTo>
                    <a:pt x="3369" y="1964"/>
                    <a:pt x="2869" y="4266"/>
                    <a:pt x="3936" y="6067"/>
                  </a:cubicBezTo>
                  <a:cubicBezTo>
                    <a:pt x="3665" y="5959"/>
                    <a:pt x="3380" y="5908"/>
                    <a:pt x="3094" y="5908"/>
                  </a:cubicBezTo>
                  <a:cubicBezTo>
                    <a:pt x="1972" y="5908"/>
                    <a:pt x="833" y="6686"/>
                    <a:pt x="434" y="7802"/>
                  </a:cubicBezTo>
                  <a:cubicBezTo>
                    <a:pt x="0" y="9203"/>
                    <a:pt x="467" y="10771"/>
                    <a:pt x="1601" y="11705"/>
                  </a:cubicBezTo>
                  <a:cubicBezTo>
                    <a:pt x="2572" y="12453"/>
                    <a:pt x="3749" y="12856"/>
                    <a:pt x="4961" y="12856"/>
                  </a:cubicBezTo>
                  <a:cubicBezTo>
                    <a:pt x="5208" y="12856"/>
                    <a:pt x="5456" y="12839"/>
                    <a:pt x="5704" y="12806"/>
                  </a:cubicBezTo>
                  <a:cubicBezTo>
                    <a:pt x="7139" y="12572"/>
                    <a:pt x="8506" y="12005"/>
                    <a:pt x="9707" y="11171"/>
                  </a:cubicBezTo>
                  <a:cubicBezTo>
                    <a:pt x="10139" y="11602"/>
                    <a:pt x="10706" y="11821"/>
                    <a:pt x="11278" y="11821"/>
                  </a:cubicBezTo>
                  <a:cubicBezTo>
                    <a:pt x="11767" y="11821"/>
                    <a:pt x="12261" y="11661"/>
                    <a:pt x="12676" y="11338"/>
                  </a:cubicBezTo>
                  <a:cubicBezTo>
                    <a:pt x="13543" y="10604"/>
                    <a:pt x="13944" y="9470"/>
                    <a:pt x="13710" y="8369"/>
                  </a:cubicBezTo>
                  <a:cubicBezTo>
                    <a:pt x="13443" y="7302"/>
                    <a:pt x="12843" y="6334"/>
                    <a:pt x="11976" y="5667"/>
                  </a:cubicBezTo>
                  <a:cubicBezTo>
                    <a:pt x="13176" y="5100"/>
                    <a:pt x="13677" y="3666"/>
                    <a:pt x="13110" y="2498"/>
                  </a:cubicBezTo>
                  <a:cubicBezTo>
                    <a:pt x="12721" y="1624"/>
                    <a:pt x="11856" y="1104"/>
                    <a:pt x="10950" y="1104"/>
                  </a:cubicBezTo>
                  <a:cubicBezTo>
                    <a:pt x="10730" y="1104"/>
                    <a:pt x="10508" y="1134"/>
                    <a:pt x="10289" y="1198"/>
                  </a:cubicBezTo>
                  <a:lnTo>
                    <a:pt x="10289" y="1198"/>
                  </a:lnTo>
                  <a:cubicBezTo>
                    <a:pt x="9508" y="414"/>
                    <a:pt x="8467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360;p73">
              <a:extLst>
                <a:ext uri="{FF2B5EF4-FFF2-40B4-BE49-F238E27FC236}">
                  <a16:creationId xmlns:a16="http://schemas.microsoft.com/office/drawing/2014/main" id="{4DC4C478-385A-4C7B-9575-69168A8B4730}"/>
                </a:ext>
              </a:extLst>
            </p:cNvPr>
            <p:cNvSpPr/>
            <p:nvPr/>
          </p:nvSpPr>
          <p:spPr>
            <a:xfrm>
              <a:off x="2921975" y="1272675"/>
              <a:ext cx="270525" cy="333100"/>
            </a:xfrm>
            <a:custGeom>
              <a:avLst/>
              <a:gdLst/>
              <a:ahLst/>
              <a:cxnLst/>
              <a:rect l="l" t="t" r="r" b="b"/>
              <a:pathLst>
                <a:path w="10821" h="13324" extrusionOk="0">
                  <a:moveTo>
                    <a:pt x="2986" y="1"/>
                  </a:moveTo>
                  <a:cubicBezTo>
                    <a:pt x="2561" y="1"/>
                    <a:pt x="2205" y="631"/>
                    <a:pt x="2548" y="1315"/>
                  </a:cubicBezTo>
                  <a:cubicBezTo>
                    <a:pt x="2548" y="1315"/>
                    <a:pt x="2214" y="1033"/>
                    <a:pt x="1937" y="1033"/>
                  </a:cubicBezTo>
                  <a:cubicBezTo>
                    <a:pt x="1767" y="1033"/>
                    <a:pt x="1618" y="1140"/>
                    <a:pt x="1580" y="1482"/>
                  </a:cubicBezTo>
                  <a:cubicBezTo>
                    <a:pt x="1480" y="2383"/>
                    <a:pt x="3181" y="6452"/>
                    <a:pt x="2881" y="6519"/>
                  </a:cubicBezTo>
                  <a:cubicBezTo>
                    <a:pt x="2878" y="6520"/>
                    <a:pt x="2875" y="6520"/>
                    <a:pt x="2872" y="6520"/>
                  </a:cubicBezTo>
                  <a:cubicBezTo>
                    <a:pt x="2549" y="6520"/>
                    <a:pt x="1007" y="3349"/>
                    <a:pt x="446" y="3283"/>
                  </a:cubicBezTo>
                  <a:cubicBezTo>
                    <a:pt x="425" y="3279"/>
                    <a:pt x="405" y="3277"/>
                    <a:pt x="385" y="3277"/>
                  </a:cubicBezTo>
                  <a:cubicBezTo>
                    <a:pt x="97" y="3277"/>
                    <a:pt x="0" y="3736"/>
                    <a:pt x="313" y="4518"/>
                  </a:cubicBezTo>
                  <a:cubicBezTo>
                    <a:pt x="680" y="5351"/>
                    <a:pt x="3415" y="11689"/>
                    <a:pt x="4015" y="12457"/>
                  </a:cubicBezTo>
                  <a:cubicBezTo>
                    <a:pt x="4249" y="12857"/>
                    <a:pt x="4649" y="13157"/>
                    <a:pt x="5083" y="13324"/>
                  </a:cubicBezTo>
                  <a:lnTo>
                    <a:pt x="9186" y="12957"/>
                  </a:lnTo>
                  <a:cubicBezTo>
                    <a:pt x="9186" y="12957"/>
                    <a:pt x="10453" y="11956"/>
                    <a:pt x="10620" y="10855"/>
                  </a:cubicBezTo>
                  <a:cubicBezTo>
                    <a:pt x="10820" y="9755"/>
                    <a:pt x="10353" y="3283"/>
                    <a:pt x="10353" y="3283"/>
                  </a:cubicBezTo>
                  <a:cubicBezTo>
                    <a:pt x="10353" y="3283"/>
                    <a:pt x="10338" y="3281"/>
                    <a:pt x="10310" y="3281"/>
                  </a:cubicBezTo>
                  <a:cubicBezTo>
                    <a:pt x="10134" y="3281"/>
                    <a:pt x="9469" y="3356"/>
                    <a:pt x="9152" y="4451"/>
                  </a:cubicBezTo>
                  <a:cubicBezTo>
                    <a:pt x="8952" y="5452"/>
                    <a:pt x="8785" y="6452"/>
                    <a:pt x="8685" y="7486"/>
                  </a:cubicBezTo>
                  <a:cubicBezTo>
                    <a:pt x="8685" y="7486"/>
                    <a:pt x="7384" y="3950"/>
                    <a:pt x="6951" y="2750"/>
                  </a:cubicBezTo>
                  <a:cubicBezTo>
                    <a:pt x="6526" y="1704"/>
                    <a:pt x="5909" y="146"/>
                    <a:pt x="5319" y="146"/>
                  </a:cubicBezTo>
                  <a:cubicBezTo>
                    <a:pt x="5307" y="146"/>
                    <a:pt x="5295" y="146"/>
                    <a:pt x="5283" y="148"/>
                  </a:cubicBezTo>
                  <a:cubicBezTo>
                    <a:pt x="4649" y="214"/>
                    <a:pt x="5383" y="2283"/>
                    <a:pt x="5516" y="3217"/>
                  </a:cubicBezTo>
                  <a:cubicBezTo>
                    <a:pt x="5650" y="4151"/>
                    <a:pt x="5850" y="5452"/>
                    <a:pt x="5850" y="5452"/>
                  </a:cubicBezTo>
                  <a:cubicBezTo>
                    <a:pt x="5850" y="5452"/>
                    <a:pt x="4182" y="1282"/>
                    <a:pt x="3448" y="281"/>
                  </a:cubicBezTo>
                  <a:cubicBezTo>
                    <a:pt x="3305" y="85"/>
                    <a:pt x="3141" y="1"/>
                    <a:pt x="2986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361;p73">
              <a:extLst>
                <a:ext uri="{FF2B5EF4-FFF2-40B4-BE49-F238E27FC236}">
                  <a16:creationId xmlns:a16="http://schemas.microsoft.com/office/drawing/2014/main" id="{A69403F5-C1E3-401B-81DF-C87A051401D8}"/>
                </a:ext>
              </a:extLst>
            </p:cNvPr>
            <p:cNvSpPr/>
            <p:nvPr/>
          </p:nvSpPr>
          <p:spPr>
            <a:xfrm>
              <a:off x="3036525" y="1501275"/>
              <a:ext cx="82575" cy="28625"/>
            </a:xfrm>
            <a:custGeom>
              <a:avLst/>
              <a:gdLst/>
              <a:ahLst/>
              <a:cxnLst/>
              <a:rect l="l" t="t" r="r" b="b"/>
              <a:pathLst>
                <a:path w="3303" h="1145" extrusionOk="0">
                  <a:moveTo>
                    <a:pt x="788" y="0"/>
                  </a:moveTo>
                  <a:cubicBezTo>
                    <a:pt x="703" y="0"/>
                    <a:pt x="618" y="3"/>
                    <a:pt x="534" y="10"/>
                  </a:cubicBezTo>
                  <a:cubicBezTo>
                    <a:pt x="401" y="10"/>
                    <a:pt x="267" y="10"/>
                    <a:pt x="134" y="44"/>
                  </a:cubicBezTo>
                  <a:cubicBezTo>
                    <a:pt x="100" y="44"/>
                    <a:pt x="34" y="77"/>
                    <a:pt x="0" y="77"/>
                  </a:cubicBezTo>
                  <a:cubicBezTo>
                    <a:pt x="0" y="88"/>
                    <a:pt x="23" y="92"/>
                    <a:pt x="65" y="92"/>
                  </a:cubicBezTo>
                  <a:cubicBezTo>
                    <a:pt x="149" y="92"/>
                    <a:pt x="312" y="77"/>
                    <a:pt x="534" y="77"/>
                  </a:cubicBezTo>
                  <a:cubicBezTo>
                    <a:pt x="1368" y="77"/>
                    <a:pt x="2202" y="344"/>
                    <a:pt x="2869" y="811"/>
                  </a:cubicBezTo>
                  <a:cubicBezTo>
                    <a:pt x="3136" y="1011"/>
                    <a:pt x="3303" y="1144"/>
                    <a:pt x="3303" y="1144"/>
                  </a:cubicBezTo>
                  <a:cubicBezTo>
                    <a:pt x="3269" y="1111"/>
                    <a:pt x="3236" y="1044"/>
                    <a:pt x="3203" y="1011"/>
                  </a:cubicBezTo>
                  <a:cubicBezTo>
                    <a:pt x="3103" y="911"/>
                    <a:pt x="3002" y="844"/>
                    <a:pt x="2902" y="744"/>
                  </a:cubicBezTo>
                  <a:cubicBezTo>
                    <a:pt x="2303" y="264"/>
                    <a:pt x="1541" y="0"/>
                    <a:pt x="7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362;p73">
              <a:extLst>
                <a:ext uri="{FF2B5EF4-FFF2-40B4-BE49-F238E27FC236}">
                  <a16:creationId xmlns:a16="http://schemas.microsoft.com/office/drawing/2014/main" id="{287E825C-15FE-4BB1-AC8E-40E2F63076DB}"/>
                </a:ext>
              </a:extLst>
            </p:cNvPr>
            <p:cNvSpPr/>
            <p:nvPr/>
          </p:nvSpPr>
          <p:spPr>
            <a:xfrm>
              <a:off x="3117400" y="1479000"/>
              <a:ext cx="19225" cy="48400"/>
            </a:xfrm>
            <a:custGeom>
              <a:avLst/>
              <a:gdLst/>
              <a:ahLst/>
              <a:cxnLst/>
              <a:rect l="l" t="t" r="r" b="b"/>
              <a:pathLst>
                <a:path w="769" h="193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535" y="267"/>
                    <a:pt x="335" y="568"/>
                    <a:pt x="201" y="901"/>
                  </a:cubicBezTo>
                  <a:cubicBezTo>
                    <a:pt x="68" y="1235"/>
                    <a:pt x="1" y="1568"/>
                    <a:pt x="34" y="1935"/>
                  </a:cubicBezTo>
                  <a:cubicBezTo>
                    <a:pt x="68" y="1935"/>
                    <a:pt x="101" y="1468"/>
                    <a:pt x="301" y="935"/>
                  </a:cubicBezTo>
                  <a:cubicBezTo>
                    <a:pt x="435" y="634"/>
                    <a:pt x="601" y="301"/>
                    <a:pt x="7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363;p73">
              <a:extLst>
                <a:ext uri="{FF2B5EF4-FFF2-40B4-BE49-F238E27FC236}">
                  <a16:creationId xmlns:a16="http://schemas.microsoft.com/office/drawing/2014/main" id="{0F28DEFF-CC85-4ADD-971D-8576394E04DB}"/>
                </a:ext>
              </a:extLst>
            </p:cNvPr>
            <p:cNvSpPr/>
            <p:nvPr/>
          </p:nvSpPr>
          <p:spPr>
            <a:xfrm>
              <a:off x="2983150" y="1296375"/>
              <a:ext cx="54225" cy="125950"/>
            </a:xfrm>
            <a:custGeom>
              <a:avLst/>
              <a:gdLst/>
              <a:ahLst/>
              <a:cxnLst/>
              <a:rect l="l" t="t" r="r" b="b"/>
              <a:pathLst>
                <a:path w="2169" h="5038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0"/>
                    <a:pt x="467" y="1134"/>
                    <a:pt x="1035" y="2535"/>
                  </a:cubicBezTo>
                  <a:cubicBezTo>
                    <a:pt x="1635" y="3903"/>
                    <a:pt x="2135" y="5037"/>
                    <a:pt x="2135" y="5037"/>
                  </a:cubicBezTo>
                  <a:cubicBezTo>
                    <a:pt x="2169" y="5004"/>
                    <a:pt x="1702" y="3903"/>
                    <a:pt x="1135" y="2502"/>
                  </a:cubicBezTo>
                  <a:cubicBezTo>
                    <a:pt x="534" y="1101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364;p73">
              <a:extLst>
                <a:ext uri="{FF2B5EF4-FFF2-40B4-BE49-F238E27FC236}">
                  <a16:creationId xmlns:a16="http://schemas.microsoft.com/office/drawing/2014/main" id="{92D70233-8F19-4A72-8945-22C366BFCE4C}"/>
                </a:ext>
              </a:extLst>
            </p:cNvPr>
            <p:cNvSpPr/>
            <p:nvPr/>
          </p:nvSpPr>
          <p:spPr>
            <a:xfrm>
              <a:off x="3029850" y="1562400"/>
              <a:ext cx="530400" cy="969875"/>
            </a:xfrm>
            <a:custGeom>
              <a:avLst/>
              <a:gdLst/>
              <a:ahLst/>
              <a:cxnLst/>
              <a:rect l="l" t="t" r="r" b="b"/>
              <a:pathLst>
                <a:path w="21216" h="38795" extrusionOk="0">
                  <a:moveTo>
                    <a:pt x="5571" y="0"/>
                  </a:moveTo>
                  <a:lnTo>
                    <a:pt x="0" y="401"/>
                  </a:lnTo>
                  <a:cubicBezTo>
                    <a:pt x="101" y="2035"/>
                    <a:pt x="668" y="15578"/>
                    <a:pt x="3837" y="20915"/>
                  </a:cubicBezTo>
                  <a:cubicBezTo>
                    <a:pt x="6972" y="26286"/>
                    <a:pt x="17513" y="38795"/>
                    <a:pt x="17513" y="38795"/>
                  </a:cubicBezTo>
                  <a:lnTo>
                    <a:pt x="21216" y="29288"/>
                  </a:lnTo>
                  <a:cubicBezTo>
                    <a:pt x="21216" y="29288"/>
                    <a:pt x="12276" y="21249"/>
                    <a:pt x="10074" y="15611"/>
                  </a:cubicBezTo>
                  <a:cubicBezTo>
                    <a:pt x="7839" y="10007"/>
                    <a:pt x="6005" y="4170"/>
                    <a:pt x="5571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365;p73">
              <a:extLst>
                <a:ext uri="{FF2B5EF4-FFF2-40B4-BE49-F238E27FC236}">
                  <a16:creationId xmlns:a16="http://schemas.microsoft.com/office/drawing/2014/main" id="{78809B29-4804-4568-98FA-31615DF22288}"/>
                </a:ext>
              </a:extLst>
            </p:cNvPr>
            <p:cNvSpPr/>
            <p:nvPr/>
          </p:nvSpPr>
          <p:spPr>
            <a:xfrm>
              <a:off x="3221650" y="2188425"/>
              <a:ext cx="167675" cy="193750"/>
            </a:xfrm>
            <a:custGeom>
              <a:avLst/>
              <a:gdLst/>
              <a:ahLst/>
              <a:cxnLst/>
              <a:rect l="l" t="t" r="r" b="b"/>
              <a:pathLst>
                <a:path w="6707" h="7750" extrusionOk="0">
                  <a:moveTo>
                    <a:pt x="2077" y="0"/>
                  </a:moveTo>
                  <a:cubicBezTo>
                    <a:pt x="1187" y="0"/>
                    <a:pt x="303" y="542"/>
                    <a:pt x="1" y="1545"/>
                  </a:cubicBezTo>
                  <a:lnTo>
                    <a:pt x="4804" y="7749"/>
                  </a:lnTo>
                  <a:cubicBezTo>
                    <a:pt x="5238" y="7449"/>
                    <a:pt x="5371" y="6882"/>
                    <a:pt x="5104" y="6448"/>
                  </a:cubicBezTo>
                  <a:cubicBezTo>
                    <a:pt x="5071" y="6382"/>
                    <a:pt x="5037" y="6348"/>
                    <a:pt x="4971" y="6282"/>
                  </a:cubicBezTo>
                  <a:lnTo>
                    <a:pt x="4971" y="6282"/>
                  </a:lnTo>
                  <a:cubicBezTo>
                    <a:pt x="5005" y="6284"/>
                    <a:pt x="5038" y="6285"/>
                    <a:pt x="5071" y="6285"/>
                  </a:cubicBezTo>
                  <a:cubicBezTo>
                    <a:pt x="6452" y="6285"/>
                    <a:pt x="6706" y="4273"/>
                    <a:pt x="5338" y="3947"/>
                  </a:cubicBezTo>
                  <a:cubicBezTo>
                    <a:pt x="5971" y="3613"/>
                    <a:pt x="6405" y="3013"/>
                    <a:pt x="6539" y="2312"/>
                  </a:cubicBezTo>
                  <a:cubicBezTo>
                    <a:pt x="6672" y="1578"/>
                    <a:pt x="6338" y="878"/>
                    <a:pt x="5705" y="511"/>
                  </a:cubicBezTo>
                  <a:cubicBezTo>
                    <a:pt x="5498" y="402"/>
                    <a:pt x="5274" y="350"/>
                    <a:pt x="5052" y="350"/>
                  </a:cubicBezTo>
                  <a:cubicBezTo>
                    <a:pt x="4592" y="350"/>
                    <a:pt x="4140" y="573"/>
                    <a:pt x="3870" y="978"/>
                  </a:cubicBezTo>
                  <a:cubicBezTo>
                    <a:pt x="3437" y="314"/>
                    <a:pt x="2755" y="0"/>
                    <a:pt x="207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366;p73">
              <a:extLst>
                <a:ext uri="{FF2B5EF4-FFF2-40B4-BE49-F238E27FC236}">
                  <a16:creationId xmlns:a16="http://schemas.microsoft.com/office/drawing/2014/main" id="{3D2B7EBD-F5EC-4DC1-93A3-5819A5C400AC}"/>
                </a:ext>
              </a:extLst>
            </p:cNvPr>
            <p:cNvSpPr/>
            <p:nvPr/>
          </p:nvSpPr>
          <p:spPr>
            <a:xfrm>
              <a:off x="2921175" y="1272675"/>
              <a:ext cx="267150" cy="244250"/>
            </a:xfrm>
            <a:custGeom>
              <a:avLst/>
              <a:gdLst/>
              <a:ahLst/>
              <a:cxnLst/>
              <a:rect l="l" t="t" r="r" b="b"/>
              <a:pathLst>
                <a:path w="10686" h="9770" extrusionOk="0">
                  <a:moveTo>
                    <a:pt x="3003" y="1"/>
                  </a:moveTo>
                  <a:cubicBezTo>
                    <a:pt x="2573" y="1"/>
                    <a:pt x="2229" y="631"/>
                    <a:pt x="2546" y="1315"/>
                  </a:cubicBezTo>
                  <a:cubicBezTo>
                    <a:pt x="2546" y="1315"/>
                    <a:pt x="2213" y="1033"/>
                    <a:pt x="1944" y="1033"/>
                  </a:cubicBezTo>
                  <a:cubicBezTo>
                    <a:pt x="1779" y="1033"/>
                    <a:pt x="1638" y="1140"/>
                    <a:pt x="1612" y="1482"/>
                  </a:cubicBezTo>
                  <a:cubicBezTo>
                    <a:pt x="1512" y="2383"/>
                    <a:pt x="3213" y="6452"/>
                    <a:pt x="2913" y="6519"/>
                  </a:cubicBezTo>
                  <a:cubicBezTo>
                    <a:pt x="2910" y="6520"/>
                    <a:pt x="2907" y="6520"/>
                    <a:pt x="2904" y="6520"/>
                  </a:cubicBezTo>
                  <a:cubicBezTo>
                    <a:pt x="2581" y="6520"/>
                    <a:pt x="1039" y="3349"/>
                    <a:pt x="478" y="3283"/>
                  </a:cubicBezTo>
                  <a:cubicBezTo>
                    <a:pt x="457" y="3279"/>
                    <a:pt x="437" y="3277"/>
                    <a:pt x="417" y="3277"/>
                  </a:cubicBezTo>
                  <a:cubicBezTo>
                    <a:pt x="126" y="3277"/>
                    <a:pt x="1" y="3736"/>
                    <a:pt x="345" y="4518"/>
                  </a:cubicBezTo>
                  <a:cubicBezTo>
                    <a:pt x="712" y="5351"/>
                    <a:pt x="1579" y="7853"/>
                    <a:pt x="2146" y="8620"/>
                  </a:cubicBezTo>
                  <a:cubicBezTo>
                    <a:pt x="2537" y="9347"/>
                    <a:pt x="3303" y="9769"/>
                    <a:pt x="4110" y="9769"/>
                  </a:cubicBezTo>
                  <a:cubicBezTo>
                    <a:pt x="4267" y="9769"/>
                    <a:pt x="4424" y="9754"/>
                    <a:pt x="4581" y="9721"/>
                  </a:cubicBezTo>
                  <a:cubicBezTo>
                    <a:pt x="6349" y="9388"/>
                    <a:pt x="5915" y="7620"/>
                    <a:pt x="5915" y="7620"/>
                  </a:cubicBezTo>
                  <a:lnTo>
                    <a:pt x="5915" y="7620"/>
                  </a:lnTo>
                  <a:cubicBezTo>
                    <a:pt x="5915" y="7620"/>
                    <a:pt x="6399" y="8587"/>
                    <a:pt x="7033" y="8587"/>
                  </a:cubicBezTo>
                  <a:cubicBezTo>
                    <a:pt x="7124" y="8587"/>
                    <a:pt x="7219" y="8567"/>
                    <a:pt x="7316" y="8520"/>
                  </a:cubicBezTo>
                  <a:cubicBezTo>
                    <a:pt x="7874" y="8229"/>
                    <a:pt x="7903" y="7850"/>
                    <a:pt x="7877" y="7665"/>
                  </a:cubicBezTo>
                  <a:lnTo>
                    <a:pt x="7877" y="7665"/>
                  </a:lnTo>
                  <a:cubicBezTo>
                    <a:pt x="7986" y="8085"/>
                    <a:pt x="8432" y="9547"/>
                    <a:pt x="9364" y="9547"/>
                  </a:cubicBezTo>
                  <a:cubicBezTo>
                    <a:pt x="9494" y="9547"/>
                    <a:pt x="9635" y="9519"/>
                    <a:pt x="9785" y="9454"/>
                  </a:cubicBezTo>
                  <a:cubicBezTo>
                    <a:pt x="10252" y="9221"/>
                    <a:pt x="10552" y="8787"/>
                    <a:pt x="10652" y="8254"/>
                  </a:cubicBezTo>
                  <a:cubicBezTo>
                    <a:pt x="10685" y="7019"/>
                    <a:pt x="10385" y="3283"/>
                    <a:pt x="10385" y="3283"/>
                  </a:cubicBezTo>
                  <a:cubicBezTo>
                    <a:pt x="10385" y="3283"/>
                    <a:pt x="10369" y="3281"/>
                    <a:pt x="10340" y="3281"/>
                  </a:cubicBezTo>
                  <a:cubicBezTo>
                    <a:pt x="10158" y="3281"/>
                    <a:pt x="9472" y="3356"/>
                    <a:pt x="9184" y="4451"/>
                  </a:cubicBezTo>
                  <a:cubicBezTo>
                    <a:pt x="8984" y="5452"/>
                    <a:pt x="8817" y="6452"/>
                    <a:pt x="8717" y="7486"/>
                  </a:cubicBezTo>
                  <a:cubicBezTo>
                    <a:pt x="8717" y="7486"/>
                    <a:pt x="7416" y="3950"/>
                    <a:pt x="6949" y="2750"/>
                  </a:cubicBezTo>
                  <a:cubicBezTo>
                    <a:pt x="6557" y="1704"/>
                    <a:pt x="5941" y="146"/>
                    <a:pt x="5320" y="146"/>
                  </a:cubicBezTo>
                  <a:cubicBezTo>
                    <a:pt x="5307" y="146"/>
                    <a:pt x="5294" y="146"/>
                    <a:pt x="5281" y="148"/>
                  </a:cubicBezTo>
                  <a:cubicBezTo>
                    <a:pt x="4681" y="214"/>
                    <a:pt x="5415" y="2283"/>
                    <a:pt x="5548" y="3217"/>
                  </a:cubicBezTo>
                  <a:cubicBezTo>
                    <a:pt x="5682" y="4151"/>
                    <a:pt x="5882" y="5452"/>
                    <a:pt x="5882" y="5452"/>
                  </a:cubicBezTo>
                  <a:cubicBezTo>
                    <a:pt x="5882" y="5452"/>
                    <a:pt x="4214" y="1282"/>
                    <a:pt x="3480" y="281"/>
                  </a:cubicBezTo>
                  <a:cubicBezTo>
                    <a:pt x="3328" y="85"/>
                    <a:pt x="3160" y="1"/>
                    <a:pt x="300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367;p73">
              <a:extLst>
                <a:ext uri="{FF2B5EF4-FFF2-40B4-BE49-F238E27FC236}">
                  <a16:creationId xmlns:a16="http://schemas.microsoft.com/office/drawing/2014/main" id="{E937CD48-0DE2-4780-A560-38A09FEB07FE}"/>
                </a:ext>
              </a:extLst>
            </p:cNvPr>
            <p:cNvSpPr/>
            <p:nvPr/>
          </p:nvSpPr>
          <p:spPr>
            <a:xfrm>
              <a:off x="3049875" y="1535700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00" y="1"/>
                  </a:moveTo>
                  <a:cubicBezTo>
                    <a:pt x="0" y="68"/>
                    <a:pt x="67" y="835"/>
                    <a:pt x="567" y="835"/>
                  </a:cubicBezTo>
                  <a:cubicBezTo>
                    <a:pt x="1101" y="835"/>
                    <a:pt x="1134" y="68"/>
                    <a:pt x="63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368;p73">
              <a:extLst>
                <a:ext uri="{FF2B5EF4-FFF2-40B4-BE49-F238E27FC236}">
                  <a16:creationId xmlns:a16="http://schemas.microsoft.com/office/drawing/2014/main" id="{1349890F-A566-4F4C-8BCC-88BC4F15741B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369;p73">
              <a:extLst>
                <a:ext uri="{FF2B5EF4-FFF2-40B4-BE49-F238E27FC236}">
                  <a16:creationId xmlns:a16="http://schemas.microsoft.com/office/drawing/2014/main" id="{1058F800-84E7-44DF-A607-FB3EAB68A14A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370;p73">
              <a:extLst>
                <a:ext uri="{FF2B5EF4-FFF2-40B4-BE49-F238E27FC236}">
                  <a16:creationId xmlns:a16="http://schemas.microsoft.com/office/drawing/2014/main" id="{1B4C0971-4C72-4EE8-85FF-ADCFB9458F41}"/>
                </a:ext>
              </a:extLst>
            </p:cNvPr>
            <p:cNvSpPr/>
            <p:nvPr/>
          </p:nvSpPr>
          <p:spPr>
            <a:xfrm>
              <a:off x="3991375" y="3770650"/>
              <a:ext cx="494525" cy="354400"/>
            </a:xfrm>
            <a:custGeom>
              <a:avLst/>
              <a:gdLst/>
              <a:ahLst/>
              <a:cxnLst/>
              <a:rect l="l" t="t" r="r" b="b"/>
              <a:pathLst>
                <a:path w="19781" h="14176" extrusionOk="0">
                  <a:moveTo>
                    <a:pt x="11342" y="0"/>
                  </a:moveTo>
                  <a:lnTo>
                    <a:pt x="0" y="6738"/>
                  </a:lnTo>
                  <a:lnTo>
                    <a:pt x="4237" y="13743"/>
                  </a:lnTo>
                  <a:lnTo>
                    <a:pt x="11308" y="9173"/>
                  </a:lnTo>
                  <a:cubicBezTo>
                    <a:pt x="11308" y="9173"/>
                    <a:pt x="17547" y="14176"/>
                    <a:pt x="19466" y="14176"/>
                  </a:cubicBezTo>
                  <a:cubicBezTo>
                    <a:pt x="19590" y="14176"/>
                    <a:pt x="19696" y="14155"/>
                    <a:pt x="19781" y="14110"/>
                  </a:cubicBezTo>
                  <a:lnTo>
                    <a:pt x="11342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371;p73">
              <a:extLst>
                <a:ext uri="{FF2B5EF4-FFF2-40B4-BE49-F238E27FC236}">
                  <a16:creationId xmlns:a16="http://schemas.microsoft.com/office/drawing/2014/main" id="{09584EB4-3776-4368-A756-4F64E423CA1D}"/>
                </a:ext>
              </a:extLst>
            </p:cNvPr>
            <p:cNvSpPr/>
            <p:nvPr/>
          </p:nvSpPr>
          <p:spPr>
            <a:xfrm>
              <a:off x="4192350" y="3879175"/>
              <a:ext cx="34200" cy="31875"/>
            </a:xfrm>
            <a:custGeom>
              <a:avLst/>
              <a:gdLst/>
              <a:ahLst/>
              <a:cxnLst/>
              <a:rect l="l" t="t" r="r" b="b"/>
              <a:pathLst>
                <a:path w="1368" h="1275" extrusionOk="0">
                  <a:moveTo>
                    <a:pt x="681" y="0"/>
                  </a:moveTo>
                  <a:cubicBezTo>
                    <a:pt x="620" y="0"/>
                    <a:pt x="559" y="9"/>
                    <a:pt x="501" y="29"/>
                  </a:cubicBezTo>
                  <a:cubicBezTo>
                    <a:pt x="167" y="129"/>
                    <a:pt x="0" y="463"/>
                    <a:pt x="67" y="796"/>
                  </a:cubicBezTo>
                  <a:lnTo>
                    <a:pt x="67" y="763"/>
                  </a:lnTo>
                  <a:cubicBezTo>
                    <a:pt x="126" y="1058"/>
                    <a:pt x="394" y="1275"/>
                    <a:pt x="709" y="1275"/>
                  </a:cubicBezTo>
                  <a:cubicBezTo>
                    <a:pt x="750" y="1275"/>
                    <a:pt x="792" y="1271"/>
                    <a:pt x="834" y="1263"/>
                  </a:cubicBezTo>
                  <a:cubicBezTo>
                    <a:pt x="1168" y="1163"/>
                    <a:pt x="1368" y="796"/>
                    <a:pt x="1268" y="429"/>
                  </a:cubicBezTo>
                  <a:cubicBezTo>
                    <a:pt x="1187" y="161"/>
                    <a:pt x="934" y="0"/>
                    <a:pt x="6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372;p73">
              <a:extLst>
                <a:ext uri="{FF2B5EF4-FFF2-40B4-BE49-F238E27FC236}">
                  <a16:creationId xmlns:a16="http://schemas.microsoft.com/office/drawing/2014/main" id="{BB4BC380-F738-4B74-8724-F0A2E2293BB5}"/>
                </a:ext>
              </a:extLst>
            </p:cNvPr>
            <p:cNvSpPr/>
            <p:nvPr/>
          </p:nvSpPr>
          <p:spPr>
            <a:xfrm>
              <a:off x="4247375" y="3770650"/>
              <a:ext cx="238525" cy="355775"/>
            </a:xfrm>
            <a:custGeom>
              <a:avLst/>
              <a:gdLst/>
              <a:ahLst/>
              <a:cxnLst/>
              <a:rect l="l" t="t" r="r" b="b"/>
              <a:pathLst>
                <a:path w="9541" h="14231" extrusionOk="0">
                  <a:moveTo>
                    <a:pt x="1135" y="0"/>
                  </a:moveTo>
                  <a:lnTo>
                    <a:pt x="1" y="734"/>
                  </a:lnTo>
                  <a:lnTo>
                    <a:pt x="8507" y="13977"/>
                  </a:lnTo>
                  <a:cubicBezTo>
                    <a:pt x="8507" y="13977"/>
                    <a:pt x="8851" y="14230"/>
                    <a:pt x="9192" y="14230"/>
                  </a:cubicBezTo>
                  <a:cubicBezTo>
                    <a:pt x="9314" y="14230"/>
                    <a:pt x="9436" y="14198"/>
                    <a:pt x="9541" y="14110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373;p73">
              <a:extLst>
                <a:ext uri="{FF2B5EF4-FFF2-40B4-BE49-F238E27FC236}">
                  <a16:creationId xmlns:a16="http://schemas.microsoft.com/office/drawing/2014/main" id="{3717BB0C-E727-4913-8FA5-9FFA2CE11B0B}"/>
                </a:ext>
              </a:extLst>
            </p:cNvPr>
            <p:cNvSpPr/>
            <p:nvPr/>
          </p:nvSpPr>
          <p:spPr>
            <a:xfrm>
              <a:off x="4267400" y="3962400"/>
              <a:ext cx="11700" cy="43625"/>
            </a:xfrm>
            <a:custGeom>
              <a:avLst/>
              <a:gdLst/>
              <a:ahLst/>
              <a:cxnLst/>
              <a:rect l="l" t="t" r="r" b="b"/>
              <a:pathLst>
                <a:path w="468" h="1745" extrusionOk="0">
                  <a:moveTo>
                    <a:pt x="390" y="0"/>
                  </a:moveTo>
                  <a:cubicBezTo>
                    <a:pt x="304" y="0"/>
                    <a:pt x="0" y="329"/>
                    <a:pt x="0" y="870"/>
                  </a:cubicBezTo>
                  <a:cubicBezTo>
                    <a:pt x="0" y="1392"/>
                    <a:pt x="255" y="1745"/>
                    <a:pt x="348" y="1745"/>
                  </a:cubicBezTo>
                  <a:cubicBezTo>
                    <a:pt x="355" y="1745"/>
                    <a:pt x="362" y="1742"/>
                    <a:pt x="367" y="1737"/>
                  </a:cubicBezTo>
                  <a:cubicBezTo>
                    <a:pt x="434" y="1704"/>
                    <a:pt x="267" y="1337"/>
                    <a:pt x="267" y="870"/>
                  </a:cubicBezTo>
                  <a:cubicBezTo>
                    <a:pt x="301" y="403"/>
                    <a:pt x="467" y="36"/>
                    <a:pt x="401" y="2"/>
                  </a:cubicBezTo>
                  <a:cubicBezTo>
                    <a:pt x="398" y="1"/>
                    <a:pt x="394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374;p73">
              <a:extLst>
                <a:ext uri="{FF2B5EF4-FFF2-40B4-BE49-F238E27FC236}">
                  <a16:creationId xmlns:a16="http://schemas.microsoft.com/office/drawing/2014/main" id="{9AEAA07C-BF4B-4AF4-BAF9-BF75B8C0AE7E}"/>
                </a:ext>
              </a:extLst>
            </p:cNvPr>
            <p:cNvSpPr/>
            <p:nvPr/>
          </p:nvSpPr>
          <p:spPr>
            <a:xfrm>
              <a:off x="4306750" y="3995450"/>
              <a:ext cx="21550" cy="38775"/>
            </a:xfrm>
            <a:custGeom>
              <a:avLst/>
              <a:gdLst/>
              <a:ahLst/>
              <a:cxnLst/>
              <a:rect l="l" t="t" r="r" b="b"/>
              <a:pathLst>
                <a:path w="862" h="1551" extrusionOk="0">
                  <a:moveTo>
                    <a:pt x="783" y="1"/>
                  </a:moveTo>
                  <a:cubicBezTo>
                    <a:pt x="655" y="1"/>
                    <a:pt x="334" y="188"/>
                    <a:pt x="161" y="648"/>
                  </a:cubicBezTo>
                  <a:cubicBezTo>
                    <a:pt x="0" y="1131"/>
                    <a:pt x="211" y="1551"/>
                    <a:pt x="257" y="1551"/>
                  </a:cubicBezTo>
                  <a:cubicBezTo>
                    <a:pt x="258" y="1551"/>
                    <a:pt x="260" y="1550"/>
                    <a:pt x="261" y="1549"/>
                  </a:cubicBezTo>
                  <a:cubicBezTo>
                    <a:pt x="361" y="1516"/>
                    <a:pt x="261" y="1149"/>
                    <a:pt x="428" y="748"/>
                  </a:cubicBezTo>
                  <a:cubicBezTo>
                    <a:pt x="595" y="315"/>
                    <a:pt x="861" y="81"/>
                    <a:pt x="828" y="15"/>
                  </a:cubicBezTo>
                  <a:cubicBezTo>
                    <a:pt x="819" y="5"/>
                    <a:pt x="803" y="1"/>
                    <a:pt x="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75;p73">
              <a:extLst>
                <a:ext uri="{FF2B5EF4-FFF2-40B4-BE49-F238E27FC236}">
                  <a16:creationId xmlns:a16="http://schemas.microsoft.com/office/drawing/2014/main" id="{4B594262-8285-4B45-BA49-EAADB1B047CC}"/>
                </a:ext>
              </a:extLst>
            </p:cNvPr>
            <p:cNvSpPr/>
            <p:nvPr/>
          </p:nvSpPr>
          <p:spPr>
            <a:xfrm>
              <a:off x="4346625" y="4028375"/>
              <a:ext cx="25025" cy="31675"/>
            </a:xfrm>
            <a:custGeom>
              <a:avLst/>
              <a:gdLst/>
              <a:ahLst/>
              <a:cxnLst/>
              <a:rect l="l" t="t" r="r" b="b"/>
              <a:pathLst>
                <a:path w="1001" h="1267" extrusionOk="0">
                  <a:moveTo>
                    <a:pt x="902" y="0"/>
                  </a:moveTo>
                  <a:cubicBezTo>
                    <a:pt x="771" y="0"/>
                    <a:pt x="478" y="150"/>
                    <a:pt x="267" y="466"/>
                  </a:cubicBezTo>
                  <a:cubicBezTo>
                    <a:pt x="0" y="866"/>
                    <a:pt x="34" y="1266"/>
                    <a:pt x="100" y="1266"/>
                  </a:cubicBezTo>
                  <a:cubicBezTo>
                    <a:pt x="200" y="1266"/>
                    <a:pt x="267" y="933"/>
                    <a:pt x="501" y="632"/>
                  </a:cubicBezTo>
                  <a:cubicBezTo>
                    <a:pt x="734" y="299"/>
                    <a:pt x="1001" y="65"/>
                    <a:pt x="968" y="32"/>
                  </a:cubicBezTo>
                  <a:cubicBezTo>
                    <a:pt x="961" y="11"/>
                    <a:pt x="937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376;p73">
              <a:extLst>
                <a:ext uri="{FF2B5EF4-FFF2-40B4-BE49-F238E27FC236}">
                  <a16:creationId xmlns:a16="http://schemas.microsoft.com/office/drawing/2014/main" id="{7ADDA318-FEF6-4ED4-A7D2-136DCE817601}"/>
                </a:ext>
              </a:extLst>
            </p:cNvPr>
            <p:cNvSpPr/>
            <p:nvPr/>
          </p:nvSpPr>
          <p:spPr>
            <a:xfrm>
              <a:off x="4209850" y="3989975"/>
              <a:ext cx="24225" cy="37900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4" y="0"/>
                  </a:moveTo>
                  <a:cubicBezTo>
                    <a:pt x="67" y="0"/>
                    <a:pt x="1" y="400"/>
                    <a:pt x="234" y="901"/>
                  </a:cubicBezTo>
                  <a:cubicBezTo>
                    <a:pt x="435" y="1332"/>
                    <a:pt x="785" y="1515"/>
                    <a:pt x="899" y="1515"/>
                  </a:cubicBezTo>
                  <a:cubicBezTo>
                    <a:pt x="918" y="1515"/>
                    <a:pt x="930" y="1510"/>
                    <a:pt x="935" y="1501"/>
                  </a:cubicBezTo>
                  <a:cubicBezTo>
                    <a:pt x="968" y="1434"/>
                    <a:pt x="701" y="1201"/>
                    <a:pt x="501" y="767"/>
                  </a:cubicBezTo>
                  <a:cubicBezTo>
                    <a:pt x="268" y="3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377;p73">
              <a:extLst>
                <a:ext uri="{FF2B5EF4-FFF2-40B4-BE49-F238E27FC236}">
                  <a16:creationId xmlns:a16="http://schemas.microsoft.com/office/drawing/2014/main" id="{0580FE39-7BB9-4500-A42D-559E17F072A5}"/>
                </a:ext>
              </a:extLst>
            </p:cNvPr>
            <p:cNvSpPr/>
            <p:nvPr/>
          </p:nvSpPr>
          <p:spPr>
            <a:xfrm>
              <a:off x="4085600" y="3859875"/>
              <a:ext cx="120950" cy="202675"/>
            </a:xfrm>
            <a:custGeom>
              <a:avLst/>
              <a:gdLst/>
              <a:ahLst/>
              <a:cxnLst/>
              <a:rect l="l" t="t" r="r" b="b"/>
              <a:pathLst>
                <a:path w="4838" h="8107" extrusionOk="0">
                  <a:moveTo>
                    <a:pt x="1602" y="0"/>
                  </a:moveTo>
                  <a:lnTo>
                    <a:pt x="1" y="934"/>
                  </a:lnTo>
                  <a:lnTo>
                    <a:pt x="3737" y="8106"/>
                  </a:lnTo>
                  <a:lnTo>
                    <a:pt x="4837" y="7339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78;p73">
              <a:extLst>
                <a:ext uri="{FF2B5EF4-FFF2-40B4-BE49-F238E27FC236}">
                  <a16:creationId xmlns:a16="http://schemas.microsoft.com/office/drawing/2014/main" id="{66265A4C-8D4D-4772-84DB-E8FB4F4166C5}"/>
                </a:ext>
              </a:extLst>
            </p:cNvPr>
            <p:cNvSpPr/>
            <p:nvPr/>
          </p:nvSpPr>
          <p:spPr>
            <a:xfrm>
              <a:off x="3107400" y="3136800"/>
              <a:ext cx="1094975" cy="1406125"/>
            </a:xfrm>
            <a:custGeom>
              <a:avLst/>
              <a:gdLst/>
              <a:ahLst/>
              <a:cxnLst/>
              <a:rect l="l" t="t" r="r" b="b"/>
              <a:pathLst>
                <a:path w="43799" h="56245" extrusionOk="0">
                  <a:moveTo>
                    <a:pt x="36107" y="0"/>
                  </a:moveTo>
                  <a:cubicBezTo>
                    <a:pt x="34233" y="0"/>
                    <a:pt x="26109" y="161"/>
                    <a:pt x="21483" y="3205"/>
                  </a:cubicBezTo>
                  <a:lnTo>
                    <a:pt x="17380" y="5507"/>
                  </a:lnTo>
                  <a:lnTo>
                    <a:pt x="17513" y="9643"/>
                  </a:lnTo>
                  <a:cubicBezTo>
                    <a:pt x="17513" y="9643"/>
                    <a:pt x="16612" y="11111"/>
                    <a:pt x="16813" y="11978"/>
                  </a:cubicBezTo>
                  <a:cubicBezTo>
                    <a:pt x="17013" y="12845"/>
                    <a:pt x="16779" y="16548"/>
                    <a:pt x="16779" y="16548"/>
                  </a:cubicBezTo>
                  <a:cubicBezTo>
                    <a:pt x="16779" y="16548"/>
                    <a:pt x="15278" y="16648"/>
                    <a:pt x="15078" y="19283"/>
                  </a:cubicBezTo>
                  <a:cubicBezTo>
                    <a:pt x="15078" y="19283"/>
                    <a:pt x="12943" y="20150"/>
                    <a:pt x="12009" y="21718"/>
                  </a:cubicBezTo>
                  <a:cubicBezTo>
                    <a:pt x="11075" y="23286"/>
                    <a:pt x="1535" y="40765"/>
                    <a:pt x="968" y="43601"/>
                  </a:cubicBezTo>
                  <a:cubicBezTo>
                    <a:pt x="401" y="46436"/>
                    <a:pt x="1" y="51406"/>
                    <a:pt x="2136" y="53041"/>
                  </a:cubicBezTo>
                  <a:cubicBezTo>
                    <a:pt x="3377" y="54010"/>
                    <a:pt x="5509" y="54213"/>
                    <a:pt x="7076" y="54213"/>
                  </a:cubicBezTo>
                  <a:cubicBezTo>
                    <a:pt x="8205" y="54213"/>
                    <a:pt x="9040" y="54108"/>
                    <a:pt x="9040" y="54108"/>
                  </a:cubicBezTo>
                  <a:cubicBezTo>
                    <a:pt x="9040" y="54108"/>
                    <a:pt x="9741" y="56143"/>
                    <a:pt x="13911" y="56243"/>
                  </a:cubicBezTo>
                  <a:cubicBezTo>
                    <a:pt x="13953" y="56244"/>
                    <a:pt x="13996" y="56244"/>
                    <a:pt x="14039" y="56244"/>
                  </a:cubicBezTo>
                  <a:cubicBezTo>
                    <a:pt x="18243" y="56244"/>
                    <a:pt x="24518" y="51473"/>
                    <a:pt x="24518" y="51473"/>
                  </a:cubicBezTo>
                  <a:lnTo>
                    <a:pt x="43799" y="38330"/>
                  </a:lnTo>
                  <a:lnTo>
                    <a:pt x="39229" y="28590"/>
                  </a:lnTo>
                  <a:lnTo>
                    <a:pt x="32490" y="32726"/>
                  </a:lnTo>
                  <a:lnTo>
                    <a:pt x="39729" y="24353"/>
                  </a:lnTo>
                  <a:cubicBezTo>
                    <a:pt x="39729" y="24353"/>
                    <a:pt x="43031" y="18683"/>
                    <a:pt x="42064" y="12778"/>
                  </a:cubicBezTo>
                  <a:cubicBezTo>
                    <a:pt x="41330" y="8342"/>
                    <a:pt x="36493" y="3"/>
                    <a:pt x="36493" y="3"/>
                  </a:cubicBezTo>
                  <a:cubicBezTo>
                    <a:pt x="36462" y="3"/>
                    <a:pt x="36328" y="0"/>
                    <a:pt x="36107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79;p73">
              <a:extLst>
                <a:ext uri="{FF2B5EF4-FFF2-40B4-BE49-F238E27FC236}">
                  <a16:creationId xmlns:a16="http://schemas.microsoft.com/office/drawing/2014/main" id="{8F56A532-BC02-403D-9F14-FB9FEADBC836}"/>
                </a:ext>
              </a:extLst>
            </p:cNvPr>
            <p:cNvSpPr/>
            <p:nvPr/>
          </p:nvSpPr>
          <p:spPr>
            <a:xfrm>
              <a:off x="3546050" y="3208575"/>
              <a:ext cx="514550" cy="168475"/>
            </a:xfrm>
            <a:custGeom>
              <a:avLst/>
              <a:gdLst/>
              <a:ahLst/>
              <a:cxnLst/>
              <a:rect l="l" t="t" r="r" b="b"/>
              <a:pathLst>
                <a:path w="20582" h="6739" extrusionOk="0">
                  <a:moveTo>
                    <a:pt x="17346" y="0"/>
                  </a:moveTo>
                  <a:cubicBezTo>
                    <a:pt x="16145" y="0"/>
                    <a:pt x="14978" y="34"/>
                    <a:pt x="13810" y="134"/>
                  </a:cubicBezTo>
                  <a:cubicBezTo>
                    <a:pt x="12343" y="267"/>
                    <a:pt x="10908" y="567"/>
                    <a:pt x="9541" y="1034"/>
                  </a:cubicBezTo>
                  <a:cubicBezTo>
                    <a:pt x="6605" y="2002"/>
                    <a:pt x="4270" y="3603"/>
                    <a:pt x="2602" y="4737"/>
                  </a:cubicBezTo>
                  <a:cubicBezTo>
                    <a:pt x="1802" y="5338"/>
                    <a:pt x="1135" y="5805"/>
                    <a:pt x="701" y="6171"/>
                  </a:cubicBezTo>
                  <a:lnTo>
                    <a:pt x="167" y="6572"/>
                  </a:lnTo>
                  <a:cubicBezTo>
                    <a:pt x="101" y="6605"/>
                    <a:pt x="67" y="6672"/>
                    <a:pt x="0" y="6739"/>
                  </a:cubicBezTo>
                  <a:cubicBezTo>
                    <a:pt x="67" y="6705"/>
                    <a:pt x="134" y="6672"/>
                    <a:pt x="201" y="6605"/>
                  </a:cubicBezTo>
                  <a:lnTo>
                    <a:pt x="734" y="6238"/>
                  </a:lnTo>
                  <a:lnTo>
                    <a:pt x="2702" y="4871"/>
                  </a:lnTo>
                  <a:cubicBezTo>
                    <a:pt x="4370" y="3770"/>
                    <a:pt x="6672" y="2202"/>
                    <a:pt x="9607" y="1235"/>
                  </a:cubicBezTo>
                  <a:cubicBezTo>
                    <a:pt x="10975" y="768"/>
                    <a:pt x="12376" y="501"/>
                    <a:pt x="13810" y="367"/>
                  </a:cubicBezTo>
                  <a:cubicBezTo>
                    <a:pt x="14978" y="234"/>
                    <a:pt x="16145" y="167"/>
                    <a:pt x="17346" y="167"/>
                  </a:cubicBezTo>
                  <a:lnTo>
                    <a:pt x="20582" y="167"/>
                  </a:lnTo>
                  <a:cubicBezTo>
                    <a:pt x="20515" y="134"/>
                    <a:pt x="20448" y="100"/>
                    <a:pt x="20382" y="100"/>
                  </a:cubicBezTo>
                  <a:lnTo>
                    <a:pt x="19715" y="67"/>
                  </a:lnTo>
                  <a:cubicBezTo>
                    <a:pt x="19147" y="34"/>
                    <a:pt x="18347" y="0"/>
                    <a:pt x="1734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80;p73">
              <a:extLst>
                <a:ext uri="{FF2B5EF4-FFF2-40B4-BE49-F238E27FC236}">
                  <a16:creationId xmlns:a16="http://schemas.microsoft.com/office/drawing/2014/main" id="{0999DB15-98AE-4127-A502-D602565DB827}"/>
                </a:ext>
              </a:extLst>
            </p:cNvPr>
            <p:cNvSpPr/>
            <p:nvPr/>
          </p:nvSpPr>
          <p:spPr>
            <a:xfrm>
              <a:off x="3556900" y="3285075"/>
              <a:ext cx="44225" cy="42775"/>
            </a:xfrm>
            <a:custGeom>
              <a:avLst/>
              <a:gdLst/>
              <a:ahLst/>
              <a:cxnLst/>
              <a:rect l="l" t="t" r="r" b="b"/>
              <a:pathLst>
                <a:path w="1769" h="1711" extrusionOk="0">
                  <a:moveTo>
                    <a:pt x="989" y="1"/>
                  </a:moveTo>
                  <a:cubicBezTo>
                    <a:pt x="960" y="1"/>
                    <a:pt x="930" y="3"/>
                    <a:pt x="901" y="9"/>
                  </a:cubicBezTo>
                  <a:cubicBezTo>
                    <a:pt x="834" y="9"/>
                    <a:pt x="767" y="9"/>
                    <a:pt x="701" y="43"/>
                  </a:cubicBezTo>
                  <a:cubicBezTo>
                    <a:pt x="934" y="76"/>
                    <a:pt x="1134" y="143"/>
                    <a:pt x="1301" y="243"/>
                  </a:cubicBezTo>
                  <a:cubicBezTo>
                    <a:pt x="1501" y="376"/>
                    <a:pt x="1601" y="610"/>
                    <a:pt x="1568" y="843"/>
                  </a:cubicBezTo>
                  <a:cubicBezTo>
                    <a:pt x="1568" y="1010"/>
                    <a:pt x="1501" y="1177"/>
                    <a:pt x="1368" y="1310"/>
                  </a:cubicBezTo>
                  <a:cubicBezTo>
                    <a:pt x="1234" y="1444"/>
                    <a:pt x="1059" y="1510"/>
                    <a:pt x="884" y="1510"/>
                  </a:cubicBezTo>
                  <a:cubicBezTo>
                    <a:pt x="709" y="1510"/>
                    <a:pt x="534" y="1444"/>
                    <a:pt x="400" y="1310"/>
                  </a:cubicBezTo>
                  <a:cubicBezTo>
                    <a:pt x="234" y="1143"/>
                    <a:pt x="167" y="943"/>
                    <a:pt x="200" y="710"/>
                  </a:cubicBezTo>
                  <a:cubicBezTo>
                    <a:pt x="234" y="510"/>
                    <a:pt x="334" y="309"/>
                    <a:pt x="500" y="143"/>
                  </a:cubicBezTo>
                  <a:cubicBezTo>
                    <a:pt x="500" y="134"/>
                    <a:pt x="496" y="130"/>
                    <a:pt x="487" y="130"/>
                  </a:cubicBezTo>
                  <a:cubicBezTo>
                    <a:pt x="462" y="130"/>
                    <a:pt x="407" y="161"/>
                    <a:pt x="334" y="209"/>
                  </a:cubicBezTo>
                  <a:cubicBezTo>
                    <a:pt x="200" y="343"/>
                    <a:pt x="100" y="510"/>
                    <a:pt x="67" y="676"/>
                  </a:cubicBezTo>
                  <a:cubicBezTo>
                    <a:pt x="0" y="943"/>
                    <a:pt x="67" y="1243"/>
                    <a:pt x="267" y="1444"/>
                  </a:cubicBezTo>
                  <a:cubicBezTo>
                    <a:pt x="434" y="1610"/>
                    <a:pt x="667" y="1677"/>
                    <a:pt x="901" y="1710"/>
                  </a:cubicBezTo>
                  <a:cubicBezTo>
                    <a:pt x="1368" y="1710"/>
                    <a:pt x="1768" y="1310"/>
                    <a:pt x="1768" y="843"/>
                  </a:cubicBezTo>
                  <a:cubicBezTo>
                    <a:pt x="1768" y="576"/>
                    <a:pt x="1635" y="309"/>
                    <a:pt x="1401" y="143"/>
                  </a:cubicBezTo>
                  <a:cubicBezTo>
                    <a:pt x="1264" y="60"/>
                    <a:pt x="1127" y="1"/>
                    <a:pt x="98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81;p73">
              <a:extLst>
                <a:ext uri="{FF2B5EF4-FFF2-40B4-BE49-F238E27FC236}">
                  <a16:creationId xmlns:a16="http://schemas.microsoft.com/office/drawing/2014/main" id="{7890DC31-0B67-4481-ABAA-366FBA217F34}"/>
                </a:ext>
              </a:extLst>
            </p:cNvPr>
            <p:cNvSpPr/>
            <p:nvPr/>
          </p:nvSpPr>
          <p:spPr>
            <a:xfrm>
              <a:off x="3627775" y="3233600"/>
              <a:ext cx="27550" cy="67575"/>
            </a:xfrm>
            <a:custGeom>
              <a:avLst/>
              <a:gdLst/>
              <a:ahLst/>
              <a:cxnLst/>
              <a:rect l="l" t="t" r="r" b="b"/>
              <a:pathLst>
                <a:path w="1102" h="2703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01" y="134"/>
                    <a:pt x="334" y="267"/>
                    <a:pt x="301" y="434"/>
                  </a:cubicBezTo>
                  <a:cubicBezTo>
                    <a:pt x="0" y="1134"/>
                    <a:pt x="167" y="1935"/>
                    <a:pt x="768" y="2402"/>
                  </a:cubicBezTo>
                  <a:cubicBezTo>
                    <a:pt x="868" y="2535"/>
                    <a:pt x="968" y="2635"/>
                    <a:pt x="1101" y="2702"/>
                  </a:cubicBezTo>
                  <a:cubicBezTo>
                    <a:pt x="1101" y="2669"/>
                    <a:pt x="1001" y="2535"/>
                    <a:pt x="868" y="2302"/>
                  </a:cubicBezTo>
                  <a:cubicBezTo>
                    <a:pt x="634" y="2035"/>
                    <a:pt x="467" y="1735"/>
                    <a:pt x="401" y="1434"/>
                  </a:cubicBezTo>
                  <a:cubicBezTo>
                    <a:pt x="334" y="1101"/>
                    <a:pt x="334" y="734"/>
                    <a:pt x="434" y="434"/>
                  </a:cubicBezTo>
                  <a:cubicBezTo>
                    <a:pt x="467" y="300"/>
                    <a:pt x="467" y="134"/>
                    <a:pt x="4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82;p73">
              <a:extLst>
                <a:ext uri="{FF2B5EF4-FFF2-40B4-BE49-F238E27FC236}">
                  <a16:creationId xmlns:a16="http://schemas.microsoft.com/office/drawing/2014/main" id="{1404124C-23B3-42E3-A2BE-6537F3949737}"/>
                </a:ext>
              </a:extLst>
            </p:cNvPr>
            <p:cNvSpPr/>
            <p:nvPr/>
          </p:nvSpPr>
          <p:spPr>
            <a:xfrm>
              <a:off x="3651125" y="3226925"/>
              <a:ext cx="24200" cy="61900"/>
            </a:xfrm>
            <a:custGeom>
              <a:avLst/>
              <a:gdLst/>
              <a:ahLst/>
              <a:cxnLst/>
              <a:rect l="l" t="t" r="r" b="b"/>
              <a:pathLst>
                <a:path w="968" h="2476" extrusionOk="0">
                  <a:moveTo>
                    <a:pt x="134" y="0"/>
                  </a:moveTo>
                  <a:cubicBezTo>
                    <a:pt x="0" y="434"/>
                    <a:pt x="0" y="934"/>
                    <a:pt x="167" y="1368"/>
                  </a:cubicBezTo>
                  <a:cubicBezTo>
                    <a:pt x="267" y="1701"/>
                    <a:pt x="401" y="1968"/>
                    <a:pt x="634" y="2235"/>
                  </a:cubicBezTo>
                  <a:cubicBezTo>
                    <a:pt x="809" y="2380"/>
                    <a:pt x="932" y="2475"/>
                    <a:pt x="961" y="2475"/>
                  </a:cubicBezTo>
                  <a:cubicBezTo>
                    <a:pt x="966" y="2475"/>
                    <a:pt x="968" y="2473"/>
                    <a:pt x="968" y="2469"/>
                  </a:cubicBezTo>
                  <a:cubicBezTo>
                    <a:pt x="701" y="2102"/>
                    <a:pt x="501" y="1735"/>
                    <a:pt x="334" y="1301"/>
                  </a:cubicBezTo>
                  <a:cubicBezTo>
                    <a:pt x="134" y="601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83;p73">
              <a:extLst>
                <a:ext uri="{FF2B5EF4-FFF2-40B4-BE49-F238E27FC236}">
                  <a16:creationId xmlns:a16="http://schemas.microsoft.com/office/drawing/2014/main" id="{8F1F4584-7BE5-4413-BA0B-5AD2C2BBA5AC}"/>
                </a:ext>
              </a:extLst>
            </p:cNvPr>
            <p:cNvSpPr/>
            <p:nvPr/>
          </p:nvSpPr>
          <p:spPr>
            <a:xfrm>
              <a:off x="3903800" y="3145200"/>
              <a:ext cx="31725" cy="67575"/>
            </a:xfrm>
            <a:custGeom>
              <a:avLst/>
              <a:gdLst/>
              <a:ahLst/>
              <a:cxnLst/>
              <a:rect l="l" t="t" r="r" b="b"/>
              <a:pathLst>
                <a:path w="1269" h="2703" extrusionOk="0">
                  <a:moveTo>
                    <a:pt x="1" y="0"/>
                  </a:moveTo>
                  <a:cubicBezTo>
                    <a:pt x="1" y="34"/>
                    <a:pt x="134" y="167"/>
                    <a:pt x="301" y="367"/>
                  </a:cubicBezTo>
                  <a:cubicBezTo>
                    <a:pt x="534" y="601"/>
                    <a:pt x="735" y="901"/>
                    <a:pt x="901" y="1234"/>
                  </a:cubicBezTo>
                  <a:cubicBezTo>
                    <a:pt x="1001" y="1568"/>
                    <a:pt x="1101" y="1902"/>
                    <a:pt x="1135" y="2269"/>
                  </a:cubicBezTo>
                  <a:cubicBezTo>
                    <a:pt x="1135" y="2535"/>
                    <a:pt x="1168" y="2702"/>
                    <a:pt x="1202" y="2702"/>
                  </a:cubicBezTo>
                  <a:cubicBezTo>
                    <a:pt x="1202" y="2702"/>
                    <a:pt x="1235" y="2535"/>
                    <a:pt x="1268" y="2235"/>
                  </a:cubicBezTo>
                  <a:cubicBezTo>
                    <a:pt x="1268" y="1868"/>
                    <a:pt x="1202" y="1501"/>
                    <a:pt x="1068" y="1168"/>
                  </a:cubicBezTo>
                  <a:cubicBezTo>
                    <a:pt x="901" y="801"/>
                    <a:pt x="701" y="501"/>
                    <a:pt x="401" y="267"/>
                  </a:cubicBezTo>
                  <a:cubicBezTo>
                    <a:pt x="201" y="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84;p73">
              <a:extLst>
                <a:ext uri="{FF2B5EF4-FFF2-40B4-BE49-F238E27FC236}">
                  <a16:creationId xmlns:a16="http://schemas.microsoft.com/office/drawing/2014/main" id="{4D42A5C4-1351-4E79-8563-6C4493E3017B}"/>
                </a:ext>
              </a:extLst>
            </p:cNvPr>
            <p:cNvSpPr/>
            <p:nvPr/>
          </p:nvSpPr>
          <p:spPr>
            <a:xfrm>
              <a:off x="3943825" y="3141725"/>
              <a:ext cx="25050" cy="70200"/>
            </a:xfrm>
            <a:custGeom>
              <a:avLst/>
              <a:gdLst/>
              <a:ahLst/>
              <a:cxnLst/>
              <a:rect l="l" t="t" r="r" b="b"/>
              <a:pathLst>
                <a:path w="1002" h="2808" extrusionOk="0">
                  <a:moveTo>
                    <a:pt x="46" y="1"/>
                  </a:moveTo>
                  <a:cubicBezTo>
                    <a:pt x="42" y="1"/>
                    <a:pt x="38" y="2"/>
                    <a:pt x="34" y="6"/>
                  </a:cubicBezTo>
                  <a:cubicBezTo>
                    <a:pt x="1" y="39"/>
                    <a:pt x="101" y="206"/>
                    <a:pt x="234" y="439"/>
                  </a:cubicBezTo>
                  <a:cubicBezTo>
                    <a:pt x="434" y="706"/>
                    <a:pt x="601" y="1007"/>
                    <a:pt x="735" y="1340"/>
                  </a:cubicBezTo>
                  <a:cubicBezTo>
                    <a:pt x="801" y="1674"/>
                    <a:pt x="835" y="2007"/>
                    <a:pt x="801" y="2374"/>
                  </a:cubicBezTo>
                  <a:cubicBezTo>
                    <a:pt x="801" y="2641"/>
                    <a:pt x="801" y="2808"/>
                    <a:pt x="835" y="2808"/>
                  </a:cubicBezTo>
                  <a:cubicBezTo>
                    <a:pt x="835" y="2808"/>
                    <a:pt x="901" y="2641"/>
                    <a:pt x="935" y="2374"/>
                  </a:cubicBezTo>
                  <a:cubicBezTo>
                    <a:pt x="1002" y="2007"/>
                    <a:pt x="1002" y="1607"/>
                    <a:pt x="901" y="1273"/>
                  </a:cubicBezTo>
                  <a:cubicBezTo>
                    <a:pt x="768" y="906"/>
                    <a:pt x="601" y="606"/>
                    <a:pt x="334" y="339"/>
                  </a:cubicBezTo>
                  <a:cubicBezTo>
                    <a:pt x="185" y="130"/>
                    <a:pt x="89" y="1"/>
                    <a:pt x="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85;p73">
              <a:extLst>
                <a:ext uri="{FF2B5EF4-FFF2-40B4-BE49-F238E27FC236}">
                  <a16:creationId xmlns:a16="http://schemas.microsoft.com/office/drawing/2014/main" id="{C300CF41-A78A-4B8A-8D3F-AE7AE3BB2F18}"/>
                </a:ext>
              </a:extLst>
            </p:cNvPr>
            <p:cNvSpPr/>
            <p:nvPr/>
          </p:nvSpPr>
          <p:spPr>
            <a:xfrm>
              <a:off x="3551875" y="3948250"/>
              <a:ext cx="373625" cy="321950"/>
            </a:xfrm>
            <a:custGeom>
              <a:avLst/>
              <a:gdLst/>
              <a:ahLst/>
              <a:cxnLst/>
              <a:rect l="l" t="t" r="r" b="b"/>
              <a:pathLst>
                <a:path w="14945" h="12878" extrusionOk="0">
                  <a:moveTo>
                    <a:pt x="14877" y="1"/>
                  </a:moveTo>
                  <a:cubicBezTo>
                    <a:pt x="14806" y="1"/>
                    <a:pt x="11452" y="2824"/>
                    <a:pt x="7373" y="6372"/>
                  </a:cubicBezTo>
                  <a:cubicBezTo>
                    <a:pt x="3303" y="9908"/>
                    <a:pt x="1" y="12810"/>
                    <a:pt x="34" y="12877"/>
                  </a:cubicBezTo>
                  <a:cubicBezTo>
                    <a:pt x="35" y="12877"/>
                    <a:pt x="35" y="12877"/>
                    <a:pt x="35" y="12877"/>
                  </a:cubicBezTo>
                  <a:cubicBezTo>
                    <a:pt x="107" y="12877"/>
                    <a:pt x="3461" y="10054"/>
                    <a:pt x="7540" y="6506"/>
                  </a:cubicBezTo>
                  <a:cubicBezTo>
                    <a:pt x="11643" y="2970"/>
                    <a:pt x="14945" y="35"/>
                    <a:pt x="14878" y="1"/>
                  </a:cubicBezTo>
                  <a:cubicBezTo>
                    <a:pt x="14878" y="1"/>
                    <a:pt x="14878" y="1"/>
                    <a:pt x="148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386;p73">
              <a:extLst>
                <a:ext uri="{FF2B5EF4-FFF2-40B4-BE49-F238E27FC236}">
                  <a16:creationId xmlns:a16="http://schemas.microsoft.com/office/drawing/2014/main" id="{6A223C25-6A1D-4584-A006-860407E48B54}"/>
                </a:ext>
              </a:extLst>
            </p:cNvPr>
            <p:cNvSpPr/>
            <p:nvPr/>
          </p:nvSpPr>
          <p:spPr>
            <a:xfrm>
              <a:off x="3546050" y="3355350"/>
              <a:ext cx="36725" cy="303575"/>
            </a:xfrm>
            <a:custGeom>
              <a:avLst/>
              <a:gdLst/>
              <a:ahLst/>
              <a:cxnLst/>
              <a:rect l="l" t="t" r="r" b="b"/>
              <a:pathLst>
                <a:path w="1469" h="12143" extrusionOk="0">
                  <a:moveTo>
                    <a:pt x="1201" y="0"/>
                  </a:moveTo>
                  <a:cubicBezTo>
                    <a:pt x="1201" y="0"/>
                    <a:pt x="1168" y="34"/>
                    <a:pt x="1101" y="67"/>
                  </a:cubicBezTo>
                  <a:cubicBezTo>
                    <a:pt x="1035" y="167"/>
                    <a:pt x="968" y="267"/>
                    <a:pt x="901" y="401"/>
                  </a:cubicBezTo>
                  <a:cubicBezTo>
                    <a:pt x="701" y="801"/>
                    <a:pt x="568" y="1234"/>
                    <a:pt x="501" y="1701"/>
                  </a:cubicBezTo>
                  <a:cubicBezTo>
                    <a:pt x="401" y="2369"/>
                    <a:pt x="401" y="3036"/>
                    <a:pt x="534" y="3703"/>
                  </a:cubicBezTo>
                  <a:cubicBezTo>
                    <a:pt x="634" y="4470"/>
                    <a:pt x="934" y="5237"/>
                    <a:pt x="1135" y="6071"/>
                  </a:cubicBezTo>
                  <a:cubicBezTo>
                    <a:pt x="1301" y="6872"/>
                    <a:pt x="1301" y="7672"/>
                    <a:pt x="1068" y="8473"/>
                  </a:cubicBezTo>
                  <a:cubicBezTo>
                    <a:pt x="934" y="9107"/>
                    <a:pt x="768" y="9741"/>
                    <a:pt x="534" y="10374"/>
                  </a:cubicBezTo>
                  <a:cubicBezTo>
                    <a:pt x="367" y="10908"/>
                    <a:pt x="234" y="11308"/>
                    <a:pt x="134" y="11675"/>
                  </a:cubicBezTo>
                  <a:cubicBezTo>
                    <a:pt x="67" y="11809"/>
                    <a:pt x="34" y="11976"/>
                    <a:pt x="0" y="12142"/>
                  </a:cubicBezTo>
                  <a:cubicBezTo>
                    <a:pt x="67" y="12009"/>
                    <a:pt x="134" y="11842"/>
                    <a:pt x="201" y="11675"/>
                  </a:cubicBezTo>
                  <a:cubicBezTo>
                    <a:pt x="301" y="11408"/>
                    <a:pt x="467" y="10975"/>
                    <a:pt x="668" y="10441"/>
                  </a:cubicBezTo>
                  <a:cubicBezTo>
                    <a:pt x="901" y="9807"/>
                    <a:pt x="1101" y="9173"/>
                    <a:pt x="1235" y="8506"/>
                  </a:cubicBezTo>
                  <a:cubicBezTo>
                    <a:pt x="1335" y="8139"/>
                    <a:pt x="1401" y="7739"/>
                    <a:pt x="1435" y="7339"/>
                  </a:cubicBezTo>
                  <a:cubicBezTo>
                    <a:pt x="1468" y="6905"/>
                    <a:pt x="1435" y="6472"/>
                    <a:pt x="1335" y="6038"/>
                  </a:cubicBezTo>
                  <a:cubicBezTo>
                    <a:pt x="1101" y="5171"/>
                    <a:pt x="801" y="4437"/>
                    <a:pt x="701" y="3670"/>
                  </a:cubicBezTo>
                  <a:cubicBezTo>
                    <a:pt x="568" y="3036"/>
                    <a:pt x="534" y="2369"/>
                    <a:pt x="634" y="1701"/>
                  </a:cubicBezTo>
                  <a:cubicBezTo>
                    <a:pt x="701" y="1268"/>
                    <a:pt x="834" y="834"/>
                    <a:pt x="1001" y="434"/>
                  </a:cubicBezTo>
                  <a:cubicBezTo>
                    <a:pt x="1068" y="300"/>
                    <a:pt x="1135" y="134"/>
                    <a:pt x="12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387;p73">
              <a:extLst>
                <a:ext uri="{FF2B5EF4-FFF2-40B4-BE49-F238E27FC236}">
                  <a16:creationId xmlns:a16="http://schemas.microsoft.com/office/drawing/2014/main" id="{AAC62BD8-7C9F-4C1F-B28E-85DD466ECD24}"/>
                </a:ext>
              </a:extLst>
            </p:cNvPr>
            <p:cNvSpPr/>
            <p:nvPr/>
          </p:nvSpPr>
          <p:spPr>
            <a:xfrm>
              <a:off x="3586900" y="3327825"/>
              <a:ext cx="35050" cy="307750"/>
            </a:xfrm>
            <a:custGeom>
              <a:avLst/>
              <a:gdLst/>
              <a:ahLst/>
              <a:cxnLst/>
              <a:rect l="l" t="t" r="r" b="b"/>
              <a:pathLst>
                <a:path w="1402" h="12310" extrusionOk="0">
                  <a:moveTo>
                    <a:pt x="1102" y="0"/>
                  </a:moveTo>
                  <a:cubicBezTo>
                    <a:pt x="1102" y="1"/>
                    <a:pt x="1068" y="34"/>
                    <a:pt x="1035" y="101"/>
                  </a:cubicBezTo>
                  <a:cubicBezTo>
                    <a:pt x="968" y="201"/>
                    <a:pt x="935" y="334"/>
                    <a:pt x="868" y="434"/>
                  </a:cubicBezTo>
                  <a:cubicBezTo>
                    <a:pt x="701" y="868"/>
                    <a:pt x="601" y="1335"/>
                    <a:pt x="568" y="1768"/>
                  </a:cubicBezTo>
                  <a:cubicBezTo>
                    <a:pt x="468" y="2469"/>
                    <a:pt x="468" y="3136"/>
                    <a:pt x="501" y="3837"/>
                  </a:cubicBezTo>
                  <a:cubicBezTo>
                    <a:pt x="601" y="4670"/>
                    <a:pt x="735" y="5471"/>
                    <a:pt x="935" y="6305"/>
                  </a:cubicBezTo>
                  <a:cubicBezTo>
                    <a:pt x="1102" y="7106"/>
                    <a:pt x="1202" y="7906"/>
                    <a:pt x="1235" y="8740"/>
                  </a:cubicBezTo>
                  <a:cubicBezTo>
                    <a:pt x="1235" y="9407"/>
                    <a:pt x="1168" y="10074"/>
                    <a:pt x="935" y="10708"/>
                  </a:cubicBezTo>
                  <a:cubicBezTo>
                    <a:pt x="735" y="11309"/>
                    <a:pt x="435" y="11842"/>
                    <a:pt x="1" y="12309"/>
                  </a:cubicBezTo>
                  <a:cubicBezTo>
                    <a:pt x="34" y="12276"/>
                    <a:pt x="68" y="12276"/>
                    <a:pt x="101" y="12243"/>
                  </a:cubicBezTo>
                  <a:cubicBezTo>
                    <a:pt x="201" y="12142"/>
                    <a:pt x="268" y="12076"/>
                    <a:pt x="368" y="11976"/>
                  </a:cubicBezTo>
                  <a:cubicBezTo>
                    <a:pt x="668" y="11609"/>
                    <a:pt x="902" y="11208"/>
                    <a:pt x="1068" y="10775"/>
                  </a:cubicBezTo>
                  <a:cubicBezTo>
                    <a:pt x="1302" y="10141"/>
                    <a:pt x="1402" y="9441"/>
                    <a:pt x="1402" y="8740"/>
                  </a:cubicBezTo>
                  <a:cubicBezTo>
                    <a:pt x="1369" y="7906"/>
                    <a:pt x="1302" y="7072"/>
                    <a:pt x="1102" y="6238"/>
                  </a:cubicBezTo>
                  <a:cubicBezTo>
                    <a:pt x="935" y="5371"/>
                    <a:pt x="768" y="4570"/>
                    <a:pt x="701" y="3803"/>
                  </a:cubicBezTo>
                  <a:cubicBezTo>
                    <a:pt x="635" y="3136"/>
                    <a:pt x="635" y="2469"/>
                    <a:pt x="701" y="1802"/>
                  </a:cubicBezTo>
                  <a:cubicBezTo>
                    <a:pt x="735" y="1335"/>
                    <a:pt x="802" y="901"/>
                    <a:pt x="935" y="467"/>
                  </a:cubicBezTo>
                  <a:cubicBezTo>
                    <a:pt x="1035" y="167"/>
                    <a:pt x="1102" y="1"/>
                    <a:pt x="11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388;p73">
              <a:extLst>
                <a:ext uri="{FF2B5EF4-FFF2-40B4-BE49-F238E27FC236}">
                  <a16:creationId xmlns:a16="http://schemas.microsoft.com/office/drawing/2014/main" id="{75958B05-736A-4A01-93E2-D711FAFF8446}"/>
                </a:ext>
              </a:extLst>
            </p:cNvPr>
            <p:cNvSpPr/>
            <p:nvPr/>
          </p:nvSpPr>
          <p:spPr>
            <a:xfrm>
              <a:off x="4001375" y="3392875"/>
              <a:ext cx="150975" cy="398650"/>
            </a:xfrm>
            <a:custGeom>
              <a:avLst/>
              <a:gdLst/>
              <a:ahLst/>
              <a:cxnLst/>
              <a:rect l="l" t="t" r="r" b="b"/>
              <a:pathLst>
                <a:path w="6039" h="15946" extrusionOk="0">
                  <a:moveTo>
                    <a:pt x="901" y="0"/>
                  </a:moveTo>
                  <a:lnTo>
                    <a:pt x="901" y="67"/>
                  </a:lnTo>
                  <a:cubicBezTo>
                    <a:pt x="934" y="1668"/>
                    <a:pt x="901" y="3570"/>
                    <a:pt x="768" y="5604"/>
                  </a:cubicBezTo>
                  <a:cubicBezTo>
                    <a:pt x="634" y="7572"/>
                    <a:pt x="367" y="9540"/>
                    <a:pt x="0" y="11475"/>
                  </a:cubicBezTo>
                  <a:lnTo>
                    <a:pt x="0" y="11509"/>
                  </a:lnTo>
                  <a:cubicBezTo>
                    <a:pt x="367" y="12643"/>
                    <a:pt x="801" y="13744"/>
                    <a:pt x="1301" y="14811"/>
                  </a:cubicBezTo>
                  <a:cubicBezTo>
                    <a:pt x="1468" y="15111"/>
                    <a:pt x="1635" y="15378"/>
                    <a:pt x="1802" y="15678"/>
                  </a:cubicBezTo>
                  <a:cubicBezTo>
                    <a:pt x="1868" y="15778"/>
                    <a:pt x="1935" y="15845"/>
                    <a:pt x="2002" y="15945"/>
                  </a:cubicBezTo>
                  <a:cubicBezTo>
                    <a:pt x="1969" y="15845"/>
                    <a:pt x="1902" y="15745"/>
                    <a:pt x="1835" y="15645"/>
                  </a:cubicBezTo>
                  <a:cubicBezTo>
                    <a:pt x="1735" y="15445"/>
                    <a:pt x="1568" y="15145"/>
                    <a:pt x="1401" y="14778"/>
                  </a:cubicBezTo>
                  <a:cubicBezTo>
                    <a:pt x="938" y="13685"/>
                    <a:pt x="507" y="12593"/>
                    <a:pt x="142" y="11468"/>
                  </a:cubicBezTo>
                  <a:lnTo>
                    <a:pt x="142" y="11468"/>
                  </a:lnTo>
                  <a:cubicBezTo>
                    <a:pt x="538" y="9514"/>
                    <a:pt x="802" y="7592"/>
                    <a:pt x="934" y="5604"/>
                  </a:cubicBezTo>
                  <a:cubicBezTo>
                    <a:pt x="1065" y="3615"/>
                    <a:pt x="1100" y="1753"/>
                    <a:pt x="1039" y="175"/>
                  </a:cubicBezTo>
                  <a:lnTo>
                    <a:pt x="1039" y="175"/>
                  </a:lnTo>
                  <a:cubicBezTo>
                    <a:pt x="2251" y="312"/>
                    <a:pt x="3493" y="608"/>
                    <a:pt x="4670" y="1001"/>
                  </a:cubicBezTo>
                  <a:cubicBezTo>
                    <a:pt x="5104" y="1134"/>
                    <a:pt x="5438" y="1268"/>
                    <a:pt x="5671" y="1368"/>
                  </a:cubicBezTo>
                  <a:cubicBezTo>
                    <a:pt x="5805" y="1401"/>
                    <a:pt x="5905" y="1435"/>
                    <a:pt x="6038" y="1468"/>
                  </a:cubicBezTo>
                  <a:cubicBezTo>
                    <a:pt x="5938" y="1401"/>
                    <a:pt x="5838" y="1368"/>
                    <a:pt x="5738" y="1301"/>
                  </a:cubicBezTo>
                  <a:cubicBezTo>
                    <a:pt x="5504" y="1201"/>
                    <a:pt x="5171" y="1034"/>
                    <a:pt x="4737" y="901"/>
                  </a:cubicBezTo>
                  <a:cubicBezTo>
                    <a:pt x="3536" y="467"/>
                    <a:pt x="2269" y="167"/>
                    <a:pt x="10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389;p73">
              <a:extLst>
                <a:ext uri="{FF2B5EF4-FFF2-40B4-BE49-F238E27FC236}">
                  <a16:creationId xmlns:a16="http://schemas.microsoft.com/office/drawing/2014/main" id="{9962EDB9-C78F-4855-8DC3-9007B83F4361}"/>
                </a:ext>
              </a:extLst>
            </p:cNvPr>
            <p:cNvSpPr/>
            <p:nvPr/>
          </p:nvSpPr>
          <p:spPr>
            <a:xfrm>
              <a:off x="4026400" y="3436225"/>
              <a:ext cx="134275" cy="34225"/>
            </a:xfrm>
            <a:custGeom>
              <a:avLst/>
              <a:gdLst/>
              <a:ahLst/>
              <a:cxnLst/>
              <a:rect l="l" t="t" r="r" b="b"/>
              <a:pathLst>
                <a:path w="5371" h="1369" extrusionOk="0">
                  <a:moveTo>
                    <a:pt x="0" y="1"/>
                  </a:moveTo>
                  <a:cubicBezTo>
                    <a:pt x="0" y="68"/>
                    <a:pt x="1201" y="301"/>
                    <a:pt x="2702" y="635"/>
                  </a:cubicBezTo>
                  <a:cubicBezTo>
                    <a:pt x="3436" y="835"/>
                    <a:pt x="4103" y="1002"/>
                    <a:pt x="4570" y="1135"/>
                  </a:cubicBezTo>
                  <a:cubicBezTo>
                    <a:pt x="4837" y="1235"/>
                    <a:pt x="5104" y="1302"/>
                    <a:pt x="5371" y="1369"/>
                  </a:cubicBezTo>
                  <a:cubicBezTo>
                    <a:pt x="4537" y="935"/>
                    <a:pt x="3636" y="635"/>
                    <a:pt x="2735" y="468"/>
                  </a:cubicBezTo>
                  <a:cubicBezTo>
                    <a:pt x="2002" y="268"/>
                    <a:pt x="1301" y="168"/>
                    <a:pt x="801" y="101"/>
                  </a:cubicBezTo>
                  <a:cubicBezTo>
                    <a:pt x="534" y="34"/>
                    <a:pt x="267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390;p73">
              <a:extLst>
                <a:ext uri="{FF2B5EF4-FFF2-40B4-BE49-F238E27FC236}">
                  <a16:creationId xmlns:a16="http://schemas.microsoft.com/office/drawing/2014/main" id="{C4AB0EC7-D88B-4535-A1C2-F36D1571EB50}"/>
                </a:ext>
              </a:extLst>
            </p:cNvPr>
            <p:cNvSpPr/>
            <p:nvPr/>
          </p:nvSpPr>
          <p:spPr>
            <a:xfrm>
              <a:off x="3278350" y="3638050"/>
              <a:ext cx="304425" cy="853125"/>
            </a:xfrm>
            <a:custGeom>
              <a:avLst/>
              <a:gdLst/>
              <a:ahLst/>
              <a:cxnLst/>
              <a:rect l="l" t="t" r="r" b="b"/>
              <a:pathLst>
                <a:path w="12177" h="34125" extrusionOk="0">
                  <a:moveTo>
                    <a:pt x="12176" y="0"/>
                  </a:moveTo>
                  <a:lnTo>
                    <a:pt x="12076" y="100"/>
                  </a:lnTo>
                  <a:lnTo>
                    <a:pt x="11943" y="367"/>
                  </a:lnTo>
                  <a:lnTo>
                    <a:pt x="11442" y="1335"/>
                  </a:lnTo>
                  <a:cubicBezTo>
                    <a:pt x="11042" y="2169"/>
                    <a:pt x="10408" y="3369"/>
                    <a:pt x="9574" y="4871"/>
                  </a:cubicBezTo>
                  <a:cubicBezTo>
                    <a:pt x="8774" y="6338"/>
                    <a:pt x="7806" y="8073"/>
                    <a:pt x="6739" y="10041"/>
                  </a:cubicBezTo>
                  <a:cubicBezTo>
                    <a:pt x="5672" y="12009"/>
                    <a:pt x="4504" y="14177"/>
                    <a:pt x="3403" y="16512"/>
                  </a:cubicBezTo>
                  <a:cubicBezTo>
                    <a:pt x="2269" y="18647"/>
                    <a:pt x="1368" y="20915"/>
                    <a:pt x="668" y="23217"/>
                  </a:cubicBezTo>
                  <a:cubicBezTo>
                    <a:pt x="368" y="24251"/>
                    <a:pt x="168" y="25285"/>
                    <a:pt x="68" y="26353"/>
                  </a:cubicBezTo>
                  <a:cubicBezTo>
                    <a:pt x="1" y="27287"/>
                    <a:pt x="1" y="28221"/>
                    <a:pt x="134" y="29121"/>
                  </a:cubicBezTo>
                  <a:cubicBezTo>
                    <a:pt x="268" y="30455"/>
                    <a:pt x="701" y="31756"/>
                    <a:pt x="1335" y="32924"/>
                  </a:cubicBezTo>
                  <a:cubicBezTo>
                    <a:pt x="1569" y="33358"/>
                    <a:pt x="1869" y="33758"/>
                    <a:pt x="2169" y="34125"/>
                  </a:cubicBezTo>
                  <a:cubicBezTo>
                    <a:pt x="2169" y="34125"/>
                    <a:pt x="2169" y="34091"/>
                    <a:pt x="2136" y="34058"/>
                  </a:cubicBezTo>
                  <a:lnTo>
                    <a:pt x="1969" y="33825"/>
                  </a:lnTo>
                  <a:cubicBezTo>
                    <a:pt x="1869" y="33691"/>
                    <a:pt x="1802" y="33558"/>
                    <a:pt x="1735" y="33424"/>
                  </a:cubicBezTo>
                  <a:cubicBezTo>
                    <a:pt x="1602" y="33257"/>
                    <a:pt x="1502" y="33091"/>
                    <a:pt x="1402" y="32891"/>
                  </a:cubicBezTo>
                  <a:cubicBezTo>
                    <a:pt x="768" y="31723"/>
                    <a:pt x="401" y="30422"/>
                    <a:pt x="268" y="29121"/>
                  </a:cubicBezTo>
                  <a:cubicBezTo>
                    <a:pt x="168" y="28187"/>
                    <a:pt x="168" y="27287"/>
                    <a:pt x="268" y="26386"/>
                  </a:cubicBezTo>
                  <a:cubicBezTo>
                    <a:pt x="368" y="25318"/>
                    <a:pt x="568" y="24284"/>
                    <a:pt x="868" y="23284"/>
                  </a:cubicBezTo>
                  <a:cubicBezTo>
                    <a:pt x="1569" y="20982"/>
                    <a:pt x="2503" y="18747"/>
                    <a:pt x="3603" y="16579"/>
                  </a:cubicBezTo>
                  <a:cubicBezTo>
                    <a:pt x="4704" y="14277"/>
                    <a:pt x="5872" y="12109"/>
                    <a:pt x="6939" y="10141"/>
                  </a:cubicBezTo>
                  <a:cubicBezTo>
                    <a:pt x="8007" y="8173"/>
                    <a:pt x="8974" y="6405"/>
                    <a:pt x="9741" y="4904"/>
                  </a:cubicBezTo>
                  <a:cubicBezTo>
                    <a:pt x="10542" y="3436"/>
                    <a:pt x="11142" y="2202"/>
                    <a:pt x="11576" y="1368"/>
                  </a:cubicBezTo>
                  <a:cubicBezTo>
                    <a:pt x="11776" y="934"/>
                    <a:pt x="11909" y="601"/>
                    <a:pt x="12009" y="367"/>
                  </a:cubicBezTo>
                  <a:cubicBezTo>
                    <a:pt x="12076" y="267"/>
                    <a:pt x="12109" y="167"/>
                    <a:pt x="12143" y="100"/>
                  </a:cubicBezTo>
                  <a:cubicBezTo>
                    <a:pt x="12143" y="67"/>
                    <a:pt x="12143" y="34"/>
                    <a:pt x="121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391;p73">
              <a:extLst>
                <a:ext uri="{FF2B5EF4-FFF2-40B4-BE49-F238E27FC236}">
                  <a16:creationId xmlns:a16="http://schemas.microsoft.com/office/drawing/2014/main" id="{02D49D5D-8516-4817-AFA0-E121033E52EA}"/>
                </a:ext>
              </a:extLst>
            </p:cNvPr>
            <p:cNvSpPr/>
            <p:nvPr/>
          </p:nvSpPr>
          <p:spPr>
            <a:xfrm>
              <a:off x="3621100" y="3546100"/>
              <a:ext cx="229350" cy="79450"/>
            </a:xfrm>
            <a:custGeom>
              <a:avLst/>
              <a:gdLst/>
              <a:ahLst/>
              <a:cxnLst/>
              <a:rect l="l" t="t" r="r" b="b"/>
              <a:pathLst>
                <a:path w="9174" h="3178" extrusionOk="0">
                  <a:moveTo>
                    <a:pt x="7289" y="0"/>
                  </a:moveTo>
                  <a:cubicBezTo>
                    <a:pt x="5035" y="0"/>
                    <a:pt x="2859" y="761"/>
                    <a:pt x="1068" y="2144"/>
                  </a:cubicBezTo>
                  <a:cubicBezTo>
                    <a:pt x="801" y="2377"/>
                    <a:pt x="534" y="2611"/>
                    <a:pt x="267" y="2878"/>
                  </a:cubicBezTo>
                  <a:cubicBezTo>
                    <a:pt x="167" y="2944"/>
                    <a:pt x="67" y="3045"/>
                    <a:pt x="1" y="3178"/>
                  </a:cubicBezTo>
                  <a:cubicBezTo>
                    <a:pt x="34" y="3178"/>
                    <a:pt x="434" y="2811"/>
                    <a:pt x="1168" y="2277"/>
                  </a:cubicBezTo>
                  <a:cubicBezTo>
                    <a:pt x="3069" y="910"/>
                    <a:pt x="5371" y="176"/>
                    <a:pt x="7706" y="142"/>
                  </a:cubicBezTo>
                  <a:cubicBezTo>
                    <a:pt x="8382" y="142"/>
                    <a:pt x="8869" y="199"/>
                    <a:pt x="9071" y="199"/>
                  </a:cubicBezTo>
                  <a:cubicBezTo>
                    <a:pt x="9138" y="199"/>
                    <a:pt x="9174" y="193"/>
                    <a:pt x="9174" y="176"/>
                  </a:cubicBezTo>
                  <a:cubicBezTo>
                    <a:pt x="9040" y="142"/>
                    <a:pt x="8907" y="109"/>
                    <a:pt x="8774" y="109"/>
                  </a:cubicBezTo>
                  <a:cubicBezTo>
                    <a:pt x="8407" y="42"/>
                    <a:pt x="8073" y="9"/>
                    <a:pt x="7706" y="9"/>
                  </a:cubicBezTo>
                  <a:cubicBezTo>
                    <a:pt x="7567" y="3"/>
                    <a:pt x="7428" y="0"/>
                    <a:pt x="72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92;p73">
              <a:extLst>
                <a:ext uri="{FF2B5EF4-FFF2-40B4-BE49-F238E27FC236}">
                  <a16:creationId xmlns:a16="http://schemas.microsoft.com/office/drawing/2014/main" id="{FEBEE52C-854D-42D4-A5F8-3D487239655B}"/>
                </a:ext>
              </a:extLst>
            </p:cNvPr>
            <p:cNvSpPr/>
            <p:nvPr/>
          </p:nvSpPr>
          <p:spPr>
            <a:xfrm>
              <a:off x="3551875" y="4252650"/>
              <a:ext cx="15875" cy="89250"/>
            </a:xfrm>
            <a:custGeom>
              <a:avLst/>
              <a:gdLst/>
              <a:ahLst/>
              <a:cxnLst/>
              <a:rect l="l" t="t" r="r" b="b"/>
              <a:pathLst>
                <a:path w="635" h="3570" extrusionOk="0">
                  <a:moveTo>
                    <a:pt x="635" y="1"/>
                  </a:moveTo>
                  <a:lnTo>
                    <a:pt x="635" y="1"/>
                  </a:lnTo>
                  <a:cubicBezTo>
                    <a:pt x="1" y="1101"/>
                    <a:pt x="1" y="2436"/>
                    <a:pt x="635" y="3570"/>
                  </a:cubicBezTo>
                  <a:cubicBezTo>
                    <a:pt x="501" y="2969"/>
                    <a:pt x="401" y="2369"/>
                    <a:pt x="368" y="1769"/>
                  </a:cubicBezTo>
                  <a:cubicBezTo>
                    <a:pt x="401" y="1168"/>
                    <a:pt x="501" y="568"/>
                    <a:pt x="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93;p73">
              <a:extLst>
                <a:ext uri="{FF2B5EF4-FFF2-40B4-BE49-F238E27FC236}">
                  <a16:creationId xmlns:a16="http://schemas.microsoft.com/office/drawing/2014/main" id="{353D1150-8DBB-413A-80B5-6A2CA3608F9C}"/>
                </a:ext>
              </a:extLst>
            </p:cNvPr>
            <p:cNvSpPr/>
            <p:nvPr/>
          </p:nvSpPr>
          <p:spPr>
            <a:xfrm>
              <a:off x="3832925" y="3258600"/>
              <a:ext cx="19200" cy="66750"/>
            </a:xfrm>
            <a:custGeom>
              <a:avLst/>
              <a:gdLst/>
              <a:ahLst/>
              <a:cxnLst/>
              <a:rect l="l" t="t" r="r" b="b"/>
              <a:pathLst>
                <a:path w="768" h="2670" extrusionOk="0">
                  <a:moveTo>
                    <a:pt x="34" y="1"/>
                  </a:moveTo>
                  <a:cubicBezTo>
                    <a:pt x="0" y="1"/>
                    <a:pt x="234" y="568"/>
                    <a:pt x="401" y="1335"/>
                  </a:cubicBezTo>
                  <a:cubicBezTo>
                    <a:pt x="567" y="2069"/>
                    <a:pt x="567" y="2669"/>
                    <a:pt x="634" y="2669"/>
                  </a:cubicBezTo>
                  <a:cubicBezTo>
                    <a:pt x="768" y="2202"/>
                    <a:pt x="734" y="1735"/>
                    <a:pt x="601" y="1268"/>
                  </a:cubicBezTo>
                  <a:cubicBezTo>
                    <a:pt x="534" y="801"/>
                    <a:pt x="334" y="334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94;p73">
              <a:extLst>
                <a:ext uri="{FF2B5EF4-FFF2-40B4-BE49-F238E27FC236}">
                  <a16:creationId xmlns:a16="http://schemas.microsoft.com/office/drawing/2014/main" id="{953DE359-C899-4DD4-82EE-C5240B13DA94}"/>
                </a:ext>
              </a:extLst>
            </p:cNvPr>
            <p:cNvSpPr/>
            <p:nvPr/>
          </p:nvSpPr>
          <p:spPr>
            <a:xfrm>
              <a:off x="3870450" y="3242775"/>
              <a:ext cx="24200" cy="69225"/>
            </a:xfrm>
            <a:custGeom>
              <a:avLst/>
              <a:gdLst/>
              <a:ahLst/>
              <a:cxnLst/>
              <a:rect l="l" t="t" r="r" b="b"/>
              <a:pathLst>
                <a:path w="968" h="2769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33"/>
                    <a:pt x="301" y="600"/>
                    <a:pt x="534" y="1368"/>
                  </a:cubicBezTo>
                  <a:cubicBezTo>
                    <a:pt x="768" y="2135"/>
                    <a:pt x="801" y="2769"/>
                    <a:pt x="868" y="2769"/>
                  </a:cubicBezTo>
                  <a:cubicBezTo>
                    <a:pt x="968" y="2268"/>
                    <a:pt x="901" y="1768"/>
                    <a:pt x="734" y="1301"/>
                  </a:cubicBezTo>
                  <a:cubicBezTo>
                    <a:pt x="634" y="801"/>
                    <a:pt x="401" y="334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395;p73">
              <a:extLst>
                <a:ext uri="{FF2B5EF4-FFF2-40B4-BE49-F238E27FC236}">
                  <a16:creationId xmlns:a16="http://schemas.microsoft.com/office/drawing/2014/main" id="{E1A7FB50-EFF1-4A95-9801-6398EB511C06}"/>
                </a:ext>
              </a:extLst>
            </p:cNvPr>
            <p:cNvSpPr/>
            <p:nvPr/>
          </p:nvSpPr>
          <p:spPr>
            <a:xfrm>
              <a:off x="3300875" y="3931175"/>
              <a:ext cx="233525" cy="361650"/>
            </a:xfrm>
            <a:custGeom>
              <a:avLst/>
              <a:gdLst/>
              <a:ahLst/>
              <a:cxnLst/>
              <a:rect l="l" t="t" r="r" b="b"/>
              <a:pathLst>
                <a:path w="9341" h="14466" extrusionOk="0">
                  <a:moveTo>
                    <a:pt x="5739" y="0"/>
                  </a:moveTo>
                  <a:cubicBezTo>
                    <a:pt x="5485" y="0"/>
                    <a:pt x="5216" y="47"/>
                    <a:pt x="4937" y="151"/>
                  </a:cubicBezTo>
                  <a:cubicBezTo>
                    <a:pt x="4937" y="151"/>
                    <a:pt x="301" y="8690"/>
                    <a:pt x="1" y="11759"/>
                  </a:cubicBezTo>
                  <a:lnTo>
                    <a:pt x="1" y="12559"/>
                  </a:lnTo>
                  <a:cubicBezTo>
                    <a:pt x="34" y="12659"/>
                    <a:pt x="67" y="12760"/>
                    <a:pt x="101" y="12860"/>
                  </a:cubicBezTo>
                  <a:cubicBezTo>
                    <a:pt x="544" y="13873"/>
                    <a:pt x="1770" y="14466"/>
                    <a:pt x="2920" y="14466"/>
                  </a:cubicBezTo>
                  <a:cubicBezTo>
                    <a:pt x="2981" y="14466"/>
                    <a:pt x="3042" y="14464"/>
                    <a:pt x="3103" y="14461"/>
                  </a:cubicBezTo>
                  <a:cubicBezTo>
                    <a:pt x="5438" y="14361"/>
                    <a:pt x="7239" y="12359"/>
                    <a:pt x="7106" y="9991"/>
                  </a:cubicBezTo>
                  <a:cubicBezTo>
                    <a:pt x="7072" y="9390"/>
                    <a:pt x="6905" y="8757"/>
                    <a:pt x="6605" y="8223"/>
                  </a:cubicBezTo>
                  <a:cubicBezTo>
                    <a:pt x="7139" y="8223"/>
                    <a:pt x="7639" y="8023"/>
                    <a:pt x="8040" y="7689"/>
                  </a:cubicBezTo>
                  <a:cubicBezTo>
                    <a:pt x="8573" y="7289"/>
                    <a:pt x="9174" y="6855"/>
                    <a:pt x="9274" y="6188"/>
                  </a:cubicBezTo>
                  <a:cubicBezTo>
                    <a:pt x="9340" y="5588"/>
                    <a:pt x="9074" y="4987"/>
                    <a:pt x="8573" y="4620"/>
                  </a:cubicBezTo>
                  <a:cubicBezTo>
                    <a:pt x="8073" y="4253"/>
                    <a:pt x="7539" y="4020"/>
                    <a:pt x="6972" y="3853"/>
                  </a:cubicBezTo>
                  <a:cubicBezTo>
                    <a:pt x="8705" y="2561"/>
                    <a:pt x="7619" y="0"/>
                    <a:pt x="573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396;p73">
              <a:extLst>
                <a:ext uri="{FF2B5EF4-FFF2-40B4-BE49-F238E27FC236}">
                  <a16:creationId xmlns:a16="http://schemas.microsoft.com/office/drawing/2014/main" id="{D5162B92-6184-48B8-A766-7EFE9B736FBD}"/>
                </a:ext>
              </a:extLst>
            </p:cNvPr>
            <p:cNvSpPr/>
            <p:nvPr/>
          </p:nvSpPr>
          <p:spPr>
            <a:xfrm>
              <a:off x="4003875" y="2229550"/>
              <a:ext cx="1057450" cy="411775"/>
            </a:xfrm>
            <a:custGeom>
              <a:avLst/>
              <a:gdLst/>
              <a:ahLst/>
              <a:cxnLst/>
              <a:rect l="l" t="t" r="r" b="b"/>
              <a:pathLst>
                <a:path w="42298" h="16471" extrusionOk="0">
                  <a:moveTo>
                    <a:pt x="41930" y="0"/>
                  </a:moveTo>
                  <a:lnTo>
                    <a:pt x="24918" y="2802"/>
                  </a:lnTo>
                  <a:cubicBezTo>
                    <a:pt x="24918" y="2802"/>
                    <a:pt x="13410" y="5571"/>
                    <a:pt x="10408" y="6438"/>
                  </a:cubicBezTo>
                  <a:cubicBezTo>
                    <a:pt x="7372" y="7339"/>
                    <a:pt x="2369" y="7505"/>
                    <a:pt x="2369" y="7505"/>
                  </a:cubicBezTo>
                  <a:lnTo>
                    <a:pt x="1" y="12742"/>
                  </a:lnTo>
                  <a:lnTo>
                    <a:pt x="1802" y="16412"/>
                  </a:lnTo>
                  <a:cubicBezTo>
                    <a:pt x="1972" y="16451"/>
                    <a:pt x="2187" y="16470"/>
                    <a:pt x="2440" y="16470"/>
                  </a:cubicBezTo>
                  <a:cubicBezTo>
                    <a:pt x="6442" y="16470"/>
                    <a:pt x="20113" y="11774"/>
                    <a:pt x="23250" y="10708"/>
                  </a:cubicBezTo>
                  <a:cubicBezTo>
                    <a:pt x="26586" y="9540"/>
                    <a:pt x="42297" y="4770"/>
                    <a:pt x="42297" y="4770"/>
                  </a:cubicBezTo>
                  <a:lnTo>
                    <a:pt x="41930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397;p73">
              <a:extLst>
                <a:ext uri="{FF2B5EF4-FFF2-40B4-BE49-F238E27FC236}">
                  <a16:creationId xmlns:a16="http://schemas.microsoft.com/office/drawing/2014/main" id="{C8070152-6A9C-48D2-ADB8-1F28EC682F20}"/>
                </a:ext>
              </a:extLst>
            </p:cNvPr>
            <p:cNvSpPr/>
            <p:nvPr/>
          </p:nvSpPr>
          <p:spPr>
            <a:xfrm>
              <a:off x="5033775" y="2068600"/>
              <a:ext cx="241875" cy="277100"/>
            </a:xfrm>
            <a:custGeom>
              <a:avLst/>
              <a:gdLst/>
              <a:ahLst/>
              <a:cxnLst/>
              <a:rect l="l" t="t" r="r" b="b"/>
              <a:pathLst>
                <a:path w="9675" h="11084" extrusionOk="0">
                  <a:moveTo>
                    <a:pt x="7639" y="0"/>
                  </a:moveTo>
                  <a:lnTo>
                    <a:pt x="5571" y="1001"/>
                  </a:lnTo>
                  <a:cubicBezTo>
                    <a:pt x="5037" y="1568"/>
                    <a:pt x="4470" y="2068"/>
                    <a:pt x="3870" y="2569"/>
                  </a:cubicBezTo>
                  <a:cubicBezTo>
                    <a:pt x="2903" y="3436"/>
                    <a:pt x="2035" y="4370"/>
                    <a:pt x="1235" y="5404"/>
                  </a:cubicBezTo>
                  <a:lnTo>
                    <a:pt x="1" y="6538"/>
                  </a:lnTo>
                  <a:lnTo>
                    <a:pt x="801" y="11075"/>
                  </a:lnTo>
                  <a:cubicBezTo>
                    <a:pt x="890" y="11080"/>
                    <a:pt x="980" y="11083"/>
                    <a:pt x="1070" y="11083"/>
                  </a:cubicBezTo>
                  <a:cubicBezTo>
                    <a:pt x="1522" y="11083"/>
                    <a:pt x="1985" y="11014"/>
                    <a:pt x="2402" y="10875"/>
                  </a:cubicBezTo>
                  <a:cubicBezTo>
                    <a:pt x="3036" y="10574"/>
                    <a:pt x="3970" y="9373"/>
                    <a:pt x="3970" y="9373"/>
                  </a:cubicBezTo>
                  <a:lnTo>
                    <a:pt x="5705" y="9240"/>
                  </a:lnTo>
                  <a:cubicBezTo>
                    <a:pt x="5938" y="9240"/>
                    <a:pt x="6105" y="9140"/>
                    <a:pt x="6272" y="9007"/>
                  </a:cubicBezTo>
                  <a:cubicBezTo>
                    <a:pt x="6605" y="8706"/>
                    <a:pt x="6739" y="8273"/>
                    <a:pt x="6705" y="7839"/>
                  </a:cubicBezTo>
                  <a:cubicBezTo>
                    <a:pt x="7806" y="7172"/>
                    <a:pt x="7172" y="6371"/>
                    <a:pt x="7172" y="6371"/>
                  </a:cubicBezTo>
                  <a:cubicBezTo>
                    <a:pt x="7506" y="6338"/>
                    <a:pt x="7839" y="6171"/>
                    <a:pt x="8073" y="5871"/>
                  </a:cubicBezTo>
                  <a:cubicBezTo>
                    <a:pt x="8273" y="5571"/>
                    <a:pt x="8240" y="5170"/>
                    <a:pt x="8006" y="4904"/>
                  </a:cubicBezTo>
                  <a:cubicBezTo>
                    <a:pt x="7877" y="4666"/>
                    <a:pt x="7161" y="4624"/>
                    <a:pt x="6671" y="4624"/>
                  </a:cubicBezTo>
                  <a:cubicBezTo>
                    <a:pt x="6404" y="4624"/>
                    <a:pt x="6205" y="4637"/>
                    <a:pt x="6205" y="4637"/>
                  </a:cubicBezTo>
                  <a:lnTo>
                    <a:pt x="6105" y="4170"/>
                  </a:lnTo>
                  <a:cubicBezTo>
                    <a:pt x="6105" y="4170"/>
                    <a:pt x="8573" y="2235"/>
                    <a:pt x="9107" y="1801"/>
                  </a:cubicBezTo>
                  <a:cubicBezTo>
                    <a:pt x="9641" y="1368"/>
                    <a:pt x="9674" y="701"/>
                    <a:pt x="9407" y="634"/>
                  </a:cubicBezTo>
                  <a:cubicBezTo>
                    <a:pt x="9394" y="631"/>
                    <a:pt x="9377" y="629"/>
                    <a:pt x="9359" y="629"/>
                  </a:cubicBezTo>
                  <a:cubicBezTo>
                    <a:pt x="8974" y="629"/>
                    <a:pt x="7606" y="1268"/>
                    <a:pt x="7606" y="1268"/>
                  </a:cubicBezTo>
                  <a:cubicBezTo>
                    <a:pt x="7906" y="901"/>
                    <a:pt x="7906" y="367"/>
                    <a:pt x="7639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398;p73">
              <a:extLst>
                <a:ext uri="{FF2B5EF4-FFF2-40B4-BE49-F238E27FC236}">
                  <a16:creationId xmlns:a16="http://schemas.microsoft.com/office/drawing/2014/main" id="{F10FEFEA-2EE3-49B5-B7F3-0CFD5798493E}"/>
                </a:ext>
              </a:extLst>
            </p:cNvPr>
            <p:cNvSpPr/>
            <p:nvPr/>
          </p:nvSpPr>
          <p:spPr>
            <a:xfrm>
              <a:off x="5111325" y="2098600"/>
              <a:ext cx="113450" cy="160150"/>
            </a:xfrm>
            <a:custGeom>
              <a:avLst/>
              <a:gdLst/>
              <a:ahLst/>
              <a:cxnLst/>
              <a:rect l="l" t="t" r="r" b="b"/>
              <a:pathLst>
                <a:path w="4538" h="6406" extrusionOk="0">
                  <a:moveTo>
                    <a:pt x="4537" y="1"/>
                  </a:moveTo>
                  <a:lnTo>
                    <a:pt x="4537" y="1"/>
                  </a:lnTo>
                  <a:cubicBezTo>
                    <a:pt x="4270" y="301"/>
                    <a:pt x="4004" y="568"/>
                    <a:pt x="3703" y="802"/>
                  </a:cubicBezTo>
                  <a:cubicBezTo>
                    <a:pt x="3370" y="1068"/>
                    <a:pt x="3036" y="1369"/>
                    <a:pt x="2769" y="1669"/>
                  </a:cubicBezTo>
                  <a:cubicBezTo>
                    <a:pt x="2436" y="2102"/>
                    <a:pt x="2169" y="2569"/>
                    <a:pt x="2069" y="3070"/>
                  </a:cubicBezTo>
                  <a:cubicBezTo>
                    <a:pt x="1935" y="3570"/>
                    <a:pt x="1735" y="4071"/>
                    <a:pt x="1535" y="4538"/>
                  </a:cubicBezTo>
                  <a:cubicBezTo>
                    <a:pt x="1335" y="4904"/>
                    <a:pt x="1102" y="5238"/>
                    <a:pt x="835" y="5572"/>
                  </a:cubicBezTo>
                  <a:cubicBezTo>
                    <a:pt x="368" y="6105"/>
                    <a:pt x="1" y="6372"/>
                    <a:pt x="1" y="6406"/>
                  </a:cubicBezTo>
                  <a:cubicBezTo>
                    <a:pt x="101" y="6372"/>
                    <a:pt x="201" y="6305"/>
                    <a:pt x="268" y="6239"/>
                  </a:cubicBezTo>
                  <a:cubicBezTo>
                    <a:pt x="501" y="6072"/>
                    <a:pt x="735" y="5872"/>
                    <a:pt x="935" y="5672"/>
                  </a:cubicBezTo>
                  <a:cubicBezTo>
                    <a:pt x="1202" y="5338"/>
                    <a:pt x="1468" y="5005"/>
                    <a:pt x="1669" y="4604"/>
                  </a:cubicBezTo>
                  <a:cubicBezTo>
                    <a:pt x="1902" y="4137"/>
                    <a:pt x="2102" y="3670"/>
                    <a:pt x="2236" y="3137"/>
                  </a:cubicBezTo>
                  <a:cubicBezTo>
                    <a:pt x="2336" y="2670"/>
                    <a:pt x="2569" y="2203"/>
                    <a:pt x="2869" y="1802"/>
                  </a:cubicBezTo>
                  <a:cubicBezTo>
                    <a:pt x="3170" y="1469"/>
                    <a:pt x="3470" y="1202"/>
                    <a:pt x="3770" y="902"/>
                  </a:cubicBezTo>
                  <a:cubicBezTo>
                    <a:pt x="4104" y="668"/>
                    <a:pt x="4337" y="368"/>
                    <a:pt x="453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399;p73">
              <a:extLst>
                <a:ext uri="{FF2B5EF4-FFF2-40B4-BE49-F238E27FC236}">
                  <a16:creationId xmlns:a16="http://schemas.microsoft.com/office/drawing/2014/main" id="{D5235CCB-BAEA-44B0-9E83-03734A97FFAA}"/>
                </a:ext>
              </a:extLst>
            </p:cNvPr>
            <p:cNvSpPr/>
            <p:nvPr/>
          </p:nvSpPr>
          <p:spPr>
            <a:xfrm>
              <a:off x="5118000" y="2232050"/>
              <a:ext cx="84250" cy="46725"/>
            </a:xfrm>
            <a:custGeom>
              <a:avLst/>
              <a:gdLst/>
              <a:ahLst/>
              <a:cxnLst/>
              <a:rect l="l" t="t" r="r" b="b"/>
              <a:pathLst>
                <a:path w="3370" h="1869" extrusionOk="0">
                  <a:moveTo>
                    <a:pt x="2169" y="0"/>
                  </a:moveTo>
                  <a:cubicBezTo>
                    <a:pt x="1869" y="0"/>
                    <a:pt x="1568" y="33"/>
                    <a:pt x="1268" y="100"/>
                  </a:cubicBezTo>
                  <a:lnTo>
                    <a:pt x="835" y="234"/>
                  </a:lnTo>
                  <a:cubicBezTo>
                    <a:pt x="668" y="267"/>
                    <a:pt x="501" y="367"/>
                    <a:pt x="368" y="500"/>
                  </a:cubicBezTo>
                  <a:cubicBezTo>
                    <a:pt x="167" y="634"/>
                    <a:pt x="67" y="834"/>
                    <a:pt x="34" y="1034"/>
                  </a:cubicBezTo>
                  <a:cubicBezTo>
                    <a:pt x="1" y="1268"/>
                    <a:pt x="134" y="1501"/>
                    <a:pt x="334" y="1635"/>
                  </a:cubicBezTo>
                  <a:cubicBezTo>
                    <a:pt x="534" y="1768"/>
                    <a:pt x="734" y="1835"/>
                    <a:pt x="968" y="1868"/>
                  </a:cubicBezTo>
                  <a:lnTo>
                    <a:pt x="1568" y="1868"/>
                  </a:lnTo>
                  <a:cubicBezTo>
                    <a:pt x="1902" y="1835"/>
                    <a:pt x="2202" y="1768"/>
                    <a:pt x="2536" y="1668"/>
                  </a:cubicBezTo>
                  <a:cubicBezTo>
                    <a:pt x="2836" y="1568"/>
                    <a:pt x="3103" y="1434"/>
                    <a:pt x="3370" y="1268"/>
                  </a:cubicBezTo>
                  <a:cubicBezTo>
                    <a:pt x="3367" y="1265"/>
                    <a:pt x="3362" y="1263"/>
                    <a:pt x="3355" y="1263"/>
                  </a:cubicBezTo>
                  <a:cubicBezTo>
                    <a:pt x="3282" y="1263"/>
                    <a:pt x="2989" y="1413"/>
                    <a:pt x="2502" y="1535"/>
                  </a:cubicBezTo>
                  <a:cubicBezTo>
                    <a:pt x="2202" y="1635"/>
                    <a:pt x="1869" y="1668"/>
                    <a:pt x="1568" y="1701"/>
                  </a:cubicBezTo>
                  <a:cubicBezTo>
                    <a:pt x="1502" y="1707"/>
                    <a:pt x="1436" y="1710"/>
                    <a:pt x="1371" y="1710"/>
                  </a:cubicBezTo>
                  <a:cubicBezTo>
                    <a:pt x="1047" y="1710"/>
                    <a:pt x="746" y="1640"/>
                    <a:pt x="468" y="1501"/>
                  </a:cubicBezTo>
                  <a:cubicBezTo>
                    <a:pt x="301" y="1401"/>
                    <a:pt x="234" y="1234"/>
                    <a:pt x="234" y="1034"/>
                  </a:cubicBezTo>
                  <a:cubicBezTo>
                    <a:pt x="267" y="867"/>
                    <a:pt x="368" y="734"/>
                    <a:pt x="468" y="634"/>
                  </a:cubicBezTo>
                  <a:cubicBezTo>
                    <a:pt x="601" y="500"/>
                    <a:pt x="734" y="434"/>
                    <a:pt x="901" y="367"/>
                  </a:cubicBezTo>
                  <a:lnTo>
                    <a:pt x="1302" y="234"/>
                  </a:lnTo>
                  <a:cubicBezTo>
                    <a:pt x="1869" y="100"/>
                    <a:pt x="2169" y="33"/>
                    <a:pt x="21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00;p73">
              <a:extLst>
                <a:ext uri="{FF2B5EF4-FFF2-40B4-BE49-F238E27FC236}">
                  <a16:creationId xmlns:a16="http://schemas.microsoft.com/office/drawing/2014/main" id="{F6919C4C-5EA4-4575-85CA-4BCAB5811EC7}"/>
                </a:ext>
              </a:extLst>
            </p:cNvPr>
            <p:cNvSpPr/>
            <p:nvPr/>
          </p:nvSpPr>
          <p:spPr>
            <a:xfrm>
              <a:off x="5153850" y="2186175"/>
              <a:ext cx="60075" cy="48400"/>
            </a:xfrm>
            <a:custGeom>
              <a:avLst/>
              <a:gdLst/>
              <a:ahLst/>
              <a:cxnLst/>
              <a:rect l="l" t="t" r="r" b="b"/>
              <a:pathLst>
                <a:path w="2403" h="1936" extrusionOk="0">
                  <a:moveTo>
                    <a:pt x="1369" y="0"/>
                  </a:moveTo>
                  <a:cubicBezTo>
                    <a:pt x="1135" y="0"/>
                    <a:pt x="902" y="67"/>
                    <a:pt x="735" y="167"/>
                  </a:cubicBezTo>
                  <a:cubicBezTo>
                    <a:pt x="501" y="267"/>
                    <a:pt x="301" y="467"/>
                    <a:pt x="168" y="668"/>
                  </a:cubicBezTo>
                  <a:cubicBezTo>
                    <a:pt x="1" y="968"/>
                    <a:pt x="1" y="1335"/>
                    <a:pt x="201" y="1602"/>
                  </a:cubicBezTo>
                  <a:cubicBezTo>
                    <a:pt x="435" y="1835"/>
                    <a:pt x="735" y="1935"/>
                    <a:pt x="1035" y="1935"/>
                  </a:cubicBezTo>
                  <a:cubicBezTo>
                    <a:pt x="1302" y="1935"/>
                    <a:pt x="1535" y="1902"/>
                    <a:pt x="1769" y="1868"/>
                  </a:cubicBezTo>
                  <a:cubicBezTo>
                    <a:pt x="2002" y="1868"/>
                    <a:pt x="2203" y="1802"/>
                    <a:pt x="2403" y="1702"/>
                  </a:cubicBezTo>
                  <a:cubicBezTo>
                    <a:pt x="2203" y="1702"/>
                    <a:pt x="1969" y="1702"/>
                    <a:pt x="1769" y="1735"/>
                  </a:cubicBezTo>
                  <a:cubicBezTo>
                    <a:pt x="1652" y="1752"/>
                    <a:pt x="1535" y="1760"/>
                    <a:pt x="1419" y="1760"/>
                  </a:cubicBezTo>
                  <a:cubicBezTo>
                    <a:pt x="1302" y="1760"/>
                    <a:pt x="1185" y="1752"/>
                    <a:pt x="1068" y="1735"/>
                  </a:cubicBezTo>
                  <a:cubicBezTo>
                    <a:pt x="1035" y="1739"/>
                    <a:pt x="1001" y="1741"/>
                    <a:pt x="968" y="1741"/>
                  </a:cubicBezTo>
                  <a:cubicBezTo>
                    <a:pt x="743" y="1741"/>
                    <a:pt x="543" y="1643"/>
                    <a:pt x="368" y="1468"/>
                  </a:cubicBezTo>
                  <a:cubicBezTo>
                    <a:pt x="234" y="1268"/>
                    <a:pt x="201" y="968"/>
                    <a:pt x="335" y="768"/>
                  </a:cubicBezTo>
                  <a:cubicBezTo>
                    <a:pt x="435" y="568"/>
                    <a:pt x="601" y="401"/>
                    <a:pt x="802" y="301"/>
                  </a:cubicBezTo>
                  <a:cubicBezTo>
                    <a:pt x="1135" y="101"/>
                    <a:pt x="1369" y="34"/>
                    <a:pt x="13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01;p73">
              <a:extLst>
                <a:ext uri="{FF2B5EF4-FFF2-40B4-BE49-F238E27FC236}">
                  <a16:creationId xmlns:a16="http://schemas.microsoft.com/office/drawing/2014/main" id="{D91626A6-4226-4BA8-B6BE-02CA0A174CD1}"/>
                </a:ext>
              </a:extLst>
            </p:cNvPr>
            <p:cNvSpPr/>
            <p:nvPr/>
          </p:nvSpPr>
          <p:spPr>
            <a:xfrm>
              <a:off x="5125500" y="2275975"/>
              <a:ext cx="59250" cy="30525"/>
            </a:xfrm>
            <a:custGeom>
              <a:avLst/>
              <a:gdLst/>
              <a:ahLst/>
              <a:cxnLst/>
              <a:rect l="l" t="t" r="r" b="b"/>
              <a:pathLst>
                <a:path w="2370" h="1221" extrusionOk="0">
                  <a:moveTo>
                    <a:pt x="664" y="1"/>
                  </a:moveTo>
                  <a:cubicBezTo>
                    <a:pt x="569" y="1"/>
                    <a:pt x="444" y="25"/>
                    <a:pt x="301" y="111"/>
                  </a:cubicBezTo>
                  <a:cubicBezTo>
                    <a:pt x="134" y="245"/>
                    <a:pt x="1" y="445"/>
                    <a:pt x="1" y="678"/>
                  </a:cubicBezTo>
                  <a:cubicBezTo>
                    <a:pt x="1" y="812"/>
                    <a:pt x="34" y="945"/>
                    <a:pt x="101" y="1045"/>
                  </a:cubicBezTo>
                  <a:cubicBezTo>
                    <a:pt x="184" y="1156"/>
                    <a:pt x="312" y="1220"/>
                    <a:pt x="449" y="1220"/>
                  </a:cubicBezTo>
                  <a:cubicBezTo>
                    <a:pt x="477" y="1220"/>
                    <a:pt x="506" y="1218"/>
                    <a:pt x="535" y="1212"/>
                  </a:cubicBezTo>
                  <a:cubicBezTo>
                    <a:pt x="968" y="1212"/>
                    <a:pt x="1402" y="1179"/>
                    <a:pt x="1835" y="1045"/>
                  </a:cubicBezTo>
                  <a:cubicBezTo>
                    <a:pt x="2002" y="1045"/>
                    <a:pt x="2202" y="978"/>
                    <a:pt x="2369" y="912"/>
                  </a:cubicBezTo>
                  <a:cubicBezTo>
                    <a:pt x="2269" y="895"/>
                    <a:pt x="2169" y="887"/>
                    <a:pt x="2069" y="887"/>
                  </a:cubicBezTo>
                  <a:cubicBezTo>
                    <a:pt x="1969" y="887"/>
                    <a:pt x="1869" y="895"/>
                    <a:pt x="1769" y="912"/>
                  </a:cubicBezTo>
                  <a:cubicBezTo>
                    <a:pt x="1469" y="987"/>
                    <a:pt x="1150" y="1024"/>
                    <a:pt x="840" y="1024"/>
                  </a:cubicBezTo>
                  <a:cubicBezTo>
                    <a:pt x="737" y="1024"/>
                    <a:pt x="635" y="1020"/>
                    <a:pt x="535" y="1012"/>
                  </a:cubicBezTo>
                  <a:cubicBezTo>
                    <a:pt x="510" y="1020"/>
                    <a:pt x="485" y="1024"/>
                    <a:pt x="460" y="1024"/>
                  </a:cubicBezTo>
                  <a:cubicBezTo>
                    <a:pt x="387" y="1024"/>
                    <a:pt x="318" y="987"/>
                    <a:pt x="268" y="912"/>
                  </a:cubicBezTo>
                  <a:cubicBezTo>
                    <a:pt x="201" y="845"/>
                    <a:pt x="168" y="745"/>
                    <a:pt x="168" y="678"/>
                  </a:cubicBezTo>
                  <a:cubicBezTo>
                    <a:pt x="168" y="478"/>
                    <a:pt x="268" y="345"/>
                    <a:pt x="401" y="211"/>
                  </a:cubicBezTo>
                  <a:cubicBezTo>
                    <a:pt x="535" y="144"/>
                    <a:pt x="701" y="78"/>
                    <a:pt x="868" y="44"/>
                  </a:cubicBezTo>
                  <a:cubicBezTo>
                    <a:pt x="868" y="44"/>
                    <a:pt x="792" y="1"/>
                    <a:pt x="66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402;p73">
              <a:extLst>
                <a:ext uri="{FF2B5EF4-FFF2-40B4-BE49-F238E27FC236}">
                  <a16:creationId xmlns:a16="http://schemas.microsoft.com/office/drawing/2014/main" id="{19EB78DC-B3F8-41C5-B4A3-8E131360F100}"/>
                </a:ext>
              </a:extLst>
            </p:cNvPr>
            <p:cNvSpPr/>
            <p:nvPr/>
          </p:nvSpPr>
          <p:spPr>
            <a:xfrm>
              <a:off x="4460025" y="2251225"/>
              <a:ext cx="458700" cy="160225"/>
            </a:xfrm>
            <a:custGeom>
              <a:avLst/>
              <a:gdLst/>
              <a:ahLst/>
              <a:cxnLst/>
              <a:rect l="l" t="t" r="r" b="b"/>
              <a:pathLst>
                <a:path w="18348" h="6409" extrusionOk="0">
                  <a:moveTo>
                    <a:pt x="18014" y="0"/>
                  </a:moveTo>
                  <a:lnTo>
                    <a:pt x="6572" y="1902"/>
                  </a:lnTo>
                  <a:lnTo>
                    <a:pt x="1" y="3570"/>
                  </a:lnTo>
                  <a:cubicBezTo>
                    <a:pt x="435" y="5137"/>
                    <a:pt x="2269" y="6305"/>
                    <a:pt x="3870" y="6405"/>
                  </a:cubicBezTo>
                  <a:cubicBezTo>
                    <a:pt x="3924" y="6407"/>
                    <a:pt x="3977" y="6408"/>
                    <a:pt x="4031" y="6408"/>
                  </a:cubicBezTo>
                  <a:cubicBezTo>
                    <a:pt x="5667" y="6408"/>
                    <a:pt x="7126" y="5423"/>
                    <a:pt x="7740" y="3936"/>
                  </a:cubicBezTo>
                  <a:cubicBezTo>
                    <a:pt x="8465" y="4736"/>
                    <a:pt x="9460" y="5142"/>
                    <a:pt x="10465" y="5142"/>
                  </a:cubicBezTo>
                  <a:cubicBezTo>
                    <a:pt x="11262" y="5142"/>
                    <a:pt x="12064" y="4887"/>
                    <a:pt x="12743" y="4370"/>
                  </a:cubicBezTo>
                  <a:cubicBezTo>
                    <a:pt x="13310" y="3870"/>
                    <a:pt x="13744" y="3203"/>
                    <a:pt x="14444" y="2902"/>
                  </a:cubicBezTo>
                  <a:cubicBezTo>
                    <a:pt x="15145" y="2636"/>
                    <a:pt x="15912" y="2802"/>
                    <a:pt x="16613" y="2569"/>
                  </a:cubicBezTo>
                  <a:cubicBezTo>
                    <a:pt x="17713" y="2235"/>
                    <a:pt x="18347" y="1101"/>
                    <a:pt x="1801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03;p73">
              <a:extLst>
                <a:ext uri="{FF2B5EF4-FFF2-40B4-BE49-F238E27FC236}">
                  <a16:creationId xmlns:a16="http://schemas.microsoft.com/office/drawing/2014/main" id="{BEBFFED2-677E-4D54-91CF-7360E0280C75}"/>
                </a:ext>
              </a:extLst>
            </p:cNvPr>
            <p:cNvSpPr/>
            <p:nvPr/>
          </p:nvSpPr>
          <p:spPr>
            <a:xfrm>
              <a:off x="4856150" y="2319350"/>
              <a:ext cx="158475" cy="92850"/>
            </a:xfrm>
            <a:custGeom>
              <a:avLst/>
              <a:gdLst/>
              <a:ahLst/>
              <a:cxnLst/>
              <a:rect l="l" t="t" r="r" b="b"/>
              <a:pathLst>
                <a:path w="6339" h="3714" extrusionOk="0">
                  <a:moveTo>
                    <a:pt x="4470" y="1"/>
                  </a:moveTo>
                  <a:cubicBezTo>
                    <a:pt x="3510" y="1"/>
                    <a:pt x="2551" y="661"/>
                    <a:pt x="2602" y="1945"/>
                  </a:cubicBezTo>
                  <a:cubicBezTo>
                    <a:pt x="2419" y="1897"/>
                    <a:pt x="2235" y="1873"/>
                    <a:pt x="2055" y="1873"/>
                  </a:cubicBezTo>
                  <a:cubicBezTo>
                    <a:pt x="1123" y="1873"/>
                    <a:pt x="285" y="2496"/>
                    <a:pt x="34" y="3446"/>
                  </a:cubicBezTo>
                  <a:cubicBezTo>
                    <a:pt x="0" y="3513"/>
                    <a:pt x="0" y="3613"/>
                    <a:pt x="0" y="3713"/>
                  </a:cubicBezTo>
                  <a:lnTo>
                    <a:pt x="6338" y="1812"/>
                  </a:lnTo>
                  <a:cubicBezTo>
                    <a:pt x="6290" y="594"/>
                    <a:pt x="5380" y="1"/>
                    <a:pt x="447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04;p73">
              <a:extLst>
                <a:ext uri="{FF2B5EF4-FFF2-40B4-BE49-F238E27FC236}">
                  <a16:creationId xmlns:a16="http://schemas.microsoft.com/office/drawing/2014/main" id="{C8F64B8E-C377-4286-B0C8-C271AB1A8E8E}"/>
                </a:ext>
              </a:extLst>
            </p:cNvPr>
            <p:cNvSpPr/>
            <p:nvPr/>
          </p:nvSpPr>
          <p:spPr>
            <a:xfrm>
              <a:off x="3392600" y="2246225"/>
              <a:ext cx="891500" cy="1185875"/>
            </a:xfrm>
            <a:custGeom>
              <a:avLst/>
              <a:gdLst/>
              <a:ahLst/>
              <a:cxnLst/>
              <a:rect l="l" t="t" r="r" b="b"/>
              <a:pathLst>
                <a:path w="35660" h="47435" extrusionOk="0">
                  <a:moveTo>
                    <a:pt x="5905" y="0"/>
                  </a:moveTo>
                  <a:lnTo>
                    <a:pt x="1" y="9841"/>
                  </a:lnTo>
                  <a:lnTo>
                    <a:pt x="4237" y="14611"/>
                  </a:lnTo>
                  <a:cubicBezTo>
                    <a:pt x="4237" y="14611"/>
                    <a:pt x="2936" y="18413"/>
                    <a:pt x="2069" y="20815"/>
                  </a:cubicBezTo>
                  <a:cubicBezTo>
                    <a:pt x="1202" y="23217"/>
                    <a:pt x="3470" y="27120"/>
                    <a:pt x="4504" y="29822"/>
                  </a:cubicBezTo>
                  <a:cubicBezTo>
                    <a:pt x="5571" y="32523"/>
                    <a:pt x="4104" y="47434"/>
                    <a:pt x="4104" y="47434"/>
                  </a:cubicBezTo>
                  <a:cubicBezTo>
                    <a:pt x="5305" y="46600"/>
                    <a:pt x="7539" y="41830"/>
                    <a:pt x="18214" y="39695"/>
                  </a:cubicBezTo>
                  <a:cubicBezTo>
                    <a:pt x="19509" y="39436"/>
                    <a:pt x="20868" y="39311"/>
                    <a:pt x="22085" y="39311"/>
                  </a:cubicBezTo>
                  <a:cubicBezTo>
                    <a:pt x="23218" y="39311"/>
                    <a:pt x="24228" y="39419"/>
                    <a:pt x="24952" y="39629"/>
                  </a:cubicBezTo>
                  <a:cubicBezTo>
                    <a:pt x="29866" y="41004"/>
                    <a:pt x="30243" y="43667"/>
                    <a:pt x="30319" y="43667"/>
                  </a:cubicBezTo>
                  <a:cubicBezTo>
                    <a:pt x="30320" y="43667"/>
                    <a:pt x="30321" y="43667"/>
                    <a:pt x="30322" y="43665"/>
                  </a:cubicBezTo>
                  <a:cubicBezTo>
                    <a:pt x="30856" y="42797"/>
                    <a:pt x="27120" y="35325"/>
                    <a:pt x="25319" y="30422"/>
                  </a:cubicBezTo>
                  <a:cubicBezTo>
                    <a:pt x="24452" y="28054"/>
                    <a:pt x="25152" y="24418"/>
                    <a:pt x="25152" y="24418"/>
                  </a:cubicBezTo>
                  <a:lnTo>
                    <a:pt x="26720" y="17746"/>
                  </a:lnTo>
                  <a:lnTo>
                    <a:pt x="35660" y="15811"/>
                  </a:lnTo>
                  <a:cubicBezTo>
                    <a:pt x="33024" y="13577"/>
                    <a:pt x="35193" y="5237"/>
                    <a:pt x="35193" y="5237"/>
                  </a:cubicBezTo>
                  <a:lnTo>
                    <a:pt x="35193" y="5237"/>
                  </a:lnTo>
                  <a:lnTo>
                    <a:pt x="25019" y="5271"/>
                  </a:lnTo>
                  <a:lnTo>
                    <a:pt x="21750" y="5204"/>
                  </a:lnTo>
                  <a:cubicBezTo>
                    <a:pt x="20882" y="6505"/>
                    <a:pt x="19515" y="7405"/>
                    <a:pt x="17947" y="7672"/>
                  </a:cubicBezTo>
                  <a:cubicBezTo>
                    <a:pt x="17136" y="7807"/>
                    <a:pt x="16259" y="7887"/>
                    <a:pt x="15412" y="7887"/>
                  </a:cubicBezTo>
                  <a:cubicBezTo>
                    <a:pt x="13334" y="7887"/>
                    <a:pt x="11446" y="7408"/>
                    <a:pt x="11209" y="6105"/>
                  </a:cubicBezTo>
                  <a:lnTo>
                    <a:pt x="11209" y="407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405;p73">
              <a:extLst>
                <a:ext uri="{FF2B5EF4-FFF2-40B4-BE49-F238E27FC236}">
                  <a16:creationId xmlns:a16="http://schemas.microsoft.com/office/drawing/2014/main" id="{C0416699-1816-4D36-B3CF-CACE0646B5B1}"/>
                </a:ext>
              </a:extLst>
            </p:cNvPr>
            <p:cNvSpPr/>
            <p:nvPr/>
          </p:nvSpPr>
          <p:spPr>
            <a:xfrm>
              <a:off x="3582750" y="2729050"/>
              <a:ext cx="167625" cy="161600"/>
            </a:xfrm>
            <a:custGeom>
              <a:avLst/>
              <a:gdLst/>
              <a:ahLst/>
              <a:cxnLst/>
              <a:rect l="l" t="t" r="r" b="b"/>
              <a:pathLst>
                <a:path w="6705" h="6464" extrusionOk="0">
                  <a:moveTo>
                    <a:pt x="34" y="1"/>
                  </a:moveTo>
                  <a:cubicBezTo>
                    <a:pt x="34" y="134"/>
                    <a:pt x="0" y="268"/>
                    <a:pt x="34" y="401"/>
                  </a:cubicBezTo>
                  <a:cubicBezTo>
                    <a:pt x="34" y="768"/>
                    <a:pt x="100" y="1135"/>
                    <a:pt x="167" y="1502"/>
                  </a:cubicBezTo>
                  <a:cubicBezTo>
                    <a:pt x="467" y="2703"/>
                    <a:pt x="1101" y="3804"/>
                    <a:pt x="2002" y="4638"/>
                  </a:cubicBezTo>
                  <a:cubicBezTo>
                    <a:pt x="2902" y="5472"/>
                    <a:pt x="4003" y="6039"/>
                    <a:pt x="5204" y="6306"/>
                  </a:cubicBezTo>
                  <a:cubicBezTo>
                    <a:pt x="5571" y="6406"/>
                    <a:pt x="5938" y="6439"/>
                    <a:pt x="6305" y="6439"/>
                  </a:cubicBezTo>
                  <a:cubicBezTo>
                    <a:pt x="6371" y="6456"/>
                    <a:pt x="6438" y="6464"/>
                    <a:pt x="6505" y="6464"/>
                  </a:cubicBezTo>
                  <a:cubicBezTo>
                    <a:pt x="6572" y="6464"/>
                    <a:pt x="6638" y="6456"/>
                    <a:pt x="6705" y="6439"/>
                  </a:cubicBezTo>
                  <a:cubicBezTo>
                    <a:pt x="6705" y="6406"/>
                    <a:pt x="6138" y="6406"/>
                    <a:pt x="5237" y="6172"/>
                  </a:cubicBezTo>
                  <a:cubicBezTo>
                    <a:pt x="4070" y="5872"/>
                    <a:pt x="3002" y="5305"/>
                    <a:pt x="2135" y="4504"/>
                  </a:cubicBezTo>
                  <a:cubicBezTo>
                    <a:pt x="1268" y="3670"/>
                    <a:pt x="634" y="2603"/>
                    <a:pt x="300" y="1469"/>
                  </a:cubicBezTo>
                  <a:cubicBezTo>
                    <a:pt x="200" y="968"/>
                    <a:pt x="100" y="468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06;p73">
              <a:extLst>
                <a:ext uri="{FF2B5EF4-FFF2-40B4-BE49-F238E27FC236}">
                  <a16:creationId xmlns:a16="http://schemas.microsoft.com/office/drawing/2014/main" id="{A67161C0-55F0-45F4-9F29-44E2EE07324A}"/>
                </a:ext>
              </a:extLst>
            </p:cNvPr>
            <p:cNvSpPr/>
            <p:nvPr/>
          </p:nvSpPr>
          <p:spPr>
            <a:xfrm>
              <a:off x="3475175" y="2525575"/>
              <a:ext cx="24200" cy="105100"/>
            </a:xfrm>
            <a:custGeom>
              <a:avLst/>
              <a:gdLst/>
              <a:ahLst/>
              <a:cxnLst/>
              <a:rect l="l" t="t" r="r" b="b"/>
              <a:pathLst>
                <a:path w="968" h="4204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68"/>
                    <a:pt x="467" y="1335"/>
                    <a:pt x="634" y="2036"/>
                  </a:cubicBezTo>
                  <a:cubicBezTo>
                    <a:pt x="701" y="2769"/>
                    <a:pt x="701" y="3470"/>
                    <a:pt x="634" y="4204"/>
                  </a:cubicBezTo>
                  <a:cubicBezTo>
                    <a:pt x="901" y="3503"/>
                    <a:pt x="967" y="2736"/>
                    <a:pt x="834" y="2036"/>
                  </a:cubicBezTo>
                  <a:cubicBezTo>
                    <a:pt x="734" y="1268"/>
                    <a:pt x="434" y="56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07;p73">
              <a:extLst>
                <a:ext uri="{FF2B5EF4-FFF2-40B4-BE49-F238E27FC236}">
                  <a16:creationId xmlns:a16="http://schemas.microsoft.com/office/drawing/2014/main" id="{2CB6C5B0-9DCE-462F-9E0D-E2A2B094B135}"/>
                </a:ext>
              </a:extLst>
            </p:cNvPr>
            <p:cNvSpPr/>
            <p:nvPr/>
          </p:nvSpPr>
          <p:spPr>
            <a:xfrm>
              <a:off x="3594425" y="2798275"/>
              <a:ext cx="208500" cy="113075"/>
            </a:xfrm>
            <a:custGeom>
              <a:avLst/>
              <a:gdLst/>
              <a:ahLst/>
              <a:cxnLst/>
              <a:rect l="l" t="t" r="r" b="b"/>
              <a:pathLst>
                <a:path w="8340" h="4523" extrusionOk="0">
                  <a:moveTo>
                    <a:pt x="300" y="1"/>
                  </a:moveTo>
                  <a:cubicBezTo>
                    <a:pt x="0" y="1168"/>
                    <a:pt x="1635" y="3236"/>
                    <a:pt x="3236" y="4004"/>
                  </a:cubicBezTo>
                  <a:cubicBezTo>
                    <a:pt x="4002" y="4347"/>
                    <a:pt x="4819" y="4523"/>
                    <a:pt x="5637" y="4523"/>
                  </a:cubicBezTo>
                  <a:cubicBezTo>
                    <a:pt x="6563" y="4523"/>
                    <a:pt x="7489" y="4298"/>
                    <a:pt x="8339" y="3837"/>
                  </a:cubicBezTo>
                  <a:cubicBezTo>
                    <a:pt x="7039" y="3837"/>
                    <a:pt x="5771" y="3703"/>
                    <a:pt x="4503" y="3436"/>
                  </a:cubicBezTo>
                  <a:cubicBezTo>
                    <a:pt x="3369" y="3203"/>
                    <a:pt x="2335" y="2603"/>
                    <a:pt x="1568" y="1769"/>
                  </a:cubicBezTo>
                  <a:cubicBezTo>
                    <a:pt x="1034" y="1235"/>
                    <a:pt x="601" y="634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08;p73">
              <a:extLst>
                <a:ext uri="{FF2B5EF4-FFF2-40B4-BE49-F238E27FC236}">
                  <a16:creationId xmlns:a16="http://schemas.microsoft.com/office/drawing/2014/main" id="{C0E6A81E-D6E8-4617-8290-FD412B2DF7FA}"/>
                </a:ext>
              </a:extLst>
            </p:cNvPr>
            <p:cNvSpPr/>
            <p:nvPr/>
          </p:nvSpPr>
          <p:spPr>
            <a:xfrm>
              <a:off x="3953000" y="2385475"/>
              <a:ext cx="85925" cy="265225"/>
            </a:xfrm>
            <a:custGeom>
              <a:avLst/>
              <a:gdLst/>
              <a:ahLst/>
              <a:cxnLst/>
              <a:rect l="l" t="t" r="r" b="b"/>
              <a:pathLst>
                <a:path w="3437" h="10609" extrusionOk="0">
                  <a:moveTo>
                    <a:pt x="3437" y="1"/>
                  </a:moveTo>
                  <a:cubicBezTo>
                    <a:pt x="3303" y="68"/>
                    <a:pt x="3170" y="134"/>
                    <a:pt x="3070" y="268"/>
                  </a:cubicBezTo>
                  <a:cubicBezTo>
                    <a:pt x="2703" y="535"/>
                    <a:pt x="2402" y="835"/>
                    <a:pt x="2136" y="1168"/>
                  </a:cubicBezTo>
                  <a:cubicBezTo>
                    <a:pt x="268" y="3470"/>
                    <a:pt x="1" y="6706"/>
                    <a:pt x="1569" y="9241"/>
                  </a:cubicBezTo>
                  <a:cubicBezTo>
                    <a:pt x="1769" y="9608"/>
                    <a:pt x="2036" y="9941"/>
                    <a:pt x="2336" y="10275"/>
                  </a:cubicBezTo>
                  <a:cubicBezTo>
                    <a:pt x="2436" y="10408"/>
                    <a:pt x="2536" y="10508"/>
                    <a:pt x="2669" y="10608"/>
                  </a:cubicBezTo>
                  <a:cubicBezTo>
                    <a:pt x="2302" y="10141"/>
                    <a:pt x="1969" y="9674"/>
                    <a:pt x="1702" y="9174"/>
                  </a:cubicBezTo>
                  <a:cubicBezTo>
                    <a:pt x="268" y="6672"/>
                    <a:pt x="501" y="3537"/>
                    <a:pt x="2269" y="1268"/>
                  </a:cubicBezTo>
                  <a:cubicBezTo>
                    <a:pt x="2636" y="835"/>
                    <a:pt x="3036" y="401"/>
                    <a:pt x="34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09;p73">
              <a:extLst>
                <a:ext uri="{FF2B5EF4-FFF2-40B4-BE49-F238E27FC236}">
                  <a16:creationId xmlns:a16="http://schemas.microsoft.com/office/drawing/2014/main" id="{653A6D58-FE37-4EC0-B8F6-FA154BBAF447}"/>
                </a:ext>
              </a:extLst>
            </p:cNvPr>
            <p:cNvSpPr/>
            <p:nvPr/>
          </p:nvSpPr>
          <p:spPr>
            <a:xfrm>
              <a:off x="3508525" y="2351300"/>
              <a:ext cx="150975" cy="186850"/>
            </a:xfrm>
            <a:custGeom>
              <a:avLst/>
              <a:gdLst/>
              <a:ahLst/>
              <a:cxnLst/>
              <a:rect l="l" t="t" r="r" b="b"/>
              <a:pathLst>
                <a:path w="6039" h="7474" extrusionOk="0">
                  <a:moveTo>
                    <a:pt x="6038" y="0"/>
                  </a:moveTo>
                  <a:lnTo>
                    <a:pt x="6038" y="0"/>
                  </a:lnTo>
                  <a:cubicBezTo>
                    <a:pt x="5905" y="67"/>
                    <a:pt x="5805" y="134"/>
                    <a:pt x="5704" y="234"/>
                  </a:cubicBezTo>
                  <a:cubicBezTo>
                    <a:pt x="5504" y="367"/>
                    <a:pt x="5237" y="601"/>
                    <a:pt x="4904" y="867"/>
                  </a:cubicBezTo>
                  <a:cubicBezTo>
                    <a:pt x="3169" y="2402"/>
                    <a:pt x="1735" y="4203"/>
                    <a:pt x="601" y="6205"/>
                  </a:cubicBezTo>
                  <a:cubicBezTo>
                    <a:pt x="401" y="6572"/>
                    <a:pt x="234" y="6905"/>
                    <a:pt x="134" y="7139"/>
                  </a:cubicBezTo>
                  <a:cubicBezTo>
                    <a:pt x="67" y="7239"/>
                    <a:pt x="0" y="7339"/>
                    <a:pt x="0" y="7472"/>
                  </a:cubicBezTo>
                  <a:cubicBezTo>
                    <a:pt x="0" y="7473"/>
                    <a:pt x="1" y="7474"/>
                    <a:pt x="1" y="7474"/>
                  </a:cubicBezTo>
                  <a:cubicBezTo>
                    <a:pt x="17" y="7474"/>
                    <a:pt x="282" y="6982"/>
                    <a:pt x="734" y="6271"/>
                  </a:cubicBezTo>
                  <a:cubicBezTo>
                    <a:pt x="1335" y="5304"/>
                    <a:pt x="1968" y="4370"/>
                    <a:pt x="2702" y="3503"/>
                  </a:cubicBezTo>
                  <a:cubicBezTo>
                    <a:pt x="3403" y="2602"/>
                    <a:pt x="4170" y="1768"/>
                    <a:pt x="5004" y="1001"/>
                  </a:cubicBezTo>
                  <a:cubicBezTo>
                    <a:pt x="5638" y="400"/>
                    <a:pt x="6038" y="34"/>
                    <a:pt x="60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10;p73">
              <a:extLst>
                <a:ext uri="{FF2B5EF4-FFF2-40B4-BE49-F238E27FC236}">
                  <a16:creationId xmlns:a16="http://schemas.microsoft.com/office/drawing/2014/main" id="{0D496768-EBDE-4E36-B599-FEC23140C5CA}"/>
                </a:ext>
              </a:extLst>
            </p:cNvPr>
            <p:cNvSpPr/>
            <p:nvPr/>
          </p:nvSpPr>
          <p:spPr>
            <a:xfrm>
              <a:off x="3745350" y="2774100"/>
              <a:ext cx="305250" cy="339650"/>
            </a:xfrm>
            <a:custGeom>
              <a:avLst/>
              <a:gdLst/>
              <a:ahLst/>
              <a:cxnLst/>
              <a:rect l="l" t="t" r="r" b="b"/>
              <a:pathLst>
                <a:path w="12210" h="13586" extrusionOk="0">
                  <a:moveTo>
                    <a:pt x="7951" y="1"/>
                  </a:moveTo>
                  <a:cubicBezTo>
                    <a:pt x="7473" y="1"/>
                    <a:pt x="6990" y="108"/>
                    <a:pt x="6539" y="334"/>
                  </a:cubicBezTo>
                  <a:cubicBezTo>
                    <a:pt x="5004" y="1134"/>
                    <a:pt x="4337" y="3002"/>
                    <a:pt x="5104" y="4537"/>
                  </a:cubicBezTo>
                  <a:cubicBezTo>
                    <a:pt x="3904" y="4804"/>
                    <a:pt x="2636" y="5037"/>
                    <a:pt x="1669" y="5771"/>
                  </a:cubicBezTo>
                  <a:cubicBezTo>
                    <a:pt x="668" y="6472"/>
                    <a:pt x="1" y="7806"/>
                    <a:pt x="401" y="8940"/>
                  </a:cubicBezTo>
                  <a:cubicBezTo>
                    <a:pt x="801" y="9841"/>
                    <a:pt x="1602" y="10474"/>
                    <a:pt x="2569" y="10675"/>
                  </a:cubicBezTo>
                  <a:cubicBezTo>
                    <a:pt x="3036" y="10758"/>
                    <a:pt x="3520" y="10800"/>
                    <a:pt x="4004" y="10800"/>
                  </a:cubicBezTo>
                  <a:cubicBezTo>
                    <a:pt x="4487" y="10800"/>
                    <a:pt x="4971" y="10758"/>
                    <a:pt x="5438" y="10675"/>
                  </a:cubicBezTo>
                  <a:cubicBezTo>
                    <a:pt x="5857" y="12530"/>
                    <a:pt x="7480" y="13586"/>
                    <a:pt x="9125" y="13586"/>
                  </a:cubicBezTo>
                  <a:cubicBezTo>
                    <a:pt x="10230" y="13586"/>
                    <a:pt x="11345" y="13108"/>
                    <a:pt x="12109" y="12076"/>
                  </a:cubicBezTo>
                  <a:lnTo>
                    <a:pt x="12210" y="11775"/>
                  </a:lnTo>
                  <a:cubicBezTo>
                    <a:pt x="11676" y="10508"/>
                    <a:pt x="11242" y="9240"/>
                    <a:pt x="10909" y="7906"/>
                  </a:cubicBezTo>
                  <a:cubicBezTo>
                    <a:pt x="10575" y="6372"/>
                    <a:pt x="11142" y="2936"/>
                    <a:pt x="11142" y="2936"/>
                  </a:cubicBezTo>
                  <a:lnTo>
                    <a:pt x="10942" y="2135"/>
                  </a:lnTo>
                  <a:cubicBezTo>
                    <a:pt x="10875" y="2002"/>
                    <a:pt x="10842" y="1868"/>
                    <a:pt x="10775" y="1702"/>
                  </a:cubicBezTo>
                  <a:cubicBezTo>
                    <a:pt x="10210" y="619"/>
                    <a:pt x="9097" y="1"/>
                    <a:pt x="795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11;p73">
              <a:extLst>
                <a:ext uri="{FF2B5EF4-FFF2-40B4-BE49-F238E27FC236}">
                  <a16:creationId xmlns:a16="http://schemas.microsoft.com/office/drawing/2014/main" id="{D8311FEB-575C-495F-949F-BA440565E641}"/>
                </a:ext>
              </a:extLst>
            </p:cNvPr>
            <p:cNvSpPr/>
            <p:nvPr/>
          </p:nvSpPr>
          <p:spPr>
            <a:xfrm>
              <a:off x="3438475" y="2557050"/>
              <a:ext cx="216475" cy="274050"/>
            </a:xfrm>
            <a:custGeom>
              <a:avLst/>
              <a:gdLst/>
              <a:ahLst/>
              <a:cxnLst/>
              <a:rect l="l" t="t" r="r" b="b"/>
              <a:pathLst>
                <a:path w="8659" h="10962" extrusionOk="0">
                  <a:moveTo>
                    <a:pt x="4699" y="0"/>
                  </a:moveTo>
                  <a:cubicBezTo>
                    <a:pt x="3863" y="0"/>
                    <a:pt x="3016" y="299"/>
                    <a:pt x="2335" y="943"/>
                  </a:cubicBezTo>
                  <a:lnTo>
                    <a:pt x="2369" y="2144"/>
                  </a:lnTo>
                  <a:cubicBezTo>
                    <a:pt x="2369" y="2144"/>
                    <a:pt x="167" y="8549"/>
                    <a:pt x="100" y="8782"/>
                  </a:cubicBezTo>
                  <a:lnTo>
                    <a:pt x="100" y="8882"/>
                  </a:lnTo>
                  <a:lnTo>
                    <a:pt x="100" y="9016"/>
                  </a:lnTo>
                  <a:cubicBezTo>
                    <a:pt x="0" y="10017"/>
                    <a:pt x="734" y="10884"/>
                    <a:pt x="1735" y="10951"/>
                  </a:cubicBezTo>
                  <a:cubicBezTo>
                    <a:pt x="1807" y="10958"/>
                    <a:pt x="1880" y="10962"/>
                    <a:pt x="1953" y="10962"/>
                  </a:cubicBezTo>
                  <a:cubicBezTo>
                    <a:pt x="2519" y="10962"/>
                    <a:pt x="3097" y="10738"/>
                    <a:pt x="3570" y="10384"/>
                  </a:cubicBezTo>
                  <a:cubicBezTo>
                    <a:pt x="4537" y="9449"/>
                    <a:pt x="4670" y="7915"/>
                    <a:pt x="3836" y="6814"/>
                  </a:cubicBezTo>
                  <a:lnTo>
                    <a:pt x="3836" y="6814"/>
                  </a:lnTo>
                  <a:cubicBezTo>
                    <a:pt x="4151" y="6900"/>
                    <a:pt x="4461" y="6940"/>
                    <a:pt x="4763" y="6940"/>
                  </a:cubicBezTo>
                  <a:cubicBezTo>
                    <a:pt x="6931" y="6940"/>
                    <a:pt x="8658" y="4866"/>
                    <a:pt x="8073" y="2611"/>
                  </a:cubicBezTo>
                  <a:cubicBezTo>
                    <a:pt x="7666" y="962"/>
                    <a:pt x="6200" y="0"/>
                    <a:pt x="469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12;p73">
              <a:extLst>
                <a:ext uri="{FF2B5EF4-FFF2-40B4-BE49-F238E27FC236}">
                  <a16:creationId xmlns:a16="http://schemas.microsoft.com/office/drawing/2014/main" id="{938C371F-6D53-4D53-8A26-E763047C3AE6}"/>
                </a:ext>
              </a:extLst>
            </p:cNvPr>
            <p:cNvSpPr/>
            <p:nvPr/>
          </p:nvSpPr>
          <p:spPr>
            <a:xfrm>
              <a:off x="3760375" y="2626425"/>
              <a:ext cx="85075" cy="75025"/>
            </a:xfrm>
            <a:custGeom>
              <a:avLst/>
              <a:gdLst/>
              <a:ahLst/>
              <a:cxnLst/>
              <a:rect l="l" t="t" r="r" b="b"/>
              <a:pathLst>
                <a:path w="3403" h="3001" extrusionOk="0">
                  <a:moveTo>
                    <a:pt x="1768" y="0"/>
                  </a:moveTo>
                  <a:cubicBezTo>
                    <a:pt x="1567" y="0"/>
                    <a:pt x="1362" y="44"/>
                    <a:pt x="1168" y="136"/>
                  </a:cubicBezTo>
                  <a:cubicBezTo>
                    <a:pt x="367" y="437"/>
                    <a:pt x="0" y="1337"/>
                    <a:pt x="300" y="2105"/>
                  </a:cubicBezTo>
                  <a:cubicBezTo>
                    <a:pt x="571" y="2671"/>
                    <a:pt x="1133" y="3001"/>
                    <a:pt x="1717" y="3001"/>
                  </a:cubicBezTo>
                  <a:cubicBezTo>
                    <a:pt x="1924" y="3001"/>
                    <a:pt x="2134" y="2959"/>
                    <a:pt x="2335" y="2872"/>
                  </a:cubicBezTo>
                  <a:cubicBezTo>
                    <a:pt x="3069" y="2471"/>
                    <a:pt x="3403" y="1571"/>
                    <a:pt x="3036" y="804"/>
                  </a:cubicBezTo>
                  <a:cubicBezTo>
                    <a:pt x="2795" y="297"/>
                    <a:pt x="2292" y="0"/>
                    <a:pt x="1768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13;p73">
              <a:extLst>
                <a:ext uri="{FF2B5EF4-FFF2-40B4-BE49-F238E27FC236}">
                  <a16:creationId xmlns:a16="http://schemas.microsoft.com/office/drawing/2014/main" id="{D3A465DE-6B0A-4E29-9ABB-3B54FA624E71}"/>
                </a:ext>
              </a:extLst>
            </p:cNvPr>
            <p:cNvSpPr/>
            <p:nvPr/>
          </p:nvSpPr>
          <p:spPr>
            <a:xfrm>
              <a:off x="3760375" y="262147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fill="none" extrusionOk="0">
                  <a:moveTo>
                    <a:pt x="1168" y="334"/>
                  </a:moveTo>
                  <a:cubicBezTo>
                    <a:pt x="367" y="635"/>
                    <a:pt x="0" y="1535"/>
                    <a:pt x="300" y="2303"/>
                  </a:cubicBezTo>
                  <a:lnTo>
                    <a:pt x="300" y="2303"/>
                  </a:lnTo>
                  <a:cubicBezTo>
                    <a:pt x="667" y="3070"/>
                    <a:pt x="1568" y="3403"/>
                    <a:pt x="2335" y="3070"/>
                  </a:cubicBezTo>
                  <a:cubicBezTo>
                    <a:pt x="3069" y="2669"/>
                    <a:pt x="3403" y="1769"/>
                    <a:pt x="3036" y="1002"/>
                  </a:cubicBezTo>
                  <a:cubicBezTo>
                    <a:pt x="2702" y="301"/>
                    <a:pt x="1868" y="1"/>
                    <a:pt x="1168" y="334"/>
                  </a:cubicBezTo>
                  <a:lnTo>
                    <a:pt x="1168" y="334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4414;p73">
            <a:extLst>
              <a:ext uri="{FF2B5EF4-FFF2-40B4-BE49-F238E27FC236}">
                <a16:creationId xmlns:a16="http://schemas.microsoft.com/office/drawing/2014/main" id="{C451C652-367F-4F2E-B948-7BAA127F0681}"/>
              </a:ext>
            </a:extLst>
          </p:cNvPr>
          <p:cNvGrpSpPr/>
          <p:nvPr/>
        </p:nvGrpSpPr>
        <p:grpSpPr>
          <a:xfrm>
            <a:off x="1435997" y="2260552"/>
            <a:ext cx="999831" cy="2590987"/>
            <a:chOff x="2780500" y="635125"/>
            <a:chExt cx="1760575" cy="4562400"/>
          </a:xfrm>
        </p:grpSpPr>
        <p:sp>
          <p:nvSpPr>
            <p:cNvPr id="173" name="Google Shape;4415;p73">
              <a:extLst>
                <a:ext uri="{FF2B5EF4-FFF2-40B4-BE49-F238E27FC236}">
                  <a16:creationId xmlns:a16="http://schemas.microsoft.com/office/drawing/2014/main" id="{8E5932F6-F886-48C3-89A3-A972247A3AE4}"/>
                </a:ext>
              </a:extLst>
            </p:cNvPr>
            <p:cNvSpPr/>
            <p:nvPr/>
          </p:nvSpPr>
          <p:spPr>
            <a:xfrm>
              <a:off x="4170650" y="635125"/>
              <a:ext cx="370425" cy="499950"/>
            </a:xfrm>
            <a:custGeom>
              <a:avLst/>
              <a:gdLst/>
              <a:ahLst/>
              <a:cxnLst/>
              <a:rect l="l" t="t" r="r" b="b"/>
              <a:pathLst>
                <a:path w="14817" h="19998" extrusionOk="0">
                  <a:moveTo>
                    <a:pt x="4034" y="1"/>
                  </a:moveTo>
                  <a:cubicBezTo>
                    <a:pt x="3356" y="1"/>
                    <a:pt x="2675" y="187"/>
                    <a:pt x="2069" y="565"/>
                  </a:cubicBezTo>
                  <a:cubicBezTo>
                    <a:pt x="768" y="1432"/>
                    <a:pt x="1" y="2900"/>
                    <a:pt x="34" y="4468"/>
                  </a:cubicBezTo>
                  <a:cubicBezTo>
                    <a:pt x="101" y="6002"/>
                    <a:pt x="735" y="7470"/>
                    <a:pt x="1836" y="8537"/>
                  </a:cubicBezTo>
                  <a:lnTo>
                    <a:pt x="1902" y="8037"/>
                  </a:lnTo>
                  <a:cubicBezTo>
                    <a:pt x="2569" y="10772"/>
                    <a:pt x="3270" y="13474"/>
                    <a:pt x="3937" y="16210"/>
                  </a:cubicBezTo>
                  <a:cubicBezTo>
                    <a:pt x="4237" y="17377"/>
                    <a:pt x="4571" y="18611"/>
                    <a:pt x="5472" y="19379"/>
                  </a:cubicBezTo>
                  <a:cubicBezTo>
                    <a:pt x="5984" y="19806"/>
                    <a:pt x="6610" y="19997"/>
                    <a:pt x="7252" y="19997"/>
                  </a:cubicBezTo>
                  <a:cubicBezTo>
                    <a:pt x="8612" y="19997"/>
                    <a:pt x="10042" y="19136"/>
                    <a:pt x="10609" y="17844"/>
                  </a:cubicBezTo>
                  <a:cubicBezTo>
                    <a:pt x="11409" y="15943"/>
                    <a:pt x="10609" y="13641"/>
                    <a:pt x="9041" y="12240"/>
                  </a:cubicBezTo>
                  <a:lnTo>
                    <a:pt x="9041" y="12240"/>
                  </a:lnTo>
                  <a:cubicBezTo>
                    <a:pt x="9118" y="12244"/>
                    <a:pt x="9193" y="12246"/>
                    <a:pt x="9269" y="12246"/>
                  </a:cubicBezTo>
                  <a:cubicBezTo>
                    <a:pt x="13144" y="12246"/>
                    <a:pt x="14817" y="7258"/>
                    <a:pt x="11643" y="4902"/>
                  </a:cubicBezTo>
                  <a:lnTo>
                    <a:pt x="11643" y="4902"/>
                  </a:lnTo>
                  <a:lnTo>
                    <a:pt x="11643" y="4935"/>
                  </a:lnTo>
                  <a:cubicBezTo>
                    <a:pt x="10925" y="4418"/>
                    <a:pt x="10083" y="4159"/>
                    <a:pt x="9237" y="4159"/>
                  </a:cubicBezTo>
                  <a:cubicBezTo>
                    <a:pt x="8390" y="4159"/>
                    <a:pt x="7540" y="4418"/>
                    <a:pt x="6806" y="4935"/>
                  </a:cubicBezTo>
                  <a:cubicBezTo>
                    <a:pt x="7740" y="3634"/>
                    <a:pt x="7506" y="1866"/>
                    <a:pt x="6339" y="799"/>
                  </a:cubicBezTo>
                  <a:cubicBezTo>
                    <a:pt x="5665" y="270"/>
                    <a:pt x="4851" y="1"/>
                    <a:pt x="4034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16;p73">
              <a:extLst>
                <a:ext uri="{FF2B5EF4-FFF2-40B4-BE49-F238E27FC236}">
                  <a16:creationId xmlns:a16="http://schemas.microsoft.com/office/drawing/2014/main" id="{5851C9EC-341D-4441-AAB2-A4EAE8B86D6F}"/>
                </a:ext>
              </a:extLst>
            </p:cNvPr>
            <p:cNvSpPr/>
            <p:nvPr/>
          </p:nvSpPr>
          <p:spPr>
            <a:xfrm>
              <a:off x="4059750" y="1065375"/>
              <a:ext cx="294400" cy="989900"/>
            </a:xfrm>
            <a:custGeom>
              <a:avLst/>
              <a:gdLst/>
              <a:ahLst/>
              <a:cxnLst/>
              <a:rect l="l" t="t" r="r" b="b"/>
              <a:pathLst>
                <a:path w="11776" h="39596" extrusionOk="0">
                  <a:moveTo>
                    <a:pt x="11776" y="0"/>
                  </a:moveTo>
                  <a:lnTo>
                    <a:pt x="7039" y="2069"/>
                  </a:lnTo>
                  <a:lnTo>
                    <a:pt x="3003" y="18847"/>
                  </a:lnTo>
                  <a:lnTo>
                    <a:pt x="0" y="30956"/>
                  </a:lnTo>
                  <a:lnTo>
                    <a:pt x="6038" y="39595"/>
                  </a:lnTo>
                  <a:cubicBezTo>
                    <a:pt x="6038" y="39595"/>
                    <a:pt x="9340" y="23817"/>
                    <a:pt x="9741" y="20882"/>
                  </a:cubicBezTo>
                  <a:cubicBezTo>
                    <a:pt x="9974" y="19247"/>
                    <a:pt x="10875" y="12943"/>
                    <a:pt x="11342" y="7673"/>
                  </a:cubicBezTo>
                  <a:cubicBezTo>
                    <a:pt x="11742" y="3503"/>
                    <a:pt x="11776" y="1"/>
                    <a:pt x="11776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17;p73">
              <a:extLst>
                <a:ext uri="{FF2B5EF4-FFF2-40B4-BE49-F238E27FC236}">
                  <a16:creationId xmlns:a16="http://schemas.microsoft.com/office/drawing/2014/main" id="{39FC5817-94CA-45E5-8D74-0B0D494EE383}"/>
                </a:ext>
              </a:extLst>
            </p:cNvPr>
            <p:cNvSpPr/>
            <p:nvPr/>
          </p:nvSpPr>
          <p:spPr>
            <a:xfrm>
              <a:off x="4118125" y="860050"/>
              <a:ext cx="236025" cy="271225"/>
            </a:xfrm>
            <a:custGeom>
              <a:avLst/>
              <a:gdLst/>
              <a:ahLst/>
              <a:cxnLst/>
              <a:rect l="l" t="t" r="r" b="b"/>
              <a:pathLst>
                <a:path w="9441" h="10849" extrusionOk="0">
                  <a:moveTo>
                    <a:pt x="3963" y="0"/>
                  </a:moveTo>
                  <a:cubicBezTo>
                    <a:pt x="3684" y="0"/>
                    <a:pt x="3157" y="53"/>
                    <a:pt x="3036" y="441"/>
                  </a:cubicBezTo>
                  <a:lnTo>
                    <a:pt x="1802" y="575"/>
                  </a:lnTo>
                  <a:cubicBezTo>
                    <a:pt x="1201" y="675"/>
                    <a:pt x="768" y="1108"/>
                    <a:pt x="701" y="1675"/>
                  </a:cubicBezTo>
                  <a:cubicBezTo>
                    <a:pt x="634" y="2309"/>
                    <a:pt x="601" y="2910"/>
                    <a:pt x="601" y="3543"/>
                  </a:cubicBezTo>
                  <a:cubicBezTo>
                    <a:pt x="634" y="3910"/>
                    <a:pt x="0" y="5611"/>
                    <a:pt x="601" y="6646"/>
                  </a:cubicBezTo>
                  <a:cubicBezTo>
                    <a:pt x="1201" y="7646"/>
                    <a:pt x="5271" y="10849"/>
                    <a:pt x="5271" y="10849"/>
                  </a:cubicBezTo>
                  <a:lnTo>
                    <a:pt x="9441" y="8213"/>
                  </a:lnTo>
                  <a:cubicBezTo>
                    <a:pt x="9307" y="7346"/>
                    <a:pt x="9107" y="6512"/>
                    <a:pt x="8873" y="5678"/>
                  </a:cubicBezTo>
                  <a:cubicBezTo>
                    <a:pt x="8507" y="4544"/>
                    <a:pt x="4137" y="7"/>
                    <a:pt x="4137" y="7"/>
                  </a:cubicBezTo>
                  <a:cubicBezTo>
                    <a:pt x="4137" y="7"/>
                    <a:pt x="4067" y="0"/>
                    <a:pt x="3963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18;p73">
              <a:extLst>
                <a:ext uri="{FF2B5EF4-FFF2-40B4-BE49-F238E27FC236}">
                  <a16:creationId xmlns:a16="http://schemas.microsoft.com/office/drawing/2014/main" id="{851E8AA6-C9B2-4149-8989-73E95414BEBA}"/>
                </a:ext>
              </a:extLst>
            </p:cNvPr>
            <p:cNvSpPr/>
            <p:nvPr/>
          </p:nvSpPr>
          <p:spPr>
            <a:xfrm>
              <a:off x="4170650" y="873575"/>
              <a:ext cx="61750" cy="120925"/>
            </a:xfrm>
            <a:custGeom>
              <a:avLst/>
              <a:gdLst/>
              <a:ahLst/>
              <a:cxnLst/>
              <a:rect l="l" t="t" r="r" b="b"/>
              <a:pathLst>
                <a:path w="2470" h="4837" extrusionOk="0">
                  <a:moveTo>
                    <a:pt x="1035" y="0"/>
                  </a:moveTo>
                  <a:cubicBezTo>
                    <a:pt x="935" y="300"/>
                    <a:pt x="935" y="667"/>
                    <a:pt x="1102" y="968"/>
                  </a:cubicBezTo>
                  <a:cubicBezTo>
                    <a:pt x="1369" y="1568"/>
                    <a:pt x="1802" y="2302"/>
                    <a:pt x="2303" y="3202"/>
                  </a:cubicBezTo>
                  <a:lnTo>
                    <a:pt x="2303" y="4291"/>
                  </a:lnTo>
                  <a:lnTo>
                    <a:pt x="2303" y="4291"/>
                  </a:lnTo>
                  <a:cubicBezTo>
                    <a:pt x="1505" y="3401"/>
                    <a:pt x="745" y="2578"/>
                    <a:pt x="168" y="2002"/>
                  </a:cubicBezTo>
                  <a:lnTo>
                    <a:pt x="168" y="2002"/>
                  </a:lnTo>
                  <a:lnTo>
                    <a:pt x="201" y="2035"/>
                  </a:lnTo>
                  <a:lnTo>
                    <a:pt x="171" y="1367"/>
                  </a:lnTo>
                  <a:lnTo>
                    <a:pt x="171" y="1367"/>
                  </a:lnTo>
                  <a:cubicBezTo>
                    <a:pt x="481" y="1359"/>
                    <a:pt x="789" y="1296"/>
                    <a:pt x="1068" y="1234"/>
                  </a:cubicBezTo>
                  <a:cubicBezTo>
                    <a:pt x="971" y="1225"/>
                    <a:pt x="876" y="1221"/>
                    <a:pt x="782" y="1221"/>
                  </a:cubicBezTo>
                  <a:cubicBezTo>
                    <a:pt x="556" y="1221"/>
                    <a:pt x="337" y="1244"/>
                    <a:pt x="101" y="1268"/>
                  </a:cubicBezTo>
                  <a:lnTo>
                    <a:pt x="1" y="1268"/>
                  </a:lnTo>
                  <a:lnTo>
                    <a:pt x="1" y="2068"/>
                  </a:lnTo>
                  <a:lnTo>
                    <a:pt x="1" y="2102"/>
                  </a:lnTo>
                  <a:cubicBezTo>
                    <a:pt x="601" y="2735"/>
                    <a:pt x="1369" y="3603"/>
                    <a:pt x="2203" y="4537"/>
                  </a:cubicBezTo>
                  <a:lnTo>
                    <a:pt x="2269" y="4603"/>
                  </a:lnTo>
                  <a:lnTo>
                    <a:pt x="2469" y="4837"/>
                  </a:lnTo>
                  <a:lnTo>
                    <a:pt x="2469" y="3102"/>
                  </a:lnTo>
                  <a:cubicBezTo>
                    <a:pt x="1969" y="2202"/>
                    <a:pt x="1502" y="1468"/>
                    <a:pt x="1202" y="934"/>
                  </a:cubicBezTo>
                  <a:cubicBezTo>
                    <a:pt x="1102" y="634"/>
                    <a:pt x="1035" y="300"/>
                    <a:pt x="1035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19;p73">
              <a:extLst>
                <a:ext uri="{FF2B5EF4-FFF2-40B4-BE49-F238E27FC236}">
                  <a16:creationId xmlns:a16="http://schemas.microsoft.com/office/drawing/2014/main" id="{7B09A906-8378-4B3D-B255-408408E715F7}"/>
                </a:ext>
              </a:extLst>
            </p:cNvPr>
            <p:cNvSpPr/>
            <p:nvPr/>
          </p:nvSpPr>
          <p:spPr>
            <a:xfrm>
              <a:off x="4128975" y="949450"/>
              <a:ext cx="31700" cy="65900"/>
            </a:xfrm>
            <a:custGeom>
              <a:avLst/>
              <a:gdLst/>
              <a:ahLst/>
              <a:cxnLst/>
              <a:rect l="l" t="t" r="r" b="b"/>
              <a:pathLst>
                <a:path w="1268" h="2636" extrusionOk="0">
                  <a:moveTo>
                    <a:pt x="134" y="1"/>
                  </a:moveTo>
                  <a:cubicBezTo>
                    <a:pt x="0" y="1001"/>
                    <a:pt x="434" y="2002"/>
                    <a:pt x="1234" y="2636"/>
                  </a:cubicBezTo>
                  <a:cubicBezTo>
                    <a:pt x="1268" y="2603"/>
                    <a:pt x="867" y="2102"/>
                    <a:pt x="534" y="1368"/>
                  </a:cubicBezTo>
                  <a:cubicBezTo>
                    <a:pt x="234" y="6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20;p73">
              <a:extLst>
                <a:ext uri="{FF2B5EF4-FFF2-40B4-BE49-F238E27FC236}">
                  <a16:creationId xmlns:a16="http://schemas.microsoft.com/office/drawing/2014/main" id="{B61B5A71-46BB-4D80-845D-4011C6269D70}"/>
                </a:ext>
              </a:extLst>
            </p:cNvPr>
            <p:cNvSpPr/>
            <p:nvPr/>
          </p:nvSpPr>
          <p:spPr>
            <a:xfrm>
              <a:off x="4259900" y="1047875"/>
              <a:ext cx="100075" cy="168625"/>
            </a:xfrm>
            <a:custGeom>
              <a:avLst/>
              <a:gdLst/>
              <a:ahLst/>
              <a:cxnLst/>
              <a:rect l="l" t="t" r="r" b="b"/>
              <a:pathLst>
                <a:path w="4003" h="6745" extrusionOk="0">
                  <a:moveTo>
                    <a:pt x="2952" y="0"/>
                  </a:moveTo>
                  <a:cubicBezTo>
                    <a:pt x="2556" y="0"/>
                    <a:pt x="2129" y="114"/>
                    <a:pt x="1868" y="300"/>
                  </a:cubicBezTo>
                  <a:cubicBezTo>
                    <a:pt x="1435" y="667"/>
                    <a:pt x="1201" y="1167"/>
                    <a:pt x="1168" y="1734"/>
                  </a:cubicBezTo>
                  <a:cubicBezTo>
                    <a:pt x="1168" y="2302"/>
                    <a:pt x="1268" y="2835"/>
                    <a:pt x="1468" y="3369"/>
                  </a:cubicBezTo>
                  <a:cubicBezTo>
                    <a:pt x="834" y="3369"/>
                    <a:pt x="300" y="3803"/>
                    <a:pt x="134" y="4403"/>
                  </a:cubicBezTo>
                  <a:cubicBezTo>
                    <a:pt x="0" y="5003"/>
                    <a:pt x="200" y="5637"/>
                    <a:pt x="634" y="6071"/>
                  </a:cubicBezTo>
                  <a:cubicBezTo>
                    <a:pt x="1068" y="6471"/>
                    <a:pt x="1635" y="6738"/>
                    <a:pt x="2268" y="6738"/>
                  </a:cubicBezTo>
                  <a:cubicBezTo>
                    <a:pt x="2310" y="6742"/>
                    <a:pt x="2352" y="6744"/>
                    <a:pt x="2395" y="6744"/>
                  </a:cubicBezTo>
                  <a:cubicBezTo>
                    <a:pt x="2692" y="6744"/>
                    <a:pt x="3002" y="6642"/>
                    <a:pt x="3236" y="6438"/>
                  </a:cubicBezTo>
                  <a:cubicBezTo>
                    <a:pt x="3469" y="6138"/>
                    <a:pt x="3603" y="5804"/>
                    <a:pt x="3603" y="5437"/>
                  </a:cubicBezTo>
                  <a:cubicBezTo>
                    <a:pt x="3803" y="3703"/>
                    <a:pt x="4003" y="1935"/>
                    <a:pt x="3736" y="233"/>
                  </a:cubicBezTo>
                  <a:cubicBezTo>
                    <a:pt x="3559" y="71"/>
                    <a:pt x="3266" y="0"/>
                    <a:pt x="2952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21;p73">
              <a:extLst>
                <a:ext uri="{FF2B5EF4-FFF2-40B4-BE49-F238E27FC236}">
                  <a16:creationId xmlns:a16="http://schemas.microsoft.com/office/drawing/2014/main" id="{91F88BCA-949A-43B5-8F67-2AC170BA6800}"/>
                </a:ext>
              </a:extLst>
            </p:cNvPr>
            <p:cNvSpPr/>
            <p:nvPr/>
          </p:nvSpPr>
          <p:spPr>
            <a:xfrm>
              <a:off x="2780500" y="1240025"/>
              <a:ext cx="301900" cy="323225"/>
            </a:xfrm>
            <a:custGeom>
              <a:avLst/>
              <a:gdLst/>
              <a:ahLst/>
              <a:cxnLst/>
              <a:rect l="l" t="t" r="r" b="b"/>
              <a:pathLst>
                <a:path w="12076" h="12929" extrusionOk="0">
                  <a:moveTo>
                    <a:pt x="4487" y="0"/>
                  </a:moveTo>
                  <a:cubicBezTo>
                    <a:pt x="4446" y="0"/>
                    <a:pt x="4407" y="6"/>
                    <a:pt x="4370" y="19"/>
                  </a:cubicBezTo>
                  <a:cubicBezTo>
                    <a:pt x="3803" y="186"/>
                    <a:pt x="4971" y="2054"/>
                    <a:pt x="5304" y="2921"/>
                  </a:cubicBezTo>
                  <a:cubicBezTo>
                    <a:pt x="5638" y="3822"/>
                    <a:pt x="6138" y="5056"/>
                    <a:pt x="6138" y="5056"/>
                  </a:cubicBezTo>
                  <a:cubicBezTo>
                    <a:pt x="6138" y="5056"/>
                    <a:pt x="3603" y="1354"/>
                    <a:pt x="2636" y="553"/>
                  </a:cubicBezTo>
                  <a:cubicBezTo>
                    <a:pt x="2487" y="425"/>
                    <a:pt x="2342" y="370"/>
                    <a:pt x="2213" y="370"/>
                  </a:cubicBezTo>
                  <a:cubicBezTo>
                    <a:pt x="1736" y="370"/>
                    <a:pt x="1470" y="1124"/>
                    <a:pt x="1969" y="1754"/>
                  </a:cubicBezTo>
                  <a:cubicBezTo>
                    <a:pt x="1969" y="1754"/>
                    <a:pt x="1674" y="1597"/>
                    <a:pt x="1421" y="1597"/>
                  </a:cubicBezTo>
                  <a:cubicBezTo>
                    <a:pt x="1207" y="1597"/>
                    <a:pt x="1022" y="1709"/>
                    <a:pt x="1068" y="2121"/>
                  </a:cubicBezTo>
                  <a:cubicBezTo>
                    <a:pt x="1202" y="3022"/>
                    <a:pt x="3770" y="6624"/>
                    <a:pt x="3470" y="6758"/>
                  </a:cubicBezTo>
                  <a:cubicBezTo>
                    <a:pt x="3464" y="6761"/>
                    <a:pt x="3456" y="6762"/>
                    <a:pt x="3448" y="6762"/>
                  </a:cubicBezTo>
                  <a:cubicBezTo>
                    <a:pt x="3104" y="6762"/>
                    <a:pt x="1006" y="4154"/>
                    <a:pt x="422" y="4154"/>
                  </a:cubicBezTo>
                  <a:cubicBezTo>
                    <a:pt x="415" y="4154"/>
                    <a:pt x="408" y="4155"/>
                    <a:pt x="401" y="4156"/>
                  </a:cubicBezTo>
                  <a:cubicBezTo>
                    <a:pt x="67" y="4189"/>
                    <a:pt x="1" y="4656"/>
                    <a:pt x="534" y="5390"/>
                  </a:cubicBezTo>
                  <a:cubicBezTo>
                    <a:pt x="1068" y="6124"/>
                    <a:pt x="5171" y="11661"/>
                    <a:pt x="5905" y="12295"/>
                  </a:cubicBezTo>
                  <a:cubicBezTo>
                    <a:pt x="6272" y="12628"/>
                    <a:pt x="6705" y="12829"/>
                    <a:pt x="7172" y="12929"/>
                  </a:cubicBezTo>
                  <a:lnTo>
                    <a:pt x="11075" y="11628"/>
                  </a:lnTo>
                  <a:cubicBezTo>
                    <a:pt x="11075" y="11628"/>
                    <a:pt x="12076" y="10393"/>
                    <a:pt x="11976" y="9226"/>
                  </a:cubicBezTo>
                  <a:cubicBezTo>
                    <a:pt x="11909" y="8092"/>
                    <a:pt x="10041" y="1921"/>
                    <a:pt x="10041" y="1921"/>
                  </a:cubicBezTo>
                  <a:cubicBezTo>
                    <a:pt x="10041" y="1921"/>
                    <a:pt x="9174" y="2021"/>
                    <a:pt x="9107" y="3322"/>
                  </a:cubicBezTo>
                  <a:cubicBezTo>
                    <a:pt x="9141" y="4356"/>
                    <a:pt x="9207" y="5390"/>
                    <a:pt x="9341" y="6391"/>
                  </a:cubicBezTo>
                  <a:lnTo>
                    <a:pt x="6572" y="2154"/>
                  </a:lnTo>
                  <a:cubicBezTo>
                    <a:pt x="5980" y="1281"/>
                    <a:pt x="5067" y="0"/>
                    <a:pt x="4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22;p73">
              <a:extLst>
                <a:ext uri="{FF2B5EF4-FFF2-40B4-BE49-F238E27FC236}">
                  <a16:creationId xmlns:a16="http://schemas.microsoft.com/office/drawing/2014/main" id="{D0C64E27-D567-406F-9742-128828E25E5B}"/>
                </a:ext>
              </a:extLst>
            </p:cNvPr>
            <p:cNvSpPr/>
            <p:nvPr/>
          </p:nvSpPr>
          <p:spPr>
            <a:xfrm>
              <a:off x="2923950" y="1457025"/>
              <a:ext cx="85900" cy="15325"/>
            </a:xfrm>
            <a:custGeom>
              <a:avLst/>
              <a:gdLst/>
              <a:ahLst/>
              <a:cxnLst/>
              <a:rect l="l" t="t" r="r" b="b"/>
              <a:pathLst>
                <a:path w="3436" h="613" extrusionOk="0">
                  <a:moveTo>
                    <a:pt x="1433" y="0"/>
                  </a:moveTo>
                  <a:cubicBezTo>
                    <a:pt x="1112" y="0"/>
                    <a:pt x="806" y="44"/>
                    <a:pt x="500" y="146"/>
                  </a:cubicBezTo>
                  <a:cubicBezTo>
                    <a:pt x="367" y="179"/>
                    <a:pt x="234" y="212"/>
                    <a:pt x="134" y="279"/>
                  </a:cubicBezTo>
                  <a:cubicBezTo>
                    <a:pt x="67" y="279"/>
                    <a:pt x="33" y="312"/>
                    <a:pt x="0" y="346"/>
                  </a:cubicBezTo>
                  <a:cubicBezTo>
                    <a:pt x="0" y="346"/>
                    <a:pt x="200" y="279"/>
                    <a:pt x="500" y="212"/>
                  </a:cubicBezTo>
                  <a:cubicBezTo>
                    <a:pt x="810" y="126"/>
                    <a:pt x="1119" y="85"/>
                    <a:pt x="1426" y="85"/>
                  </a:cubicBezTo>
                  <a:cubicBezTo>
                    <a:pt x="1948" y="85"/>
                    <a:pt x="2465" y="203"/>
                    <a:pt x="2969" y="413"/>
                  </a:cubicBezTo>
                  <a:cubicBezTo>
                    <a:pt x="3236" y="513"/>
                    <a:pt x="3436" y="613"/>
                    <a:pt x="3436" y="613"/>
                  </a:cubicBezTo>
                  <a:cubicBezTo>
                    <a:pt x="3436" y="613"/>
                    <a:pt x="3403" y="579"/>
                    <a:pt x="3336" y="513"/>
                  </a:cubicBezTo>
                  <a:cubicBezTo>
                    <a:pt x="3202" y="446"/>
                    <a:pt x="3102" y="379"/>
                    <a:pt x="3002" y="346"/>
                  </a:cubicBezTo>
                  <a:cubicBezTo>
                    <a:pt x="2602" y="146"/>
                    <a:pt x="2168" y="46"/>
                    <a:pt x="1735" y="12"/>
                  </a:cubicBezTo>
                  <a:cubicBezTo>
                    <a:pt x="1632" y="4"/>
                    <a:pt x="1532" y="0"/>
                    <a:pt x="1433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23;p73">
              <a:extLst>
                <a:ext uri="{FF2B5EF4-FFF2-40B4-BE49-F238E27FC236}">
                  <a16:creationId xmlns:a16="http://schemas.microsoft.com/office/drawing/2014/main" id="{698A3AE7-3AA8-4AD9-B713-7EEDF0D97DBD}"/>
                </a:ext>
              </a:extLst>
            </p:cNvPr>
            <p:cNvSpPr/>
            <p:nvPr/>
          </p:nvSpPr>
          <p:spPr>
            <a:xfrm>
              <a:off x="3006500" y="1418950"/>
              <a:ext cx="10025" cy="50900"/>
            </a:xfrm>
            <a:custGeom>
              <a:avLst/>
              <a:gdLst/>
              <a:ahLst/>
              <a:cxnLst/>
              <a:rect l="l" t="t" r="r" b="b"/>
              <a:pathLst>
                <a:path w="401" h="2036" extrusionOk="0">
                  <a:moveTo>
                    <a:pt x="401" y="1"/>
                  </a:moveTo>
                  <a:lnTo>
                    <a:pt x="401" y="1"/>
                  </a:lnTo>
                  <a:cubicBezTo>
                    <a:pt x="201" y="301"/>
                    <a:pt x="101" y="635"/>
                    <a:pt x="67" y="1002"/>
                  </a:cubicBezTo>
                  <a:cubicBezTo>
                    <a:pt x="0" y="1335"/>
                    <a:pt x="0" y="1702"/>
                    <a:pt x="101" y="2036"/>
                  </a:cubicBezTo>
                  <a:cubicBezTo>
                    <a:pt x="134" y="2036"/>
                    <a:pt x="67" y="1569"/>
                    <a:pt x="134" y="1002"/>
                  </a:cubicBezTo>
                  <a:cubicBezTo>
                    <a:pt x="201" y="668"/>
                    <a:pt x="301" y="334"/>
                    <a:pt x="401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24;p73">
              <a:extLst>
                <a:ext uri="{FF2B5EF4-FFF2-40B4-BE49-F238E27FC236}">
                  <a16:creationId xmlns:a16="http://schemas.microsoft.com/office/drawing/2014/main" id="{5B0D3E08-9EBA-4A56-8C0E-35CEDACEE21E}"/>
                </a:ext>
              </a:extLst>
            </p:cNvPr>
            <p:cNvSpPr/>
            <p:nvPr/>
          </p:nvSpPr>
          <p:spPr>
            <a:xfrm>
              <a:off x="2825525" y="1274700"/>
              <a:ext cx="80100" cy="110925"/>
            </a:xfrm>
            <a:custGeom>
              <a:avLst/>
              <a:gdLst/>
              <a:ahLst/>
              <a:cxnLst/>
              <a:rect l="l" t="t" r="r" b="b"/>
              <a:pathLst>
                <a:path w="3204" h="4437" extrusionOk="0">
                  <a:moveTo>
                    <a:pt x="1" y="0"/>
                  </a:moveTo>
                  <a:cubicBezTo>
                    <a:pt x="1" y="33"/>
                    <a:pt x="668" y="1034"/>
                    <a:pt x="1569" y="2235"/>
                  </a:cubicBezTo>
                  <a:cubicBezTo>
                    <a:pt x="2436" y="3469"/>
                    <a:pt x="3170" y="4437"/>
                    <a:pt x="3203" y="4437"/>
                  </a:cubicBezTo>
                  <a:cubicBezTo>
                    <a:pt x="3203" y="4403"/>
                    <a:pt x="2536" y="3402"/>
                    <a:pt x="1635" y="2202"/>
                  </a:cubicBezTo>
                  <a:cubicBezTo>
                    <a:pt x="768" y="9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425;p73">
              <a:extLst>
                <a:ext uri="{FF2B5EF4-FFF2-40B4-BE49-F238E27FC236}">
                  <a16:creationId xmlns:a16="http://schemas.microsoft.com/office/drawing/2014/main" id="{FD41023F-F7D1-484B-BF9B-4B7B968ED2EF}"/>
                </a:ext>
              </a:extLst>
            </p:cNvPr>
            <p:cNvSpPr/>
            <p:nvPr/>
          </p:nvSpPr>
          <p:spPr>
            <a:xfrm>
              <a:off x="2931450" y="1491500"/>
              <a:ext cx="678825" cy="879825"/>
            </a:xfrm>
            <a:custGeom>
              <a:avLst/>
              <a:gdLst/>
              <a:ahLst/>
              <a:cxnLst/>
              <a:rect l="l" t="t" r="r" b="b"/>
              <a:pathLst>
                <a:path w="27153" h="35193" extrusionOk="0">
                  <a:moveTo>
                    <a:pt x="5337" y="1"/>
                  </a:moveTo>
                  <a:lnTo>
                    <a:pt x="0" y="1702"/>
                  </a:lnTo>
                  <a:cubicBezTo>
                    <a:pt x="467" y="3270"/>
                    <a:pt x="4070" y="16346"/>
                    <a:pt x="8340" y="20849"/>
                  </a:cubicBezTo>
                  <a:cubicBezTo>
                    <a:pt x="12609" y="25352"/>
                    <a:pt x="25685" y="35193"/>
                    <a:pt x="25685" y="35193"/>
                  </a:cubicBezTo>
                  <a:lnTo>
                    <a:pt x="27153" y="25086"/>
                  </a:lnTo>
                  <a:cubicBezTo>
                    <a:pt x="27153" y="25086"/>
                    <a:pt x="16746" y="19248"/>
                    <a:pt x="13243" y="14244"/>
                  </a:cubicBezTo>
                  <a:cubicBezTo>
                    <a:pt x="9807" y="9241"/>
                    <a:pt x="6705" y="4037"/>
                    <a:pt x="5337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426;p73">
              <a:extLst>
                <a:ext uri="{FF2B5EF4-FFF2-40B4-BE49-F238E27FC236}">
                  <a16:creationId xmlns:a16="http://schemas.microsoft.com/office/drawing/2014/main" id="{E8558D98-C1D0-4E6D-9456-D6C209D47073}"/>
                </a:ext>
              </a:extLst>
            </p:cNvPr>
            <p:cNvSpPr/>
            <p:nvPr/>
          </p:nvSpPr>
          <p:spPr>
            <a:xfrm>
              <a:off x="3198300" y="1852600"/>
              <a:ext cx="236025" cy="229150"/>
            </a:xfrm>
            <a:custGeom>
              <a:avLst/>
              <a:gdLst/>
              <a:ahLst/>
              <a:cxnLst/>
              <a:rect l="l" t="t" r="r" b="b"/>
              <a:pathLst>
                <a:path w="9441" h="9166" extrusionOk="0">
                  <a:moveTo>
                    <a:pt x="2702" y="1"/>
                  </a:moveTo>
                  <a:cubicBezTo>
                    <a:pt x="1001" y="301"/>
                    <a:pt x="1" y="2069"/>
                    <a:pt x="568" y="3670"/>
                  </a:cubicBezTo>
                  <a:cubicBezTo>
                    <a:pt x="1042" y="4842"/>
                    <a:pt x="2170" y="5593"/>
                    <a:pt x="3385" y="5593"/>
                  </a:cubicBezTo>
                  <a:cubicBezTo>
                    <a:pt x="3622" y="5593"/>
                    <a:pt x="3863" y="5565"/>
                    <a:pt x="4104" y="5505"/>
                  </a:cubicBezTo>
                  <a:lnTo>
                    <a:pt x="4104" y="5505"/>
                  </a:lnTo>
                  <a:cubicBezTo>
                    <a:pt x="3136" y="6238"/>
                    <a:pt x="3270" y="7840"/>
                    <a:pt x="4170" y="8607"/>
                  </a:cubicBezTo>
                  <a:cubicBezTo>
                    <a:pt x="4637" y="8990"/>
                    <a:pt x="5221" y="9165"/>
                    <a:pt x="5813" y="9165"/>
                  </a:cubicBezTo>
                  <a:cubicBezTo>
                    <a:pt x="6405" y="9165"/>
                    <a:pt x="7006" y="8990"/>
                    <a:pt x="7506" y="8673"/>
                  </a:cubicBezTo>
                  <a:cubicBezTo>
                    <a:pt x="8440" y="8073"/>
                    <a:pt x="9140" y="7172"/>
                    <a:pt x="9441" y="6105"/>
                  </a:cubicBezTo>
                  <a:cubicBezTo>
                    <a:pt x="9441" y="6105"/>
                    <a:pt x="6238" y="3603"/>
                    <a:pt x="5204" y="2736"/>
                  </a:cubicBezTo>
                  <a:cubicBezTo>
                    <a:pt x="4337" y="1869"/>
                    <a:pt x="3503" y="968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427;p73">
              <a:extLst>
                <a:ext uri="{FF2B5EF4-FFF2-40B4-BE49-F238E27FC236}">
                  <a16:creationId xmlns:a16="http://schemas.microsoft.com/office/drawing/2014/main" id="{B768A925-ED7D-4B54-9C7B-B8A1B6D0C5FF}"/>
                </a:ext>
              </a:extLst>
            </p:cNvPr>
            <p:cNvSpPr/>
            <p:nvPr/>
          </p:nvSpPr>
          <p:spPr>
            <a:xfrm>
              <a:off x="3084050" y="1771825"/>
              <a:ext cx="93425" cy="110050"/>
            </a:xfrm>
            <a:custGeom>
              <a:avLst/>
              <a:gdLst/>
              <a:ahLst/>
              <a:cxnLst/>
              <a:rect l="l" t="t" r="r" b="b"/>
              <a:pathLst>
                <a:path w="3737" h="4402" extrusionOk="0">
                  <a:moveTo>
                    <a:pt x="2261" y="0"/>
                  </a:moveTo>
                  <a:cubicBezTo>
                    <a:pt x="2174" y="0"/>
                    <a:pt x="2088" y="10"/>
                    <a:pt x="2002" y="29"/>
                  </a:cubicBezTo>
                  <a:cubicBezTo>
                    <a:pt x="1568" y="129"/>
                    <a:pt x="1302" y="563"/>
                    <a:pt x="1402" y="997"/>
                  </a:cubicBezTo>
                  <a:lnTo>
                    <a:pt x="935" y="863"/>
                  </a:lnTo>
                  <a:cubicBezTo>
                    <a:pt x="34" y="1163"/>
                    <a:pt x="1" y="2431"/>
                    <a:pt x="868" y="2765"/>
                  </a:cubicBezTo>
                  <a:cubicBezTo>
                    <a:pt x="634" y="2765"/>
                    <a:pt x="434" y="2865"/>
                    <a:pt x="301" y="3065"/>
                  </a:cubicBezTo>
                  <a:cubicBezTo>
                    <a:pt x="167" y="3298"/>
                    <a:pt x="201" y="3632"/>
                    <a:pt x="368" y="3865"/>
                  </a:cubicBezTo>
                  <a:cubicBezTo>
                    <a:pt x="534" y="4099"/>
                    <a:pt x="768" y="4266"/>
                    <a:pt x="1035" y="4332"/>
                  </a:cubicBezTo>
                  <a:cubicBezTo>
                    <a:pt x="1199" y="4378"/>
                    <a:pt x="1366" y="4401"/>
                    <a:pt x="1530" y="4401"/>
                  </a:cubicBezTo>
                  <a:cubicBezTo>
                    <a:pt x="1964" y="4401"/>
                    <a:pt x="2378" y="4238"/>
                    <a:pt x="2669" y="3899"/>
                  </a:cubicBezTo>
                  <a:cubicBezTo>
                    <a:pt x="3070" y="3432"/>
                    <a:pt x="3070" y="2731"/>
                    <a:pt x="2636" y="2298"/>
                  </a:cubicBezTo>
                  <a:lnTo>
                    <a:pt x="2636" y="2298"/>
                  </a:lnTo>
                  <a:cubicBezTo>
                    <a:pt x="2718" y="2321"/>
                    <a:pt x="2800" y="2332"/>
                    <a:pt x="2880" y="2332"/>
                  </a:cubicBezTo>
                  <a:cubicBezTo>
                    <a:pt x="3257" y="2332"/>
                    <a:pt x="3593" y="2088"/>
                    <a:pt x="3703" y="1730"/>
                  </a:cubicBezTo>
                  <a:cubicBezTo>
                    <a:pt x="3703" y="1697"/>
                    <a:pt x="3703" y="1664"/>
                    <a:pt x="3703" y="1664"/>
                  </a:cubicBezTo>
                  <a:cubicBezTo>
                    <a:pt x="3737" y="1197"/>
                    <a:pt x="3570" y="696"/>
                    <a:pt x="3203" y="396"/>
                  </a:cubicBezTo>
                  <a:cubicBezTo>
                    <a:pt x="2962" y="155"/>
                    <a:pt x="2613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428;p73">
              <a:extLst>
                <a:ext uri="{FF2B5EF4-FFF2-40B4-BE49-F238E27FC236}">
                  <a16:creationId xmlns:a16="http://schemas.microsoft.com/office/drawing/2014/main" id="{11D20131-AC3D-4646-B0E4-004E24CB8770}"/>
                </a:ext>
              </a:extLst>
            </p:cNvPr>
            <p:cNvSpPr/>
            <p:nvPr/>
          </p:nvSpPr>
          <p:spPr>
            <a:xfrm>
              <a:off x="3548550" y="4750500"/>
              <a:ext cx="426175" cy="447025"/>
            </a:xfrm>
            <a:custGeom>
              <a:avLst/>
              <a:gdLst/>
              <a:ahLst/>
              <a:cxnLst/>
              <a:rect l="l" t="t" r="r" b="b"/>
              <a:pathLst>
                <a:path w="17047" h="17881" extrusionOk="0">
                  <a:moveTo>
                    <a:pt x="3470" y="1"/>
                  </a:moveTo>
                  <a:lnTo>
                    <a:pt x="1" y="13444"/>
                  </a:lnTo>
                  <a:lnTo>
                    <a:pt x="16712" y="17880"/>
                  </a:lnTo>
                  <a:cubicBezTo>
                    <a:pt x="17046" y="16246"/>
                    <a:pt x="9240" y="10742"/>
                    <a:pt x="9240" y="10742"/>
                  </a:cubicBezTo>
                  <a:lnTo>
                    <a:pt x="11809" y="2236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429;p73">
              <a:extLst>
                <a:ext uri="{FF2B5EF4-FFF2-40B4-BE49-F238E27FC236}">
                  <a16:creationId xmlns:a16="http://schemas.microsoft.com/office/drawing/2014/main" id="{0AB5C70B-0881-4191-992B-B8BF2F7D0AE0}"/>
                </a:ext>
              </a:extLst>
            </p:cNvPr>
            <p:cNvSpPr/>
            <p:nvPr/>
          </p:nvSpPr>
          <p:spPr>
            <a:xfrm>
              <a:off x="3637775" y="4967250"/>
              <a:ext cx="34225" cy="33475"/>
            </a:xfrm>
            <a:custGeom>
              <a:avLst/>
              <a:gdLst/>
              <a:ahLst/>
              <a:cxnLst/>
              <a:rect l="l" t="t" r="r" b="b"/>
              <a:pathLst>
                <a:path w="1369" h="1339" extrusionOk="0">
                  <a:moveTo>
                    <a:pt x="696" y="1"/>
                  </a:moveTo>
                  <a:cubicBezTo>
                    <a:pt x="676" y="1"/>
                    <a:pt x="655" y="2"/>
                    <a:pt x="635" y="4"/>
                  </a:cubicBezTo>
                  <a:lnTo>
                    <a:pt x="701" y="4"/>
                  </a:lnTo>
                  <a:cubicBezTo>
                    <a:pt x="334" y="4"/>
                    <a:pt x="34" y="304"/>
                    <a:pt x="1" y="638"/>
                  </a:cubicBezTo>
                  <a:cubicBezTo>
                    <a:pt x="1" y="1004"/>
                    <a:pt x="301" y="1305"/>
                    <a:pt x="668" y="1338"/>
                  </a:cubicBezTo>
                  <a:cubicBezTo>
                    <a:pt x="1035" y="1305"/>
                    <a:pt x="1335" y="1004"/>
                    <a:pt x="1368" y="638"/>
                  </a:cubicBezTo>
                  <a:cubicBezTo>
                    <a:pt x="1337" y="260"/>
                    <a:pt x="1038" y="1"/>
                    <a:pt x="69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430;p73">
              <a:extLst>
                <a:ext uri="{FF2B5EF4-FFF2-40B4-BE49-F238E27FC236}">
                  <a16:creationId xmlns:a16="http://schemas.microsoft.com/office/drawing/2014/main" id="{C616A7C9-6498-4EE4-950C-6178BDFD93DD}"/>
                </a:ext>
              </a:extLst>
            </p:cNvPr>
            <p:cNvSpPr/>
            <p:nvPr/>
          </p:nvSpPr>
          <p:spPr>
            <a:xfrm>
              <a:off x="3544375" y="5071575"/>
              <a:ext cx="429500" cy="117600"/>
            </a:xfrm>
            <a:custGeom>
              <a:avLst/>
              <a:gdLst/>
              <a:ahLst/>
              <a:cxnLst/>
              <a:rect l="l" t="t" r="r" b="b"/>
              <a:pathLst>
                <a:path w="17180" h="4704" extrusionOk="0">
                  <a:moveTo>
                    <a:pt x="301" y="0"/>
                  </a:moveTo>
                  <a:lnTo>
                    <a:pt x="1" y="1301"/>
                  </a:lnTo>
                  <a:lnTo>
                    <a:pt x="16980" y="4704"/>
                  </a:lnTo>
                  <a:cubicBezTo>
                    <a:pt x="17180" y="4203"/>
                    <a:pt x="16513" y="3703"/>
                    <a:pt x="16513" y="3703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431;p73">
              <a:extLst>
                <a:ext uri="{FF2B5EF4-FFF2-40B4-BE49-F238E27FC236}">
                  <a16:creationId xmlns:a16="http://schemas.microsoft.com/office/drawing/2014/main" id="{15DB063D-FB5B-4A57-B3C6-AF35DED5F67D}"/>
                </a:ext>
              </a:extLst>
            </p:cNvPr>
            <p:cNvSpPr/>
            <p:nvPr/>
          </p:nvSpPr>
          <p:spPr>
            <a:xfrm>
              <a:off x="3742025" y="5014550"/>
              <a:ext cx="45650" cy="18750"/>
            </a:xfrm>
            <a:custGeom>
              <a:avLst/>
              <a:gdLst/>
              <a:ahLst/>
              <a:cxnLst/>
              <a:rect l="l" t="t" r="r" b="b"/>
              <a:pathLst>
                <a:path w="1826" h="750" extrusionOk="0">
                  <a:moveTo>
                    <a:pt x="1257" y="0"/>
                  </a:moveTo>
                  <a:cubicBezTo>
                    <a:pt x="1120" y="0"/>
                    <a:pt x="964" y="22"/>
                    <a:pt x="801" y="80"/>
                  </a:cubicBezTo>
                  <a:cubicBezTo>
                    <a:pt x="234" y="247"/>
                    <a:pt x="0" y="680"/>
                    <a:pt x="34" y="747"/>
                  </a:cubicBezTo>
                  <a:cubicBezTo>
                    <a:pt x="38" y="749"/>
                    <a:pt x="42" y="750"/>
                    <a:pt x="48" y="750"/>
                  </a:cubicBezTo>
                  <a:cubicBezTo>
                    <a:pt x="136" y="750"/>
                    <a:pt x="428" y="504"/>
                    <a:pt x="868" y="347"/>
                  </a:cubicBezTo>
                  <a:cubicBezTo>
                    <a:pt x="1368" y="180"/>
                    <a:pt x="1768" y="247"/>
                    <a:pt x="1802" y="180"/>
                  </a:cubicBezTo>
                  <a:cubicBezTo>
                    <a:pt x="1825" y="132"/>
                    <a:pt x="1596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432;p73">
              <a:extLst>
                <a:ext uri="{FF2B5EF4-FFF2-40B4-BE49-F238E27FC236}">
                  <a16:creationId xmlns:a16="http://schemas.microsoft.com/office/drawing/2014/main" id="{914AF753-7AFA-4800-9EBE-78E10A0A8526}"/>
                </a:ext>
              </a:extLst>
            </p:cNvPr>
            <p:cNvSpPr/>
            <p:nvPr/>
          </p:nvSpPr>
          <p:spPr>
            <a:xfrm>
              <a:off x="3789550" y="5047025"/>
              <a:ext cx="36725" cy="27125"/>
            </a:xfrm>
            <a:custGeom>
              <a:avLst/>
              <a:gdLst/>
              <a:ahLst/>
              <a:cxnLst/>
              <a:rect l="l" t="t" r="r" b="b"/>
              <a:pathLst>
                <a:path w="1469" h="1085" extrusionOk="0">
                  <a:moveTo>
                    <a:pt x="1227" y="0"/>
                  </a:moveTo>
                  <a:cubicBezTo>
                    <a:pt x="1042" y="0"/>
                    <a:pt x="778" y="61"/>
                    <a:pt x="534" y="249"/>
                  </a:cubicBezTo>
                  <a:cubicBezTo>
                    <a:pt x="67" y="582"/>
                    <a:pt x="1" y="1049"/>
                    <a:pt x="67" y="1082"/>
                  </a:cubicBezTo>
                  <a:cubicBezTo>
                    <a:pt x="71" y="1084"/>
                    <a:pt x="74" y="1085"/>
                    <a:pt x="78" y="1085"/>
                  </a:cubicBezTo>
                  <a:cubicBezTo>
                    <a:pt x="153" y="1085"/>
                    <a:pt x="351" y="768"/>
                    <a:pt x="701" y="482"/>
                  </a:cubicBezTo>
                  <a:cubicBezTo>
                    <a:pt x="1068" y="215"/>
                    <a:pt x="1468" y="148"/>
                    <a:pt x="1468" y="82"/>
                  </a:cubicBezTo>
                  <a:cubicBezTo>
                    <a:pt x="1468" y="38"/>
                    <a:pt x="1372" y="0"/>
                    <a:pt x="12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433;p73">
              <a:extLst>
                <a:ext uri="{FF2B5EF4-FFF2-40B4-BE49-F238E27FC236}">
                  <a16:creationId xmlns:a16="http://schemas.microsoft.com/office/drawing/2014/main" id="{2F163C12-BF4E-4668-9D18-68B84CD96E65}"/>
                </a:ext>
              </a:extLst>
            </p:cNvPr>
            <p:cNvSpPr/>
            <p:nvPr/>
          </p:nvSpPr>
          <p:spPr>
            <a:xfrm>
              <a:off x="3834600" y="5076500"/>
              <a:ext cx="28375" cy="31025"/>
            </a:xfrm>
            <a:custGeom>
              <a:avLst/>
              <a:gdLst/>
              <a:ahLst/>
              <a:cxnLst/>
              <a:rect l="l" t="t" r="r" b="b"/>
              <a:pathLst>
                <a:path w="1135" h="1241" extrusionOk="0">
                  <a:moveTo>
                    <a:pt x="1033" y="0"/>
                  </a:moveTo>
                  <a:cubicBezTo>
                    <a:pt x="898" y="0"/>
                    <a:pt x="587" y="125"/>
                    <a:pt x="334" y="404"/>
                  </a:cubicBezTo>
                  <a:cubicBezTo>
                    <a:pt x="0" y="804"/>
                    <a:pt x="0" y="1238"/>
                    <a:pt x="100" y="1238"/>
                  </a:cubicBezTo>
                  <a:cubicBezTo>
                    <a:pt x="103" y="1239"/>
                    <a:pt x="106" y="1240"/>
                    <a:pt x="110" y="1240"/>
                  </a:cubicBezTo>
                  <a:cubicBezTo>
                    <a:pt x="180" y="1240"/>
                    <a:pt x="313" y="922"/>
                    <a:pt x="567" y="604"/>
                  </a:cubicBezTo>
                  <a:cubicBezTo>
                    <a:pt x="834" y="270"/>
                    <a:pt x="1134" y="104"/>
                    <a:pt x="1101" y="37"/>
                  </a:cubicBezTo>
                  <a:cubicBezTo>
                    <a:pt x="1101" y="13"/>
                    <a:pt x="1076" y="0"/>
                    <a:pt x="10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434;p73">
              <a:extLst>
                <a:ext uri="{FF2B5EF4-FFF2-40B4-BE49-F238E27FC236}">
                  <a16:creationId xmlns:a16="http://schemas.microsoft.com/office/drawing/2014/main" id="{066E7388-8B1E-41EF-B5FA-8A0571C4D26A}"/>
                </a:ext>
              </a:extLst>
            </p:cNvPr>
            <p:cNvSpPr/>
            <p:nvPr/>
          </p:nvSpPr>
          <p:spPr>
            <a:xfrm>
              <a:off x="3751375" y="4954875"/>
              <a:ext cx="46550" cy="14450"/>
            </a:xfrm>
            <a:custGeom>
              <a:avLst/>
              <a:gdLst/>
              <a:ahLst/>
              <a:cxnLst/>
              <a:rect l="l" t="t" r="r" b="b"/>
              <a:pathLst>
                <a:path w="1862" h="578" extrusionOk="0">
                  <a:moveTo>
                    <a:pt x="661" y="1"/>
                  </a:moveTo>
                  <a:cubicBezTo>
                    <a:pt x="281" y="1"/>
                    <a:pt x="1" y="120"/>
                    <a:pt x="27" y="199"/>
                  </a:cubicBezTo>
                  <a:cubicBezTo>
                    <a:pt x="60" y="299"/>
                    <a:pt x="460" y="232"/>
                    <a:pt x="927" y="332"/>
                  </a:cubicBezTo>
                  <a:cubicBezTo>
                    <a:pt x="1308" y="390"/>
                    <a:pt x="1637" y="577"/>
                    <a:pt x="1757" y="577"/>
                  </a:cubicBezTo>
                  <a:cubicBezTo>
                    <a:pt x="1774" y="577"/>
                    <a:pt x="1786" y="574"/>
                    <a:pt x="1795" y="565"/>
                  </a:cubicBezTo>
                  <a:cubicBezTo>
                    <a:pt x="1861" y="499"/>
                    <a:pt x="1528" y="132"/>
                    <a:pt x="994" y="32"/>
                  </a:cubicBezTo>
                  <a:cubicBezTo>
                    <a:pt x="878" y="10"/>
                    <a:pt x="766" y="1"/>
                    <a:pt x="6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435;p73">
              <a:extLst>
                <a:ext uri="{FF2B5EF4-FFF2-40B4-BE49-F238E27FC236}">
                  <a16:creationId xmlns:a16="http://schemas.microsoft.com/office/drawing/2014/main" id="{0D4BFB81-6B77-4A24-A42A-6662F74DCC68}"/>
                </a:ext>
              </a:extLst>
            </p:cNvPr>
            <p:cNvSpPr/>
            <p:nvPr/>
          </p:nvSpPr>
          <p:spPr>
            <a:xfrm>
              <a:off x="3095725" y="3653900"/>
              <a:ext cx="389475" cy="430325"/>
            </a:xfrm>
            <a:custGeom>
              <a:avLst/>
              <a:gdLst/>
              <a:ahLst/>
              <a:cxnLst/>
              <a:rect l="l" t="t" r="r" b="b"/>
              <a:pathLst>
                <a:path w="15579" h="17213" extrusionOk="0">
                  <a:moveTo>
                    <a:pt x="1735" y="0"/>
                  </a:moveTo>
                  <a:lnTo>
                    <a:pt x="1" y="17212"/>
                  </a:lnTo>
                  <a:cubicBezTo>
                    <a:pt x="7" y="17213"/>
                    <a:pt x="13" y="17213"/>
                    <a:pt x="20" y="17213"/>
                  </a:cubicBezTo>
                  <a:cubicBezTo>
                    <a:pt x="1668" y="17213"/>
                    <a:pt x="5838" y="8706"/>
                    <a:pt x="5838" y="8706"/>
                  </a:cubicBezTo>
                  <a:lnTo>
                    <a:pt x="14644" y="9941"/>
                  </a:lnTo>
                  <a:lnTo>
                    <a:pt x="15578" y="1334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436;p73">
              <a:extLst>
                <a:ext uri="{FF2B5EF4-FFF2-40B4-BE49-F238E27FC236}">
                  <a16:creationId xmlns:a16="http://schemas.microsoft.com/office/drawing/2014/main" id="{AC9F966A-F02D-4C05-85A8-0FE603E5E3DC}"/>
                </a:ext>
              </a:extLst>
            </p:cNvPr>
            <p:cNvSpPr/>
            <p:nvPr/>
          </p:nvSpPr>
          <p:spPr>
            <a:xfrm>
              <a:off x="3239175" y="3726375"/>
              <a:ext cx="35875" cy="33525"/>
            </a:xfrm>
            <a:custGeom>
              <a:avLst/>
              <a:gdLst/>
              <a:ahLst/>
              <a:cxnLst/>
              <a:rect l="l" t="t" r="r" b="b"/>
              <a:pathLst>
                <a:path w="1435" h="1341" extrusionOk="0">
                  <a:moveTo>
                    <a:pt x="697" y="0"/>
                  </a:moveTo>
                  <a:cubicBezTo>
                    <a:pt x="676" y="0"/>
                    <a:pt x="655" y="1"/>
                    <a:pt x="634" y="3"/>
                  </a:cubicBezTo>
                  <a:cubicBezTo>
                    <a:pt x="267" y="70"/>
                    <a:pt x="0" y="370"/>
                    <a:pt x="33" y="737"/>
                  </a:cubicBezTo>
                  <a:cubicBezTo>
                    <a:pt x="128" y="1083"/>
                    <a:pt x="430" y="1340"/>
                    <a:pt x="772" y="1340"/>
                  </a:cubicBezTo>
                  <a:cubicBezTo>
                    <a:pt x="793" y="1340"/>
                    <a:pt x="813" y="1339"/>
                    <a:pt x="834" y="1338"/>
                  </a:cubicBezTo>
                  <a:cubicBezTo>
                    <a:pt x="1201" y="1237"/>
                    <a:pt x="1434" y="871"/>
                    <a:pt x="1368" y="504"/>
                  </a:cubicBezTo>
                  <a:lnTo>
                    <a:pt x="1368" y="504"/>
                  </a:lnTo>
                  <a:lnTo>
                    <a:pt x="1368" y="570"/>
                  </a:lnTo>
                  <a:cubicBezTo>
                    <a:pt x="1305" y="227"/>
                    <a:pt x="1009" y="0"/>
                    <a:pt x="69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437;p73">
              <a:extLst>
                <a:ext uri="{FF2B5EF4-FFF2-40B4-BE49-F238E27FC236}">
                  <a16:creationId xmlns:a16="http://schemas.microsoft.com/office/drawing/2014/main" id="{84EAF279-DFA6-46C9-A62C-8C5BBE153018}"/>
                </a:ext>
              </a:extLst>
            </p:cNvPr>
            <p:cNvSpPr/>
            <p:nvPr/>
          </p:nvSpPr>
          <p:spPr>
            <a:xfrm>
              <a:off x="3104075" y="3653050"/>
              <a:ext cx="50050" cy="432425"/>
            </a:xfrm>
            <a:custGeom>
              <a:avLst/>
              <a:gdLst/>
              <a:ahLst/>
              <a:cxnLst/>
              <a:rect l="l" t="t" r="r" b="b"/>
              <a:pathLst>
                <a:path w="2002" h="17297" extrusionOk="0">
                  <a:moveTo>
                    <a:pt x="667" y="1"/>
                  </a:moveTo>
                  <a:lnTo>
                    <a:pt x="0" y="17280"/>
                  </a:lnTo>
                  <a:cubicBezTo>
                    <a:pt x="45" y="17291"/>
                    <a:pt x="88" y="17296"/>
                    <a:pt x="131" y="17296"/>
                  </a:cubicBezTo>
                  <a:cubicBezTo>
                    <a:pt x="598" y="17296"/>
                    <a:pt x="934" y="16679"/>
                    <a:pt x="934" y="16679"/>
                  </a:cubicBezTo>
                  <a:lnTo>
                    <a:pt x="2002" y="68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438;p73">
              <a:extLst>
                <a:ext uri="{FF2B5EF4-FFF2-40B4-BE49-F238E27FC236}">
                  <a16:creationId xmlns:a16="http://schemas.microsoft.com/office/drawing/2014/main" id="{DB25EF11-B41E-4008-8244-5F3126BDBAFB}"/>
                </a:ext>
              </a:extLst>
            </p:cNvPr>
            <p:cNvSpPr/>
            <p:nvPr/>
          </p:nvSpPr>
          <p:spPr>
            <a:xfrm>
              <a:off x="3220825" y="3837000"/>
              <a:ext cx="27325" cy="42125"/>
            </a:xfrm>
            <a:custGeom>
              <a:avLst/>
              <a:gdLst/>
              <a:ahLst/>
              <a:cxnLst/>
              <a:rect l="l" t="t" r="r" b="b"/>
              <a:pathLst>
                <a:path w="1093" h="1685" extrusionOk="0">
                  <a:moveTo>
                    <a:pt x="103" y="1"/>
                  </a:moveTo>
                  <a:cubicBezTo>
                    <a:pt x="84" y="1"/>
                    <a:pt x="71" y="6"/>
                    <a:pt x="67" y="15"/>
                  </a:cubicBezTo>
                  <a:cubicBezTo>
                    <a:pt x="0" y="115"/>
                    <a:pt x="334" y="348"/>
                    <a:pt x="567" y="815"/>
                  </a:cubicBezTo>
                  <a:cubicBezTo>
                    <a:pt x="801" y="1249"/>
                    <a:pt x="801" y="1683"/>
                    <a:pt x="867" y="1683"/>
                  </a:cubicBezTo>
                  <a:cubicBezTo>
                    <a:pt x="870" y="1684"/>
                    <a:pt x="872" y="1684"/>
                    <a:pt x="874" y="1684"/>
                  </a:cubicBezTo>
                  <a:cubicBezTo>
                    <a:pt x="944" y="1684"/>
                    <a:pt x="1093" y="1199"/>
                    <a:pt x="834" y="682"/>
                  </a:cubicBezTo>
                  <a:cubicBezTo>
                    <a:pt x="604" y="192"/>
                    <a:pt x="224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439;p73">
              <a:extLst>
                <a:ext uri="{FF2B5EF4-FFF2-40B4-BE49-F238E27FC236}">
                  <a16:creationId xmlns:a16="http://schemas.microsoft.com/office/drawing/2014/main" id="{7BD4AF45-C597-4227-ADF5-D9E9A9E266D8}"/>
                </a:ext>
              </a:extLst>
            </p:cNvPr>
            <p:cNvSpPr/>
            <p:nvPr/>
          </p:nvSpPr>
          <p:spPr>
            <a:xfrm>
              <a:off x="3189125" y="3890725"/>
              <a:ext cx="32550" cy="31725"/>
            </a:xfrm>
            <a:custGeom>
              <a:avLst/>
              <a:gdLst/>
              <a:ahLst/>
              <a:cxnLst/>
              <a:rect l="l" t="t" r="r" b="b"/>
              <a:pathLst>
                <a:path w="1302" h="1269" extrusionOk="0">
                  <a:moveTo>
                    <a:pt x="139" y="1"/>
                  </a:moveTo>
                  <a:cubicBezTo>
                    <a:pt x="73" y="1"/>
                    <a:pt x="34" y="15"/>
                    <a:pt x="34" y="34"/>
                  </a:cubicBezTo>
                  <a:cubicBezTo>
                    <a:pt x="1" y="134"/>
                    <a:pt x="368" y="234"/>
                    <a:pt x="701" y="568"/>
                  </a:cubicBezTo>
                  <a:cubicBezTo>
                    <a:pt x="1035" y="901"/>
                    <a:pt x="1135" y="1268"/>
                    <a:pt x="1235" y="1268"/>
                  </a:cubicBezTo>
                  <a:cubicBezTo>
                    <a:pt x="1302" y="1268"/>
                    <a:pt x="1302" y="768"/>
                    <a:pt x="901" y="368"/>
                  </a:cubicBezTo>
                  <a:cubicBezTo>
                    <a:pt x="617" y="83"/>
                    <a:pt x="299" y="1"/>
                    <a:pt x="1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440;p73">
              <a:extLst>
                <a:ext uri="{FF2B5EF4-FFF2-40B4-BE49-F238E27FC236}">
                  <a16:creationId xmlns:a16="http://schemas.microsoft.com/office/drawing/2014/main" id="{14E70038-C865-418B-88C3-8931CFDD1D25}"/>
                </a:ext>
              </a:extLst>
            </p:cNvPr>
            <p:cNvSpPr/>
            <p:nvPr/>
          </p:nvSpPr>
          <p:spPr>
            <a:xfrm>
              <a:off x="3163275" y="3940225"/>
              <a:ext cx="35875" cy="22325"/>
            </a:xfrm>
            <a:custGeom>
              <a:avLst/>
              <a:gdLst/>
              <a:ahLst/>
              <a:cxnLst/>
              <a:rect l="l" t="t" r="r" b="b"/>
              <a:pathLst>
                <a:path w="1435" h="893" extrusionOk="0">
                  <a:moveTo>
                    <a:pt x="234" y="1"/>
                  </a:moveTo>
                  <a:cubicBezTo>
                    <a:pt x="92" y="1"/>
                    <a:pt x="1" y="41"/>
                    <a:pt x="1" y="89"/>
                  </a:cubicBezTo>
                  <a:cubicBezTo>
                    <a:pt x="1" y="155"/>
                    <a:pt x="334" y="222"/>
                    <a:pt x="701" y="456"/>
                  </a:cubicBezTo>
                  <a:cubicBezTo>
                    <a:pt x="1047" y="644"/>
                    <a:pt x="1274" y="892"/>
                    <a:pt x="1355" y="892"/>
                  </a:cubicBezTo>
                  <a:cubicBezTo>
                    <a:pt x="1360" y="892"/>
                    <a:pt x="1364" y="891"/>
                    <a:pt x="1368" y="889"/>
                  </a:cubicBezTo>
                  <a:cubicBezTo>
                    <a:pt x="1435" y="856"/>
                    <a:pt x="1302" y="456"/>
                    <a:pt x="835" y="189"/>
                  </a:cubicBezTo>
                  <a:cubicBezTo>
                    <a:pt x="608" y="49"/>
                    <a:pt x="390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441;p73">
              <a:extLst>
                <a:ext uri="{FF2B5EF4-FFF2-40B4-BE49-F238E27FC236}">
                  <a16:creationId xmlns:a16="http://schemas.microsoft.com/office/drawing/2014/main" id="{C27D8E55-7131-4F3A-8596-6B043B1FFFE4}"/>
                </a:ext>
              </a:extLst>
            </p:cNvPr>
            <p:cNvSpPr/>
            <p:nvPr/>
          </p:nvSpPr>
          <p:spPr>
            <a:xfrm>
              <a:off x="3291700" y="3835625"/>
              <a:ext cx="13325" cy="44475"/>
            </a:xfrm>
            <a:custGeom>
              <a:avLst/>
              <a:gdLst/>
              <a:ahLst/>
              <a:cxnLst/>
              <a:rect l="l" t="t" r="r" b="b"/>
              <a:pathLst>
                <a:path w="533" h="1779" extrusionOk="0">
                  <a:moveTo>
                    <a:pt x="210" y="1"/>
                  </a:moveTo>
                  <a:cubicBezTo>
                    <a:pt x="207" y="1"/>
                    <a:pt x="204" y="2"/>
                    <a:pt x="201" y="3"/>
                  </a:cubicBezTo>
                  <a:cubicBezTo>
                    <a:pt x="101" y="36"/>
                    <a:pt x="201" y="403"/>
                    <a:pt x="201" y="904"/>
                  </a:cubicBezTo>
                  <a:cubicBezTo>
                    <a:pt x="167" y="1371"/>
                    <a:pt x="1" y="1738"/>
                    <a:pt x="67" y="1771"/>
                  </a:cubicBezTo>
                  <a:cubicBezTo>
                    <a:pt x="73" y="1776"/>
                    <a:pt x="79" y="1779"/>
                    <a:pt x="88" y="1779"/>
                  </a:cubicBezTo>
                  <a:cubicBezTo>
                    <a:pt x="185" y="1779"/>
                    <a:pt x="470" y="1426"/>
                    <a:pt x="501" y="904"/>
                  </a:cubicBezTo>
                  <a:cubicBezTo>
                    <a:pt x="533" y="360"/>
                    <a:pt x="289" y="1"/>
                    <a:pt x="2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442;p73">
              <a:extLst>
                <a:ext uri="{FF2B5EF4-FFF2-40B4-BE49-F238E27FC236}">
                  <a16:creationId xmlns:a16="http://schemas.microsoft.com/office/drawing/2014/main" id="{5D2EB468-D0F2-4446-9A41-C5A5E8BE5433}"/>
                </a:ext>
              </a:extLst>
            </p:cNvPr>
            <p:cNvSpPr/>
            <p:nvPr/>
          </p:nvSpPr>
          <p:spPr>
            <a:xfrm>
              <a:off x="3560225" y="2858325"/>
              <a:ext cx="764725" cy="2114875"/>
            </a:xfrm>
            <a:custGeom>
              <a:avLst/>
              <a:gdLst/>
              <a:ahLst/>
              <a:cxnLst/>
              <a:rect l="l" t="t" r="r" b="b"/>
              <a:pathLst>
                <a:path w="30589" h="84595" extrusionOk="0">
                  <a:moveTo>
                    <a:pt x="30589" y="0"/>
                  </a:moveTo>
                  <a:lnTo>
                    <a:pt x="7473" y="1101"/>
                  </a:lnTo>
                  <a:cubicBezTo>
                    <a:pt x="4437" y="6739"/>
                    <a:pt x="2736" y="12976"/>
                    <a:pt x="2536" y="19381"/>
                  </a:cubicBezTo>
                  <a:cubicBezTo>
                    <a:pt x="2436" y="23450"/>
                    <a:pt x="6772" y="51137"/>
                    <a:pt x="6772" y="51137"/>
                  </a:cubicBezTo>
                  <a:lnTo>
                    <a:pt x="1" y="82559"/>
                  </a:lnTo>
                  <a:lnTo>
                    <a:pt x="10842" y="84594"/>
                  </a:lnTo>
                  <a:cubicBezTo>
                    <a:pt x="10842" y="84594"/>
                    <a:pt x="20715" y="58275"/>
                    <a:pt x="22383" y="47568"/>
                  </a:cubicBezTo>
                  <a:cubicBezTo>
                    <a:pt x="24084" y="36860"/>
                    <a:pt x="24451" y="20882"/>
                    <a:pt x="24451" y="20882"/>
                  </a:cubicBezTo>
                  <a:cubicBezTo>
                    <a:pt x="24451" y="20882"/>
                    <a:pt x="27654" y="14344"/>
                    <a:pt x="28721" y="9407"/>
                  </a:cubicBezTo>
                  <a:cubicBezTo>
                    <a:pt x="29588" y="5338"/>
                    <a:pt x="30589" y="0"/>
                    <a:pt x="3058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443;p73">
              <a:extLst>
                <a:ext uri="{FF2B5EF4-FFF2-40B4-BE49-F238E27FC236}">
                  <a16:creationId xmlns:a16="http://schemas.microsoft.com/office/drawing/2014/main" id="{50890076-F098-4A63-AC35-6B879A137801}"/>
                </a:ext>
              </a:extLst>
            </p:cNvPr>
            <p:cNvSpPr/>
            <p:nvPr/>
          </p:nvSpPr>
          <p:spPr>
            <a:xfrm>
              <a:off x="3334225" y="3059300"/>
              <a:ext cx="1019100" cy="1023250"/>
            </a:xfrm>
            <a:custGeom>
              <a:avLst/>
              <a:gdLst/>
              <a:ahLst/>
              <a:cxnLst/>
              <a:rect l="l" t="t" r="r" b="b"/>
              <a:pathLst>
                <a:path w="40764" h="40930" extrusionOk="0">
                  <a:moveTo>
                    <a:pt x="38061" y="0"/>
                  </a:moveTo>
                  <a:lnTo>
                    <a:pt x="27354" y="10842"/>
                  </a:lnTo>
                  <a:lnTo>
                    <a:pt x="22217" y="24752"/>
                  </a:lnTo>
                  <a:lnTo>
                    <a:pt x="1468" y="24351"/>
                  </a:lnTo>
                  <a:lnTo>
                    <a:pt x="1" y="33891"/>
                  </a:lnTo>
                  <a:lnTo>
                    <a:pt x="32090" y="40930"/>
                  </a:lnTo>
                  <a:cubicBezTo>
                    <a:pt x="32090" y="40930"/>
                    <a:pt x="35326" y="40229"/>
                    <a:pt x="38061" y="31923"/>
                  </a:cubicBezTo>
                  <a:cubicBezTo>
                    <a:pt x="40763" y="23617"/>
                    <a:pt x="38228" y="834"/>
                    <a:pt x="3806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444;p73">
              <a:extLst>
                <a:ext uri="{FF2B5EF4-FFF2-40B4-BE49-F238E27FC236}">
                  <a16:creationId xmlns:a16="http://schemas.microsoft.com/office/drawing/2014/main" id="{B22B07DA-ED98-4DDD-A722-8D8B6104827B}"/>
                </a:ext>
              </a:extLst>
            </p:cNvPr>
            <p:cNvSpPr/>
            <p:nvPr/>
          </p:nvSpPr>
          <p:spPr>
            <a:xfrm>
              <a:off x="4108125" y="2998425"/>
              <a:ext cx="191825" cy="1113325"/>
            </a:xfrm>
            <a:custGeom>
              <a:avLst/>
              <a:gdLst/>
              <a:ahLst/>
              <a:cxnLst/>
              <a:rect l="l" t="t" r="r" b="b"/>
              <a:pathLst>
                <a:path w="7673" h="44533" extrusionOk="0">
                  <a:moveTo>
                    <a:pt x="7672" y="0"/>
                  </a:moveTo>
                  <a:cubicBezTo>
                    <a:pt x="7639" y="34"/>
                    <a:pt x="7639" y="67"/>
                    <a:pt x="7639" y="100"/>
                  </a:cubicBezTo>
                  <a:lnTo>
                    <a:pt x="7539" y="434"/>
                  </a:lnTo>
                  <a:cubicBezTo>
                    <a:pt x="7472" y="734"/>
                    <a:pt x="7372" y="1168"/>
                    <a:pt x="7239" y="1702"/>
                  </a:cubicBezTo>
                  <a:cubicBezTo>
                    <a:pt x="6938" y="2836"/>
                    <a:pt x="6438" y="4404"/>
                    <a:pt x="5804" y="6372"/>
                  </a:cubicBezTo>
                  <a:cubicBezTo>
                    <a:pt x="5504" y="7339"/>
                    <a:pt x="5137" y="8406"/>
                    <a:pt x="4770" y="9574"/>
                  </a:cubicBezTo>
                  <a:cubicBezTo>
                    <a:pt x="4403" y="10708"/>
                    <a:pt x="4003" y="11942"/>
                    <a:pt x="3636" y="13277"/>
                  </a:cubicBezTo>
                  <a:cubicBezTo>
                    <a:pt x="3403" y="14678"/>
                    <a:pt x="3236" y="16112"/>
                    <a:pt x="3236" y="17513"/>
                  </a:cubicBezTo>
                  <a:cubicBezTo>
                    <a:pt x="3169" y="19014"/>
                    <a:pt x="3269" y="20548"/>
                    <a:pt x="3236" y="22116"/>
                  </a:cubicBezTo>
                  <a:cubicBezTo>
                    <a:pt x="3136" y="28387"/>
                    <a:pt x="2135" y="33991"/>
                    <a:pt x="1334" y="38028"/>
                  </a:cubicBezTo>
                  <a:cubicBezTo>
                    <a:pt x="934" y="40029"/>
                    <a:pt x="601" y="41664"/>
                    <a:pt x="367" y="42798"/>
                  </a:cubicBezTo>
                  <a:cubicBezTo>
                    <a:pt x="234" y="43331"/>
                    <a:pt x="134" y="43765"/>
                    <a:pt x="67" y="44099"/>
                  </a:cubicBezTo>
                  <a:cubicBezTo>
                    <a:pt x="34" y="44199"/>
                    <a:pt x="34" y="44299"/>
                    <a:pt x="0" y="44432"/>
                  </a:cubicBezTo>
                  <a:cubicBezTo>
                    <a:pt x="0" y="44466"/>
                    <a:pt x="0" y="44499"/>
                    <a:pt x="0" y="44532"/>
                  </a:cubicBezTo>
                  <a:cubicBezTo>
                    <a:pt x="34" y="44499"/>
                    <a:pt x="34" y="44466"/>
                    <a:pt x="34" y="44432"/>
                  </a:cubicBezTo>
                  <a:cubicBezTo>
                    <a:pt x="67" y="44332"/>
                    <a:pt x="100" y="44232"/>
                    <a:pt x="134" y="44099"/>
                  </a:cubicBezTo>
                  <a:cubicBezTo>
                    <a:pt x="200" y="43765"/>
                    <a:pt x="300" y="43365"/>
                    <a:pt x="434" y="42798"/>
                  </a:cubicBezTo>
                  <a:cubicBezTo>
                    <a:pt x="701" y="41697"/>
                    <a:pt x="1101" y="40062"/>
                    <a:pt x="1501" y="38061"/>
                  </a:cubicBezTo>
                  <a:cubicBezTo>
                    <a:pt x="2335" y="34025"/>
                    <a:pt x="3369" y="28421"/>
                    <a:pt x="3469" y="22116"/>
                  </a:cubicBezTo>
                  <a:cubicBezTo>
                    <a:pt x="3503" y="20515"/>
                    <a:pt x="3403" y="19014"/>
                    <a:pt x="3436" y="17513"/>
                  </a:cubicBezTo>
                  <a:cubicBezTo>
                    <a:pt x="3469" y="16112"/>
                    <a:pt x="3603" y="14711"/>
                    <a:pt x="3870" y="13310"/>
                  </a:cubicBezTo>
                  <a:cubicBezTo>
                    <a:pt x="4203" y="12009"/>
                    <a:pt x="4603" y="10775"/>
                    <a:pt x="4970" y="9641"/>
                  </a:cubicBezTo>
                  <a:cubicBezTo>
                    <a:pt x="5337" y="8473"/>
                    <a:pt x="5671" y="7406"/>
                    <a:pt x="5971" y="6438"/>
                  </a:cubicBezTo>
                  <a:cubicBezTo>
                    <a:pt x="6572" y="4470"/>
                    <a:pt x="7039" y="2869"/>
                    <a:pt x="7339" y="1735"/>
                  </a:cubicBezTo>
                  <a:cubicBezTo>
                    <a:pt x="7472" y="1168"/>
                    <a:pt x="7572" y="734"/>
                    <a:pt x="7606" y="434"/>
                  </a:cubicBezTo>
                  <a:lnTo>
                    <a:pt x="7672" y="100"/>
                  </a:lnTo>
                  <a:cubicBezTo>
                    <a:pt x="7672" y="67"/>
                    <a:pt x="7672" y="34"/>
                    <a:pt x="76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445;p73">
              <a:extLst>
                <a:ext uri="{FF2B5EF4-FFF2-40B4-BE49-F238E27FC236}">
                  <a16:creationId xmlns:a16="http://schemas.microsoft.com/office/drawing/2014/main" id="{712A071A-90FF-4A0D-87BC-0A74E16DE78C}"/>
                </a:ext>
              </a:extLst>
            </p:cNvPr>
            <p:cNvSpPr/>
            <p:nvPr/>
          </p:nvSpPr>
          <p:spPr>
            <a:xfrm>
              <a:off x="3648625" y="3587175"/>
              <a:ext cx="78400" cy="562925"/>
            </a:xfrm>
            <a:custGeom>
              <a:avLst/>
              <a:gdLst/>
              <a:ahLst/>
              <a:cxnLst/>
              <a:rect l="l" t="t" r="r" b="b"/>
              <a:pathLst>
                <a:path w="3136" h="22517" extrusionOk="0">
                  <a:moveTo>
                    <a:pt x="34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601" y="5038"/>
                    <a:pt x="1468" y="11275"/>
                  </a:cubicBezTo>
                  <a:cubicBezTo>
                    <a:pt x="2302" y="17513"/>
                    <a:pt x="3036" y="22517"/>
                    <a:pt x="3069" y="22517"/>
                  </a:cubicBezTo>
                  <a:cubicBezTo>
                    <a:pt x="3136" y="22517"/>
                    <a:pt x="2502" y="17480"/>
                    <a:pt x="1668" y="11242"/>
                  </a:cubicBezTo>
                  <a:cubicBezTo>
                    <a:pt x="837" y="5025"/>
                    <a:pt x="105" y="0"/>
                    <a:pt x="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446;p73">
              <a:extLst>
                <a:ext uri="{FF2B5EF4-FFF2-40B4-BE49-F238E27FC236}">
                  <a16:creationId xmlns:a16="http://schemas.microsoft.com/office/drawing/2014/main" id="{22E62E12-936D-4BB9-9E12-194133F95B2D}"/>
                </a:ext>
              </a:extLst>
            </p:cNvPr>
            <p:cNvSpPr/>
            <p:nvPr/>
          </p:nvSpPr>
          <p:spPr>
            <a:xfrm>
              <a:off x="3628600" y="3059300"/>
              <a:ext cx="200175" cy="354450"/>
            </a:xfrm>
            <a:custGeom>
              <a:avLst/>
              <a:gdLst/>
              <a:ahLst/>
              <a:cxnLst/>
              <a:rect l="l" t="t" r="r" b="b"/>
              <a:pathLst>
                <a:path w="8007" h="14178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1936" y="134"/>
                    <a:pt x="2069" y="234"/>
                    <a:pt x="2202" y="334"/>
                  </a:cubicBezTo>
                  <a:cubicBezTo>
                    <a:pt x="2469" y="568"/>
                    <a:pt x="2836" y="834"/>
                    <a:pt x="3370" y="1168"/>
                  </a:cubicBezTo>
                  <a:cubicBezTo>
                    <a:pt x="4747" y="2053"/>
                    <a:pt x="6221" y="2745"/>
                    <a:pt x="7759" y="3307"/>
                  </a:cubicBezTo>
                  <a:lnTo>
                    <a:pt x="7759" y="3307"/>
                  </a:lnTo>
                  <a:cubicBezTo>
                    <a:pt x="7304" y="4311"/>
                    <a:pt x="6786" y="5377"/>
                    <a:pt x="6205" y="6505"/>
                  </a:cubicBezTo>
                  <a:cubicBezTo>
                    <a:pt x="4680" y="9522"/>
                    <a:pt x="3155" y="12110"/>
                    <a:pt x="2154" y="13746"/>
                  </a:cubicBezTo>
                  <a:lnTo>
                    <a:pt x="2154" y="13746"/>
                  </a:lnTo>
                  <a:lnTo>
                    <a:pt x="568" y="14044"/>
                  </a:lnTo>
                  <a:cubicBezTo>
                    <a:pt x="368" y="14077"/>
                    <a:pt x="168" y="14111"/>
                    <a:pt x="1" y="14177"/>
                  </a:cubicBezTo>
                  <a:cubicBezTo>
                    <a:pt x="168" y="14177"/>
                    <a:pt x="368" y="14144"/>
                    <a:pt x="568" y="14111"/>
                  </a:cubicBezTo>
                  <a:lnTo>
                    <a:pt x="2202" y="13877"/>
                  </a:lnTo>
                  <a:lnTo>
                    <a:pt x="2202" y="13844"/>
                  </a:lnTo>
                  <a:cubicBezTo>
                    <a:pt x="3737" y="11509"/>
                    <a:pt x="5138" y="9074"/>
                    <a:pt x="6372" y="6605"/>
                  </a:cubicBezTo>
                  <a:cubicBezTo>
                    <a:pt x="6972" y="5438"/>
                    <a:pt x="7506" y="4337"/>
                    <a:pt x="7940" y="3303"/>
                  </a:cubicBezTo>
                  <a:lnTo>
                    <a:pt x="8007" y="3169"/>
                  </a:lnTo>
                  <a:lnTo>
                    <a:pt x="7906" y="3136"/>
                  </a:lnTo>
                  <a:cubicBezTo>
                    <a:pt x="6339" y="2602"/>
                    <a:pt x="4838" y="1902"/>
                    <a:pt x="3403" y="1068"/>
                  </a:cubicBezTo>
                  <a:cubicBezTo>
                    <a:pt x="2870" y="734"/>
                    <a:pt x="2503" y="467"/>
                    <a:pt x="2202" y="267"/>
                  </a:cubicBezTo>
                  <a:cubicBezTo>
                    <a:pt x="2069" y="167"/>
                    <a:pt x="1936" y="67"/>
                    <a:pt x="18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447;p73">
              <a:extLst>
                <a:ext uri="{FF2B5EF4-FFF2-40B4-BE49-F238E27FC236}">
                  <a16:creationId xmlns:a16="http://schemas.microsoft.com/office/drawing/2014/main" id="{08DA0FC5-72BD-4509-B300-E67CEA421B85}"/>
                </a:ext>
              </a:extLst>
            </p:cNvPr>
            <p:cNvSpPr/>
            <p:nvPr/>
          </p:nvSpPr>
          <p:spPr>
            <a:xfrm>
              <a:off x="4030550" y="3022600"/>
              <a:ext cx="166825" cy="146325"/>
            </a:xfrm>
            <a:custGeom>
              <a:avLst/>
              <a:gdLst/>
              <a:ahLst/>
              <a:cxnLst/>
              <a:rect l="l" t="t" r="r" b="b"/>
              <a:pathLst>
                <a:path w="6673" h="5853" extrusionOk="0">
                  <a:moveTo>
                    <a:pt x="6639" y="1"/>
                  </a:moveTo>
                  <a:cubicBezTo>
                    <a:pt x="6606" y="1"/>
                    <a:pt x="6572" y="568"/>
                    <a:pt x="6305" y="1402"/>
                  </a:cubicBezTo>
                  <a:cubicBezTo>
                    <a:pt x="5605" y="3603"/>
                    <a:pt x="3704" y="5238"/>
                    <a:pt x="1435" y="5638"/>
                  </a:cubicBezTo>
                  <a:cubicBezTo>
                    <a:pt x="568" y="5772"/>
                    <a:pt x="1" y="5738"/>
                    <a:pt x="1" y="5772"/>
                  </a:cubicBezTo>
                  <a:cubicBezTo>
                    <a:pt x="134" y="5838"/>
                    <a:pt x="268" y="5838"/>
                    <a:pt x="401" y="5838"/>
                  </a:cubicBezTo>
                  <a:cubicBezTo>
                    <a:pt x="499" y="5848"/>
                    <a:pt x="600" y="5852"/>
                    <a:pt x="701" y="5852"/>
                  </a:cubicBezTo>
                  <a:cubicBezTo>
                    <a:pt x="947" y="5852"/>
                    <a:pt x="1199" y="5828"/>
                    <a:pt x="1435" y="5805"/>
                  </a:cubicBezTo>
                  <a:cubicBezTo>
                    <a:pt x="3837" y="5471"/>
                    <a:pt x="5805" y="3737"/>
                    <a:pt x="6439" y="1435"/>
                  </a:cubicBezTo>
                  <a:cubicBezTo>
                    <a:pt x="6539" y="1102"/>
                    <a:pt x="6606" y="735"/>
                    <a:pt x="6639" y="401"/>
                  </a:cubicBezTo>
                  <a:cubicBezTo>
                    <a:pt x="6672" y="268"/>
                    <a:pt x="6672" y="134"/>
                    <a:pt x="66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448;p73">
              <a:extLst>
                <a:ext uri="{FF2B5EF4-FFF2-40B4-BE49-F238E27FC236}">
                  <a16:creationId xmlns:a16="http://schemas.microsoft.com/office/drawing/2014/main" id="{4F599D0F-62A1-4787-832C-D5DC51C0F5E7}"/>
                </a:ext>
              </a:extLst>
            </p:cNvPr>
            <p:cNvSpPr/>
            <p:nvPr/>
          </p:nvSpPr>
          <p:spPr>
            <a:xfrm>
              <a:off x="3892125" y="4094975"/>
              <a:ext cx="211025" cy="392025"/>
            </a:xfrm>
            <a:custGeom>
              <a:avLst/>
              <a:gdLst/>
              <a:ahLst/>
              <a:cxnLst/>
              <a:rect l="l" t="t" r="r" b="b"/>
              <a:pathLst>
                <a:path w="8441" h="15681" extrusionOk="0">
                  <a:moveTo>
                    <a:pt x="5749" y="1"/>
                  </a:moveTo>
                  <a:cubicBezTo>
                    <a:pt x="5517" y="1"/>
                    <a:pt x="5298" y="43"/>
                    <a:pt x="5104" y="137"/>
                  </a:cubicBezTo>
                  <a:cubicBezTo>
                    <a:pt x="4037" y="704"/>
                    <a:pt x="3570" y="1938"/>
                    <a:pt x="4004" y="3072"/>
                  </a:cubicBezTo>
                  <a:cubicBezTo>
                    <a:pt x="601" y="3572"/>
                    <a:pt x="1" y="8209"/>
                    <a:pt x="3170" y="9543"/>
                  </a:cubicBezTo>
                  <a:cubicBezTo>
                    <a:pt x="2035" y="10244"/>
                    <a:pt x="1435" y="11478"/>
                    <a:pt x="1602" y="12779"/>
                  </a:cubicBezTo>
                  <a:cubicBezTo>
                    <a:pt x="1769" y="14046"/>
                    <a:pt x="2803" y="15514"/>
                    <a:pt x="4337" y="15681"/>
                  </a:cubicBezTo>
                  <a:lnTo>
                    <a:pt x="5471" y="12145"/>
                  </a:lnTo>
                  <a:lnTo>
                    <a:pt x="6906" y="7308"/>
                  </a:lnTo>
                  <a:cubicBezTo>
                    <a:pt x="7473" y="5440"/>
                    <a:pt x="7973" y="3539"/>
                    <a:pt x="8440" y="1638"/>
                  </a:cubicBezTo>
                  <a:cubicBezTo>
                    <a:pt x="8006" y="797"/>
                    <a:pt x="6757" y="1"/>
                    <a:pt x="5749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449;p73">
              <a:extLst>
                <a:ext uri="{FF2B5EF4-FFF2-40B4-BE49-F238E27FC236}">
                  <a16:creationId xmlns:a16="http://schemas.microsoft.com/office/drawing/2014/main" id="{9455AC0A-0672-4085-AAAA-61BD628682AF}"/>
                </a:ext>
              </a:extLst>
            </p:cNvPr>
            <p:cNvSpPr/>
            <p:nvPr/>
          </p:nvSpPr>
          <p:spPr>
            <a:xfrm>
              <a:off x="3742850" y="3412000"/>
              <a:ext cx="312750" cy="331150"/>
            </a:xfrm>
            <a:custGeom>
              <a:avLst/>
              <a:gdLst/>
              <a:ahLst/>
              <a:cxnLst/>
              <a:rect l="l" t="t" r="r" b="b"/>
              <a:pathLst>
                <a:path w="12510" h="13246" extrusionOk="0">
                  <a:moveTo>
                    <a:pt x="7360" y="0"/>
                  </a:moveTo>
                  <a:cubicBezTo>
                    <a:pt x="6460" y="0"/>
                    <a:pt x="5538" y="306"/>
                    <a:pt x="5305" y="1137"/>
                  </a:cubicBezTo>
                  <a:cubicBezTo>
                    <a:pt x="5075" y="996"/>
                    <a:pt x="4826" y="934"/>
                    <a:pt x="4573" y="934"/>
                  </a:cubicBezTo>
                  <a:cubicBezTo>
                    <a:pt x="3689" y="934"/>
                    <a:pt x="2769" y="1692"/>
                    <a:pt x="2536" y="2471"/>
                  </a:cubicBezTo>
                  <a:cubicBezTo>
                    <a:pt x="2269" y="3505"/>
                    <a:pt x="2569" y="4606"/>
                    <a:pt x="3303" y="5340"/>
                  </a:cubicBezTo>
                  <a:cubicBezTo>
                    <a:pt x="2236" y="5506"/>
                    <a:pt x="1302" y="6174"/>
                    <a:pt x="801" y="7141"/>
                  </a:cubicBezTo>
                  <a:cubicBezTo>
                    <a:pt x="101" y="8342"/>
                    <a:pt x="1" y="9776"/>
                    <a:pt x="534" y="11077"/>
                  </a:cubicBezTo>
                  <a:cubicBezTo>
                    <a:pt x="1102" y="12311"/>
                    <a:pt x="2302" y="13179"/>
                    <a:pt x="3703" y="13245"/>
                  </a:cubicBezTo>
                  <a:cubicBezTo>
                    <a:pt x="5071" y="13245"/>
                    <a:pt x="6339" y="12378"/>
                    <a:pt x="6772" y="11044"/>
                  </a:cubicBezTo>
                  <a:cubicBezTo>
                    <a:pt x="7052" y="12092"/>
                    <a:pt x="8144" y="12700"/>
                    <a:pt x="9231" y="12700"/>
                  </a:cubicBezTo>
                  <a:cubicBezTo>
                    <a:pt x="9702" y="12700"/>
                    <a:pt x="10172" y="12586"/>
                    <a:pt x="10575" y="12345"/>
                  </a:cubicBezTo>
                  <a:cubicBezTo>
                    <a:pt x="11943" y="11578"/>
                    <a:pt x="12510" y="9810"/>
                    <a:pt x="12209" y="8275"/>
                  </a:cubicBezTo>
                  <a:cubicBezTo>
                    <a:pt x="11943" y="6741"/>
                    <a:pt x="10975" y="5440"/>
                    <a:pt x="9874" y="4339"/>
                  </a:cubicBezTo>
                  <a:cubicBezTo>
                    <a:pt x="10942" y="4139"/>
                    <a:pt x="11342" y="2671"/>
                    <a:pt x="10842" y="1704"/>
                  </a:cubicBezTo>
                  <a:cubicBezTo>
                    <a:pt x="10308" y="736"/>
                    <a:pt x="9207" y="269"/>
                    <a:pt x="8107" y="69"/>
                  </a:cubicBezTo>
                  <a:cubicBezTo>
                    <a:pt x="7870" y="25"/>
                    <a:pt x="7616" y="0"/>
                    <a:pt x="7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450;p73">
              <a:extLst>
                <a:ext uri="{FF2B5EF4-FFF2-40B4-BE49-F238E27FC236}">
                  <a16:creationId xmlns:a16="http://schemas.microsoft.com/office/drawing/2014/main" id="{07E63A96-D0F5-4853-91E8-9422050EE863}"/>
                </a:ext>
              </a:extLst>
            </p:cNvPr>
            <p:cNvSpPr/>
            <p:nvPr/>
          </p:nvSpPr>
          <p:spPr>
            <a:xfrm>
              <a:off x="3566075" y="2011025"/>
              <a:ext cx="778900" cy="1017175"/>
            </a:xfrm>
            <a:custGeom>
              <a:avLst/>
              <a:gdLst/>
              <a:ahLst/>
              <a:cxnLst/>
              <a:rect l="l" t="t" r="r" b="b"/>
              <a:pathLst>
                <a:path w="31156" h="40687" extrusionOk="0">
                  <a:moveTo>
                    <a:pt x="18903" y="0"/>
                  </a:moveTo>
                  <a:cubicBezTo>
                    <a:pt x="18477" y="0"/>
                    <a:pt x="10077" y="3249"/>
                    <a:pt x="7072" y="4438"/>
                  </a:cubicBezTo>
                  <a:cubicBezTo>
                    <a:pt x="6371" y="4705"/>
                    <a:pt x="5804" y="5172"/>
                    <a:pt x="5437" y="5806"/>
                  </a:cubicBezTo>
                  <a:lnTo>
                    <a:pt x="0" y="15012"/>
                  </a:lnTo>
                  <a:lnTo>
                    <a:pt x="6872" y="30190"/>
                  </a:lnTo>
                  <a:cubicBezTo>
                    <a:pt x="6872" y="30190"/>
                    <a:pt x="5004" y="34626"/>
                    <a:pt x="5270" y="36161"/>
                  </a:cubicBezTo>
                  <a:cubicBezTo>
                    <a:pt x="5501" y="37337"/>
                    <a:pt x="6143" y="37474"/>
                    <a:pt x="6430" y="37474"/>
                  </a:cubicBezTo>
                  <a:cubicBezTo>
                    <a:pt x="6517" y="37474"/>
                    <a:pt x="6571" y="37462"/>
                    <a:pt x="6571" y="37462"/>
                  </a:cubicBezTo>
                  <a:cubicBezTo>
                    <a:pt x="6571" y="37462"/>
                    <a:pt x="21822" y="40686"/>
                    <a:pt x="27436" y="40686"/>
                  </a:cubicBezTo>
                  <a:cubicBezTo>
                    <a:pt x="28406" y="40686"/>
                    <a:pt x="29089" y="40590"/>
                    <a:pt x="29354" y="40364"/>
                  </a:cubicBezTo>
                  <a:cubicBezTo>
                    <a:pt x="31156" y="38829"/>
                    <a:pt x="31089" y="33892"/>
                    <a:pt x="30388" y="29589"/>
                  </a:cubicBezTo>
                  <a:cubicBezTo>
                    <a:pt x="29688" y="25286"/>
                    <a:pt x="29788" y="17214"/>
                    <a:pt x="26586" y="10442"/>
                  </a:cubicBezTo>
                  <a:cubicBezTo>
                    <a:pt x="23383" y="3671"/>
                    <a:pt x="21449" y="735"/>
                    <a:pt x="18914" y="1"/>
                  </a:cubicBezTo>
                  <a:cubicBezTo>
                    <a:pt x="18911" y="1"/>
                    <a:pt x="18907" y="0"/>
                    <a:pt x="189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451;p73">
              <a:extLst>
                <a:ext uri="{FF2B5EF4-FFF2-40B4-BE49-F238E27FC236}">
                  <a16:creationId xmlns:a16="http://schemas.microsoft.com/office/drawing/2014/main" id="{28335880-2A8C-4F13-B37C-CAA84C570F61}"/>
                </a:ext>
              </a:extLst>
            </p:cNvPr>
            <p:cNvSpPr/>
            <p:nvPr/>
          </p:nvSpPr>
          <p:spPr>
            <a:xfrm>
              <a:off x="3379275" y="2040225"/>
              <a:ext cx="392800" cy="405325"/>
            </a:xfrm>
            <a:custGeom>
              <a:avLst/>
              <a:gdLst/>
              <a:ahLst/>
              <a:cxnLst/>
              <a:rect l="l" t="t" r="r" b="b"/>
              <a:pathLst>
                <a:path w="15712" h="16213" extrusionOk="0">
                  <a:moveTo>
                    <a:pt x="5838" y="1"/>
                  </a:moveTo>
                  <a:lnTo>
                    <a:pt x="0" y="9441"/>
                  </a:lnTo>
                  <a:lnTo>
                    <a:pt x="10441" y="16213"/>
                  </a:lnTo>
                  <a:lnTo>
                    <a:pt x="15711" y="10275"/>
                  </a:lnTo>
                  <a:lnTo>
                    <a:pt x="14410" y="4604"/>
                  </a:lnTo>
                  <a:lnTo>
                    <a:pt x="5838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452;p73">
              <a:extLst>
                <a:ext uri="{FF2B5EF4-FFF2-40B4-BE49-F238E27FC236}">
                  <a16:creationId xmlns:a16="http://schemas.microsoft.com/office/drawing/2014/main" id="{A5A93777-8D0E-4958-800E-77B589FB916E}"/>
                </a:ext>
              </a:extLst>
            </p:cNvPr>
            <p:cNvSpPr/>
            <p:nvPr/>
          </p:nvSpPr>
          <p:spPr>
            <a:xfrm>
              <a:off x="3983025" y="1747525"/>
              <a:ext cx="261875" cy="447850"/>
            </a:xfrm>
            <a:custGeom>
              <a:avLst/>
              <a:gdLst/>
              <a:ahLst/>
              <a:cxnLst/>
              <a:rect l="l" t="t" r="r" b="b"/>
              <a:pathLst>
                <a:path w="10475" h="17914" extrusionOk="0">
                  <a:moveTo>
                    <a:pt x="4070" y="1"/>
                  </a:moveTo>
                  <a:lnTo>
                    <a:pt x="3837" y="734"/>
                  </a:lnTo>
                  <a:lnTo>
                    <a:pt x="1" y="12676"/>
                  </a:lnTo>
                  <a:lnTo>
                    <a:pt x="8006" y="17913"/>
                  </a:lnTo>
                  <a:lnTo>
                    <a:pt x="10475" y="7973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453;p73">
              <a:extLst>
                <a:ext uri="{FF2B5EF4-FFF2-40B4-BE49-F238E27FC236}">
                  <a16:creationId xmlns:a16="http://schemas.microsoft.com/office/drawing/2014/main" id="{BE1DA83D-9BAF-4AA5-80C3-E244A537390D}"/>
                </a:ext>
              </a:extLst>
            </p:cNvPr>
            <p:cNvSpPr/>
            <p:nvPr/>
          </p:nvSpPr>
          <p:spPr>
            <a:xfrm>
              <a:off x="3812900" y="2717375"/>
              <a:ext cx="439500" cy="132625"/>
            </a:xfrm>
            <a:custGeom>
              <a:avLst/>
              <a:gdLst/>
              <a:ahLst/>
              <a:cxnLst/>
              <a:rect l="l" t="t" r="r" b="b"/>
              <a:pathLst>
                <a:path w="17580" h="530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34"/>
                    <a:pt x="401" y="268"/>
                    <a:pt x="635" y="368"/>
                  </a:cubicBezTo>
                  <a:cubicBezTo>
                    <a:pt x="1035" y="601"/>
                    <a:pt x="1635" y="868"/>
                    <a:pt x="2402" y="1235"/>
                  </a:cubicBezTo>
                  <a:cubicBezTo>
                    <a:pt x="6372" y="3003"/>
                    <a:pt x="10575" y="4271"/>
                    <a:pt x="14878" y="4971"/>
                  </a:cubicBezTo>
                  <a:cubicBezTo>
                    <a:pt x="15712" y="5105"/>
                    <a:pt x="16379" y="5205"/>
                    <a:pt x="16846" y="5238"/>
                  </a:cubicBezTo>
                  <a:cubicBezTo>
                    <a:pt x="17080" y="5271"/>
                    <a:pt x="17313" y="5305"/>
                    <a:pt x="17580" y="5305"/>
                  </a:cubicBezTo>
                  <a:cubicBezTo>
                    <a:pt x="17346" y="5238"/>
                    <a:pt x="17080" y="5205"/>
                    <a:pt x="16846" y="5171"/>
                  </a:cubicBezTo>
                  <a:cubicBezTo>
                    <a:pt x="16379" y="5105"/>
                    <a:pt x="15745" y="5005"/>
                    <a:pt x="14911" y="4838"/>
                  </a:cubicBezTo>
                  <a:cubicBezTo>
                    <a:pt x="10642" y="4037"/>
                    <a:pt x="6472" y="2770"/>
                    <a:pt x="2469" y="1068"/>
                  </a:cubicBezTo>
                  <a:cubicBezTo>
                    <a:pt x="1702" y="768"/>
                    <a:pt x="1068" y="501"/>
                    <a:pt x="668" y="301"/>
                  </a:cubicBezTo>
                  <a:cubicBezTo>
                    <a:pt x="434" y="168"/>
                    <a:pt x="234" y="1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454;p73">
              <a:extLst>
                <a:ext uri="{FF2B5EF4-FFF2-40B4-BE49-F238E27FC236}">
                  <a16:creationId xmlns:a16="http://schemas.microsoft.com/office/drawing/2014/main" id="{C80E892C-0BA5-4F9D-8417-257E9508018F}"/>
                </a:ext>
              </a:extLst>
            </p:cNvPr>
            <p:cNvSpPr/>
            <p:nvPr/>
          </p:nvSpPr>
          <p:spPr>
            <a:xfrm>
              <a:off x="3710325" y="2140300"/>
              <a:ext cx="93425" cy="138475"/>
            </a:xfrm>
            <a:custGeom>
              <a:avLst/>
              <a:gdLst/>
              <a:ahLst/>
              <a:cxnLst/>
              <a:rect l="l" t="t" r="r" b="b"/>
              <a:pathLst>
                <a:path w="3737" h="553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8"/>
                    <a:pt x="1402" y="835"/>
                    <a:pt x="2436" y="2403"/>
                  </a:cubicBezTo>
                  <a:cubicBezTo>
                    <a:pt x="3459" y="3954"/>
                    <a:pt x="3666" y="5539"/>
                    <a:pt x="3735" y="5539"/>
                  </a:cubicBezTo>
                  <a:cubicBezTo>
                    <a:pt x="3735" y="5539"/>
                    <a:pt x="3736" y="5538"/>
                    <a:pt x="3737" y="5538"/>
                  </a:cubicBezTo>
                  <a:cubicBezTo>
                    <a:pt x="3737" y="5205"/>
                    <a:pt x="3703" y="4838"/>
                    <a:pt x="3603" y="4537"/>
                  </a:cubicBezTo>
                  <a:cubicBezTo>
                    <a:pt x="3403" y="3737"/>
                    <a:pt x="3070" y="2970"/>
                    <a:pt x="2603" y="2269"/>
                  </a:cubicBezTo>
                  <a:cubicBezTo>
                    <a:pt x="2169" y="1602"/>
                    <a:pt x="1569" y="1002"/>
                    <a:pt x="935" y="501"/>
                  </a:cubicBezTo>
                  <a:cubicBezTo>
                    <a:pt x="668" y="301"/>
                    <a:pt x="368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455;p73">
              <a:extLst>
                <a:ext uri="{FF2B5EF4-FFF2-40B4-BE49-F238E27FC236}">
                  <a16:creationId xmlns:a16="http://schemas.microsoft.com/office/drawing/2014/main" id="{E68AEFD0-E15D-4E4E-8884-8DD32FE8AB84}"/>
                </a:ext>
              </a:extLst>
            </p:cNvPr>
            <p:cNvSpPr/>
            <p:nvPr/>
          </p:nvSpPr>
          <p:spPr>
            <a:xfrm>
              <a:off x="3712825" y="2122300"/>
              <a:ext cx="176000" cy="148950"/>
            </a:xfrm>
            <a:custGeom>
              <a:avLst/>
              <a:gdLst/>
              <a:ahLst/>
              <a:cxnLst/>
              <a:rect l="l" t="t" r="r" b="b"/>
              <a:pathLst>
                <a:path w="7040" h="5958" extrusionOk="0">
                  <a:moveTo>
                    <a:pt x="1920" y="0"/>
                  </a:moveTo>
                  <a:cubicBezTo>
                    <a:pt x="1727" y="0"/>
                    <a:pt x="1531" y="19"/>
                    <a:pt x="1335" y="54"/>
                  </a:cubicBezTo>
                  <a:cubicBezTo>
                    <a:pt x="968" y="120"/>
                    <a:pt x="635" y="287"/>
                    <a:pt x="334" y="487"/>
                  </a:cubicBezTo>
                  <a:cubicBezTo>
                    <a:pt x="201" y="521"/>
                    <a:pt x="101" y="621"/>
                    <a:pt x="1" y="721"/>
                  </a:cubicBezTo>
                  <a:cubicBezTo>
                    <a:pt x="435" y="487"/>
                    <a:pt x="902" y="321"/>
                    <a:pt x="1369" y="220"/>
                  </a:cubicBezTo>
                  <a:cubicBezTo>
                    <a:pt x="1502" y="204"/>
                    <a:pt x="1633" y="195"/>
                    <a:pt x="1763" y="195"/>
                  </a:cubicBezTo>
                  <a:cubicBezTo>
                    <a:pt x="2152" y="195"/>
                    <a:pt x="2528" y="270"/>
                    <a:pt x="2903" y="421"/>
                  </a:cubicBezTo>
                  <a:cubicBezTo>
                    <a:pt x="3437" y="754"/>
                    <a:pt x="3937" y="1154"/>
                    <a:pt x="4337" y="1688"/>
                  </a:cubicBezTo>
                  <a:cubicBezTo>
                    <a:pt x="5205" y="2756"/>
                    <a:pt x="5705" y="3956"/>
                    <a:pt x="6172" y="4724"/>
                  </a:cubicBezTo>
                  <a:cubicBezTo>
                    <a:pt x="6339" y="5057"/>
                    <a:pt x="6539" y="5357"/>
                    <a:pt x="6739" y="5658"/>
                  </a:cubicBezTo>
                  <a:cubicBezTo>
                    <a:pt x="6806" y="5758"/>
                    <a:pt x="6906" y="5858"/>
                    <a:pt x="7006" y="5958"/>
                  </a:cubicBezTo>
                  <a:cubicBezTo>
                    <a:pt x="7039" y="5958"/>
                    <a:pt x="6706" y="5491"/>
                    <a:pt x="6305" y="4624"/>
                  </a:cubicBezTo>
                  <a:cubicBezTo>
                    <a:pt x="5805" y="3523"/>
                    <a:pt x="5205" y="2489"/>
                    <a:pt x="4504" y="1521"/>
                  </a:cubicBezTo>
                  <a:cubicBezTo>
                    <a:pt x="4104" y="988"/>
                    <a:pt x="3570" y="554"/>
                    <a:pt x="2970" y="220"/>
                  </a:cubicBezTo>
                  <a:cubicBezTo>
                    <a:pt x="2642" y="68"/>
                    <a:pt x="2286" y="0"/>
                    <a:pt x="19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456;p73">
              <a:extLst>
                <a:ext uri="{FF2B5EF4-FFF2-40B4-BE49-F238E27FC236}">
                  <a16:creationId xmlns:a16="http://schemas.microsoft.com/office/drawing/2014/main" id="{B3E32012-6A7F-4F5B-BA45-1EF65A632EF0}"/>
                </a:ext>
              </a:extLst>
            </p:cNvPr>
            <p:cNvSpPr/>
            <p:nvPr/>
          </p:nvSpPr>
          <p:spPr>
            <a:xfrm>
              <a:off x="3545225" y="2198675"/>
              <a:ext cx="86750" cy="212675"/>
            </a:xfrm>
            <a:custGeom>
              <a:avLst/>
              <a:gdLst/>
              <a:ahLst/>
              <a:cxnLst/>
              <a:rect l="l" t="t" r="r" b="b"/>
              <a:pathLst>
                <a:path w="3470" h="8507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34"/>
                    <a:pt x="367" y="401"/>
                    <a:pt x="834" y="1102"/>
                  </a:cubicBezTo>
                  <a:cubicBezTo>
                    <a:pt x="2135" y="2903"/>
                    <a:pt x="2936" y="4971"/>
                    <a:pt x="3236" y="7139"/>
                  </a:cubicBezTo>
                  <a:cubicBezTo>
                    <a:pt x="3369" y="7973"/>
                    <a:pt x="3369" y="8507"/>
                    <a:pt x="3403" y="8507"/>
                  </a:cubicBezTo>
                  <a:cubicBezTo>
                    <a:pt x="3436" y="8407"/>
                    <a:pt x="3469" y="8273"/>
                    <a:pt x="3436" y="8140"/>
                  </a:cubicBezTo>
                  <a:cubicBezTo>
                    <a:pt x="3436" y="7806"/>
                    <a:pt x="3436" y="7473"/>
                    <a:pt x="3403" y="7139"/>
                  </a:cubicBezTo>
                  <a:cubicBezTo>
                    <a:pt x="3169" y="4904"/>
                    <a:pt x="2335" y="2769"/>
                    <a:pt x="967" y="1002"/>
                  </a:cubicBezTo>
                  <a:cubicBezTo>
                    <a:pt x="767" y="735"/>
                    <a:pt x="534" y="468"/>
                    <a:pt x="300" y="234"/>
                  </a:cubicBezTo>
                  <a:cubicBezTo>
                    <a:pt x="234" y="134"/>
                    <a:pt x="134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457;p73">
              <a:extLst>
                <a:ext uri="{FF2B5EF4-FFF2-40B4-BE49-F238E27FC236}">
                  <a16:creationId xmlns:a16="http://schemas.microsoft.com/office/drawing/2014/main" id="{1DFBBF7C-B5B0-4FCE-89B2-8C2DFEA15DE8}"/>
                </a:ext>
              </a:extLst>
            </p:cNvPr>
            <p:cNvSpPr/>
            <p:nvPr/>
          </p:nvSpPr>
          <p:spPr>
            <a:xfrm>
              <a:off x="4175100" y="2267900"/>
              <a:ext cx="116500" cy="219900"/>
            </a:xfrm>
            <a:custGeom>
              <a:avLst/>
              <a:gdLst/>
              <a:ahLst/>
              <a:cxnLst/>
              <a:rect l="l" t="t" r="r" b="b"/>
              <a:pathLst>
                <a:path w="4660" h="8796" extrusionOk="0">
                  <a:moveTo>
                    <a:pt x="2291" y="0"/>
                  </a:moveTo>
                  <a:lnTo>
                    <a:pt x="2158" y="134"/>
                  </a:lnTo>
                  <a:cubicBezTo>
                    <a:pt x="757" y="634"/>
                    <a:pt x="557" y="2569"/>
                    <a:pt x="1824" y="3370"/>
                  </a:cubicBezTo>
                  <a:cubicBezTo>
                    <a:pt x="1813" y="3369"/>
                    <a:pt x="1802" y="3369"/>
                    <a:pt x="1792" y="3369"/>
                  </a:cubicBezTo>
                  <a:cubicBezTo>
                    <a:pt x="56" y="3369"/>
                    <a:pt x="1" y="6005"/>
                    <a:pt x="1758" y="6038"/>
                  </a:cubicBezTo>
                  <a:cubicBezTo>
                    <a:pt x="1891" y="6038"/>
                    <a:pt x="1991" y="6038"/>
                    <a:pt x="2125" y="6005"/>
                  </a:cubicBezTo>
                  <a:lnTo>
                    <a:pt x="2125" y="6005"/>
                  </a:lnTo>
                  <a:cubicBezTo>
                    <a:pt x="1624" y="7039"/>
                    <a:pt x="2091" y="8240"/>
                    <a:pt x="3092" y="8707"/>
                  </a:cubicBezTo>
                  <a:lnTo>
                    <a:pt x="3125" y="8707"/>
                  </a:lnTo>
                  <a:cubicBezTo>
                    <a:pt x="3291" y="8765"/>
                    <a:pt x="3470" y="8795"/>
                    <a:pt x="3646" y="8795"/>
                  </a:cubicBezTo>
                  <a:cubicBezTo>
                    <a:pt x="4075" y="8795"/>
                    <a:pt x="4485" y="8618"/>
                    <a:pt x="4626" y="8240"/>
                  </a:cubicBezTo>
                  <a:cubicBezTo>
                    <a:pt x="4660" y="7973"/>
                    <a:pt x="4660" y="7706"/>
                    <a:pt x="4593" y="7472"/>
                  </a:cubicBezTo>
                  <a:cubicBezTo>
                    <a:pt x="4059" y="4904"/>
                    <a:pt x="3292" y="2402"/>
                    <a:pt x="229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58;p73">
              <a:extLst>
                <a:ext uri="{FF2B5EF4-FFF2-40B4-BE49-F238E27FC236}">
                  <a16:creationId xmlns:a16="http://schemas.microsoft.com/office/drawing/2014/main" id="{579C0E8F-0DB9-4947-837B-38E48AA61806}"/>
                </a:ext>
              </a:extLst>
            </p:cNvPr>
            <p:cNvSpPr/>
            <p:nvPr/>
          </p:nvSpPr>
          <p:spPr>
            <a:xfrm>
              <a:off x="4086425" y="2048575"/>
              <a:ext cx="186825" cy="341100"/>
            </a:xfrm>
            <a:custGeom>
              <a:avLst/>
              <a:gdLst/>
              <a:ahLst/>
              <a:cxnLst/>
              <a:rect l="l" t="t" r="r" b="b"/>
              <a:pathLst>
                <a:path w="7473" h="1364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67"/>
                    <a:pt x="268" y="334"/>
                    <a:pt x="401" y="468"/>
                  </a:cubicBezTo>
                  <a:lnTo>
                    <a:pt x="868" y="1001"/>
                  </a:lnTo>
                  <a:cubicBezTo>
                    <a:pt x="1068" y="1235"/>
                    <a:pt x="1268" y="1468"/>
                    <a:pt x="1469" y="1768"/>
                  </a:cubicBezTo>
                  <a:cubicBezTo>
                    <a:pt x="2569" y="3236"/>
                    <a:pt x="3570" y="4804"/>
                    <a:pt x="4437" y="6438"/>
                  </a:cubicBezTo>
                  <a:cubicBezTo>
                    <a:pt x="5338" y="8040"/>
                    <a:pt x="6105" y="9741"/>
                    <a:pt x="6739" y="11475"/>
                  </a:cubicBezTo>
                  <a:cubicBezTo>
                    <a:pt x="7006" y="12143"/>
                    <a:pt x="7173" y="12676"/>
                    <a:pt x="7273" y="13077"/>
                  </a:cubicBezTo>
                  <a:cubicBezTo>
                    <a:pt x="7339" y="13277"/>
                    <a:pt x="7406" y="13443"/>
                    <a:pt x="7473" y="13644"/>
                  </a:cubicBezTo>
                  <a:cubicBezTo>
                    <a:pt x="7440" y="13443"/>
                    <a:pt x="7406" y="13243"/>
                    <a:pt x="7373" y="13043"/>
                  </a:cubicBezTo>
                  <a:cubicBezTo>
                    <a:pt x="7239" y="12509"/>
                    <a:pt x="7073" y="11976"/>
                    <a:pt x="6906" y="11442"/>
                  </a:cubicBezTo>
                  <a:cubicBezTo>
                    <a:pt x="5638" y="7906"/>
                    <a:pt x="3870" y="4637"/>
                    <a:pt x="1602" y="1668"/>
                  </a:cubicBezTo>
                  <a:cubicBezTo>
                    <a:pt x="1369" y="1402"/>
                    <a:pt x="1135" y="1168"/>
                    <a:pt x="968" y="935"/>
                  </a:cubicBezTo>
                  <a:lnTo>
                    <a:pt x="468" y="401"/>
                  </a:lnTo>
                  <a:cubicBezTo>
                    <a:pt x="301" y="267"/>
                    <a:pt x="168" y="1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59;p73">
              <a:extLst>
                <a:ext uri="{FF2B5EF4-FFF2-40B4-BE49-F238E27FC236}">
                  <a16:creationId xmlns:a16="http://schemas.microsoft.com/office/drawing/2014/main" id="{DA193BEC-CB13-4F05-BEA1-8866D4C3B2E3}"/>
                </a:ext>
              </a:extLst>
            </p:cNvPr>
            <p:cNvSpPr/>
            <p:nvPr/>
          </p:nvSpPr>
          <p:spPr>
            <a:xfrm>
              <a:off x="3729525" y="2409100"/>
              <a:ext cx="401725" cy="314975"/>
            </a:xfrm>
            <a:custGeom>
              <a:avLst/>
              <a:gdLst/>
              <a:ahLst/>
              <a:cxnLst/>
              <a:rect l="l" t="t" r="r" b="b"/>
              <a:pathLst>
                <a:path w="16069" h="12599" extrusionOk="0">
                  <a:moveTo>
                    <a:pt x="10456" y="1"/>
                  </a:moveTo>
                  <a:cubicBezTo>
                    <a:pt x="9089" y="1"/>
                    <a:pt x="7680" y="872"/>
                    <a:pt x="7272" y="2191"/>
                  </a:cubicBezTo>
                  <a:lnTo>
                    <a:pt x="6705" y="1691"/>
                  </a:lnTo>
                  <a:cubicBezTo>
                    <a:pt x="6409" y="1588"/>
                    <a:pt x="6115" y="1540"/>
                    <a:pt x="5830" y="1540"/>
                  </a:cubicBezTo>
                  <a:cubicBezTo>
                    <a:pt x="4096" y="1540"/>
                    <a:pt x="2719" y="3317"/>
                    <a:pt x="3436" y="5093"/>
                  </a:cubicBezTo>
                  <a:cubicBezTo>
                    <a:pt x="3146" y="4850"/>
                    <a:pt x="2780" y="4740"/>
                    <a:pt x="2401" y="4740"/>
                  </a:cubicBezTo>
                  <a:cubicBezTo>
                    <a:pt x="1691" y="4740"/>
                    <a:pt x="937" y="5129"/>
                    <a:pt x="567" y="5761"/>
                  </a:cubicBezTo>
                  <a:cubicBezTo>
                    <a:pt x="0" y="6728"/>
                    <a:pt x="234" y="7996"/>
                    <a:pt x="867" y="8896"/>
                  </a:cubicBezTo>
                  <a:cubicBezTo>
                    <a:pt x="1627" y="10016"/>
                    <a:pt x="2969" y="10607"/>
                    <a:pt x="4298" y="10607"/>
                  </a:cubicBezTo>
                  <a:cubicBezTo>
                    <a:pt x="5306" y="10607"/>
                    <a:pt x="6305" y="10268"/>
                    <a:pt x="7038" y="9563"/>
                  </a:cubicBezTo>
                  <a:cubicBezTo>
                    <a:pt x="7939" y="11298"/>
                    <a:pt x="9774" y="12599"/>
                    <a:pt x="11708" y="12599"/>
                  </a:cubicBezTo>
                  <a:cubicBezTo>
                    <a:pt x="13676" y="12599"/>
                    <a:pt x="15578" y="11098"/>
                    <a:pt x="15845" y="9196"/>
                  </a:cubicBezTo>
                  <a:cubicBezTo>
                    <a:pt x="16069" y="7338"/>
                    <a:pt x="14477" y="5417"/>
                    <a:pt x="12636" y="5417"/>
                  </a:cubicBezTo>
                  <a:cubicBezTo>
                    <a:pt x="12560" y="5417"/>
                    <a:pt x="12485" y="5421"/>
                    <a:pt x="12409" y="5427"/>
                  </a:cubicBezTo>
                  <a:cubicBezTo>
                    <a:pt x="13843" y="4126"/>
                    <a:pt x="13610" y="1491"/>
                    <a:pt x="11975" y="423"/>
                  </a:cubicBezTo>
                  <a:cubicBezTo>
                    <a:pt x="11517" y="133"/>
                    <a:pt x="10989" y="1"/>
                    <a:pt x="10456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60;p73">
              <a:extLst>
                <a:ext uri="{FF2B5EF4-FFF2-40B4-BE49-F238E27FC236}">
                  <a16:creationId xmlns:a16="http://schemas.microsoft.com/office/drawing/2014/main" id="{D2A5AB50-376D-4BCA-B90E-38BE067AFDF9}"/>
                </a:ext>
              </a:extLst>
            </p:cNvPr>
            <p:cNvSpPr/>
            <p:nvPr/>
          </p:nvSpPr>
          <p:spPr>
            <a:xfrm>
              <a:off x="3712825" y="2140300"/>
              <a:ext cx="119275" cy="158875"/>
            </a:xfrm>
            <a:custGeom>
              <a:avLst/>
              <a:gdLst/>
              <a:ahLst/>
              <a:cxnLst/>
              <a:rect l="l" t="t" r="r" b="b"/>
              <a:pathLst>
                <a:path w="4771" h="6355" extrusionOk="0">
                  <a:moveTo>
                    <a:pt x="1" y="1"/>
                  </a:moveTo>
                  <a:lnTo>
                    <a:pt x="468" y="334"/>
                  </a:lnTo>
                  <a:cubicBezTo>
                    <a:pt x="1402" y="835"/>
                    <a:pt x="2069" y="1835"/>
                    <a:pt x="2569" y="2769"/>
                  </a:cubicBezTo>
                  <a:cubicBezTo>
                    <a:pt x="3036" y="3737"/>
                    <a:pt x="3303" y="4771"/>
                    <a:pt x="3704" y="5738"/>
                  </a:cubicBezTo>
                  <a:cubicBezTo>
                    <a:pt x="3823" y="6006"/>
                    <a:pt x="4075" y="6354"/>
                    <a:pt x="4341" y="6354"/>
                  </a:cubicBezTo>
                  <a:cubicBezTo>
                    <a:pt x="4373" y="6354"/>
                    <a:pt x="4405" y="6349"/>
                    <a:pt x="4437" y="6339"/>
                  </a:cubicBezTo>
                  <a:cubicBezTo>
                    <a:pt x="4771" y="6239"/>
                    <a:pt x="4771" y="5872"/>
                    <a:pt x="4771" y="5571"/>
                  </a:cubicBezTo>
                  <a:cubicBezTo>
                    <a:pt x="4638" y="3136"/>
                    <a:pt x="2336" y="6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61;p73">
              <a:extLst>
                <a:ext uri="{FF2B5EF4-FFF2-40B4-BE49-F238E27FC236}">
                  <a16:creationId xmlns:a16="http://schemas.microsoft.com/office/drawing/2014/main" id="{9F22F004-75AD-4034-ABBD-E2D4F0F9B1C4}"/>
                </a:ext>
              </a:extLst>
            </p:cNvPr>
            <p:cNvSpPr/>
            <p:nvPr/>
          </p:nvSpPr>
          <p:spPr>
            <a:xfrm>
              <a:off x="3901300" y="2821625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lnTo>
                    <a:pt x="1" y="34"/>
                  </a:lnTo>
                  <a:lnTo>
                    <a:pt x="167" y="1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62;p73">
              <a:extLst>
                <a:ext uri="{FF2B5EF4-FFF2-40B4-BE49-F238E27FC236}">
                  <a16:creationId xmlns:a16="http://schemas.microsoft.com/office/drawing/2014/main" id="{1FC8901A-EED7-46A6-9C18-03A4E3DACB17}"/>
                </a:ext>
              </a:extLst>
            </p:cNvPr>
            <p:cNvSpPr/>
            <p:nvPr/>
          </p:nvSpPr>
          <p:spPr>
            <a:xfrm>
              <a:off x="3905475" y="2824125"/>
              <a:ext cx="349450" cy="115525"/>
            </a:xfrm>
            <a:custGeom>
              <a:avLst/>
              <a:gdLst/>
              <a:ahLst/>
              <a:cxnLst/>
              <a:rect l="l" t="t" r="r" b="b"/>
              <a:pathLst>
                <a:path w="13978" h="4621" extrusionOk="0">
                  <a:moveTo>
                    <a:pt x="0" y="1"/>
                  </a:moveTo>
                  <a:lnTo>
                    <a:pt x="0" y="1"/>
                  </a:lnTo>
                  <a:cubicBezTo>
                    <a:pt x="1501" y="2503"/>
                    <a:pt x="4604" y="3603"/>
                    <a:pt x="7506" y="4237"/>
                  </a:cubicBezTo>
                  <a:cubicBezTo>
                    <a:pt x="8420" y="4487"/>
                    <a:pt x="9381" y="4621"/>
                    <a:pt x="10350" y="4621"/>
                  </a:cubicBezTo>
                  <a:cubicBezTo>
                    <a:pt x="10547" y="4621"/>
                    <a:pt x="10744" y="4615"/>
                    <a:pt x="10942" y="4604"/>
                  </a:cubicBezTo>
                  <a:cubicBezTo>
                    <a:pt x="12142" y="4537"/>
                    <a:pt x="13243" y="3970"/>
                    <a:pt x="13977" y="3070"/>
                  </a:cubicBezTo>
                  <a:cubicBezTo>
                    <a:pt x="9174" y="2836"/>
                    <a:pt x="4437" y="18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63;p73">
              <a:extLst>
                <a:ext uri="{FF2B5EF4-FFF2-40B4-BE49-F238E27FC236}">
                  <a16:creationId xmlns:a16="http://schemas.microsoft.com/office/drawing/2014/main" id="{F2F5291B-9B18-4833-8260-1AD55642FFF1}"/>
                </a:ext>
              </a:extLst>
            </p:cNvPr>
            <p:cNvSpPr/>
            <p:nvPr/>
          </p:nvSpPr>
          <p:spPr>
            <a:xfrm>
              <a:off x="3236675" y="1166200"/>
              <a:ext cx="386950" cy="554925"/>
            </a:xfrm>
            <a:custGeom>
              <a:avLst/>
              <a:gdLst/>
              <a:ahLst/>
              <a:cxnLst/>
              <a:rect l="l" t="t" r="r" b="b"/>
              <a:pathLst>
                <a:path w="15478" h="22197" extrusionOk="0">
                  <a:moveTo>
                    <a:pt x="2898" y="1"/>
                  </a:moveTo>
                  <a:cubicBezTo>
                    <a:pt x="2040" y="1"/>
                    <a:pt x="1212" y="316"/>
                    <a:pt x="734" y="1004"/>
                  </a:cubicBezTo>
                  <a:cubicBezTo>
                    <a:pt x="0" y="2038"/>
                    <a:pt x="334" y="3506"/>
                    <a:pt x="867" y="4640"/>
                  </a:cubicBezTo>
                  <a:cubicBezTo>
                    <a:pt x="1434" y="5741"/>
                    <a:pt x="2268" y="6808"/>
                    <a:pt x="2535" y="8043"/>
                  </a:cubicBezTo>
                  <a:cubicBezTo>
                    <a:pt x="3002" y="9977"/>
                    <a:pt x="2102" y="11979"/>
                    <a:pt x="2135" y="13980"/>
                  </a:cubicBezTo>
                  <a:cubicBezTo>
                    <a:pt x="2168" y="16882"/>
                    <a:pt x="4236" y="19451"/>
                    <a:pt x="6638" y="21152"/>
                  </a:cubicBezTo>
                  <a:cubicBezTo>
                    <a:pt x="7138" y="21586"/>
                    <a:pt x="7739" y="21886"/>
                    <a:pt x="8373" y="22086"/>
                  </a:cubicBezTo>
                  <a:cubicBezTo>
                    <a:pt x="8617" y="22159"/>
                    <a:pt x="8866" y="22197"/>
                    <a:pt x="9112" y="22197"/>
                  </a:cubicBezTo>
                  <a:cubicBezTo>
                    <a:pt x="9535" y="22197"/>
                    <a:pt x="9948" y="22085"/>
                    <a:pt x="10307" y="21853"/>
                  </a:cubicBezTo>
                  <a:lnTo>
                    <a:pt x="13309" y="19851"/>
                  </a:lnTo>
                  <a:cubicBezTo>
                    <a:pt x="12442" y="18817"/>
                    <a:pt x="11475" y="17583"/>
                    <a:pt x="11675" y="16249"/>
                  </a:cubicBezTo>
                  <a:cubicBezTo>
                    <a:pt x="11875" y="14881"/>
                    <a:pt x="13043" y="14047"/>
                    <a:pt x="13910" y="13113"/>
                  </a:cubicBezTo>
                  <a:cubicBezTo>
                    <a:pt x="14544" y="12479"/>
                    <a:pt x="15011" y="11712"/>
                    <a:pt x="15244" y="10878"/>
                  </a:cubicBezTo>
                  <a:cubicBezTo>
                    <a:pt x="15478" y="10011"/>
                    <a:pt x="15211" y="9077"/>
                    <a:pt x="14610" y="8443"/>
                  </a:cubicBezTo>
                  <a:cubicBezTo>
                    <a:pt x="14277" y="8126"/>
                    <a:pt x="13852" y="7968"/>
                    <a:pt x="13426" y="7968"/>
                  </a:cubicBezTo>
                  <a:cubicBezTo>
                    <a:pt x="13001" y="7968"/>
                    <a:pt x="12576" y="8126"/>
                    <a:pt x="12242" y="8443"/>
                  </a:cubicBezTo>
                  <a:cubicBezTo>
                    <a:pt x="12209" y="6575"/>
                    <a:pt x="12009" y="4540"/>
                    <a:pt x="10641" y="3306"/>
                  </a:cubicBezTo>
                  <a:cubicBezTo>
                    <a:pt x="10203" y="2868"/>
                    <a:pt x="9590" y="2636"/>
                    <a:pt x="8993" y="2636"/>
                  </a:cubicBezTo>
                  <a:cubicBezTo>
                    <a:pt x="8953" y="2636"/>
                    <a:pt x="8913" y="2637"/>
                    <a:pt x="8873" y="2639"/>
                  </a:cubicBezTo>
                  <a:cubicBezTo>
                    <a:pt x="8206" y="2706"/>
                    <a:pt x="7639" y="3206"/>
                    <a:pt x="7539" y="3873"/>
                  </a:cubicBezTo>
                  <a:cubicBezTo>
                    <a:pt x="6805" y="2605"/>
                    <a:pt x="6004" y="1271"/>
                    <a:pt x="4737" y="504"/>
                  </a:cubicBezTo>
                  <a:cubicBezTo>
                    <a:pt x="4195" y="176"/>
                    <a:pt x="3538" y="1"/>
                    <a:pt x="28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464;p73">
              <a:extLst>
                <a:ext uri="{FF2B5EF4-FFF2-40B4-BE49-F238E27FC236}">
                  <a16:creationId xmlns:a16="http://schemas.microsoft.com/office/drawing/2014/main" id="{595AB655-31B2-41D1-AE5B-4B1A45393F55}"/>
                </a:ext>
              </a:extLst>
            </p:cNvPr>
            <p:cNvSpPr/>
            <p:nvPr/>
          </p:nvSpPr>
          <p:spPr>
            <a:xfrm>
              <a:off x="3464325" y="1580475"/>
              <a:ext cx="95925" cy="158750"/>
            </a:xfrm>
            <a:custGeom>
              <a:avLst/>
              <a:gdLst/>
              <a:ahLst/>
              <a:cxnLst/>
              <a:rect l="l" t="t" r="r" b="b"/>
              <a:pathLst>
                <a:path w="3837" h="6350" extrusionOk="0">
                  <a:moveTo>
                    <a:pt x="2367" y="0"/>
                  </a:moveTo>
                  <a:cubicBezTo>
                    <a:pt x="2107" y="0"/>
                    <a:pt x="1842" y="70"/>
                    <a:pt x="1602" y="211"/>
                  </a:cubicBezTo>
                  <a:cubicBezTo>
                    <a:pt x="1101" y="578"/>
                    <a:pt x="701" y="1079"/>
                    <a:pt x="501" y="1679"/>
                  </a:cubicBezTo>
                  <a:cubicBezTo>
                    <a:pt x="201" y="2413"/>
                    <a:pt x="67" y="3180"/>
                    <a:pt x="34" y="3947"/>
                  </a:cubicBezTo>
                  <a:cubicBezTo>
                    <a:pt x="0" y="4448"/>
                    <a:pt x="101" y="4948"/>
                    <a:pt x="301" y="5415"/>
                  </a:cubicBezTo>
                  <a:cubicBezTo>
                    <a:pt x="534" y="5882"/>
                    <a:pt x="934" y="6216"/>
                    <a:pt x="1435" y="6316"/>
                  </a:cubicBezTo>
                  <a:cubicBezTo>
                    <a:pt x="1522" y="6339"/>
                    <a:pt x="1609" y="6350"/>
                    <a:pt x="1695" y="6350"/>
                  </a:cubicBezTo>
                  <a:cubicBezTo>
                    <a:pt x="2101" y="6350"/>
                    <a:pt x="2476" y="6101"/>
                    <a:pt x="2669" y="5715"/>
                  </a:cubicBezTo>
                  <a:lnTo>
                    <a:pt x="2669" y="5715"/>
                  </a:lnTo>
                  <a:lnTo>
                    <a:pt x="2536" y="5882"/>
                  </a:lnTo>
                  <a:cubicBezTo>
                    <a:pt x="2869" y="4748"/>
                    <a:pt x="3169" y="3614"/>
                    <a:pt x="3470" y="2446"/>
                  </a:cubicBezTo>
                  <a:cubicBezTo>
                    <a:pt x="3670" y="1746"/>
                    <a:pt x="3837" y="912"/>
                    <a:pt x="3336" y="378"/>
                  </a:cubicBezTo>
                  <a:cubicBezTo>
                    <a:pt x="3067" y="128"/>
                    <a:pt x="2721" y="0"/>
                    <a:pt x="236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465;p73">
              <a:extLst>
                <a:ext uri="{FF2B5EF4-FFF2-40B4-BE49-F238E27FC236}">
                  <a16:creationId xmlns:a16="http://schemas.microsoft.com/office/drawing/2014/main" id="{AD8168CB-F577-478C-A570-26B1EBE1F545}"/>
                </a:ext>
              </a:extLst>
            </p:cNvPr>
            <p:cNvSpPr/>
            <p:nvPr/>
          </p:nvSpPr>
          <p:spPr>
            <a:xfrm>
              <a:off x="3498525" y="1387475"/>
              <a:ext cx="643800" cy="664525"/>
            </a:xfrm>
            <a:custGeom>
              <a:avLst/>
              <a:gdLst/>
              <a:ahLst/>
              <a:cxnLst/>
              <a:rect l="l" t="t" r="r" b="b"/>
              <a:pathLst>
                <a:path w="25752" h="26581" extrusionOk="0">
                  <a:moveTo>
                    <a:pt x="12513" y="1"/>
                  </a:moveTo>
                  <a:cubicBezTo>
                    <a:pt x="10341" y="1"/>
                    <a:pt x="8168" y="1085"/>
                    <a:pt x="6938" y="3261"/>
                  </a:cubicBezTo>
                  <a:cubicBezTo>
                    <a:pt x="6738" y="3628"/>
                    <a:pt x="6571" y="3995"/>
                    <a:pt x="6371" y="4395"/>
                  </a:cubicBezTo>
                  <a:cubicBezTo>
                    <a:pt x="5704" y="5329"/>
                    <a:pt x="4870" y="6197"/>
                    <a:pt x="3903" y="6931"/>
                  </a:cubicBezTo>
                  <a:cubicBezTo>
                    <a:pt x="3636" y="7097"/>
                    <a:pt x="3336" y="7264"/>
                    <a:pt x="3069" y="7464"/>
                  </a:cubicBezTo>
                  <a:cubicBezTo>
                    <a:pt x="2802" y="7698"/>
                    <a:pt x="2535" y="7931"/>
                    <a:pt x="2335" y="8198"/>
                  </a:cubicBezTo>
                  <a:cubicBezTo>
                    <a:pt x="1334" y="9099"/>
                    <a:pt x="534" y="10233"/>
                    <a:pt x="534" y="11534"/>
                  </a:cubicBezTo>
                  <a:cubicBezTo>
                    <a:pt x="500" y="12868"/>
                    <a:pt x="1368" y="14169"/>
                    <a:pt x="1268" y="15537"/>
                  </a:cubicBezTo>
                  <a:cubicBezTo>
                    <a:pt x="1201" y="16471"/>
                    <a:pt x="701" y="17305"/>
                    <a:pt x="467" y="18239"/>
                  </a:cubicBezTo>
                  <a:cubicBezTo>
                    <a:pt x="0" y="20073"/>
                    <a:pt x="734" y="22075"/>
                    <a:pt x="1968" y="23542"/>
                  </a:cubicBezTo>
                  <a:cubicBezTo>
                    <a:pt x="3638" y="25547"/>
                    <a:pt x="6052" y="26581"/>
                    <a:pt x="8485" y="26581"/>
                  </a:cubicBezTo>
                  <a:cubicBezTo>
                    <a:pt x="10426" y="26581"/>
                    <a:pt x="12379" y="25923"/>
                    <a:pt x="13977" y="24577"/>
                  </a:cubicBezTo>
                  <a:cubicBezTo>
                    <a:pt x="14310" y="24310"/>
                    <a:pt x="14611" y="24009"/>
                    <a:pt x="14877" y="23676"/>
                  </a:cubicBezTo>
                  <a:lnTo>
                    <a:pt x="17346" y="24777"/>
                  </a:lnTo>
                  <a:cubicBezTo>
                    <a:pt x="17779" y="24810"/>
                    <a:pt x="18213" y="24843"/>
                    <a:pt x="18580" y="24843"/>
                  </a:cubicBezTo>
                  <a:cubicBezTo>
                    <a:pt x="18634" y="24845"/>
                    <a:pt x="18687" y="24845"/>
                    <a:pt x="18740" y="24845"/>
                  </a:cubicBezTo>
                  <a:cubicBezTo>
                    <a:pt x="21445" y="24845"/>
                    <a:pt x="23870" y="23193"/>
                    <a:pt x="24885" y="20674"/>
                  </a:cubicBezTo>
                  <a:cubicBezTo>
                    <a:pt x="24918" y="20607"/>
                    <a:pt x="24951" y="20507"/>
                    <a:pt x="24985" y="20440"/>
                  </a:cubicBezTo>
                  <a:cubicBezTo>
                    <a:pt x="25485" y="19506"/>
                    <a:pt x="25752" y="18339"/>
                    <a:pt x="25318" y="17371"/>
                  </a:cubicBezTo>
                  <a:cubicBezTo>
                    <a:pt x="24918" y="16371"/>
                    <a:pt x="23817" y="15770"/>
                    <a:pt x="23317" y="14803"/>
                  </a:cubicBezTo>
                  <a:cubicBezTo>
                    <a:pt x="22416" y="12968"/>
                    <a:pt x="23850" y="10633"/>
                    <a:pt x="23050" y="8765"/>
                  </a:cubicBezTo>
                  <a:cubicBezTo>
                    <a:pt x="22583" y="7698"/>
                    <a:pt x="21549" y="7064"/>
                    <a:pt x="20581" y="6430"/>
                  </a:cubicBezTo>
                  <a:cubicBezTo>
                    <a:pt x="19781" y="5896"/>
                    <a:pt x="18947" y="5263"/>
                    <a:pt x="18580" y="4429"/>
                  </a:cubicBezTo>
                  <a:cubicBezTo>
                    <a:pt x="18547" y="4262"/>
                    <a:pt x="18480" y="4129"/>
                    <a:pt x="18447" y="3995"/>
                  </a:cubicBezTo>
                  <a:cubicBezTo>
                    <a:pt x="18413" y="3962"/>
                    <a:pt x="18413" y="3895"/>
                    <a:pt x="18413" y="3862"/>
                  </a:cubicBezTo>
                  <a:lnTo>
                    <a:pt x="18413" y="3895"/>
                  </a:lnTo>
                  <a:cubicBezTo>
                    <a:pt x="18313" y="3695"/>
                    <a:pt x="18213" y="3495"/>
                    <a:pt x="18113" y="3295"/>
                  </a:cubicBezTo>
                  <a:cubicBezTo>
                    <a:pt x="16891" y="1101"/>
                    <a:pt x="14702" y="1"/>
                    <a:pt x="125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466;p73">
              <a:extLst>
                <a:ext uri="{FF2B5EF4-FFF2-40B4-BE49-F238E27FC236}">
                  <a16:creationId xmlns:a16="http://schemas.microsoft.com/office/drawing/2014/main" id="{4AF8BC7D-AB89-4A5A-90A8-BDDD98755D94}"/>
                </a:ext>
              </a:extLst>
            </p:cNvPr>
            <p:cNvSpPr/>
            <p:nvPr/>
          </p:nvSpPr>
          <p:spPr>
            <a:xfrm>
              <a:off x="3611925" y="1496825"/>
              <a:ext cx="481200" cy="732750"/>
            </a:xfrm>
            <a:custGeom>
              <a:avLst/>
              <a:gdLst/>
              <a:ahLst/>
              <a:cxnLst/>
              <a:rect l="l" t="t" r="r" b="b"/>
              <a:pathLst>
                <a:path w="19248" h="29310" extrusionOk="0">
                  <a:moveTo>
                    <a:pt x="10794" y="1"/>
                  </a:moveTo>
                  <a:cubicBezTo>
                    <a:pt x="10402" y="1"/>
                    <a:pt x="10004" y="70"/>
                    <a:pt x="9608" y="222"/>
                  </a:cubicBezTo>
                  <a:lnTo>
                    <a:pt x="1268" y="4892"/>
                  </a:lnTo>
                  <a:cubicBezTo>
                    <a:pt x="434" y="5225"/>
                    <a:pt x="1" y="6126"/>
                    <a:pt x="234" y="6993"/>
                  </a:cubicBezTo>
                  <a:lnTo>
                    <a:pt x="6072" y="24639"/>
                  </a:lnTo>
                  <a:lnTo>
                    <a:pt x="18747" y="29309"/>
                  </a:lnTo>
                  <a:lnTo>
                    <a:pt x="15745" y="21036"/>
                  </a:lnTo>
                  <a:cubicBezTo>
                    <a:pt x="15745" y="21036"/>
                    <a:pt x="19248" y="19435"/>
                    <a:pt x="18714" y="14465"/>
                  </a:cubicBezTo>
                  <a:cubicBezTo>
                    <a:pt x="18447" y="11997"/>
                    <a:pt x="17280" y="8127"/>
                    <a:pt x="16212" y="4992"/>
                  </a:cubicBezTo>
                  <a:cubicBezTo>
                    <a:pt x="15382" y="2558"/>
                    <a:pt x="13175" y="1"/>
                    <a:pt x="1079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467;p73">
              <a:extLst>
                <a:ext uri="{FF2B5EF4-FFF2-40B4-BE49-F238E27FC236}">
                  <a16:creationId xmlns:a16="http://schemas.microsoft.com/office/drawing/2014/main" id="{D090CCDB-943C-4AE0-8844-97F4D81D9E5D}"/>
                </a:ext>
              </a:extLst>
            </p:cNvPr>
            <p:cNvSpPr/>
            <p:nvPr/>
          </p:nvSpPr>
          <p:spPr>
            <a:xfrm>
              <a:off x="3960500" y="1700700"/>
              <a:ext cx="63425" cy="26325"/>
            </a:xfrm>
            <a:custGeom>
              <a:avLst/>
              <a:gdLst/>
              <a:ahLst/>
              <a:cxnLst/>
              <a:rect l="l" t="t" r="r" b="b"/>
              <a:pathLst>
                <a:path w="2537" h="1053" extrusionOk="0">
                  <a:moveTo>
                    <a:pt x="1628" y="1"/>
                  </a:moveTo>
                  <a:cubicBezTo>
                    <a:pt x="1469" y="1"/>
                    <a:pt x="1305" y="26"/>
                    <a:pt x="1135" y="72"/>
                  </a:cubicBezTo>
                  <a:cubicBezTo>
                    <a:pt x="802" y="139"/>
                    <a:pt x="468" y="339"/>
                    <a:pt x="268" y="639"/>
                  </a:cubicBezTo>
                  <a:cubicBezTo>
                    <a:pt x="101" y="839"/>
                    <a:pt x="1" y="973"/>
                    <a:pt x="101" y="1040"/>
                  </a:cubicBezTo>
                  <a:cubicBezTo>
                    <a:pt x="107" y="1049"/>
                    <a:pt x="116" y="1053"/>
                    <a:pt x="127" y="1053"/>
                  </a:cubicBezTo>
                  <a:cubicBezTo>
                    <a:pt x="242" y="1053"/>
                    <a:pt x="628" y="624"/>
                    <a:pt x="1235" y="473"/>
                  </a:cubicBezTo>
                  <a:cubicBezTo>
                    <a:pt x="1451" y="408"/>
                    <a:pt x="1656" y="388"/>
                    <a:pt x="1836" y="388"/>
                  </a:cubicBezTo>
                  <a:cubicBezTo>
                    <a:pt x="2106" y="388"/>
                    <a:pt x="2319" y="432"/>
                    <a:pt x="2427" y="432"/>
                  </a:cubicBezTo>
                  <a:cubicBezTo>
                    <a:pt x="2470" y="432"/>
                    <a:pt x="2496" y="425"/>
                    <a:pt x="2503" y="406"/>
                  </a:cubicBezTo>
                  <a:cubicBezTo>
                    <a:pt x="2536" y="339"/>
                    <a:pt x="2436" y="239"/>
                    <a:pt x="2169" y="106"/>
                  </a:cubicBezTo>
                  <a:cubicBezTo>
                    <a:pt x="1990" y="34"/>
                    <a:pt x="1812" y="1"/>
                    <a:pt x="16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468;p73">
              <a:extLst>
                <a:ext uri="{FF2B5EF4-FFF2-40B4-BE49-F238E27FC236}">
                  <a16:creationId xmlns:a16="http://schemas.microsoft.com/office/drawing/2014/main" id="{1777E909-1355-4B07-878F-D3AC83F46F9D}"/>
                </a:ext>
              </a:extLst>
            </p:cNvPr>
            <p:cNvSpPr/>
            <p:nvPr/>
          </p:nvSpPr>
          <p:spPr>
            <a:xfrm>
              <a:off x="3800400" y="1746075"/>
              <a:ext cx="69250" cy="28325"/>
            </a:xfrm>
            <a:custGeom>
              <a:avLst/>
              <a:gdLst/>
              <a:ahLst/>
              <a:cxnLst/>
              <a:rect l="l" t="t" r="r" b="b"/>
              <a:pathLst>
                <a:path w="2770" h="1133" extrusionOk="0">
                  <a:moveTo>
                    <a:pt x="1680" y="0"/>
                  </a:moveTo>
                  <a:cubicBezTo>
                    <a:pt x="1529" y="0"/>
                    <a:pt x="1379" y="19"/>
                    <a:pt x="1235" y="59"/>
                  </a:cubicBezTo>
                  <a:cubicBezTo>
                    <a:pt x="868" y="159"/>
                    <a:pt x="534" y="392"/>
                    <a:pt x="301" y="659"/>
                  </a:cubicBezTo>
                  <a:cubicBezTo>
                    <a:pt x="100" y="892"/>
                    <a:pt x="0" y="1059"/>
                    <a:pt x="100" y="1126"/>
                  </a:cubicBezTo>
                  <a:cubicBezTo>
                    <a:pt x="107" y="1130"/>
                    <a:pt x="114" y="1132"/>
                    <a:pt x="123" y="1132"/>
                  </a:cubicBezTo>
                  <a:cubicBezTo>
                    <a:pt x="255" y="1132"/>
                    <a:pt x="679" y="680"/>
                    <a:pt x="1368" y="492"/>
                  </a:cubicBezTo>
                  <a:cubicBezTo>
                    <a:pt x="1594" y="428"/>
                    <a:pt x="1810" y="408"/>
                    <a:pt x="2001" y="408"/>
                  </a:cubicBezTo>
                  <a:cubicBezTo>
                    <a:pt x="2287" y="408"/>
                    <a:pt x="2517" y="452"/>
                    <a:pt x="2641" y="452"/>
                  </a:cubicBezTo>
                  <a:cubicBezTo>
                    <a:pt x="2690" y="452"/>
                    <a:pt x="2723" y="445"/>
                    <a:pt x="2736" y="425"/>
                  </a:cubicBezTo>
                  <a:cubicBezTo>
                    <a:pt x="2769" y="359"/>
                    <a:pt x="2636" y="225"/>
                    <a:pt x="2369" y="125"/>
                  </a:cubicBezTo>
                  <a:cubicBezTo>
                    <a:pt x="2147" y="44"/>
                    <a:pt x="1912" y="0"/>
                    <a:pt x="1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469;p73">
              <a:extLst>
                <a:ext uri="{FF2B5EF4-FFF2-40B4-BE49-F238E27FC236}">
                  <a16:creationId xmlns:a16="http://schemas.microsoft.com/office/drawing/2014/main" id="{6817B3D9-FD11-48C3-B75C-47018A7508E7}"/>
                </a:ext>
              </a:extLst>
            </p:cNvPr>
            <p:cNvSpPr/>
            <p:nvPr/>
          </p:nvSpPr>
          <p:spPr>
            <a:xfrm>
              <a:off x="3895475" y="1695750"/>
              <a:ext cx="85900" cy="135200"/>
            </a:xfrm>
            <a:custGeom>
              <a:avLst/>
              <a:gdLst/>
              <a:ahLst/>
              <a:cxnLst/>
              <a:rect l="l" t="t" r="r" b="b"/>
              <a:pathLst>
                <a:path w="3436" h="5408" extrusionOk="0">
                  <a:moveTo>
                    <a:pt x="73" y="1"/>
                  </a:moveTo>
                  <a:cubicBezTo>
                    <a:pt x="71" y="1"/>
                    <a:pt x="68" y="2"/>
                    <a:pt x="67" y="3"/>
                  </a:cubicBezTo>
                  <a:cubicBezTo>
                    <a:pt x="0" y="37"/>
                    <a:pt x="901" y="1404"/>
                    <a:pt x="2068" y="3039"/>
                  </a:cubicBezTo>
                  <a:lnTo>
                    <a:pt x="2902" y="4206"/>
                  </a:lnTo>
                  <a:cubicBezTo>
                    <a:pt x="3036" y="4306"/>
                    <a:pt x="3136" y="4473"/>
                    <a:pt x="3169" y="4673"/>
                  </a:cubicBezTo>
                  <a:cubicBezTo>
                    <a:pt x="3169" y="4773"/>
                    <a:pt x="3002" y="4840"/>
                    <a:pt x="2869" y="4907"/>
                  </a:cubicBezTo>
                  <a:cubicBezTo>
                    <a:pt x="2502" y="5040"/>
                    <a:pt x="2135" y="5207"/>
                    <a:pt x="1835" y="5407"/>
                  </a:cubicBezTo>
                  <a:cubicBezTo>
                    <a:pt x="2202" y="5341"/>
                    <a:pt x="2569" y="5240"/>
                    <a:pt x="2936" y="5107"/>
                  </a:cubicBezTo>
                  <a:cubicBezTo>
                    <a:pt x="3036" y="5074"/>
                    <a:pt x="3136" y="5040"/>
                    <a:pt x="3202" y="5007"/>
                  </a:cubicBezTo>
                  <a:cubicBezTo>
                    <a:pt x="3336" y="4907"/>
                    <a:pt x="3403" y="4807"/>
                    <a:pt x="3436" y="4673"/>
                  </a:cubicBezTo>
                  <a:cubicBezTo>
                    <a:pt x="3403" y="4440"/>
                    <a:pt x="3302" y="4206"/>
                    <a:pt x="3169" y="4040"/>
                  </a:cubicBezTo>
                  <a:lnTo>
                    <a:pt x="2335" y="2872"/>
                  </a:lnTo>
                  <a:cubicBezTo>
                    <a:pt x="1164" y="1278"/>
                    <a:pt x="183" y="1"/>
                    <a:pt x="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470;p73">
              <a:extLst>
                <a:ext uri="{FF2B5EF4-FFF2-40B4-BE49-F238E27FC236}">
                  <a16:creationId xmlns:a16="http://schemas.microsoft.com/office/drawing/2014/main" id="{1B9C3B85-F17A-40B0-95C0-9C55012ACADE}"/>
                </a:ext>
              </a:extLst>
            </p:cNvPr>
            <p:cNvSpPr/>
            <p:nvPr/>
          </p:nvSpPr>
          <p:spPr>
            <a:xfrm>
              <a:off x="3833750" y="2022725"/>
              <a:ext cx="181825" cy="42425"/>
            </a:xfrm>
            <a:custGeom>
              <a:avLst/>
              <a:gdLst/>
              <a:ahLst/>
              <a:cxnLst/>
              <a:rect l="l" t="t" r="r" b="b"/>
              <a:pathLst>
                <a:path w="7273" h="1697" extrusionOk="0">
                  <a:moveTo>
                    <a:pt x="6872" y="0"/>
                  </a:moveTo>
                  <a:cubicBezTo>
                    <a:pt x="5740" y="338"/>
                    <a:pt x="4566" y="505"/>
                    <a:pt x="3392" y="505"/>
                  </a:cubicBezTo>
                  <a:cubicBezTo>
                    <a:pt x="2248" y="505"/>
                    <a:pt x="1104" y="347"/>
                    <a:pt x="1" y="34"/>
                  </a:cubicBezTo>
                  <a:lnTo>
                    <a:pt x="1" y="34"/>
                  </a:lnTo>
                  <a:cubicBezTo>
                    <a:pt x="1" y="34"/>
                    <a:pt x="1527" y="1696"/>
                    <a:pt x="4338" y="1696"/>
                  </a:cubicBezTo>
                  <a:cubicBezTo>
                    <a:pt x="5198" y="1696"/>
                    <a:pt x="6179" y="1541"/>
                    <a:pt x="7273" y="1135"/>
                  </a:cubicBezTo>
                  <a:lnTo>
                    <a:pt x="6872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71;p73">
              <a:extLst>
                <a:ext uri="{FF2B5EF4-FFF2-40B4-BE49-F238E27FC236}">
                  <a16:creationId xmlns:a16="http://schemas.microsoft.com/office/drawing/2014/main" id="{4FEF4096-0D53-434E-866D-9FC014E99443}"/>
                </a:ext>
              </a:extLst>
            </p:cNvPr>
            <p:cNvSpPr/>
            <p:nvPr/>
          </p:nvSpPr>
          <p:spPr>
            <a:xfrm>
              <a:off x="3766200" y="1662250"/>
              <a:ext cx="75075" cy="35925"/>
            </a:xfrm>
            <a:custGeom>
              <a:avLst/>
              <a:gdLst/>
              <a:ahLst/>
              <a:cxnLst/>
              <a:rect l="l" t="t" r="r" b="b"/>
              <a:pathLst>
                <a:path w="3003" h="1437" extrusionOk="0">
                  <a:moveTo>
                    <a:pt x="2291" y="1"/>
                  </a:moveTo>
                  <a:cubicBezTo>
                    <a:pt x="1530" y="1"/>
                    <a:pt x="790" y="327"/>
                    <a:pt x="301" y="876"/>
                  </a:cubicBezTo>
                  <a:cubicBezTo>
                    <a:pt x="67" y="1143"/>
                    <a:pt x="1" y="1343"/>
                    <a:pt x="67" y="1410"/>
                  </a:cubicBezTo>
                  <a:cubicBezTo>
                    <a:pt x="90" y="1428"/>
                    <a:pt x="120" y="1437"/>
                    <a:pt x="157" y="1437"/>
                  </a:cubicBezTo>
                  <a:cubicBezTo>
                    <a:pt x="392" y="1437"/>
                    <a:pt x="901" y="1102"/>
                    <a:pt x="1535" y="843"/>
                  </a:cubicBezTo>
                  <a:cubicBezTo>
                    <a:pt x="2302" y="543"/>
                    <a:pt x="3003" y="443"/>
                    <a:pt x="3003" y="243"/>
                  </a:cubicBezTo>
                  <a:cubicBezTo>
                    <a:pt x="3003" y="176"/>
                    <a:pt x="2803" y="76"/>
                    <a:pt x="2503" y="9"/>
                  </a:cubicBezTo>
                  <a:cubicBezTo>
                    <a:pt x="2432" y="3"/>
                    <a:pt x="2362" y="1"/>
                    <a:pt x="22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72;p73">
              <a:extLst>
                <a:ext uri="{FF2B5EF4-FFF2-40B4-BE49-F238E27FC236}">
                  <a16:creationId xmlns:a16="http://schemas.microsoft.com/office/drawing/2014/main" id="{E1112864-A492-489C-A164-DB8C9FB1804C}"/>
                </a:ext>
              </a:extLst>
            </p:cNvPr>
            <p:cNvSpPr/>
            <p:nvPr/>
          </p:nvSpPr>
          <p:spPr>
            <a:xfrm>
              <a:off x="3933000" y="1621500"/>
              <a:ext cx="58400" cy="24475"/>
            </a:xfrm>
            <a:custGeom>
              <a:avLst/>
              <a:gdLst/>
              <a:ahLst/>
              <a:cxnLst/>
              <a:rect l="l" t="t" r="r" b="b"/>
              <a:pathLst>
                <a:path w="2336" h="979" extrusionOk="0">
                  <a:moveTo>
                    <a:pt x="1417" y="1"/>
                  </a:moveTo>
                  <a:cubicBezTo>
                    <a:pt x="956" y="1"/>
                    <a:pt x="504" y="188"/>
                    <a:pt x="200" y="538"/>
                  </a:cubicBezTo>
                  <a:cubicBezTo>
                    <a:pt x="34" y="705"/>
                    <a:pt x="0" y="872"/>
                    <a:pt x="67" y="939"/>
                  </a:cubicBezTo>
                  <a:cubicBezTo>
                    <a:pt x="95" y="967"/>
                    <a:pt x="136" y="978"/>
                    <a:pt x="189" y="978"/>
                  </a:cubicBezTo>
                  <a:cubicBezTo>
                    <a:pt x="388" y="978"/>
                    <a:pt x="753" y="811"/>
                    <a:pt x="1201" y="705"/>
                  </a:cubicBezTo>
                  <a:cubicBezTo>
                    <a:pt x="1735" y="572"/>
                    <a:pt x="2235" y="605"/>
                    <a:pt x="2302" y="405"/>
                  </a:cubicBezTo>
                  <a:cubicBezTo>
                    <a:pt x="2335" y="305"/>
                    <a:pt x="2235" y="171"/>
                    <a:pt x="2002" y="105"/>
                  </a:cubicBezTo>
                  <a:cubicBezTo>
                    <a:pt x="1812" y="35"/>
                    <a:pt x="1613" y="1"/>
                    <a:pt x="14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73;p73">
              <a:extLst>
                <a:ext uri="{FF2B5EF4-FFF2-40B4-BE49-F238E27FC236}">
                  <a16:creationId xmlns:a16="http://schemas.microsoft.com/office/drawing/2014/main" id="{9DF37F40-F0E0-40F0-ABCD-0D904D7171E9}"/>
                </a:ext>
              </a:extLst>
            </p:cNvPr>
            <p:cNvSpPr/>
            <p:nvPr/>
          </p:nvSpPr>
          <p:spPr>
            <a:xfrm>
              <a:off x="3575225" y="1470650"/>
              <a:ext cx="309425" cy="560425"/>
            </a:xfrm>
            <a:custGeom>
              <a:avLst/>
              <a:gdLst/>
              <a:ahLst/>
              <a:cxnLst/>
              <a:rect l="l" t="t" r="r" b="b"/>
              <a:pathLst>
                <a:path w="12377" h="22417" extrusionOk="0">
                  <a:moveTo>
                    <a:pt x="11743" y="1"/>
                  </a:moveTo>
                  <a:lnTo>
                    <a:pt x="11743" y="1"/>
                  </a:lnTo>
                  <a:cubicBezTo>
                    <a:pt x="8274" y="1369"/>
                    <a:pt x="5005" y="3170"/>
                    <a:pt x="1969" y="5338"/>
                  </a:cubicBezTo>
                  <a:cubicBezTo>
                    <a:pt x="1269" y="5805"/>
                    <a:pt x="535" y="6406"/>
                    <a:pt x="268" y="7206"/>
                  </a:cubicBezTo>
                  <a:cubicBezTo>
                    <a:pt x="1" y="8040"/>
                    <a:pt x="268" y="9007"/>
                    <a:pt x="535" y="9875"/>
                  </a:cubicBezTo>
                  <a:lnTo>
                    <a:pt x="4504" y="22417"/>
                  </a:lnTo>
                  <a:cubicBezTo>
                    <a:pt x="6839" y="21783"/>
                    <a:pt x="8240" y="19382"/>
                    <a:pt x="7606" y="17046"/>
                  </a:cubicBezTo>
                  <a:cubicBezTo>
                    <a:pt x="7573" y="16880"/>
                    <a:pt x="7506" y="16680"/>
                    <a:pt x="7440" y="16513"/>
                  </a:cubicBezTo>
                  <a:cubicBezTo>
                    <a:pt x="6973" y="15379"/>
                    <a:pt x="6005" y="14345"/>
                    <a:pt x="6139" y="13144"/>
                  </a:cubicBezTo>
                  <a:cubicBezTo>
                    <a:pt x="6272" y="11509"/>
                    <a:pt x="8207" y="10508"/>
                    <a:pt x="8374" y="8907"/>
                  </a:cubicBezTo>
                  <a:cubicBezTo>
                    <a:pt x="8440" y="7973"/>
                    <a:pt x="7907" y="7039"/>
                    <a:pt x="8040" y="6105"/>
                  </a:cubicBezTo>
                  <a:cubicBezTo>
                    <a:pt x="8173" y="5171"/>
                    <a:pt x="8874" y="4571"/>
                    <a:pt x="9608" y="4071"/>
                  </a:cubicBezTo>
                  <a:cubicBezTo>
                    <a:pt x="10308" y="3537"/>
                    <a:pt x="11142" y="3103"/>
                    <a:pt x="11676" y="2403"/>
                  </a:cubicBezTo>
                  <a:cubicBezTo>
                    <a:pt x="12243" y="1669"/>
                    <a:pt x="12376" y="601"/>
                    <a:pt x="11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74;p73">
              <a:extLst>
                <a:ext uri="{FF2B5EF4-FFF2-40B4-BE49-F238E27FC236}">
                  <a16:creationId xmlns:a16="http://schemas.microsoft.com/office/drawing/2014/main" id="{53C08144-EB03-4127-AFFD-C245D497F12E}"/>
                </a:ext>
              </a:extLst>
            </p:cNvPr>
            <p:cNvSpPr/>
            <p:nvPr/>
          </p:nvSpPr>
          <p:spPr>
            <a:xfrm>
              <a:off x="3514350" y="1431400"/>
              <a:ext cx="366125" cy="246300"/>
            </a:xfrm>
            <a:custGeom>
              <a:avLst/>
              <a:gdLst/>
              <a:ahLst/>
              <a:cxnLst/>
              <a:rect l="l" t="t" r="r" b="b"/>
              <a:pathLst>
                <a:path w="14645" h="9852" extrusionOk="0">
                  <a:moveTo>
                    <a:pt x="11683" y="1"/>
                  </a:moveTo>
                  <a:cubicBezTo>
                    <a:pt x="10920" y="1"/>
                    <a:pt x="10158" y="252"/>
                    <a:pt x="9541" y="737"/>
                  </a:cubicBezTo>
                  <a:cubicBezTo>
                    <a:pt x="9007" y="1137"/>
                    <a:pt x="8540" y="1671"/>
                    <a:pt x="8273" y="2305"/>
                  </a:cubicBezTo>
                  <a:cubicBezTo>
                    <a:pt x="7973" y="2972"/>
                    <a:pt x="7840" y="3706"/>
                    <a:pt x="7806" y="4440"/>
                  </a:cubicBezTo>
                  <a:cubicBezTo>
                    <a:pt x="7706" y="5807"/>
                    <a:pt x="7073" y="7075"/>
                    <a:pt x="6039" y="7976"/>
                  </a:cubicBezTo>
                  <a:cubicBezTo>
                    <a:pt x="5205" y="8743"/>
                    <a:pt x="4171" y="9243"/>
                    <a:pt x="3103" y="9510"/>
                  </a:cubicBezTo>
                  <a:cubicBezTo>
                    <a:pt x="2369" y="9677"/>
                    <a:pt x="1602" y="9777"/>
                    <a:pt x="835" y="9777"/>
                  </a:cubicBezTo>
                  <a:lnTo>
                    <a:pt x="1" y="9777"/>
                  </a:lnTo>
                  <a:cubicBezTo>
                    <a:pt x="101" y="9810"/>
                    <a:pt x="168" y="9810"/>
                    <a:pt x="234" y="9810"/>
                  </a:cubicBezTo>
                  <a:cubicBezTo>
                    <a:pt x="468" y="9844"/>
                    <a:pt x="668" y="9844"/>
                    <a:pt x="868" y="9844"/>
                  </a:cubicBezTo>
                  <a:cubicBezTo>
                    <a:pt x="996" y="9849"/>
                    <a:pt x="1124" y="9852"/>
                    <a:pt x="1252" y="9852"/>
                  </a:cubicBezTo>
                  <a:cubicBezTo>
                    <a:pt x="1891" y="9852"/>
                    <a:pt x="2530" y="9782"/>
                    <a:pt x="3170" y="9643"/>
                  </a:cubicBezTo>
                  <a:cubicBezTo>
                    <a:pt x="4271" y="9410"/>
                    <a:pt x="5338" y="8876"/>
                    <a:pt x="6205" y="8142"/>
                  </a:cubicBezTo>
                  <a:cubicBezTo>
                    <a:pt x="6706" y="7675"/>
                    <a:pt x="7139" y="7142"/>
                    <a:pt x="7440" y="6541"/>
                  </a:cubicBezTo>
                  <a:cubicBezTo>
                    <a:pt x="7806" y="5907"/>
                    <a:pt x="8007" y="5174"/>
                    <a:pt x="8040" y="4473"/>
                  </a:cubicBezTo>
                  <a:cubicBezTo>
                    <a:pt x="8040" y="3739"/>
                    <a:pt x="8207" y="3039"/>
                    <a:pt x="8474" y="2405"/>
                  </a:cubicBezTo>
                  <a:cubicBezTo>
                    <a:pt x="8740" y="1804"/>
                    <a:pt x="9141" y="1304"/>
                    <a:pt x="9674" y="904"/>
                  </a:cubicBezTo>
                  <a:cubicBezTo>
                    <a:pt x="10291" y="424"/>
                    <a:pt x="11032" y="179"/>
                    <a:pt x="11781" y="179"/>
                  </a:cubicBezTo>
                  <a:cubicBezTo>
                    <a:pt x="12126" y="179"/>
                    <a:pt x="12473" y="231"/>
                    <a:pt x="12810" y="337"/>
                  </a:cubicBezTo>
                  <a:cubicBezTo>
                    <a:pt x="13511" y="604"/>
                    <a:pt x="14078" y="1137"/>
                    <a:pt x="14411" y="1838"/>
                  </a:cubicBezTo>
                  <a:cubicBezTo>
                    <a:pt x="14511" y="2071"/>
                    <a:pt x="14578" y="2338"/>
                    <a:pt x="14611" y="2638"/>
                  </a:cubicBezTo>
                  <a:cubicBezTo>
                    <a:pt x="14645" y="2538"/>
                    <a:pt x="14645" y="2472"/>
                    <a:pt x="14611" y="2405"/>
                  </a:cubicBezTo>
                  <a:cubicBezTo>
                    <a:pt x="14578" y="2205"/>
                    <a:pt x="14545" y="1971"/>
                    <a:pt x="14478" y="1804"/>
                  </a:cubicBezTo>
                  <a:cubicBezTo>
                    <a:pt x="14178" y="1071"/>
                    <a:pt x="13577" y="470"/>
                    <a:pt x="12843" y="203"/>
                  </a:cubicBezTo>
                  <a:cubicBezTo>
                    <a:pt x="12469" y="67"/>
                    <a:pt x="12076" y="1"/>
                    <a:pt x="116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75;p73">
              <a:extLst>
                <a:ext uri="{FF2B5EF4-FFF2-40B4-BE49-F238E27FC236}">
                  <a16:creationId xmlns:a16="http://schemas.microsoft.com/office/drawing/2014/main" id="{1386CA59-7A33-479D-9223-B036A9522D2C}"/>
                </a:ext>
              </a:extLst>
            </p:cNvPr>
            <p:cNvSpPr/>
            <p:nvPr/>
          </p:nvSpPr>
          <p:spPr>
            <a:xfrm>
              <a:off x="3523525" y="1656625"/>
              <a:ext cx="247700" cy="92425"/>
            </a:xfrm>
            <a:custGeom>
              <a:avLst/>
              <a:gdLst/>
              <a:ahLst/>
              <a:cxnLst/>
              <a:rect l="l" t="t" r="r" b="b"/>
              <a:pathLst>
                <a:path w="9908" h="3697" extrusionOk="0">
                  <a:moveTo>
                    <a:pt x="9908" y="1"/>
                  </a:moveTo>
                  <a:cubicBezTo>
                    <a:pt x="9574" y="434"/>
                    <a:pt x="9207" y="868"/>
                    <a:pt x="8840" y="1268"/>
                  </a:cubicBezTo>
                  <a:cubicBezTo>
                    <a:pt x="7473" y="2709"/>
                    <a:pt x="5587" y="3488"/>
                    <a:pt x="3653" y="3488"/>
                  </a:cubicBezTo>
                  <a:cubicBezTo>
                    <a:pt x="2946" y="3488"/>
                    <a:pt x="2232" y="3384"/>
                    <a:pt x="1535" y="3170"/>
                  </a:cubicBezTo>
                  <a:cubicBezTo>
                    <a:pt x="1002" y="2969"/>
                    <a:pt x="501" y="2769"/>
                    <a:pt x="1" y="2536"/>
                  </a:cubicBezTo>
                  <a:lnTo>
                    <a:pt x="1" y="2536"/>
                  </a:lnTo>
                  <a:cubicBezTo>
                    <a:pt x="101" y="2636"/>
                    <a:pt x="234" y="2736"/>
                    <a:pt x="368" y="2803"/>
                  </a:cubicBezTo>
                  <a:cubicBezTo>
                    <a:pt x="701" y="3003"/>
                    <a:pt x="1102" y="3170"/>
                    <a:pt x="1469" y="3303"/>
                  </a:cubicBezTo>
                  <a:cubicBezTo>
                    <a:pt x="2226" y="3568"/>
                    <a:pt x="3006" y="3696"/>
                    <a:pt x="3777" y="3696"/>
                  </a:cubicBezTo>
                  <a:cubicBezTo>
                    <a:pt x="5721" y="3696"/>
                    <a:pt x="7613" y="2882"/>
                    <a:pt x="8974" y="1402"/>
                  </a:cubicBezTo>
                  <a:cubicBezTo>
                    <a:pt x="9241" y="1101"/>
                    <a:pt x="9474" y="768"/>
                    <a:pt x="9708" y="401"/>
                  </a:cubicBezTo>
                  <a:cubicBezTo>
                    <a:pt x="9774" y="267"/>
                    <a:pt x="9841" y="134"/>
                    <a:pt x="99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76;p73">
              <a:extLst>
                <a:ext uri="{FF2B5EF4-FFF2-40B4-BE49-F238E27FC236}">
                  <a16:creationId xmlns:a16="http://schemas.microsoft.com/office/drawing/2014/main" id="{835DFE5F-93BA-4A94-B0DD-079175709C99}"/>
                </a:ext>
              </a:extLst>
            </p:cNvPr>
            <p:cNvSpPr/>
            <p:nvPr/>
          </p:nvSpPr>
          <p:spPr>
            <a:xfrm>
              <a:off x="3904650" y="1871375"/>
              <a:ext cx="59225" cy="48925"/>
            </a:xfrm>
            <a:custGeom>
              <a:avLst/>
              <a:gdLst/>
              <a:ahLst/>
              <a:cxnLst/>
              <a:rect l="l" t="t" r="r" b="b"/>
              <a:pathLst>
                <a:path w="2369" h="1957" extrusionOk="0">
                  <a:moveTo>
                    <a:pt x="517" y="0"/>
                  </a:moveTo>
                  <a:cubicBezTo>
                    <a:pt x="459" y="0"/>
                    <a:pt x="400" y="17"/>
                    <a:pt x="334" y="50"/>
                  </a:cubicBezTo>
                  <a:cubicBezTo>
                    <a:pt x="67" y="150"/>
                    <a:pt x="0" y="517"/>
                    <a:pt x="67" y="817"/>
                  </a:cubicBezTo>
                  <a:cubicBezTo>
                    <a:pt x="133" y="1151"/>
                    <a:pt x="300" y="1451"/>
                    <a:pt x="567" y="1685"/>
                  </a:cubicBezTo>
                  <a:cubicBezTo>
                    <a:pt x="740" y="1857"/>
                    <a:pt x="985" y="1957"/>
                    <a:pt x="1222" y="1957"/>
                  </a:cubicBezTo>
                  <a:cubicBezTo>
                    <a:pt x="1306" y="1957"/>
                    <a:pt x="1389" y="1944"/>
                    <a:pt x="1468" y="1918"/>
                  </a:cubicBezTo>
                  <a:cubicBezTo>
                    <a:pt x="1768" y="1785"/>
                    <a:pt x="2001" y="1551"/>
                    <a:pt x="2135" y="1251"/>
                  </a:cubicBezTo>
                  <a:cubicBezTo>
                    <a:pt x="2235" y="984"/>
                    <a:pt x="2302" y="651"/>
                    <a:pt x="2335" y="350"/>
                  </a:cubicBezTo>
                  <a:lnTo>
                    <a:pt x="2368" y="250"/>
                  </a:lnTo>
                  <a:lnTo>
                    <a:pt x="701" y="50"/>
                  </a:lnTo>
                  <a:cubicBezTo>
                    <a:pt x="634" y="17"/>
                    <a:pt x="575" y="0"/>
                    <a:pt x="51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77;p73">
              <a:extLst>
                <a:ext uri="{FF2B5EF4-FFF2-40B4-BE49-F238E27FC236}">
                  <a16:creationId xmlns:a16="http://schemas.microsoft.com/office/drawing/2014/main" id="{A5497A6E-52D7-460B-B163-579A9FA5BE8B}"/>
                </a:ext>
              </a:extLst>
            </p:cNvPr>
            <p:cNvSpPr/>
            <p:nvPr/>
          </p:nvSpPr>
          <p:spPr>
            <a:xfrm>
              <a:off x="3900475" y="1868450"/>
              <a:ext cx="72575" cy="54950"/>
            </a:xfrm>
            <a:custGeom>
              <a:avLst/>
              <a:gdLst/>
              <a:ahLst/>
              <a:cxnLst/>
              <a:rect l="l" t="t" r="r" b="b"/>
              <a:pathLst>
                <a:path w="2903" h="2198" extrusionOk="0">
                  <a:moveTo>
                    <a:pt x="501" y="0"/>
                  </a:moveTo>
                  <a:cubicBezTo>
                    <a:pt x="434" y="0"/>
                    <a:pt x="334" y="0"/>
                    <a:pt x="267" y="67"/>
                  </a:cubicBezTo>
                  <a:cubicBezTo>
                    <a:pt x="234" y="100"/>
                    <a:pt x="167" y="167"/>
                    <a:pt x="134" y="234"/>
                  </a:cubicBezTo>
                  <a:cubicBezTo>
                    <a:pt x="100" y="334"/>
                    <a:pt x="67" y="467"/>
                    <a:pt x="34" y="567"/>
                  </a:cubicBezTo>
                  <a:cubicBezTo>
                    <a:pt x="0" y="1001"/>
                    <a:pt x="134" y="1468"/>
                    <a:pt x="434" y="1768"/>
                  </a:cubicBezTo>
                  <a:cubicBezTo>
                    <a:pt x="687" y="2043"/>
                    <a:pt x="1048" y="2197"/>
                    <a:pt x="1414" y="2197"/>
                  </a:cubicBezTo>
                  <a:cubicBezTo>
                    <a:pt x="1625" y="2197"/>
                    <a:pt x="1839" y="2145"/>
                    <a:pt x="2035" y="2035"/>
                  </a:cubicBezTo>
                  <a:cubicBezTo>
                    <a:pt x="2168" y="1968"/>
                    <a:pt x="2235" y="1902"/>
                    <a:pt x="2202" y="1868"/>
                  </a:cubicBezTo>
                  <a:lnTo>
                    <a:pt x="2202" y="1868"/>
                  </a:lnTo>
                  <a:cubicBezTo>
                    <a:pt x="1935" y="1968"/>
                    <a:pt x="1668" y="2002"/>
                    <a:pt x="1368" y="2002"/>
                  </a:cubicBezTo>
                  <a:cubicBezTo>
                    <a:pt x="1101" y="1968"/>
                    <a:pt x="801" y="1835"/>
                    <a:pt x="634" y="1601"/>
                  </a:cubicBezTo>
                  <a:cubicBezTo>
                    <a:pt x="367" y="1335"/>
                    <a:pt x="267" y="968"/>
                    <a:pt x="334" y="601"/>
                  </a:cubicBezTo>
                  <a:cubicBezTo>
                    <a:pt x="334" y="534"/>
                    <a:pt x="367" y="434"/>
                    <a:pt x="401" y="367"/>
                  </a:cubicBezTo>
                  <a:cubicBezTo>
                    <a:pt x="434" y="267"/>
                    <a:pt x="434" y="267"/>
                    <a:pt x="501" y="267"/>
                  </a:cubicBezTo>
                  <a:cubicBezTo>
                    <a:pt x="601" y="267"/>
                    <a:pt x="701" y="267"/>
                    <a:pt x="767" y="301"/>
                  </a:cubicBezTo>
                  <a:lnTo>
                    <a:pt x="1034" y="334"/>
                  </a:lnTo>
                  <a:cubicBezTo>
                    <a:pt x="1401" y="367"/>
                    <a:pt x="1735" y="434"/>
                    <a:pt x="2002" y="434"/>
                  </a:cubicBezTo>
                  <a:cubicBezTo>
                    <a:pt x="2178" y="473"/>
                    <a:pt x="2353" y="489"/>
                    <a:pt x="2529" y="489"/>
                  </a:cubicBezTo>
                  <a:cubicBezTo>
                    <a:pt x="2654" y="489"/>
                    <a:pt x="2778" y="481"/>
                    <a:pt x="2902" y="467"/>
                  </a:cubicBezTo>
                  <a:cubicBezTo>
                    <a:pt x="2635" y="367"/>
                    <a:pt x="2335" y="267"/>
                    <a:pt x="2035" y="234"/>
                  </a:cubicBezTo>
                  <a:cubicBezTo>
                    <a:pt x="1768" y="200"/>
                    <a:pt x="1435" y="134"/>
                    <a:pt x="1101" y="67"/>
                  </a:cubicBezTo>
                  <a:lnTo>
                    <a:pt x="801" y="34"/>
                  </a:lnTo>
                  <a:cubicBezTo>
                    <a:pt x="701" y="0"/>
                    <a:pt x="601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78;p73">
              <a:extLst>
                <a:ext uri="{FF2B5EF4-FFF2-40B4-BE49-F238E27FC236}">
                  <a16:creationId xmlns:a16="http://schemas.microsoft.com/office/drawing/2014/main" id="{F6449EAC-3B3B-4CA8-AC08-E6DEB3B633F4}"/>
                </a:ext>
              </a:extLst>
            </p:cNvPr>
            <p:cNvSpPr/>
            <p:nvPr/>
          </p:nvSpPr>
          <p:spPr>
            <a:xfrm>
              <a:off x="3980425" y="1780050"/>
              <a:ext cx="104375" cy="170775"/>
            </a:xfrm>
            <a:custGeom>
              <a:avLst/>
              <a:gdLst/>
              <a:ahLst/>
              <a:cxnLst/>
              <a:rect l="l" t="t" r="r" b="b"/>
              <a:pathLst>
                <a:path w="4175" h="6831" extrusionOk="0">
                  <a:moveTo>
                    <a:pt x="3274" y="0"/>
                  </a:moveTo>
                  <a:cubicBezTo>
                    <a:pt x="3040" y="67"/>
                    <a:pt x="2807" y="201"/>
                    <a:pt x="2606" y="367"/>
                  </a:cubicBezTo>
                  <a:cubicBezTo>
                    <a:pt x="1873" y="1035"/>
                    <a:pt x="1772" y="2169"/>
                    <a:pt x="2440" y="2936"/>
                  </a:cubicBezTo>
                  <a:cubicBezTo>
                    <a:pt x="2340" y="2969"/>
                    <a:pt x="2239" y="3003"/>
                    <a:pt x="2139" y="3036"/>
                  </a:cubicBezTo>
                  <a:cubicBezTo>
                    <a:pt x="1" y="3932"/>
                    <a:pt x="967" y="6830"/>
                    <a:pt x="2825" y="6830"/>
                  </a:cubicBezTo>
                  <a:cubicBezTo>
                    <a:pt x="3111" y="6830"/>
                    <a:pt x="3419" y="6761"/>
                    <a:pt x="3741" y="6605"/>
                  </a:cubicBezTo>
                  <a:cubicBezTo>
                    <a:pt x="4074" y="5671"/>
                    <a:pt x="4174" y="4637"/>
                    <a:pt x="4074" y="3636"/>
                  </a:cubicBezTo>
                  <a:cubicBezTo>
                    <a:pt x="3907" y="2402"/>
                    <a:pt x="3640" y="1201"/>
                    <a:pt x="3274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1598;p37">
            <a:extLst>
              <a:ext uri="{FF2B5EF4-FFF2-40B4-BE49-F238E27FC236}">
                <a16:creationId xmlns:a16="http://schemas.microsoft.com/office/drawing/2014/main" id="{4BF81958-EF7B-4C84-8B0C-3108E6BAFE1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22115" y="2924710"/>
            <a:ext cx="3643423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viên</a:t>
            </a:r>
            <a:r>
              <a:rPr lang="en-US" b="1" dirty="0"/>
              <a:t>: Phạm </a:t>
            </a:r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Kiều</a:t>
            </a:r>
            <a:r>
              <a:rPr lang="en-US" b="1" dirty="0"/>
              <a:t> Oanh</a:t>
            </a:r>
            <a:endParaRPr b="1" dirty="0"/>
          </a:p>
        </p:txBody>
      </p:sp>
      <p:sp>
        <p:nvSpPr>
          <p:cNvPr id="241" name="Google Shape;1598;p37">
            <a:extLst>
              <a:ext uri="{FF2B5EF4-FFF2-40B4-BE49-F238E27FC236}">
                <a16:creationId xmlns:a16="http://schemas.microsoft.com/office/drawing/2014/main" id="{4295E0C5-E643-43C4-8E30-8BFA609B500E}"/>
              </a:ext>
            </a:extLst>
          </p:cNvPr>
          <p:cNvSpPr txBox="1">
            <a:spLocks/>
          </p:cNvSpPr>
          <p:nvPr/>
        </p:nvSpPr>
        <p:spPr>
          <a:xfrm>
            <a:off x="3922114" y="3284095"/>
            <a:ext cx="3643423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b="1" dirty="0" err="1"/>
              <a:t>Nhóm</a:t>
            </a:r>
            <a:r>
              <a:rPr lang="en-US" b="1" dirty="0"/>
              <a:t> </a:t>
            </a:r>
            <a:r>
              <a:rPr lang="en-US" b="1" dirty="0" err="1"/>
              <a:t>biên</a:t>
            </a:r>
            <a:r>
              <a:rPr lang="en-US" b="1" dirty="0"/>
              <a:t> </a:t>
            </a:r>
            <a:r>
              <a:rPr lang="en-US" b="1" dirty="0" err="1"/>
              <a:t>soạn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Hoàng</a:t>
            </a:r>
            <a:r>
              <a:rPr lang="en-US" b="1" dirty="0"/>
              <a:t> </a:t>
            </a:r>
            <a:r>
              <a:rPr lang="en-US" b="1" dirty="0" err="1"/>
              <a:t>Oppa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2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build="p"/>
      <p:bldP spid="2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693975" y="1854180"/>
            <a:ext cx="3751104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Khoa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Long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đang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luận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về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việc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có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Em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hãy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gợi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ý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xác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định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3785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02" y="2737537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103402" y="1765451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khoảng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55" y="3463296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3" y="3499290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103402" y="2260905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541781" y="2762048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930605" y="3040240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61082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5434 -2.59259E-6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42275 -2.96296E-6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8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0" grpId="0"/>
      <p:bldP spid="71" grpId="0"/>
      <p:bldP spid="72" grpId="0" animBg="1"/>
      <p:bldP spid="76" grpId="0"/>
      <p:bldP spid="77" grpId="0" animBg="1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BE2211-176A-448B-83B3-DFC132534545}"/>
              </a:ext>
            </a:extLst>
          </p:cNvPr>
          <p:cNvSpPr/>
          <p:nvPr/>
        </p:nvSpPr>
        <p:spPr>
          <a:xfrm>
            <a:off x="1285375" y="3789576"/>
            <a:ext cx="5398737" cy="1205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9" y="2729188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285376" y="1775003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3" y="3492793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285376" y="2270457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ngắn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497034" y="2737911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885858" y="3016103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346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17284E-7 L 0.59098 6.17284E-7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59462 1.48148E-6 " pathEditMode="relative" rAng="0" ptsTypes="AA">
                                      <p:cBhvr>
                                        <p:cTn id="26" dur="6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1" grpId="0"/>
      <p:bldP spid="76" grpId="0"/>
      <p:bldP spid="77" grpId="0" animBg="1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6952" y="204664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Làm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(s)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(t)?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798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theme/theme1.xml><?xml version="1.0" encoding="utf-8"?>
<a:theme xmlns:a="http://schemas.openxmlformats.org/drawingml/2006/main" name="Our Creative Company by Slidesgo">
  <a:themeElements>
    <a:clrScheme name="Simple Light">
      <a:dk1>
        <a:srgbClr val="16433D"/>
      </a:dk1>
      <a:lt1>
        <a:srgbClr val="FDF2E9"/>
      </a:lt1>
      <a:dk2>
        <a:srgbClr val="212121"/>
      </a:dk2>
      <a:lt2>
        <a:srgbClr val="E1A77B"/>
      </a:lt2>
      <a:accent1>
        <a:srgbClr val="16433D"/>
      </a:accent1>
      <a:accent2>
        <a:srgbClr val="212121"/>
      </a:accent2>
      <a:accent3>
        <a:srgbClr val="EFCCAE"/>
      </a:accent3>
      <a:accent4>
        <a:srgbClr val="B7D5C4"/>
      </a:accent4>
      <a:accent5>
        <a:srgbClr val="F4E3D6"/>
      </a:accent5>
      <a:accent6>
        <a:srgbClr val="E1A77B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7915BAE-F057-4833-9780-A66C0A00FF4F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DB86717-8190-4781-A633-4414D3A5E371}">
  <we:reference id="wa104380907" version="3.0.0.1" store="en-US" storeType="OMEX"/>
  <we:alternateReferences>
    <we:reference id="WA104380907" version="3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1682</Words>
  <Application>Microsoft Office PowerPoint</Application>
  <PresentationFormat>On-screen Show (16:9)</PresentationFormat>
  <Paragraphs>219</Paragraphs>
  <Slides>53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Cambria Math</vt:lpstr>
      <vt:lpstr>Montserrat Medium</vt:lpstr>
      <vt:lpstr>Times New Roman</vt:lpstr>
      <vt:lpstr>#9Slide03 Arima Madurai Black</vt:lpstr>
      <vt:lpstr>Merriweather</vt:lpstr>
      <vt:lpstr>Arial</vt:lpstr>
      <vt:lpstr>Montserrat</vt:lpstr>
      <vt:lpstr>Our Creative Company by Slidesgo</vt:lpstr>
      <vt:lpstr>PowerPoint Presentation</vt:lpstr>
      <vt:lpstr>BÀI 8</vt:lpstr>
      <vt:lpstr>Làm thế nào để nhận biết sự nhanh hay chậm của chuyển động????</vt:lpstr>
      <vt:lpstr>KHÁI NIỆM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Lựa chọn các từ sau để điền vào chỗ trống</vt:lpstr>
      <vt:lpstr>PowerPoint Presentation</vt:lpstr>
      <vt:lpstr>PowerPoint Presentation</vt:lpstr>
      <vt:lpstr>PowerPoint Presentation</vt:lpstr>
      <vt:lpstr>PowerPoint Presentation</vt:lpstr>
      <vt:lpstr>II.</vt:lpstr>
      <vt:lpstr>PowerPoint Presentation</vt:lpstr>
      <vt:lpstr>PowerPoint Presentation</vt:lpstr>
      <vt:lpstr>PowerPoint Presentation</vt:lpstr>
      <vt:lpstr>Tìm đơn vị tốc độ thích hợp để điền vào chỗ trống ở bảng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</vt:lpstr>
      <vt:lpstr>Ví dụ 1: Một đoàn tàu trong thời gian 1,5 giờ đi được quãng đường dài 81 km. Tính tốc độ của tàu ra km/h, m/s.</vt:lpstr>
      <vt:lpstr>Tốc độ của tàu tính ra km/h là:             v = "s" /"t"  = "81" /"1,5"  = 54 km/h </vt:lpstr>
      <vt:lpstr>Ví dụ 2: Một bạn nhà cách tường 5 km, xuất phát từ nhà lúc 6 h 45 min đến trường lúc 7 h 15 min. Tính tốc độ của tàu ra km/h, m/s.</vt:lpstr>
      <vt:lpstr>Giải: Tốc độ đi xe đạp của bạn đó là:             v = "s" /"t"  = "5" /"0,5"  = 10 km/h ⇒┴(          ) v = "10" /"3.6"  = 2,8 m/s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Giải: Tốc độ của vận động viên là:            v = "s" /"t"  = 100/11,54 = 8,67 m/s </vt:lpstr>
      <vt:lpstr>Bạn B đi xe đạp từ nhà đến trường với tốc độ là 12 km/h hết 20 min. Tính quãng đường từ nhà B đến trường?</vt:lpstr>
      <vt:lpstr>Giải: Đổi: 20 min = "1" /"3"  h </vt:lpstr>
      <vt:lpstr>PowerPoint Presentation</vt:lpstr>
      <vt:lpstr>PowerPoint Presentation</vt:lpstr>
      <vt:lpstr>Một người đi bộ với tốc độ 4 km/h. Tìm khoảng cách từ nhà đến nơi làm việc biết thời gian cần để người đó đi từ nhà đến nơi làm việc là 30 phút.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hàng hải người ta thường dùng “nút” làm đơn vị đo tốc độ:</vt:lpstr>
      <vt:lpstr>Trong vũ trụ, người ta dùng đơn vị là năm ánh sáng: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cp:lastModifiedBy>Administrator</cp:lastModifiedBy>
  <cp:revision>33</cp:revision>
  <dcterms:modified xsi:type="dcterms:W3CDTF">2023-11-07T04:44:13Z</dcterms:modified>
</cp:coreProperties>
</file>