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0"/>
  </p:notesMasterIdLst>
  <p:sldIdLst>
    <p:sldId id="300" r:id="rId3"/>
    <p:sldId id="284" r:id="rId4"/>
    <p:sldId id="259" r:id="rId5"/>
    <p:sldId id="260" r:id="rId6"/>
    <p:sldId id="11088774" r:id="rId7"/>
    <p:sldId id="409" r:id="rId8"/>
    <p:sldId id="11088771" r:id="rId9"/>
    <p:sldId id="410" r:id="rId10"/>
    <p:sldId id="11088770" r:id="rId11"/>
    <p:sldId id="281" r:id="rId12"/>
    <p:sldId id="11088773" r:id="rId13"/>
    <p:sldId id="11088772" r:id="rId14"/>
    <p:sldId id="11088786" r:id="rId15"/>
    <p:sldId id="11088787" r:id="rId16"/>
    <p:sldId id="11088788" r:id="rId17"/>
    <p:sldId id="11088790" r:id="rId18"/>
    <p:sldId id="11088789" r:id="rId19"/>
    <p:sldId id="11088791" r:id="rId20"/>
    <p:sldId id="11088793" r:id="rId21"/>
    <p:sldId id="11088794" r:id="rId22"/>
    <p:sldId id="11088795" r:id="rId23"/>
    <p:sldId id="11088782" r:id="rId24"/>
    <p:sldId id="11088775" r:id="rId25"/>
    <p:sldId id="11088797" r:id="rId26"/>
    <p:sldId id="11088798" r:id="rId27"/>
    <p:sldId id="11088799" r:id="rId28"/>
    <p:sldId id="11088800" r:id="rId29"/>
    <p:sldId id="11088801" r:id="rId30"/>
    <p:sldId id="11088783" r:id="rId31"/>
    <p:sldId id="11088784" r:id="rId32"/>
    <p:sldId id="11088776" r:id="rId33"/>
    <p:sldId id="11088777" r:id="rId34"/>
    <p:sldId id="11088802" r:id="rId35"/>
    <p:sldId id="11088779" r:id="rId36"/>
    <p:sldId id="11088780" r:id="rId37"/>
    <p:sldId id="11088781" r:id="rId38"/>
    <p:sldId id="282"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EC"/>
    <a:srgbClr val="99FF66"/>
    <a:srgbClr val="FF74B1"/>
    <a:srgbClr val="F8F8F8"/>
    <a:srgbClr val="FFFFCC"/>
    <a:srgbClr val="00FFFF"/>
    <a:srgbClr val="FFE9A0"/>
    <a:srgbClr val="31C6D4"/>
    <a:srgbClr val="00FFD1"/>
    <a:srgbClr val="FB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94660"/>
  </p:normalViewPr>
  <p:slideViewPr>
    <p:cSldViewPr snapToGrid="0" showGuides="1">
      <p:cViewPr varScale="1">
        <p:scale>
          <a:sx n="81" d="100"/>
          <a:sy n="81" d="100"/>
        </p:scale>
        <p:origin x="490" y="62"/>
      </p:cViewPr>
      <p:guideLst/>
    </p:cSldViewPr>
  </p:slideViewPr>
  <p:notesTextViewPr>
    <p:cViewPr>
      <p:scale>
        <a:sx n="1" d="1"/>
        <a:sy n="1" d="1"/>
      </p:scale>
      <p:origin x="0" y="0"/>
    </p:cViewPr>
  </p:notesTextViewPr>
  <p:sorterViewPr>
    <p:cViewPr>
      <p:scale>
        <a:sx n="75" d="100"/>
        <a:sy n="75" d="100"/>
      </p:scale>
      <p:origin x="0" y="-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2023/11/12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xmlns:p14="http://schemas.microsoft.com/office/powerpoint/2010/main" val="37544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94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extLst>
      <p:ext uri="{BB962C8B-B14F-4D97-AF65-F5344CB8AC3E}">
        <p14:creationId xmlns:p14="http://schemas.microsoft.com/office/powerpoint/2010/main" val="427420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extLst>
      <p:ext uri="{BB962C8B-B14F-4D97-AF65-F5344CB8AC3E}">
        <p14:creationId xmlns:p14="http://schemas.microsoft.com/office/powerpoint/2010/main" val="380398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26233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35</a:t>
            </a:fld>
            <a:endParaRPr lang="zh-CN" altLang="en-US"/>
          </a:p>
        </p:txBody>
      </p:sp>
    </p:spTree>
    <p:extLst>
      <p:ext uri="{BB962C8B-B14F-4D97-AF65-F5344CB8AC3E}">
        <p14:creationId xmlns:p14="http://schemas.microsoft.com/office/powerpoint/2010/main" val="44707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36</a:t>
            </a:fld>
            <a:endParaRPr lang="zh-CN" altLang="en-US"/>
          </a:p>
        </p:txBody>
      </p:sp>
    </p:spTree>
    <p:extLst>
      <p:ext uri="{BB962C8B-B14F-4D97-AF65-F5344CB8AC3E}">
        <p14:creationId xmlns:p14="http://schemas.microsoft.com/office/powerpoint/2010/main" val="31627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37</a:t>
            </a:fld>
            <a:endParaRPr lang="zh-CN" altLang="en-US"/>
          </a:p>
        </p:txBody>
      </p:sp>
    </p:spTree>
    <p:extLst>
      <p:ext uri="{BB962C8B-B14F-4D97-AF65-F5344CB8AC3E}">
        <p14:creationId xmlns:p14="http://schemas.microsoft.com/office/powerpoint/2010/main" val="27600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3970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a:t>
            </a:fld>
            <a:endParaRPr lang="zh-CN" altLang="en-US"/>
          </a:p>
        </p:txBody>
      </p:sp>
    </p:spTree>
    <p:extLst>
      <p:ext uri="{BB962C8B-B14F-4D97-AF65-F5344CB8AC3E}">
        <p14:creationId xmlns:p14="http://schemas.microsoft.com/office/powerpoint/2010/main" val="41294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4</a:t>
            </a:fld>
            <a:endParaRPr lang="zh-CN" altLang="en-US"/>
          </a:p>
        </p:txBody>
      </p:sp>
    </p:spTree>
    <p:extLst>
      <p:ext uri="{BB962C8B-B14F-4D97-AF65-F5344CB8AC3E}">
        <p14:creationId xmlns:p14="http://schemas.microsoft.com/office/powerpoint/2010/main" val="310999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146101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10</a:t>
            </a:fld>
            <a:endParaRPr lang="zh-CN" altLang="en-US"/>
          </a:p>
        </p:txBody>
      </p:sp>
    </p:spTree>
    <p:extLst>
      <p:ext uri="{BB962C8B-B14F-4D97-AF65-F5344CB8AC3E}">
        <p14:creationId xmlns:p14="http://schemas.microsoft.com/office/powerpoint/2010/main" val="66454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53971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267612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31</a:t>
            </a:fld>
            <a:endParaRPr lang="zh-CN" altLang="en-US"/>
          </a:p>
        </p:txBody>
      </p:sp>
    </p:spTree>
    <p:extLst>
      <p:ext uri="{BB962C8B-B14F-4D97-AF65-F5344CB8AC3E}">
        <p14:creationId xmlns:p14="http://schemas.microsoft.com/office/powerpoint/2010/main" val="342934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6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610FB9-CFB8-7744-8A02-9044E7B7DB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5273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20938-5B36-068E-90C1-BA54AE8E68F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3">
            <a:extLst>
              <a:ext uri="{FF2B5EF4-FFF2-40B4-BE49-F238E27FC236}">
                <a16:creationId xmlns:a16="http://schemas.microsoft.com/office/drawing/2014/main" id="{E058EC65-984B-A5CE-D45F-FCBB3A7BED1C}"/>
              </a:ext>
            </a:extLst>
          </p:cNvPr>
          <p:cNvSpPr txBox="1"/>
          <p:nvPr userDrawn="1"/>
        </p:nvSpPr>
        <p:spPr>
          <a:xfrm>
            <a:off x="644962" y="6374445"/>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268874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3E866-B47A-66B1-FA1F-8F8EB9E3069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5385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368268"/>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2023/11/12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9999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2023/11/12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601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3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6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1E7169-AE37-65D4-1088-73D6DC0644D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486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D620E-7BE0-122E-B912-7E7042A8D4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2474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7C529C-617E-9C8F-AC3D-AA3A929E361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414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369EE-CE60-B7AD-30C3-AAB500608D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273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7F346B-781A-36D1-6F93-B97E13F733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873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7C98A9-4AC1-E8C3-FE55-714BE7B0600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20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1E4BE1-723B-5386-4C5F-2FD3F11E4C3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080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076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2" r:id="rId7"/>
    <p:sldLayoutId id="2147483673" r:id="rId8"/>
    <p:sldLayoutId id="2147483674" r:id="rId9"/>
    <p:sldLayoutId id="2147483675" r:id="rId10"/>
    <p:sldLayoutId id="2147483676" r:id="rId11"/>
    <p:sldLayoutId id="2147483671"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102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11.bin"/><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11.bin"/><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F725FC8D-4E04-450E-8501-2D12D87407E9}"/>
              </a:ext>
            </a:extLst>
          </p:cNvPr>
          <p:cNvSpPr/>
          <p:nvPr/>
        </p:nvSpPr>
        <p:spPr>
          <a:xfrm>
            <a:off x="2204" y="1241"/>
            <a:ext cx="12187592" cy="68555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zh-CN" altLang="en-US" dirty="0">
              <a:solidFill>
                <a:srgbClr val="FFFFFF"/>
              </a:solidFill>
              <a:latin typeface="Arial"/>
              <a:ea typeface="微软雅黑"/>
              <a:cs typeface="+mn-ea"/>
              <a:sym typeface="+mn-lt"/>
            </a:endParaRPr>
          </a:p>
        </p:txBody>
      </p:sp>
      <p:sp>
        <p:nvSpPr>
          <p:cNvPr id="17" name="任意多边形: 形状 16">
            <a:extLst>
              <a:ext uri="{FF2B5EF4-FFF2-40B4-BE49-F238E27FC236}">
                <a16:creationId xmlns:a16="http://schemas.microsoft.com/office/drawing/2014/main" id="{938CFA0D-70BC-4A59-BFF4-89C444902766}"/>
              </a:ext>
            </a:extLst>
          </p:cNvPr>
          <p:cNvSpPr/>
          <p:nvPr/>
        </p:nvSpPr>
        <p:spPr>
          <a:xfrm>
            <a:off x="2204" y="1241"/>
            <a:ext cx="12187592" cy="6855520"/>
          </a:xfrm>
          <a:custGeom>
            <a:avLst/>
            <a:gdLst>
              <a:gd name="connsiteX0" fmla="*/ 7945090 w 12192000"/>
              <a:gd name="connsiteY0" fmla="*/ 6793464 h 6858000"/>
              <a:gd name="connsiteX1" fmla="*/ 7876766 w 12192000"/>
              <a:gd name="connsiteY1" fmla="*/ 6858000 h 6858000"/>
              <a:gd name="connsiteX2" fmla="*/ 7864232 w 12192000"/>
              <a:gd name="connsiteY2" fmla="*/ 6858000 h 6858000"/>
              <a:gd name="connsiteX3" fmla="*/ 12192000 w 12192000"/>
              <a:gd name="connsiteY3" fmla="*/ 3804052 h 6858000"/>
              <a:gd name="connsiteX4" fmla="*/ 12192000 w 12192000"/>
              <a:gd name="connsiteY4" fmla="*/ 6858000 h 6858000"/>
              <a:gd name="connsiteX5" fmla="*/ 8365678 w 12192000"/>
              <a:gd name="connsiteY5" fmla="*/ 6858000 h 6858000"/>
              <a:gd name="connsiteX6" fmla="*/ 0 w 12192000"/>
              <a:gd name="connsiteY6" fmla="*/ 0 h 6858000"/>
              <a:gd name="connsiteX7" fmla="*/ 12192000 w 12192000"/>
              <a:gd name="connsiteY7" fmla="*/ 0 h 6858000"/>
              <a:gd name="connsiteX8" fmla="*/ 12192000 w 12192000"/>
              <a:gd name="connsiteY8" fmla="*/ 3053950 h 6858000"/>
              <a:gd name="connsiteX9" fmla="*/ 8365678 w 12192000"/>
              <a:gd name="connsiteY9" fmla="*/ 1 h 6858000"/>
              <a:gd name="connsiteX10" fmla="*/ 8157229 w 12192000"/>
              <a:gd name="connsiteY10" fmla="*/ 1 h 6858000"/>
              <a:gd name="connsiteX11" fmla="*/ 8085215 w 12192000"/>
              <a:gd name="connsiteY11" fmla="*/ 1 h 6858000"/>
              <a:gd name="connsiteX12" fmla="*/ 7876766 w 12192000"/>
              <a:gd name="connsiteY12" fmla="*/ 1 h 6858000"/>
              <a:gd name="connsiteX13" fmla="*/ 7945090 w 12192000"/>
              <a:gd name="connsiteY13" fmla="*/ 64538 h 6858000"/>
              <a:gd name="connsiteX14" fmla="*/ 7864232 w 12192000"/>
              <a:gd name="connsiteY14" fmla="*/ 1 h 6858000"/>
              <a:gd name="connsiteX15" fmla="*/ 7655783 w 12192000"/>
              <a:gd name="connsiteY15" fmla="*/ 1 h 6858000"/>
              <a:gd name="connsiteX16" fmla="*/ 7583769 w 12192000"/>
              <a:gd name="connsiteY16" fmla="*/ 1 h 6858000"/>
              <a:gd name="connsiteX17" fmla="*/ 7375320 w 12192000"/>
              <a:gd name="connsiteY17" fmla="*/ 1 h 6858000"/>
              <a:gd name="connsiteX18" fmla="*/ 11005582 w 12192000"/>
              <a:gd name="connsiteY18" fmla="*/ 3429001 h 6858000"/>
              <a:gd name="connsiteX19" fmla="*/ 7375320 w 12192000"/>
              <a:gd name="connsiteY19" fmla="*/ 6858000 h 6858000"/>
              <a:gd name="connsiteX20" fmla="*/ 0 w 1219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7945090" y="6793464"/>
                </a:moveTo>
                <a:lnTo>
                  <a:pt x="7876766" y="6858000"/>
                </a:lnTo>
                <a:lnTo>
                  <a:pt x="7864232" y="6858000"/>
                </a:lnTo>
                <a:close/>
                <a:moveTo>
                  <a:pt x="12192000" y="3804052"/>
                </a:moveTo>
                <a:lnTo>
                  <a:pt x="12192000" y="6858000"/>
                </a:lnTo>
                <a:lnTo>
                  <a:pt x="8365678" y="6858000"/>
                </a:lnTo>
                <a:close/>
                <a:moveTo>
                  <a:pt x="0" y="0"/>
                </a:moveTo>
                <a:lnTo>
                  <a:pt x="12192000" y="0"/>
                </a:lnTo>
                <a:lnTo>
                  <a:pt x="12192000" y="3053950"/>
                </a:lnTo>
                <a:lnTo>
                  <a:pt x="8365678" y="1"/>
                </a:lnTo>
                <a:lnTo>
                  <a:pt x="8157229" y="1"/>
                </a:lnTo>
                <a:lnTo>
                  <a:pt x="8085215" y="1"/>
                </a:lnTo>
                <a:lnTo>
                  <a:pt x="7876766" y="1"/>
                </a:lnTo>
                <a:lnTo>
                  <a:pt x="7945090" y="64538"/>
                </a:lnTo>
                <a:lnTo>
                  <a:pt x="7864232" y="1"/>
                </a:lnTo>
                <a:lnTo>
                  <a:pt x="7655783" y="1"/>
                </a:lnTo>
                <a:lnTo>
                  <a:pt x="7583769" y="1"/>
                </a:lnTo>
                <a:lnTo>
                  <a:pt x="7375320" y="1"/>
                </a:lnTo>
                <a:lnTo>
                  <a:pt x="11005582" y="3429001"/>
                </a:lnTo>
                <a:lnTo>
                  <a:pt x="7375320" y="6858000"/>
                </a:lnTo>
                <a:lnTo>
                  <a:pt x="0" y="6858000"/>
                </a:lnTo>
                <a:close/>
              </a:path>
            </a:pathLst>
          </a:custGeom>
          <a:solidFill>
            <a:srgbClr val="FF94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7" tIns="45703" rIns="91407" bIns="45703" numCol="1" spcCol="0" rtlCol="0" fromWordArt="0" anchor="ctr" anchorCtr="0" forceAA="0" compatLnSpc="1">
            <a:prstTxWarp prst="textNoShape">
              <a:avLst/>
            </a:prstTxWarp>
            <a:noAutofit/>
          </a:bodyPr>
          <a:lstStyle/>
          <a:p>
            <a:pPr algn="ctr" defTabSz="457063"/>
            <a:endParaRPr lang="zh-CN" altLang="en-US">
              <a:solidFill>
                <a:srgbClr val="FFFFFF"/>
              </a:solidFill>
              <a:latin typeface="Arial"/>
              <a:ea typeface="微软雅黑"/>
              <a:cs typeface="+mn-ea"/>
              <a:sym typeface="+mn-lt"/>
            </a:endParaRPr>
          </a:p>
        </p:txBody>
      </p:sp>
      <p:sp>
        <p:nvSpPr>
          <p:cNvPr id="22" name="矩形 21">
            <a:extLst>
              <a:ext uri="{FF2B5EF4-FFF2-40B4-BE49-F238E27FC236}">
                <a16:creationId xmlns:a16="http://schemas.microsoft.com/office/drawing/2014/main" id="{80ECC9BC-98D9-4EB7-9A76-9DC697F59A4A}"/>
              </a:ext>
            </a:extLst>
          </p:cNvPr>
          <p:cNvSpPr/>
          <p:nvPr/>
        </p:nvSpPr>
        <p:spPr>
          <a:xfrm>
            <a:off x="2205" y="2727578"/>
            <a:ext cx="304689" cy="13520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zh-CN" altLang="en-US">
              <a:solidFill>
                <a:srgbClr val="FFFFFF"/>
              </a:solidFill>
              <a:latin typeface="Arial"/>
              <a:ea typeface="微软雅黑"/>
              <a:cs typeface="+mn-ea"/>
              <a:sym typeface="+mn-lt"/>
            </a:endParaRPr>
          </a:p>
        </p:txBody>
      </p:sp>
      <p:sp>
        <p:nvSpPr>
          <p:cNvPr id="2" name="TextBox 1">
            <a:extLst>
              <a:ext uri="{FF2B5EF4-FFF2-40B4-BE49-F238E27FC236}">
                <a16:creationId xmlns:a16="http://schemas.microsoft.com/office/drawing/2014/main" id="{980E1957-2D8F-1DC1-A97A-5059E51FF245}"/>
              </a:ext>
            </a:extLst>
          </p:cNvPr>
          <p:cNvSpPr txBox="1"/>
          <p:nvPr/>
        </p:nvSpPr>
        <p:spPr>
          <a:xfrm>
            <a:off x="306894" y="2372556"/>
            <a:ext cx="9343543" cy="20621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i="1" dirty="0" err="1">
                <a:effectLst/>
                <a:latin typeface="Times New Roman" panose="02020603050405020304" pitchFamily="18" charset="0"/>
                <a:ea typeface="Times New Roman" panose="02020603050405020304" pitchFamily="18" charset="0"/>
              </a:rPr>
              <a:t>Để</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biết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được</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vì</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sao</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có</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nguyên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tử</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của</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nguyên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tố</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khác</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có</a:t>
            </a:r>
            <a:r>
              <a:rPr lang="en-US" sz="3200" i="1" dirty="0">
                <a:effectLst/>
                <a:latin typeface="Times New Roman" panose="02020603050405020304" pitchFamily="18" charset="0"/>
                <a:ea typeface="Times New Roman" panose="02020603050405020304" pitchFamily="18" charset="0"/>
              </a:rPr>
              <a:t> xu </a:t>
            </a:r>
            <a:r>
              <a:rPr lang="en-US" sz="3200" i="1" dirty="0" err="1">
                <a:effectLst/>
                <a:latin typeface="Times New Roman" panose="02020603050405020304" pitchFamily="18" charset="0"/>
                <a:ea typeface="Times New Roman" panose="02020603050405020304" pitchFamily="18" charset="0"/>
              </a:rPr>
              <a:t>hướng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kết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hợp</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với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nhau</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còn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khí</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hiếm</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chỉ</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tồn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tại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độc</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lập</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thì</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cô</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các</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em</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cùng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tìm</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hiểu</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bài</a:t>
            </a:r>
            <a:r>
              <a:rPr lang="en-US" sz="3200" i="1" dirty="0">
                <a:effectLst/>
                <a:latin typeface="Times New Roman" panose="02020603050405020304" pitchFamily="18" charset="0"/>
                <a:ea typeface="Times New Roman" panose="02020603050405020304" pitchFamily="18" charset="0"/>
              </a:rPr>
              <a:t> 6 “</a:t>
            </a:r>
            <a:r>
              <a:rPr lang="en-US" sz="3200" i="1" dirty="0" err="1">
                <a:effectLst/>
                <a:latin typeface="Times New Roman" panose="02020603050405020304" pitchFamily="18" charset="0"/>
                <a:ea typeface="Times New Roman" panose="02020603050405020304" pitchFamily="18" charset="0"/>
              </a:rPr>
              <a:t>Giới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thiệu</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về</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liên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kết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hóa</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học</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để</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trả</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lời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câu</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hỏi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trên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nhé</a:t>
            </a:r>
            <a:r>
              <a:rPr lang="en-US" sz="3200" i="1" dirty="0">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594222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7893" t="1436" r="33087" b="1761"/>
          <a:stretch/>
        </p:blipFill>
        <p:spPr>
          <a:xfrm rot="16200000">
            <a:off x="2971655" y="-2362351"/>
            <a:ext cx="6248696" cy="12192004"/>
          </a:xfrm>
          <a:prstGeom prst="rect">
            <a:avLst/>
          </a:prstGeom>
        </p:spPr>
      </p:pic>
      <p:grpSp>
        <p:nvGrpSpPr>
          <p:cNvPr id="3" name="组合 2"/>
          <p:cNvGrpSpPr/>
          <p:nvPr/>
        </p:nvGrpSpPr>
        <p:grpSpPr>
          <a:xfrm>
            <a:off x="7715483" y="1174964"/>
            <a:ext cx="2824982" cy="1654176"/>
            <a:chOff x="4683509" y="2601913"/>
            <a:chExt cx="2824982" cy="1654176"/>
          </a:xfrm>
        </p:grpSpPr>
        <p:sp>
          <p:nvSpPr>
            <p:cNvPr id="4" name="椭圆 3"/>
            <p:cNvSpPr/>
            <p:nvPr/>
          </p:nvSpPr>
          <p:spPr>
            <a:xfrm>
              <a:off x="5268911" y="2601913"/>
              <a:ext cx="1654178" cy="1654176"/>
            </a:xfrm>
            <a:prstGeom prst="ellipse">
              <a:avLst/>
            </a:prstGeom>
            <a:solidFill>
              <a:srgbClr val="92D05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5" name="矩形 4">
              <a:extLst>
                <a:ext uri="{FF2B5EF4-FFF2-40B4-BE49-F238E27FC236}">
                  <a16:creationId xmlns:a16="http://schemas.microsoft.com/office/drawing/2014/main" id="{CBCE2F27-1948-4AAF-B7D2-B7B4F23C2784}"/>
                </a:ext>
              </a:extLst>
            </p:cNvPr>
            <p:cNvSpPr/>
            <p:nvPr/>
          </p:nvSpPr>
          <p:spPr>
            <a:xfrm>
              <a:off x="4683509" y="2829478"/>
              <a:ext cx="2824982" cy="1107996"/>
            </a:xfrm>
            <a:prstGeom prst="rect">
              <a:avLst/>
            </a:prstGeom>
          </p:spPr>
          <p:txBody>
            <a:bodyPr wrap="square">
              <a:spAutoFit/>
              <a:scene3d>
                <a:camera prst="orthographicFront"/>
                <a:lightRig rig="threePt" dir="t"/>
              </a:scene3d>
              <a:sp3d contourW="12700"/>
            </a:bodyPr>
            <a:lstStyle/>
            <a:p>
              <a:pPr algn="ctr"/>
              <a:r>
                <a:rPr lang="en-US" altLang="zh-CN" sz="6600" b="1" dirty="0">
                  <a:solidFill>
                    <a:schemeClr val="bg1"/>
                  </a:solidFill>
                  <a:latin typeface="Times New Roman" panose="02020603050405020304" pitchFamily="18" charset="0"/>
                  <a:cs typeface="Times New Roman" panose="02020603050405020304" pitchFamily="18" charset="0"/>
                  <a:sym typeface="+mn-lt"/>
                </a:rPr>
                <a:t>02</a:t>
              </a:r>
              <a:endParaRPr lang="zh-CN" altLang="en-US" sz="66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7" name="文本框 6"/>
          <p:cNvSpPr txBox="1"/>
          <p:nvPr/>
        </p:nvSpPr>
        <p:spPr>
          <a:xfrm>
            <a:off x="633027" y="1340333"/>
            <a:ext cx="7293087"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solidFill>
                  <a:srgbClr val="92D05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LIÊN KẾT ION</a:t>
            </a:r>
            <a:endParaRPr lang="zh-CN" altLang="en-US" sz="8000" b="1" dirty="0">
              <a:solidFill>
                <a:srgbClr val="92D05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Tree>
    <p:extLst>
      <p:ext uri="{BB962C8B-B14F-4D97-AF65-F5344CB8AC3E}">
        <p14:creationId xmlns:p14="http://schemas.microsoft.com/office/powerpoint/2010/main" val="12051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627742" y="1727200"/>
            <a:ext cx="10936512" cy="31205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8800" b="1" i="1" dirty="0">
                <a:solidFill>
                  <a:srgbClr val="C00000"/>
                </a:solidFill>
                <a:latin typeface="Times New Roman" panose="02020603050405020304" pitchFamily="18" charset="0"/>
                <a:cs typeface="Times New Roman" panose="02020603050405020304" pitchFamily="18" charset="0"/>
              </a:rPr>
              <a:t>Mô tả sự tạo thành ion dương và ion âm</a:t>
            </a:r>
            <a:endParaRPr lang="en-US" sz="88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87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45" name="Group 44">
            <a:extLst>
              <a:ext uri="{FF2B5EF4-FFF2-40B4-BE49-F238E27FC236}">
                <a16:creationId xmlns:a16="http://schemas.microsoft.com/office/drawing/2014/main" id="{FE2C7627-35B3-6244-3B09-C7FA769358A6}"/>
              </a:ext>
            </a:extLst>
          </p:cNvPr>
          <p:cNvGrpSpPr/>
          <p:nvPr/>
        </p:nvGrpSpPr>
        <p:grpSpPr>
          <a:xfrm>
            <a:off x="722537" y="2283227"/>
            <a:ext cx="10746926" cy="2836172"/>
            <a:chOff x="588731" y="1160233"/>
            <a:chExt cx="10746926" cy="2836172"/>
          </a:xfrm>
        </p:grpSpPr>
        <p:grpSp>
          <p:nvGrpSpPr>
            <p:cNvPr id="46" name="Group 18">
              <a:extLst>
                <a:ext uri="{FF2B5EF4-FFF2-40B4-BE49-F238E27FC236}">
                  <a16:creationId xmlns:a16="http://schemas.microsoft.com/office/drawing/2014/main" id="{DAE662E5-CB88-9367-8CC0-BB02004FC608}"/>
                </a:ext>
              </a:extLst>
            </p:cNvPr>
            <p:cNvGrpSpPr/>
            <p:nvPr/>
          </p:nvGrpSpPr>
          <p:grpSpPr>
            <a:xfrm>
              <a:off x="1023985" y="1747029"/>
              <a:ext cx="10311672" cy="2249376"/>
              <a:chOff x="194199" y="8551513"/>
              <a:chExt cx="2339966" cy="440398"/>
            </a:xfrm>
          </p:grpSpPr>
          <p:sp>
            <p:nvSpPr>
              <p:cNvPr id="53" name="Rectangle: Rounded Corners 283">
                <a:extLst>
                  <a:ext uri="{FF2B5EF4-FFF2-40B4-BE49-F238E27FC236}">
                    <a16:creationId xmlns:a16="http://schemas.microsoft.com/office/drawing/2014/main" id="{61C3F3EB-3771-FC08-8F66-7A7F76A66AD4}"/>
                  </a:ext>
                </a:extLst>
              </p:cNvPr>
              <p:cNvSpPr/>
              <p:nvPr/>
            </p:nvSpPr>
            <p:spPr>
              <a:xfrm>
                <a:off x="194199" y="8551513"/>
                <a:ext cx="2339966" cy="440398"/>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4" name="TextBox 291">
                <a:extLst>
                  <a:ext uri="{FF2B5EF4-FFF2-40B4-BE49-F238E27FC236}">
                    <a16:creationId xmlns:a16="http://schemas.microsoft.com/office/drawing/2014/main" id="{4FB6CC9F-A3BF-44DD-49EB-F09196446722}"/>
                  </a:ext>
                </a:extLst>
              </p:cNvPr>
              <p:cNvSpPr txBox="1"/>
              <p:nvPr/>
            </p:nvSpPr>
            <p:spPr>
              <a:xfrm>
                <a:off x="244247" y="8592095"/>
                <a:ext cx="2270127" cy="355526"/>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Quan sát hình 6.2</a:t>
                </a:r>
                <a:r>
                  <a:rPr lang="en-US" sz="2800" dirty="0">
                    <a:effectLst/>
                    <a:latin typeface="Times New Roman" panose="02020603050405020304" pitchFamily="18" charset="0"/>
                    <a:ea typeface="Times New Roman" panose="02020603050405020304" pitchFamily="18" charset="0"/>
                  </a:rPr>
                  <a:t>, 6.3</a:t>
                </a:r>
                <a:r>
                  <a:rPr lang="vi-VN" sz="2800" dirty="0">
                    <a:effectLst/>
                    <a:latin typeface="Times New Roman" panose="02020603050405020304" pitchFamily="18" charset="0"/>
                    <a:ea typeface="Times New Roman" panose="02020603050405020304" pitchFamily="18" charset="0"/>
                  </a:rPr>
                  <a:t>, em hãy mô tả sự tạo thành ion sodium, ion magnesium. Nhận xét về số electron lớp ngoài cùng của các ion này và cho biết sự phân bố electron của 2 ion này giống sự phân bố electron của nguyên tử khí hiếm nào?</a:t>
                </a:r>
                <a:endParaRPr lang="en-US" sz="2800" dirty="0">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7803D624-641E-AF7B-9DE3-5235716E5FF1}"/>
                </a:ext>
              </a:extLst>
            </p:cNvPr>
            <p:cNvGrpSpPr/>
            <p:nvPr/>
          </p:nvGrpSpPr>
          <p:grpSpPr>
            <a:xfrm>
              <a:off x="588731" y="1160233"/>
              <a:ext cx="2531840" cy="670437"/>
              <a:chOff x="3564160" y="577264"/>
              <a:chExt cx="2531840" cy="670437"/>
            </a:xfrm>
          </p:grpSpPr>
          <p:grpSp>
            <p:nvGrpSpPr>
              <p:cNvPr id="48" name="Nhóm 35">
                <a:extLst>
                  <a:ext uri="{FF2B5EF4-FFF2-40B4-BE49-F238E27FC236}">
                    <a16:creationId xmlns:a16="http://schemas.microsoft.com/office/drawing/2014/main" id="{61304605-369F-D72A-C524-15274238BCC5}"/>
                  </a:ext>
                </a:extLst>
              </p:cNvPr>
              <p:cNvGrpSpPr/>
              <p:nvPr/>
            </p:nvGrpSpPr>
            <p:grpSpPr>
              <a:xfrm>
                <a:off x="3564160" y="577264"/>
                <a:ext cx="2531840" cy="670437"/>
                <a:chOff x="4266540" y="389850"/>
                <a:chExt cx="2531840" cy="670437"/>
              </a:xfrm>
            </p:grpSpPr>
            <p:sp>
              <p:nvSpPr>
                <p:cNvPr id="50" name="Rectangle: Rounded Corners 49">
                  <a:extLst>
                    <a:ext uri="{FF2B5EF4-FFF2-40B4-BE49-F238E27FC236}">
                      <a16:creationId xmlns:a16="http://schemas.microsoft.com/office/drawing/2014/main" id="{BCCC0104-09BB-3350-EE87-186C5E48A45B}"/>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1ABFA1BE-5069-EFAC-EDB9-4788B70F3D98}"/>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
              <p:nvSpPr>
                <p:cNvPr id="52" name="Oval 51">
                  <a:extLst>
                    <a:ext uri="{FF2B5EF4-FFF2-40B4-BE49-F238E27FC236}">
                      <a16:creationId xmlns:a16="http://schemas.microsoft.com/office/drawing/2014/main" id="{B40A4B56-A30F-11AA-E1B7-B621641D3DA5}"/>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49" name="Picture 48">
                <a:extLst>
                  <a:ext uri="{FF2B5EF4-FFF2-40B4-BE49-F238E27FC236}">
                    <a16:creationId xmlns:a16="http://schemas.microsoft.com/office/drawing/2014/main" id="{7DC94762-76DC-9A29-E424-0FDC61366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3" name="Group 12">
            <a:extLst>
              <a:ext uri="{FF2B5EF4-FFF2-40B4-BE49-F238E27FC236}">
                <a16:creationId xmlns:a16="http://schemas.microsoft.com/office/drawing/2014/main" id="{E65A7A29-8B43-2508-D5E1-E835D4957B87}"/>
              </a:ext>
            </a:extLst>
          </p:cNvPr>
          <p:cNvGrpSpPr/>
          <p:nvPr/>
        </p:nvGrpSpPr>
        <p:grpSpPr>
          <a:xfrm>
            <a:off x="3914559" y="596502"/>
            <a:ext cx="3851919" cy="748559"/>
            <a:chOff x="3914559" y="596502"/>
            <a:chExt cx="3851919" cy="748559"/>
          </a:xfrm>
        </p:grpSpPr>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Chia </a:t>
                  </a:r>
                  <a:r>
                    <a:rPr lang="en-US" sz="2800" b="1" dirty="0" err="1">
                      <a:solidFill>
                        <a:schemeClr val="bg1"/>
                      </a:solidFill>
                      <a:latin typeface="Times New Roman" panose="02020603050405020304" pitchFamily="18" charset="0"/>
                      <a:ea typeface="Times New Roman" panose="02020603050405020304" pitchFamily="18" charset="0"/>
                    </a:rPr>
                    <a:t>lớp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làm</a:t>
                  </a:r>
                  <a:r>
                    <a:rPr lang="en-US" sz="2800" b="1" dirty="0">
                      <a:solidFill>
                        <a:schemeClr val="bg1"/>
                      </a:solidFill>
                      <a:latin typeface="Times New Roman" panose="02020603050405020304" pitchFamily="18" charset="0"/>
                      <a:ea typeface="Times New Roman" panose="02020603050405020304" pitchFamily="18" charset="0"/>
                    </a:rPr>
                    <a:t> 4 </a:t>
                  </a:r>
                  <a:r>
                    <a:rPr lang="en-US" sz="2800" b="1" dirty="0" err="1">
                      <a:solidFill>
                        <a:schemeClr val="bg1"/>
                      </a:solidFill>
                      <a:latin typeface="Times New Roman" panose="02020603050405020304" pitchFamily="18" charset="0"/>
                      <a:ea typeface="Times New Roman" panose="02020603050405020304" pitchFamily="18" charset="0"/>
                    </a:rPr>
                    <a:t>góc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2" name="Picture 11">
              <a:extLst>
                <a:ext uri="{FF2B5EF4-FFF2-40B4-BE49-F238E27FC236}">
                  <a16:creationId xmlns:a16="http://schemas.microsoft.com/office/drawing/2014/main" id="{4482CBBB-03A5-A4D5-8CEF-4C10DC190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sp>
        <p:nvSpPr>
          <p:cNvPr id="19" name="TextBox 18">
            <a:extLst>
              <a:ext uri="{FF2B5EF4-FFF2-40B4-BE49-F238E27FC236}">
                <a16:creationId xmlns:a16="http://schemas.microsoft.com/office/drawing/2014/main" id="{1515A44E-86DC-5F9B-BFE2-FCC8A9446E86}"/>
              </a:ext>
            </a:extLst>
          </p:cNvPr>
          <p:cNvSpPr txBox="1"/>
          <p:nvPr/>
        </p:nvSpPr>
        <p:spPr>
          <a:xfrm>
            <a:off x="3377541" y="1549521"/>
            <a:ext cx="6023634" cy="523220"/>
          </a:xfrm>
          <a:prstGeom prst="rect">
            <a:avLst/>
          </a:prstGeom>
          <a:solidFill>
            <a:srgbClr val="FFFFCC"/>
          </a:solidFill>
        </p:spPr>
        <p:txBody>
          <a:bodyPr wrap="square">
            <a:spAutoFit/>
          </a:bodyPr>
          <a:lstStyle/>
          <a:p>
            <a:r>
              <a:rPr lang="en-US" sz="2800" b="1" i="1" dirty="0" err="1">
                <a:solidFill>
                  <a:srgbClr val="FF0000"/>
                </a:solidFill>
                <a:effectLst/>
                <a:latin typeface="Times New Roman" panose="02020603050405020304" pitchFamily="18" charset="0"/>
                <a:ea typeface="Times New Roman" panose="02020603050405020304" pitchFamily="18" charset="0"/>
              </a:rPr>
              <a:t>Góc</a:t>
            </a:r>
            <a:r>
              <a:rPr lang="en-US" sz="2800" b="1" i="1" dirty="0">
                <a:solidFill>
                  <a:srgbClr val="FF0000"/>
                </a:solidFill>
                <a:effectLst/>
                <a:latin typeface="Times New Roman" panose="02020603050405020304" pitchFamily="18" charset="0"/>
                <a:ea typeface="Times New Roman" panose="02020603050405020304" pitchFamily="18" charset="0"/>
              </a:rPr>
              <a:t> 1: </a:t>
            </a:r>
            <a:r>
              <a:rPr lang="en-US" sz="2800" b="1" i="1" dirty="0" err="1">
                <a:solidFill>
                  <a:srgbClr val="FF0000"/>
                </a:solidFill>
                <a:effectLst/>
                <a:latin typeface="Times New Roman" panose="02020603050405020304" pitchFamily="18" charset="0"/>
                <a:ea typeface="Times New Roman" panose="02020603050405020304" pitchFamily="18" charset="0"/>
              </a:rPr>
              <a:t>Mô</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tả</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sự</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thành</a:t>
            </a:r>
            <a:r>
              <a:rPr lang="en-US" sz="2800" b="1" i="1" dirty="0">
                <a:solidFill>
                  <a:srgbClr val="FF0000"/>
                </a:solidFill>
                <a:effectLst/>
                <a:latin typeface="Times New Roman" panose="02020603050405020304" pitchFamily="18" charset="0"/>
                <a:ea typeface="Times New Roman" panose="02020603050405020304" pitchFamily="18" charset="0"/>
              </a:rPr>
              <a:t> ion </a:t>
            </a:r>
            <a:r>
              <a:rPr lang="en-US" sz="2800" b="1" i="1" dirty="0" err="1">
                <a:solidFill>
                  <a:srgbClr val="FF0000"/>
                </a:solidFill>
                <a:effectLst/>
                <a:latin typeface="Times New Roman" panose="02020603050405020304" pitchFamily="18" charset="0"/>
                <a:ea typeface="Times New Roman" panose="02020603050405020304" pitchFamily="18" charset="0"/>
              </a:rPr>
              <a:t>dương</a:t>
            </a:r>
            <a:endParaRPr lang="en-US" sz="2800" b="1" i="1" dirty="0">
              <a:solidFill>
                <a:srgbClr val="FF0000"/>
              </a:solidFill>
            </a:endParaRPr>
          </a:p>
        </p:txBody>
      </p:sp>
    </p:spTree>
    <p:custDataLst>
      <p:tags r:id="rId1"/>
    </p:custDataLst>
    <p:extLst>
      <p:ext uri="{BB962C8B-B14F-4D97-AF65-F5344CB8AC3E}">
        <p14:creationId xmlns:p14="http://schemas.microsoft.com/office/powerpoint/2010/main" val="29549680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B69B51-C63D-00BD-4917-FD2EADE2B9E2}"/>
              </a:ext>
            </a:extLst>
          </p:cNvPr>
          <p:cNvGrpSpPr/>
          <p:nvPr/>
        </p:nvGrpSpPr>
        <p:grpSpPr>
          <a:xfrm>
            <a:off x="2894399" y="570608"/>
            <a:ext cx="1946713" cy="1945798"/>
            <a:chOff x="2971891" y="508615"/>
            <a:chExt cx="1946713" cy="1945798"/>
          </a:xfrm>
        </p:grpSpPr>
        <p:grpSp>
          <p:nvGrpSpPr>
            <p:cNvPr id="3" name="Group 2">
              <a:extLst>
                <a:ext uri="{FF2B5EF4-FFF2-40B4-BE49-F238E27FC236}">
                  <a16:creationId xmlns:a16="http://schemas.microsoft.com/office/drawing/2014/main" id="{0671503E-F9BC-65E0-F473-68B43900EB85}"/>
                </a:ext>
              </a:extLst>
            </p:cNvPr>
            <p:cNvGrpSpPr/>
            <p:nvPr/>
          </p:nvGrpSpPr>
          <p:grpSpPr>
            <a:xfrm>
              <a:off x="2971891" y="508615"/>
              <a:ext cx="1946713" cy="1945798"/>
              <a:chOff x="7411118" y="1476024"/>
              <a:chExt cx="1946713" cy="1945798"/>
            </a:xfrm>
          </p:grpSpPr>
          <p:sp>
            <p:nvSpPr>
              <p:cNvPr id="7" name="Flowchart: Connector 6">
                <a:extLst>
                  <a:ext uri="{FF2B5EF4-FFF2-40B4-BE49-F238E27FC236}">
                    <a16:creationId xmlns:a16="http://schemas.microsoft.com/office/drawing/2014/main" id="{62362C48-7AD1-F697-6883-F897368F2432}"/>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6" name="Group 5">
                <a:extLst>
                  <a:ext uri="{FF2B5EF4-FFF2-40B4-BE49-F238E27FC236}">
                    <a16:creationId xmlns:a16="http://schemas.microsoft.com/office/drawing/2014/main" id="{C81B052F-176A-A9B1-B139-74B3C4772D5E}"/>
                  </a:ext>
                </a:extLst>
              </p:cNvPr>
              <p:cNvGrpSpPr/>
              <p:nvPr/>
            </p:nvGrpSpPr>
            <p:grpSpPr>
              <a:xfrm>
                <a:off x="7632316" y="1476024"/>
                <a:ext cx="1511581" cy="1743158"/>
                <a:chOff x="5411388" y="3305589"/>
                <a:chExt cx="1511581" cy="1743158"/>
              </a:xfrm>
            </p:grpSpPr>
            <p:sp>
              <p:nvSpPr>
                <p:cNvPr id="15" name="Flowchart: Connector 14">
                  <a:extLst>
                    <a:ext uri="{FF2B5EF4-FFF2-40B4-BE49-F238E27FC236}">
                      <a16:creationId xmlns:a16="http://schemas.microsoft.com/office/drawing/2014/main" id="{2315B03B-3274-0E15-06F9-552E2820981E}"/>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14" name="Group 13">
                  <a:extLst>
                    <a:ext uri="{FF2B5EF4-FFF2-40B4-BE49-F238E27FC236}">
                      <a16:creationId xmlns:a16="http://schemas.microsoft.com/office/drawing/2014/main" id="{BF2700CD-B1D1-598F-BFBD-88AD484D1B06}"/>
                    </a:ext>
                  </a:extLst>
                </p:cNvPr>
                <p:cNvGrpSpPr/>
                <p:nvPr/>
              </p:nvGrpSpPr>
              <p:grpSpPr>
                <a:xfrm>
                  <a:off x="5411388" y="3718379"/>
                  <a:ext cx="1361559" cy="1330368"/>
                  <a:chOff x="3188509" y="2250955"/>
                  <a:chExt cx="1361559" cy="1330368"/>
                </a:xfrm>
              </p:grpSpPr>
              <p:sp>
                <p:nvSpPr>
                  <p:cNvPr id="17" name="Flowchart: Connector 16">
                    <a:extLst>
                      <a:ext uri="{FF2B5EF4-FFF2-40B4-BE49-F238E27FC236}">
                        <a16:creationId xmlns:a16="http://schemas.microsoft.com/office/drawing/2014/main" id="{F39F4D2A-C03A-B39F-411F-CAAB72E497EB}"/>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18" name="Flowchart: Connector 17">
                    <a:extLst>
                      <a:ext uri="{FF2B5EF4-FFF2-40B4-BE49-F238E27FC236}">
                        <a16:creationId xmlns:a16="http://schemas.microsoft.com/office/drawing/2014/main" id="{10FE8224-1182-A51C-803C-28F2582A173E}"/>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19" name="Flowchart: Connector 18">
                    <a:extLst>
                      <a:ext uri="{FF2B5EF4-FFF2-40B4-BE49-F238E27FC236}">
                        <a16:creationId xmlns:a16="http://schemas.microsoft.com/office/drawing/2014/main" id="{EFB24286-9107-5E90-5CD4-2792C8F0D30D}"/>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 name="Flowchart: Connector 19">
                    <a:extLst>
                      <a:ext uri="{FF2B5EF4-FFF2-40B4-BE49-F238E27FC236}">
                        <a16:creationId xmlns:a16="http://schemas.microsoft.com/office/drawing/2014/main" id="{B4A64675-E7E5-2D9D-F2EF-28FB205061AE}"/>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6" name="Flowchart: Connector 15">
                  <a:extLst>
                    <a:ext uri="{FF2B5EF4-FFF2-40B4-BE49-F238E27FC236}">
                      <a16:creationId xmlns:a16="http://schemas.microsoft.com/office/drawing/2014/main" id="{C9DBFBB6-8FFC-72D6-503E-41243C7251FA}"/>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8" name="Flowchart: Connector 7">
                <a:extLst>
                  <a:ext uri="{FF2B5EF4-FFF2-40B4-BE49-F238E27FC236}">
                    <a16:creationId xmlns:a16="http://schemas.microsoft.com/office/drawing/2014/main" id="{F09B44A9-5803-DED5-BC49-1B2309FE7E16}"/>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 name="Flowchart: Connector 8">
                <a:extLst>
                  <a:ext uri="{FF2B5EF4-FFF2-40B4-BE49-F238E27FC236}">
                    <a16:creationId xmlns:a16="http://schemas.microsoft.com/office/drawing/2014/main" id="{AF0B4D8E-76A1-6F43-169A-82539BDE17A0}"/>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0" name="Flowchart: Connector 9">
                <a:extLst>
                  <a:ext uri="{FF2B5EF4-FFF2-40B4-BE49-F238E27FC236}">
                    <a16:creationId xmlns:a16="http://schemas.microsoft.com/office/drawing/2014/main" id="{60F42FBB-06C8-9E97-EEA8-1A8D1B46E7CF}"/>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 name="Flowchart: Connector 10">
                <a:extLst>
                  <a:ext uri="{FF2B5EF4-FFF2-40B4-BE49-F238E27FC236}">
                    <a16:creationId xmlns:a16="http://schemas.microsoft.com/office/drawing/2014/main" id="{B81A249C-AB9C-FAF1-0854-9ABE03BF9601}"/>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2" name="Flowchart: Connector 11">
                <a:extLst>
                  <a:ext uri="{FF2B5EF4-FFF2-40B4-BE49-F238E27FC236}">
                    <a16:creationId xmlns:a16="http://schemas.microsoft.com/office/drawing/2014/main" id="{08ED6BE3-6EDA-92B7-811B-8277EC247B5B}"/>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3" name="Flowchart: Connector 12">
                <a:extLst>
                  <a:ext uri="{FF2B5EF4-FFF2-40B4-BE49-F238E27FC236}">
                    <a16:creationId xmlns:a16="http://schemas.microsoft.com/office/drawing/2014/main" id="{37F972D3-CD95-4DBC-B8A1-B4C2A78D0E43}"/>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4" name="Flowchart: Connector 3">
              <a:extLst>
                <a:ext uri="{FF2B5EF4-FFF2-40B4-BE49-F238E27FC236}">
                  <a16:creationId xmlns:a16="http://schemas.microsoft.com/office/drawing/2014/main" id="{90F349E9-0EC2-DBEF-944E-1CD24D749E31}"/>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 name="Flowchart: Connector 4">
              <a:extLst>
                <a:ext uri="{FF2B5EF4-FFF2-40B4-BE49-F238E27FC236}">
                  <a16:creationId xmlns:a16="http://schemas.microsoft.com/office/drawing/2014/main" id="{0B6B7D7C-D3AA-0944-D499-C7AD63ADAF6F}"/>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1" name="Arrow: Right 20">
            <a:extLst>
              <a:ext uri="{FF2B5EF4-FFF2-40B4-BE49-F238E27FC236}">
                <a16:creationId xmlns:a16="http://schemas.microsoft.com/office/drawing/2014/main" id="{4B2A3C5C-0893-A2C7-68B7-BB590E476EB7}"/>
              </a:ext>
            </a:extLst>
          </p:cNvPr>
          <p:cNvSpPr/>
          <p:nvPr/>
        </p:nvSpPr>
        <p:spPr>
          <a:xfrm>
            <a:off x="5196873" y="1360706"/>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latin typeface="Times New Roman" panose="02020603050405020304" pitchFamily="18" charset="0"/>
            </a:endParaRPr>
          </a:p>
        </p:txBody>
      </p:sp>
      <p:sp>
        <p:nvSpPr>
          <p:cNvPr id="22" name="TextBox 21">
            <a:extLst>
              <a:ext uri="{FF2B5EF4-FFF2-40B4-BE49-F238E27FC236}">
                <a16:creationId xmlns:a16="http://schemas.microsoft.com/office/drawing/2014/main" id="{CEB172A4-C215-F35E-7CBD-19CF5BEDC94E}"/>
              </a:ext>
            </a:extLst>
          </p:cNvPr>
          <p:cNvSpPr txBox="1"/>
          <p:nvPr/>
        </p:nvSpPr>
        <p:spPr>
          <a:xfrm>
            <a:off x="9487468" y="1262236"/>
            <a:ext cx="1272208" cy="584775"/>
          </a:xfrm>
          <a:prstGeom prst="rect">
            <a:avLst/>
          </a:prstGeom>
          <a:noFill/>
        </p:spPr>
        <p:txBody>
          <a:bodyPr wrap="square" rtlCol="0">
            <a:spAutoFit/>
          </a:bodyPr>
          <a:lstStyle/>
          <a:p>
            <a:r>
              <a:rPr lang="vi-VN" sz="3200" dirty="0">
                <a:latin typeface="Times New Roman" panose="02020603050405020304" pitchFamily="18" charset="0"/>
              </a:rPr>
              <a:t>+ 1 e</a:t>
            </a:r>
          </a:p>
        </p:txBody>
      </p:sp>
      <p:sp>
        <p:nvSpPr>
          <p:cNvPr id="23" name="TextBox 22">
            <a:extLst>
              <a:ext uri="{FF2B5EF4-FFF2-40B4-BE49-F238E27FC236}">
                <a16:creationId xmlns:a16="http://schemas.microsoft.com/office/drawing/2014/main" id="{6BB90682-43C6-16D2-3657-E92535DE254B}"/>
              </a:ext>
            </a:extLst>
          </p:cNvPr>
          <p:cNvSpPr txBox="1"/>
          <p:nvPr/>
        </p:nvSpPr>
        <p:spPr>
          <a:xfrm>
            <a:off x="2277929" y="2511989"/>
            <a:ext cx="3528544"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Nguyên tử sodium (Na)</a:t>
            </a:r>
          </a:p>
        </p:txBody>
      </p:sp>
      <p:sp>
        <p:nvSpPr>
          <p:cNvPr id="24" name="TextBox 23">
            <a:extLst>
              <a:ext uri="{FF2B5EF4-FFF2-40B4-BE49-F238E27FC236}">
                <a16:creationId xmlns:a16="http://schemas.microsoft.com/office/drawing/2014/main" id="{BFCDBFEF-69DE-BF12-B563-C9A588B24125}"/>
              </a:ext>
            </a:extLst>
          </p:cNvPr>
          <p:cNvSpPr txBox="1"/>
          <p:nvPr/>
        </p:nvSpPr>
        <p:spPr>
          <a:xfrm>
            <a:off x="6720643" y="2398494"/>
            <a:ext cx="3528544"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Ion sodium (Na</a:t>
            </a:r>
            <a:r>
              <a:rPr lang="vi-VN" sz="2400" i="1" baseline="30000" dirty="0">
                <a:solidFill>
                  <a:srgbClr val="7030A0"/>
                </a:solidFill>
                <a:latin typeface="Times New Roman" panose="02020603050405020304" pitchFamily="18" charset="0"/>
              </a:rPr>
              <a:t>+</a:t>
            </a:r>
            <a:r>
              <a:rPr lang="vi-VN" sz="2400" i="1" dirty="0">
                <a:solidFill>
                  <a:srgbClr val="7030A0"/>
                </a:solidFill>
                <a:latin typeface="Times New Roman" panose="02020603050405020304" pitchFamily="18" charset="0"/>
              </a:rPr>
              <a:t>)</a:t>
            </a:r>
          </a:p>
        </p:txBody>
      </p:sp>
      <p:sp>
        <p:nvSpPr>
          <p:cNvPr id="25" name="TextBox 24">
            <a:extLst>
              <a:ext uri="{FF2B5EF4-FFF2-40B4-BE49-F238E27FC236}">
                <a16:creationId xmlns:a16="http://schemas.microsoft.com/office/drawing/2014/main" id="{D7FBEA64-E90D-95DC-7BCF-7004690DADA3}"/>
              </a:ext>
            </a:extLst>
          </p:cNvPr>
          <p:cNvSpPr txBox="1"/>
          <p:nvPr/>
        </p:nvSpPr>
        <p:spPr>
          <a:xfrm>
            <a:off x="1787282" y="1251656"/>
            <a:ext cx="707439" cy="523220"/>
          </a:xfrm>
          <a:prstGeom prst="rect">
            <a:avLst/>
          </a:prstGeom>
          <a:noFill/>
        </p:spPr>
        <p:txBody>
          <a:bodyPr wrap="square" rtlCol="0">
            <a:spAutoFit/>
          </a:bodyPr>
          <a:lstStyle/>
          <a:p>
            <a:r>
              <a:rPr lang="vi-VN" sz="2800" dirty="0">
                <a:latin typeface="Times New Roman" panose="02020603050405020304" pitchFamily="18" charset="0"/>
              </a:rPr>
              <a:t>a.</a:t>
            </a:r>
          </a:p>
        </p:txBody>
      </p:sp>
      <p:sp>
        <p:nvSpPr>
          <p:cNvPr id="26" name="Arrow: Right 25">
            <a:extLst>
              <a:ext uri="{FF2B5EF4-FFF2-40B4-BE49-F238E27FC236}">
                <a16:creationId xmlns:a16="http://schemas.microsoft.com/office/drawing/2014/main" id="{1821A9C3-653B-DA1C-AF1A-BA25A1C8034A}"/>
              </a:ext>
            </a:extLst>
          </p:cNvPr>
          <p:cNvSpPr/>
          <p:nvPr/>
        </p:nvSpPr>
        <p:spPr>
          <a:xfrm>
            <a:off x="5218961" y="4028990"/>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latin typeface="Times New Roman" panose="02020603050405020304" pitchFamily="18" charset="0"/>
            </a:endParaRPr>
          </a:p>
        </p:txBody>
      </p:sp>
      <p:sp>
        <p:nvSpPr>
          <p:cNvPr id="27" name="TextBox 26">
            <a:extLst>
              <a:ext uri="{FF2B5EF4-FFF2-40B4-BE49-F238E27FC236}">
                <a16:creationId xmlns:a16="http://schemas.microsoft.com/office/drawing/2014/main" id="{7F07EFC1-3F85-4EED-B037-5AA4F5EFB7A9}"/>
              </a:ext>
            </a:extLst>
          </p:cNvPr>
          <p:cNvSpPr txBox="1"/>
          <p:nvPr/>
        </p:nvSpPr>
        <p:spPr>
          <a:xfrm>
            <a:off x="9509556" y="3930520"/>
            <a:ext cx="1272208" cy="584775"/>
          </a:xfrm>
          <a:prstGeom prst="rect">
            <a:avLst/>
          </a:prstGeom>
          <a:noFill/>
        </p:spPr>
        <p:txBody>
          <a:bodyPr wrap="square" rtlCol="0">
            <a:spAutoFit/>
          </a:bodyPr>
          <a:lstStyle/>
          <a:p>
            <a:r>
              <a:rPr lang="vi-VN" sz="3200" dirty="0">
                <a:latin typeface="Times New Roman" panose="02020603050405020304" pitchFamily="18" charset="0"/>
              </a:rPr>
              <a:t>+ 2 e</a:t>
            </a:r>
          </a:p>
        </p:txBody>
      </p:sp>
      <p:sp>
        <p:nvSpPr>
          <p:cNvPr id="28" name="TextBox 27">
            <a:extLst>
              <a:ext uri="{FF2B5EF4-FFF2-40B4-BE49-F238E27FC236}">
                <a16:creationId xmlns:a16="http://schemas.microsoft.com/office/drawing/2014/main" id="{1357AE67-9E31-0C75-D028-97CA854F878F}"/>
              </a:ext>
            </a:extLst>
          </p:cNvPr>
          <p:cNvSpPr txBox="1"/>
          <p:nvPr/>
        </p:nvSpPr>
        <p:spPr>
          <a:xfrm>
            <a:off x="1852965" y="5180701"/>
            <a:ext cx="4284811"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Nguyên tử </a:t>
            </a:r>
            <a:r>
              <a:rPr lang="vi-VN" altLang="zh-CN" sz="24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mn-lt"/>
              </a:rPr>
              <a:t>magnesium</a:t>
            </a:r>
            <a:r>
              <a:rPr lang="vi-VN" sz="2400" i="1" dirty="0">
                <a:solidFill>
                  <a:srgbClr val="7030A0"/>
                </a:solidFill>
                <a:latin typeface="Times New Roman" panose="02020603050405020304" pitchFamily="18" charset="0"/>
              </a:rPr>
              <a:t> (Mg)</a:t>
            </a:r>
          </a:p>
        </p:txBody>
      </p:sp>
      <p:sp>
        <p:nvSpPr>
          <p:cNvPr id="29" name="TextBox 28">
            <a:extLst>
              <a:ext uri="{FF2B5EF4-FFF2-40B4-BE49-F238E27FC236}">
                <a16:creationId xmlns:a16="http://schemas.microsoft.com/office/drawing/2014/main" id="{18459A6E-7BB0-5856-A6C0-4C30B00EAF3B}"/>
              </a:ext>
            </a:extLst>
          </p:cNvPr>
          <p:cNvSpPr txBox="1"/>
          <p:nvPr/>
        </p:nvSpPr>
        <p:spPr>
          <a:xfrm>
            <a:off x="6742731" y="5066778"/>
            <a:ext cx="3528544"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Ion </a:t>
            </a:r>
            <a:r>
              <a:rPr lang="vi-VN" altLang="zh-CN" sz="24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mn-lt"/>
              </a:rPr>
              <a:t>magnesium</a:t>
            </a:r>
            <a:r>
              <a:rPr lang="vi-VN" sz="2400" i="1" dirty="0">
                <a:solidFill>
                  <a:srgbClr val="7030A0"/>
                </a:solidFill>
                <a:latin typeface="Times New Roman" panose="02020603050405020304" pitchFamily="18" charset="0"/>
              </a:rPr>
              <a:t> (Mg</a:t>
            </a:r>
            <a:r>
              <a:rPr lang="vi-VN" sz="2400" i="1" baseline="30000" dirty="0">
                <a:solidFill>
                  <a:srgbClr val="7030A0"/>
                </a:solidFill>
                <a:latin typeface="Times New Roman" panose="02020603050405020304" pitchFamily="18" charset="0"/>
              </a:rPr>
              <a:t>2+</a:t>
            </a:r>
            <a:r>
              <a:rPr lang="vi-VN" sz="2400" i="1" dirty="0">
                <a:solidFill>
                  <a:srgbClr val="7030A0"/>
                </a:solidFill>
                <a:latin typeface="Times New Roman" panose="02020603050405020304" pitchFamily="18" charset="0"/>
              </a:rPr>
              <a:t>)</a:t>
            </a:r>
          </a:p>
        </p:txBody>
      </p:sp>
      <p:sp>
        <p:nvSpPr>
          <p:cNvPr id="30" name="TextBox 29">
            <a:extLst>
              <a:ext uri="{FF2B5EF4-FFF2-40B4-BE49-F238E27FC236}">
                <a16:creationId xmlns:a16="http://schemas.microsoft.com/office/drawing/2014/main" id="{B8439DD1-2221-AEC3-6830-CE07E2070DE4}"/>
              </a:ext>
            </a:extLst>
          </p:cNvPr>
          <p:cNvSpPr txBox="1"/>
          <p:nvPr/>
        </p:nvSpPr>
        <p:spPr>
          <a:xfrm>
            <a:off x="1809370" y="3919940"/>
            <a:ext cx="707439" cy="523220"/>
          </a:xfrm>
          <a:prstGeom prst="rect">
            <a:avLst/>
          </a:prstGeom>
          <a:noFill/>
        </p:spPr>
        <p:txBody>
          <a:bodyPr wrap="square" rtlCol="0">
            <a:spAutoFit/>
          </a:bodyPr>
          <a:lstStyle/>
          <a:p>
            <a:r>
              <a:rPr lang="vi-VN" sz="2800" dirty="0">
                <a:latin typeface="Times New Roman" panose="02020603050405020304" pitchFamily="18" charset="0"/>
              </a:rPr>
              <a:t>b.</a:t>
            </a:r>
          </a:p>
        </p:txBody>
      </p:sp>
      <p:grpSp>
        <p:nvGrpSpPr>
          <p:cNvPr id="31" name="Group 30">
            <a:extLst>
              <a:ext uri="{FF2B5EF4-FFF2-40B4-BE49-F238E27FC236}">
                <a16:creationId xmlns:a16="http://schemas.microsoft.com/office/drawing/2014/main" id="{BC0C3D5B-0E17-16C1-9BB9-C43B6937CAF5}"/>
              </a:ext>
            </a:extLst>
          </p:cNvPr>
          <p:cNvGrpSpPr/>
          <p:nvPr/>
        </p:nvGrpSpPr>
        <p:grpSpPr>
          <a:xfrm>
            <a:off x="2916487" y="3238892"/>
            <a:ext cx="1946713" cy="2025192"/>
            <a:chOff x="2993979" y="3176899"/>
            <a:chExt cx="1946713" cy="2025192"/>
          </a:xfrm>
        </p:grpSpPr>
        <p:grpSp>
          <p:nvGrpSpPr>
            <p:cNvPr id="32" name="Group 31">
              <a:extLst>
                <a:ext uri="{FF2B5EF4-FFF2-40B4-BE49-F238E27FC236}">
                  <a16:creationId xmlns:a16="http://schemas.microsoft.com/office/drawing/2014/main" id="{643B76C1-732C-9302-B32E-C3D836EA049E}"/>
                </a:ext>
              </a:extLst>
            </p:cNvPr>
            <p:cNvGrpSpPr/>
            <p:nvPr/>
          </p:nvGrpSpPr>
          <p:grpSpPr>
            <a:xfrm>
              <a:off x="2993979" y="3176899"/>
              <a:ext cx="1946713" cy="1945798"/>
              <a:chOff x="7411118" y="1476024"/>
              <a:chExt cx="1946713" cy="1945798"/>
            </a:xfrm>
          </p:grpSpPr>
          <p:sp>
            <p:nvSpPr>
              <p:cNvPr id="37" name="Flowchart: Connector 36">
                <a:extLst>
                  <a:ext uri="{FF2B5EF4-FFF2-40B4-BE49-F238E27FC236}">
                    <a16:creationId xmlns:a16="http://schemas.microsoft.com/office/drawing/2014/main" id="{037B7959-D76B-C0BA-DE4C-94D70944EF15}"/>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36" name="Group 35">
                <a:extLst>
                  <a:ext uri="{FF2B5EF4-FFF2-40B4-BE49-F238E27FC236}">
                    <a16:creationId xmlns:a16="http://schemas.microsoft.com/office/drawing/2014/main" id="{0D2F34F2-F699-C86B-F347-81976909E387}"/>
                  </a:ext>
                </a:extLst>
              </p:cNvPr>
              <p:cNvGrpSpPr/>
              <p:nvPr/>
            </p:nvGrpSpPr>
            <p:grpSpPr>
              <a:xfrm>
                <a:off x="7632316" y="1476024"/>
                <a:ext cx="1511581" cy="1743158"/>
                <a:chOff x="5411388" y="3305589"/>
                <a:chExt cx="1511581" cy="1743158"/>
              </a:xfrm>
            </p:grpSpPr>
            <p:sp>
              <p:nvSpPr>
                <p:cNvPr id="45" name="Flowchart: Connector 44">
                  <a:extLst>
                    <a:ext uri="{FF2B5EF4-FFF2-40B4-BE49-F238E27FC236}">
                      <a16:creationId xmlns:a16="http://schemas.microsoft.com/office/drawing/2014/main" id="{871296C5-EEF1-40BE-C212-3432D1ED253D}"/>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44" name="Group 43">
                  <a:extLst>
                    <a:ext uri="{FF2B5EF4-FFF2-40B4-BE49-F238E27FC236}">
                      <a16:creationId xmlns:a16="http://schemas.microsoft.com/office/drawing/2014/main" id="{2A7830FB-442F-0188-F306-98E850DB2441}"/>
                    </a:ext>
                  </a:extLst>
                </p:cNvPr>
                <p:cNvGrpSpPr/>
                <p:nvPr/>
              </p:nvGrpSpPr>
              <p:grpSpPr>
                <a:xfrm>
                  <a:off x="5411388" y="3718379"/>
                  <a:ext cx="1361559" cy="1330368"/>
                  <a:chOff x="3188509" y="2250955"/>
                  <a:chExt cx="1361559" cy="1330368"/>
                </a:xfrm>
              </p:grpSpPr>
              <p:sp>
                <p:nvSpPr>
                  <p:cNvPr id="47" name="Flowchart: Connector 46">
                    <a:extLst>
                      <a:ext uri="{FF2B5EF4-FFF2-40B4-BE49-F238E27FC236}">
                        <a16:creationId xmlns:a16="http://schemas.microsoft.com/office/drawing/2014/main" id="{F219FB59-E988-8C1E-3BDC-7DB43DFC099C}"/>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+ 12</a:t>
                    </a:r>
                  </a:p>
                </p:txBody>
              </p:sp>
              <p:sp>
                <p:nvSpPr>
                  <p:cNvPr id="48" name="Flowchart: Connector 47">
                    <a:extLst>
                      <a:ext uri="{FF2B5EF4-FFF2-40B4-BE49-F238E27FC236}">
                        <a16:creationId xmlns:a16="http://schemas.microsoft.com/office/drawing/2014/main" id="{D165729C-2C9B-60CD-F4ED-CC83913A868C}"/>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49" name="Flowchart: Connector 48">
                    <a:extLst>
                      <a:ext uri="{FF2B5EF4-FFF2-40B4-BE49-F238E27FC236}">
                        <a16:creationId xmlns:a16="http://schemas.microsoft.com/office/drawing/2014/main" id="{7B3E15AD-B7B3-0833-9FF6-F8CE61F36964}"/>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0" name="Flowchart: Connector 49">
                    <a:extLst>
                      <a:ext uri="{FF2B5EF4-FFF2-40B4-BE49-F238E27FC236}">
                        <a16:creationId xmlns:a16="http://schemas.microsoft.com/office/drawing/2014/main" id="{F11B259C-9006-344D-1865-2046F7A80C8D}"/>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46" name="Flowchart: Connector 45">
                  <a:extLst>
                    <a:ext uri="{FF2B5EF4-FFF2-40B4-BE49-F238E27FC236}">
                      <a16:creationId xmlns:a16="http://schemas.microsoft.com/office/drawing/2014/main" id="{7D2E3FAA-DBB1-C0D6-7FC7-8F86BCD46DCD}"/>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38" name="Flowchart: Connector 37">
                <a:extLst>
                  <a:ext uri="{FF2B5EF4-FFF2-40B4-BE49-F238E27FC236}">
                    <a16:creationId xmlns:a16="http://schemas.microsoft.com/office/drawing/2014/main" id="{B9F873BA-7378-3FD2-5B04-C4BE816E34D3}"/>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9" name="Flowchart: Connector 38">
                <a:extLst>
                  <a:ext uri="{FF2B5EF4-FFF2-40B4-BE49-F238E27FC236}">
                    <a16:creationId xmlns:a16="http://schemas.microsoft.com/office/drawing/2014/main" id="{6CE52915-E2F2-47A7-85E4-1C954DB998A0}"/>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0" name="Flowchart: Connector 39">
                <a:extLst>
                  <a:ext uri="{FF2B5EF4-FFF2-40B4-BE49-F238E27FC236}">
                    <a16:creationId xmlns:a16="http://schemas.microsoft.com/office/drawing/2014/main" id="{C6BDB2F3-0F40-4AF9-1EDA-5EB638AAE954}"/>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1" name="Flowchart: Connector 40">
                <a:extLst>
                  <a:ext uri="{FF2B5EF4-FFF2-40B4-BE49-F238E27FC236}">
                    <a16:creationId xmlns:a16="http://schemas.microsoft.com/office/drawing/2014/main" id="{6BC0B442-19CD-93E0-B5A0-981D007FD507}"/>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2" name="Flowchart: Connector 41">
                <a:extLst>
                  <a:ext uri="{FF2B5EF4-FFF2-40B4-BE49-F238E27FC236}">
                    <a16:creationId xmlns:a16="http://schemas.microsoft.com/office/drawing/2014/main" id="{340EB2A9-1E61-1409-349F-0CAB2E8C6A43}"/>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3" name="Flowchart: Connector 42">
                <a:extLst>
                  <a:ext uri="{FF2B5EF4-FFF2-40B4-BE49-F238E27FC236}">
                    <a16:creationId xmlns:a16="http://schemas.microsoft.com/office/drawing/2014/main" id="{88F34F93-52D4-38B2-70CF-E690E2CA032F}"/>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33" name="Flowchart: Connector 32">
              <a:extLst>
                <a:ext uri="{FF2B5EF4-FFF2-40B4-BE49-F238E27FC236}">
                  <a16:creationId xmlns:a16="http://schemas.microsoft.com/office/drawing/2014/main" id="{AF06BB35-8783-DC51-781C-2754873BE167}"/>
                </a:ext>
              </a:extLst>
            </p:cNvPr>
            <p:cNvSpPr/>
            <p:nvPr/>
          </p:nvSpPr>
          <p:spPr>
            <a:xfrm>
              <a:off x="3967336" y="348735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4" name="Flowchart: Connector 33">
              <a:extLst>
                <a:ext uri="{FF2B5EF4-FFF2-40B4-BE49-F238E27FC236}">
                  <a16:creationId xmlns:a16="http://schemas.microsoft.com/office/drawing/2014/main" id="{CE8B6AE5-C3A7-713C-0EF0-2682406A3851}"/>
                </a:ext>
              </a:extLst>
            </p:cNvPr>
            <p:cNvSpPr/>
            <p:nvPr/>
          </p:nvSpPr>
          <p:spPr>
            <a:xfrm>
              <a:off x="3583768" y="480237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5" name="Flowchart: Connector 34">
              <a:extLst>
                <a:ext uri="{FF2B5EF4-FFF2-40B4-BE49-F238E27FC236}">
                  <a16:creationId xmlns:a16="http://schemas.microsoft.com/office/drawing/2014/main" id="{C38E703C-29B9-A930-BA68-8E5D942F90FF}"/>
                </a:ext>
              </a:extLst>
            </p:cNvPr>
            <p:cNvSpPr/>
            <p:nvPr/>
          </p:nvSpPr>
          <p:spPr>
            <a:xfrm>
              <a:off x="3904607" y="506362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3" name="TextBox 92">
            <a:extLst>
              <a:ext uri="{FF2B5EF4-FFF2-40B4-BE49-F238E27FC236}">
                <a16:creationId xmlns:a16="http://schemas.microsoft.com/office/drawing/2014/main" id="{1BDE288A-1228-04F6-745A-AB94AEC24E5D}"/>
              </a:ext>
            </a:extLst>
          </p:cNvPr>
          <p:cNvSpPr txBox="1"/>
          <p:nvPr/>
        </p:nvSpPr>
        <p:spPr>
          <a:xfrm>
            <a:off x="762377" y="5668769"/>
            <a:ext cx="10689521" cy="536301"/>
          </a:xfrm>
          <a:prstGeom prst="rect">
            <a:avLst/>
          </a:prstGeom>
          <a:noFill/>
        </p:spPr>
        <p:txBody>
          <a:bodyPr wrap="square">
            <a:spAutoFit/>
          </a:bodyPr>
          <a:lstStyle/>
          <a:p>
            <a:pPr algn="ctr">
              <a:lnSpc>
                <a:spcPct val="135000"/>
              </a:lnSpc>
            </a:pPr>
            <a:r>
              <a:rPr lang="vi-VN" sz="2400" i="1" dirty="0">
                <a:solidFill>
                  <a:srgbClr val="378DED"/>
                </a:solidFill>
                <a:effectLst/>
                <a:latin typeface="Times New Roman" panose="02020603050405020304" pitchFamily="18" charset="0"/>
                <a:ea typeface="Times New Roman" panose="02020603050405020304" pitchFamily="18" charset="0"/>
              </a:rPr>
              <a:t>Hình 6.2. Sơ đồ tạo thành ion dương của sodium (a) và magnesium (b)</a:t>
            </a:r>
          </a:p>
        </p:txBody>
      </p:sp>
      <p:grpSp>
        <p:nvGrpSpPr>
          <p:cNvPr id="98" name="Group 97">
            <a:extLst>
              <a:ext uri="{FF2B5EF4-FFF2-40B4-BE49-F238E27FC236}">
                <a16:creationId xmlns:a16="http://schemas.microsoft.com/office/drawing/2014/main" id="{F01C7BE5-00D3-875D-C945-477A6BE6A9CE}"/>
              </a:ext>
            </a:extLst>
          </p:cNvPr>
          <p:cNvGrpSpPr/>
          <p:nvPr/>
        </p:nvGrpSpPr>
        <p:grpSpPr>
          <a:xfrm>
            <a:off x="7197506" y="472546"/>
            <a:ext cx="2531610" cy="1862008"/>
            <a:chOff x="7197506" y="472546"/>
            <a:chExt cx="2531610" cy="1862008"/>
          </a:xfrm>
        </p:grpSpPr>
        <p:grpSp>
          <p:nvGrpSpPr>
            <p:cNvPr id="51" name="Group 50">
              <a:extLst>
                <a:ext uri="{FF2B5EF4-FFF2-40B4-BE49-F238E27FC236}">
                  <a16:creationId xmlns:a16="http://schemas.microsoft.com/office/drawing/2014/main" id="{18A00ADC-DCBB-07F3-22A9-DBA07AECEC0D}"/>
                </a:ext>
              </a:extLst>
            </p:cNvPr>
            <p:cNvGrpSpPr/>
            <p:nvPr/>
          </p:nvGrpSpPr>
          <p:grpSpPr>
            <a:xfrm>
              <a:off x="7197506" y="472546"/>
              <a:ext cx="2531610" cy="1862008"/>
              <a:chOff x="7274998" y="410553"/>
              <a:chExt cx="2531610" cy="1862008"/>
            </a:xfrm>
          </p:grpSpPr>
          <p:grpSp>
            <p:nvGrpSpPr>
              <p:cNvPr id="52" name="Group 51">
                <a:extLst>
                  <a:ext uri="{FF2B5EF4-FFF2-40B4-BE49-F238E27FC236}">
                    <a16:creationId xmlns:a16="http://schemas.microsoft.com/office/drawing/2014/main" id="{AF27745B-D40C-371D-9A59-52923C3E521E}"/>
                  </a:ext>
                </a:extLst>
              </p:cNvPr>
              <p:cNvGrpSpPr/>
              <p:nvPr/>
            </p:nvGrpSpPr>
            <p:grpSpPr>
              <a:xfrm>
                <a:off x="7274998" y="410553"/>
                <a:ext cx="2531610" cy="1862008"/>
                <a:chOff x="6930442" y="3975388"/>
                <a:chExt cx="2531610" cy="1862008"/>
              </a:xfrm>
            </p:grpSpPr>
            <p:grpSp>
              <p:nvGrpSpPr>
                <p:cNvPr id="54" name="Group 53">
                  <a:extLst>
                    <a:ext uri="{FF2B5EF4-FFF2-40B4-BE49-F238E27FC236}">
                      <a16:creationId xmlns:a16="http://schemas.microsoft.com/office/drawing/2014/main" id="{A1715022-F289-9296-B26F-169F9AD541CF}"/>
                    </a:ext>
                  </a:extLst>
                </p:cNvPr>
                <p:cNvGrpSpPr/>
                <p:nvPr/>
              </p:nvGrpSpPr>
              <p:grpSpPr>
                <a:xfrm>
                  <a:off x="6930442" y="4073450"/>
                  <a:ext cx="1895547" cy="1763946"/>
                  <a:chOff x="6930442" y="4073450"/>
                  <a:chExt cx="1895547" cy="1763946"/>
                </a:xfrm>
              </p:grpSpPr>
              <p:grpSp>
                <p:nvGrpSpPr>
                  <p:cNvPr id="56" name="Group 55">
                    <a:extLst>
                      <a:ext uri="{FF2B5EF4-FFF2-40B4-BE49-F238E27FC236}">
                        <a16:creationId xmlns:a16="http://schemas.microsoft.com/office/drawing/2014/main" id="{50A2E8F6-9F40-6DBB-95F7-527CFFB1BDD6}"/>
                      </a:ext>
                    </a:extLst>
                  </p:cNvPr>
                  <p:cNvGrpSpPr/>
                  <p:nvPr/>
                </p:nvGrpSpPr>
                <p:grpSpPr>
                  <a:xfrm>
                    <a:off x="7144248" y="4179598"/>
                    <a:ext cx="1569103" cy="1550865"/>
                    <a:chOff x="7614447" y="1668317"/>
                    <a:chExt cx="1569103" cy="1550865"/>
                  </a:xfrm>
                </p:grpSpPr>
                <p:grpSp>
                  <p:nvGrpSpPr>
                    <p:cNvPr id="59" name="Group 58">
                      <a:extLst>
                        <a:ext uri="{FF2B5EF4-FFF2-40B4-BE49-F238E27FC236}">
                          <a16:creationId xmlns:a16="http://schemas.microsoft.com/office/drawing/2014/main" id="{2207736D-4388-CE96-6AD7-B5485925B88C}"/>
                        </a:ext>
                      </a:extLst>
                    </p:cNvPr>
                    <p:cNvGrpSpPr/>
                    <p:nvPr/>
                  </p:nvGrpSpPr>
                  <p:grpSpPr>
                    <a:xfrm>
                      <a:off x="7632316" y="1703378"/>
                      <a:ext cx="1511581" cy="1515804"/>
                      <a:chOff x="5411388" y="3532943"/>
                      <a:chExt cx="1511581" cy="1515804"/>
                    </a:xfrm>
                  </p:grpSpPr>
                  <p:sp>
                    <p:nvSpPr>
                      <p:cNvPr id="67" name="Flowchart: Connector 66">
                        <a:extLst>
                          <a:ext uri="{FF2B5EF4-FFF2-40B4-BE49-F238E27FC236}">
                            <a16:creationId xmlns:a16="http://schemas.microsoft.com/office/drawing/2014/main" id="{048C693C-6552-8C20-E302-3E706E0FDAFA}"/>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66" name="Group 65">
                        <a:extLst>
                          <a:ext uri="{FF2B5EF4-FFF2-40B4-BE49-F238E27FC236}">
                            <a16:creationId xmlns:a16="http://schemas.microsoft.com/office/drawing/2014/main" id="{194F06BC-A7E9-BA3F-D012-C3C08A848B32}"/>
                          </a:ext>
                        </a:extLst>
                      </p:cNvPr>
                      <p:cNvGrpSpPr/>
                      <p:nvPr/>
                    </p:nvGrpSpPr>
                    <p:grpSpPr>
                      <a:xfrm>
                        <a:off x="5411388" y="3718379"/>
                        <a:ext cx="1361559" cy="1330368"/>
                        <a:chOff x="3188509" y="2250955"/>
                        <a:chExt cx="1361559" cy="1330368"/>
                      </a:xfrm>
                    </p:grpSpPr>
                    <p:sp>
                      <p:nvSpPr>
                        <p:cNvPr id="68" name="Flowchart: Connector 67">
                          <a:extLst>
                            <a:ext uri="{FF2B5EF4-FFF2-40B4-BE49-F238E27FC236}">
                              <a16:creationId xmlns:a16="http://schemas.microsoft.com/office/drawing/2014/main" id="{029E64C3-2593-8E1F-1C1F-D5F4A8C7B8B0}"/>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69" name="Flowchart: Connector 68">
                          <a:extLst>
                            <a:ext uri="{FF2B5EF4-FFF2-40B4-BE49-F238E27FC236}">
                              <a16:creationId xmlns:a16="http://schemas.microsoft.com/office/drawing/2014/main" id="{D845C0FA-B5EE-2B0F-C75F-1243F5D7F7B0}"/>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70" name="Flowchart: Connector 69">
                          <a:extLst>
                            <a:ext uri="{FF2B5EF4-FFF2-40B4-BE49-F238E27FC236}">
                              <a16:creationId xmlns:a16="http://schemas.microsoft.com/office/drawing/2014/main" id="{4ECB3945-A8F4-D5F7-6505-3447551DA93E}"/>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1" name="Flowchart: Connector 70">
                          <a:extLst>
                            <a:ext uri="{FF2B5EF4-FFF2-40B4-BE49-F238E27FC236}">
                              <a16:creationId xmlns:a16="http://schemas.microsoft.com/office/drawing/2014/main" id="{A5F57447-D5C5-BBA1-F06F-A58C22C195B3}"/>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60" name="Flowchart: Connector 59">
                      <a:extLst>
                        <a:ext uri="{FF2B5EF4-FFF2-40B4-BE49-F238E27FC236}">
                          <a16:creationId xmlns:a16="http://schemas.microsoft.com/office/drawing/2014/main" id="{7545ED7C-B8B8-C9BA-5F2D-19BA524F08FF}"/>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1" name="Flowchart: Connector 60">
                      <a:extLst>
                        <a:ext uri="{FF2B5EF4-FFF2-40B4-BE49-F238E27FC236}">
                          <a16:creationId xmlns:a16="http://schemas.microsoft.com/office/drawing/2014/main" id="{32DD58F3-9727-1981-8B76-ECFD53F2D014}"/>
                        </a:ext>
                      </a:extLst>
                    </p:cNvPr>
                    <p:cNvSpPr/>
                    <p:nvPr/>
                  </p:nvSpPr>
                  <p:spPr>
                    <a:xfrm>
                      <a:off x="8013766" y="16683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2" name="Flowchart: Connector 61">
                      <a:extLst>
                        <a:ext uri="{FF2B5EF4-FFF2-40B4-BE49-F238E27FC236}">
                          <a16:creationId xmlns:a16="http://schemas.microsoft.com/office/drawing/2014/main" id="{62E4BB41-12AB-3F14-C901-E6658F66929E}"/>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3" name="Flowchart: Connector 62">
                      <a:extLst>
                        <a:ext uri="{FF2B5EF4-FFF2-40B4-BE49-F238E27FC236}">
                          <a16:creationId xmlns:a16="http://schemas.microsoft.com/office/drawing/2014/main" id="{92B4975B-4B37-603C-C9B7-E177AD0D6EDD}"/>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4" name="Flowchart: Connector 63">
                      <a:extLst>
                        <a:ext uri="{FF2B5EF4-FFF2-40B4-BE49-F238E27FC236}">
                          <a16:creationId xmlns:a16="http://schemas.microsoft.com/office/drawing/2014/main" id="{7562D719-8F3E-0BB8-2367-CE6110FE3CC5}"/>
                        </a:ext>
                      </a:extLst>
                    </p:cNvPr>
                    <p:cNvSpPr/>
                    <p:nvPr/>
                  </p:nvSpPr>
                  <p:spPr>
                    <a:xfrm>
                      <a:off x="8719911" y="171493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5" name="Flowchart: Connector 64">
                      <a:extLst>
                        <a:ext uri="{FF2B5EF4-FFF2-40B4-BE49-F238E27FC236}">
                          <a16:creationId xmlns:a16="http://schemas.microsoft.com/office/drawing/2014/main" id="{45340669-DEBD-0168-B643-5A1428BD7C51}"/>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57" name="Left Bracket 56">
                    <a:extLst>
                      <a:ext uri="{FF2B5EF4-FFF2-40B4-BE49-F238E27FC236}">
                        <a16:creationId xmlns:a16="http://schemas.microsoft.com/office/drawing/2014/main" id="{E7A5708A-1A5C-9C2F-3177-4C89C5E0E6A1}"/>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58" name="Right Bracket 57">
                    <a:extLst>
                      <a:ext uri="{FF2B5EF4-FFF2-40B4-BE49-F238E27FC236}">
                        <a16:creationId xmlns:a16="http://schemas.microsoft.com/office/drawing/2014/main" id="{9B651840-F83E-DD42-C807-080EFC3EC45A}"/>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55" name="Plus Sign 54">
                  <a:extLst>
                    <a:ext uri="{FF2B5EF4-FFF2-40B4-BE49-F238E27FC236}">
                      <a16:creationId xmlns:a16="http://schemas.microsoft.com/office/drawing/2014/main" id="{B31D2664-A5BE-2CD6-7B94-C9DE8666C3B6}"/>
                    </a:ext>
                  </a:extLst>
                </p:cNvPr>
                <p:cNvSpPr/>
                <p:nvPr/>
              </p:nvSpPr>
              <p:spPr>
                <a:xfrm>
                  <a:off x="9156438" y="3975388"/>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53" name="Flowchart: Connector 52">
                <a:extLst>
                  <a:ext uri="{FF2B5EF4-FFF2-40B4-BE49-F238E27FC236}">
                    <a16:creationId xmlns:a16="http://schemas.microsoft.com/office/drawing/2014/main" id="{F79B1ADF-CCE6-7F92-649D-B881AE8ACE76}"/>
                  </a:ext>
                </a:extLst>
              </p:cNvPr>
              <p:cNvSpPr/>
              <p:nvPr/>
            </p:nvSpPr>
            <p:spPr>
              <a:xfrm>
                <a:off x="7872205" y="202098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6" name="Flowchart: Connector 95">
              <a:extLst>
                <a:ext uri="{FF2B5EF4-FFF2-40B4-BE49-F238E27FC236}">
                  <a16:creationId xmlns:a16="http://schemas.microsoft.com/office/drawing/2014/main" id="{C7A66FD1-0A1F-F13B-FB04-E3D608610B41}"/>
                </a:ext>
              </a:extLst>
            </p:cNvPr>
            <p:cNvSpPr/>
            <p:nvPr/>
          </p:nvSpPr>
          <p:spPr>
            <a:xfrm>
              <a:off x="8170467" y="84027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nvGrpSpPr>
          <p:cNvPr id="99" name="Group 98">
            <a:extLst>
              <a:ext uri="{FF2B5EF4-FFF2-40B4-BE49-F238E27FC236}">
                <a16:creationId xmlns:a16="http://schemas.microsoft.com/office/drawing/2014/main" id="{983C6D9D-A0D5-5E4B-4AE5-BCA9F98334C4}"/>
              </a:ext>
            </a:extLst>
          </p:cNvPr>
          <p:cNvGrpSpPr/>
          <p:nvPr/>
        </p:nvGrpSpPr>
        <p:grpSpPr>
          <a:xfrm>
            <a:off x="7219594" y="3092424"/>
            <a:ext cx="2687444" cy="1910414"/>
            <a:chOff x="7219594" y="3092424"/>
            <a:chExt cx="2687444" cy="1910414"/>
          </a:xfrm>
        </p:grpSpPr>
        <p:grpSp>
          <p:nvGrpSpPr>
            <p:cNvPr id="72" name="Group 71">
              <a:extLst>
                <a:ext uri="{FF2B5EF4-FFF2-40B4-BE49-F238E27FC236}">
                  <a16:creationId xmlns:a16="http://schemas.microsoft.com/office/drawing/2014/main" id="{66B98575-54AE-AA29-66C2-36E737FB6D3C}"/>
                </a:ext>
              </a:extLst>
            </p:cNvPr>
            <p:cNvGrpSpPr/>
            <p:nvPr/>
          </p:nvGrpSpPr>
          <p:grpSpPr>
            <a:xfrm>
              <a:off x="7219594" y="3092424"/>
              <a:ext cx="2687444" cy="1910414"/>
              <a:chOff x="7297086" y="3030431"/>
              <a:chExt cx="2687444" cy="1910414"/>
            </a:xfrm>
          </p:grpSpPr>
          <p:grpSp>
            <p:nvGrpSpPr>
              <p:cNvPr id="74" name="Group 73">
                <a:extLst>
                  <a:ext uri="{FF2B5EF4-FFF2-40B4-BE49-F238E27FC236}">
                    <a16:creationId xmlns:a16="http://schemas.microsoft.com/office/drawing/2014/main" id="{783ABFAA-E70C-BA97-8773-4A605DC0D196}"/>
                  </a:ext>
                </a:extLst>
              </p:cNvPr>
              <p:cNvGrpSpPr/>
              <p:nvPr/>
            </p:nvGrpSpPr>
            <p:grpSpPr>
              <a:xfrm>
                <a:off x="7297086" y="3030431"/>
                <a:ext cx="2687444" cy="1910414"/>
                <a:chOff x="7283834" y="3295474"/>
                <a:chExt cx="2687444" cy="1910414"/>
              </a:xfrm>
            </p:grpSpPr>
            <p:grpSp>
              <p:nvGrpSpPr>
                <p:cNvPr id="75" name="Group 74">
                  <a:extLst>
                    <a:ext uri="{FF2B5EF4-FFF2-40B4-BE49-F238E27FC236}">
                      <a16:creationId xmlns:a16="http://schemas.microsoft.com/office/drawing/2014/main" id="{1EEC7C9B-9FC8-E59A-0142-D40AF1AF2BA0}"/>
                    </a:ext>
                  </a:extLst>
                </p:cNvPr>
                <p:cNvGrpSpPr/>
                <p:nvPr/>
              </p:nvGrpSpPr>
              <p:grpSpPr>
                <a:xfrm>
                  <a:off x="7283834" y="3441942"/>
                  <a:ext cx="1895547" cy="1763946"/>
                  <a:chOff x="6930442" y="4073450"/>
                  <a:chExt cx="1895547" cy="1763946"/>
                </a:xfrm>
              </p:grpSpPr>
              <p:grpSp>
                <p:nvGrpSpPr>
                  <p:cNvPr id="77" name="Group 76">
                    <a:extLst>
                      <a:ext uri="{FF2B5EF4-FFF2-40B4-BE49-F238E27FC236}">
                        <a16:creationId xmlns:a16="http://schemas.microsoft.com/office/drawing/2014/main" id="{A0199642-3C36-9443-CF39-6F62C6E11FED}"/>
                      </a:ext>
                    </a:extLst>
                  </p:cNvPr>
                  <p:cNvGrpSpPr/>
                  <p:nvPr/>
                </p:nvGrpSpPr>
                <p:grpSpPr>
                  <a:xfrm>
                    <a:off x="7144248" y="4193871"/>
                    <a:ext cx="1569103" cy="1536592"/>
                    <a:chOff x="7614447" y="1682590"/>
                    <a:chExt cx="1569103" cy="1536592"/>
                  </a:xfrm>
                </p:grpSpPr>
                <p:grpSp>
                  <p:nvGrpSpPr>
                    <p:cNvPr id="80" name="Group 79">
                      <a:extLst>
                        <a:ext uri="{FF2B5EF4-FFF2-40B4-BE49-F238E27FC236}">
                          <a16:creationId xmlns:a16="http://schemas.microsoft.com/office/drawing/2014/main" id="{D75BC253-3A32-10F4-1375-56AFA477E3D3}"/>
                        </a:ext>
                      </a:extLst>
                    </p:cNvPr>
                    <p:cNvGrpSpPr/>
                    <p:nvPr/>
                  </p:nvGrpSpPr>
                  <p:grpSpPr>
                    <a:xfrm>
                      <a:off x="7632316" y="1703378"/>
                      <a:ext cx="1511581" cy="1515804"/>
                      <a:chOff x="5411388" y="3532943"/>
                      <a:chExt cx="1511581" cy="1515804"/>
                    </a:xfrm>
                  </p:grpSpPr>
                  <p:sp>
                    <p:nvSpPr>
                      <p:cNvPr id="88" name="Flowchart: Connector 87">
                        <a:extLst>
                          <a:ext uri="{FF2B5EF4-FFF2-40B4-BE49-F238E27FC236}">
                            <a16:creationId xmlns:a16="http://schemas.microsoft.com/office/drawing/2014/main" id="{B6B5AAE6-1B14-FA0F-D281-6CC8E70B8D63}"/>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87" name="Group 86">
                        <a:extLst>
                          <a:ext uri="{FF2B5EF4-FFF2-40B4-BE49-F238E27FC236}">
                            <a16:creationId xmlns:a16="http://schemas.microsoft.com/office/drawing/2014/main" id="{84355951-17A8-1B71-15E8-C69A2F545F30}"/>
                          </a:ext>
                        </a:extLst>
                      </p:cNvPr>
                      <p:cNvGrpSpPr/>
                      <p:nvPr/>
                    </p:nvGrpSpPr>
                    <p:grpSpPr>
                      <a:xfrm>
                        <a:off x="5411388" y="3718379"/>
                        <a:ext cx="1361559" cy="1330368"/>
                        <a:chOff x="3188509" y="2250955"/>
                        <a:chExt cx="1361559" cy="1330368"/>
                      </a:xfrm>
                    </p:grpSpPr>
                    <p:sp>
                      <p:nvSpPr>
                        <p:cNvPr id="89" name="Flowchart: Connector 88">
                          <a:extLst>
                            <a:ext uri="{FF2B5EF4-FFF2-40B4-BE49-F238E27FC236}">
                              <a16:creationId xmlns:a16="http://schemas.microsoft.com/office/drawing/2014/main" id="{AE16C5A6-6FCC-4B6C-8E29-4A09C7D1F613}"/>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+ 12</a:t>
                          </a:r>
                        </a:p>
                      </p:txBody>
                    </p:sp>
                    <p:sp>
                      <p:nvSpPr>
                        <p:cNvPr id="90" name="Flowchart: Connector 89">
                          <a:extLst>
                            <a:ext uri="{FF2B5EF4-FFF2-40B4-BE49-F238E27FC236}">
                              <a16:creationId xmlns:a16="http://schemas.microsoft.com/office/drawing/2014/main" id="{FF873F2C-8E0E-6FD2-94BF-6223D6F3E777}"/>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91" name="Flowchart: Connector 90">
                          <a:extLst>
                            <a:ext uri="{FF2B5EF4-FFF2-40B4-BE49-F238E27FC236}">
                              <a16:creationId xmlns:a16="http://schemas.microsoft.com/office/drawing/2014/main" id="{270C3FC2-CF1F-6874-977F-B6968630C735}"/>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2" name="Flowchart: Connector 91">
                          <a:extLst>
                            <a:ext uri="{FF2B5EF4-FFF2-40B4-BE49-F238E27FC236}">
                              <a16:creationId xmlns:a16="http://schemas.microsoft.com/office/drawing/2014/main" id="{F740FD68-638A-0279-AAA6-13EBBC45F929}"/>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81" name="Flowchart: Connector 80">
                      <a:extLst>
                        <a:ext uri="{FF2B5EF4-FFF2-40B4-BE49-F238E27FC236}">
                          <a16:creationId xmlns:a16="http://schemas.microsoft.com/office/drawing/2014/main" id="{A88EF21E-AB9C-C89B-DE63-5407EFC50D76}"/>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2" name="Flowchart: Connector 81">
                      <a:extLst>
                        <a:ext uri="{FF2B5EF4-FFF2-40B4-BE49-F238E27FC236}">
                          <a16:creationId xmlns:a16="http://schemas.microsoft.com/office/drawing/2014/main" id="{1AAAEBA9-3665-4477-4AB8-6E39551396AC}"/>
                        </a:ext>
                      </a:extLst>
                    </p:cNvPr>
                    <p:cNvSpPr/>
                    <p:nvPr/>
                  </p:nvSpPr>
                  <p:spPr>
                    <a:xfrm>
                      <a:off x="8007468" y="168259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3" name="Flowchart: Connector 82">
                      <a:extLst>
                        <a:ext uri="{FF2B5EF4-FFF2-40B4-BE49-F238E27FC236}">
                          <a16:creationId xmlns:a16="http://schemas.microsoft.com/office/drawing/2014/main" id="{593DF16E-99B9-D42A-2F9C-146E2BF92191}"/>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4" name="Flowchart: Connector 83">
                      <a:extLst>
                        <a:ext uri="{FF2B5EF4-FFF2-40B4-BE49-F238E27FC236}">
                          <a16:creationId xmlns:a16="http://schemas.microsoft.com/office/drawing/2014/main" id="{1E6AA416-A474-781A-0C30-D5DE1F265F44}"/>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5" name="Flowchart: Connector 84">
                      <a:extLst>
                        <a:ext uri="{FF2B5EF4-FFF2-40B4-BE49-F238E27FC236}">
                          <a16:creationId xmlns:a16="http://schemas.microsoft.com/office/drawing/2014/main" id="{4FAFB4B9-ECBB-9BD7-3F03-10CF0FCAA156}"/>
                        </a:ext>
                      </a:extLst>
                    </p:cNvPr>
                    <p:cNvSpPr/>
                    <p:nvPr/>
                  </p:nvSpPr>
                  <p:spPr>
                    <a:xfrm>
                      <a:off x="8665962" y="17149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6" name="Flowchart: Connector 85">
                      <a:extLst>
                        <a:ext uri="{FF2B5EF4-FFF2-40B4-BE49-F238E27FC236}">
                          <a16:creationId xmlns:a16="http://schemas.microsoft.com/office/drawing/2014/main" id="{3F8082BA-398B-9ED3-D31E-CEB426F44E58}"/>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78" name="Left Bracket 77">
                    <a:extLst>
                      <a:ext uri="{FF2B5EF4-FFF2-40B4-BE49-F238E27FC236}">
                        <a16:creationId xmlns:a16="http://schemas.microsoft.com/office/drawing/2014/main" id="{93BFA5CC-7D8A-84E6-EF98-A802EAFAF25E}"/>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79" name="Right Bracket 78">
                    <a:extLst>
                      <a:ext uri="{FF2B5EF4-FFF2-40B4-BE49-F238E27FC236}">
                        <a16:creationId xmlns:a16="http://schemas.microsoft.com/office/drawing/2014/main" id="{CBA6767F-98C3-97E1-45A6-C584D7657241}"/>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76" name="TextBox 75">
                  <a:extLst>
                    <a:ext uri="{FF2B5EF4-FFF2-40B4-BE49-F238E27FC236}">
                      <a16:creationId xmlns:a16="http://schemas.microsoft.com/office/drawing/2014/main" id="{4ADC1E58-A896-EB50-B240-EBA1D586A365}"/>
                    </a:ext>
                  </a:extLst>
                </p:cNvPr>
                <p:cNvSpPr txBox="1"/>
                <p:nvPr/>
              </p:nvSpPr>
              <p:spPr>
                <a:xfrm>
                  <a:off x="9335781" y="3295474"/>
                  <a:ext cx="635497" cy="461665"/>
                </a:xfrm>
                <a:prstGeom prst="rect">
                  <a:avLst/>
                </a:prstGeom>
                <a:noFill/>
              </p:spPr>
              <p:txBody>
                <a:bodyPr wrap="square">
                  <a:spAutoFit/>
                </a:bodyPr>
                <a:lstStyle/>
                <a:p>
                  <a:r>
                    <a:rPr lang="vi-VN" sz="2400" b="1" dirty="0">
                      <a:latin typeface="Times New Roman" panose="02020603050405020304" pitchFamily="18" charset="0"/>
                    </a:rPr>
                    <a:t>2+</a:t>
                  </a:r>
                </a:p>
              </p:txBody>
            </p:sp>
          </p:grpSp>
          <p:sp>
            <p:nvSpPr>
              <p:cNvPr id="73" name="Flowchart: Connector 72">
                <a:extLst>
                  <a:ext uri="{FF2B5EF4-FFF2-40B4-BE49-F238E27FC236}">
                    <a16:creationId xmlns:a16="http://schemas.microsoft.com/office/drawing/2014/main" id="{3AA02920-433A-86E6-6EEE-AF750F0FD23A}"/>
                  </a:ext>
                </a:extLst>
              </p:cNvPr>
              <p:cNvSpPr/>
              <p:nvPr/>
            </p:nvSpPr>
            <p:spPr>
              <a:xfrm>
                <a:off x="7911182" y="469544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7" name="Flowchart: Connector 96">
              <a:extLst>
                <a:ext uri="{FF2B5EF4-FFF2-40B4-BE49-F238E27FC236}">
                  <a16:creationId xmlns:a16="http://schemas.microsoft.com/office/drawing/2014/main" id="{7A1F68D3-A84D-439E-D2BA-D02AF1FFA5D1}"/>
                </a:ext>
              </a:extLst>
            </p:cNvPr>
            <p:cNvSpPr/>
            <p:nvPr/>
          </p:nvSpPr>
          <p:spPr>
            <a:xfrm>
              <a:off x="8183385" y="351890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Tree>
    <p:extLst>
      <p:ext uri="{BB962C8B-B14F-4D97-AF65-F5344CB8AC3E}">
        <p14:creationId xmlns:p14="http://schemas.microsoft.com/office/powerpoint/2010/main" val="19727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barn(inVertical)">
                                      <p:cBhvr>
                                        <p:cTn id="25" dur="500"/>
                                        <p:tgtEl>
                                          <p:spTgt spid="9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barn(inVertical)">
                                      <p:cBhvr>
                                        <p:cTn id="56" dur="500"/>
                                        <p:tgtEl>
                                          <p:spTgt spid="9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arn(inVertic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barn(inVertical)">
                                      <p:cBhvr>
                                        <p:cTn id="6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P spid="26" grpId="0" animBg="1"/>
      <p:bldP spid="27" grpId="0"/>
      <p:bldP spid="28" grpId="0"/>
      <p:bldP spid="29" grpId="0"/>
      <p:bldP spid="30" grpId="0"/>
      <p:bldP spid="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45" name="Group 44">
            <a:extLst>
              <a:ext uri="{FF2B5EF4-FFF2-40B4-BE49-F238E27FC236}">
                <a16:creationId xmlns:a16="http://schemas.microsoft.com/office/drawing/2014/main" id="{FE2C7627-35B3-6244-3B09-C7FA769358A6}"/>
              </a:ext>
            </a:extLst>
          </p:cNvPr>
          <p:cNvGrpSpPr/>
          <p:nvPr/>
        </p:nvGrpSpPr>
        <p:grpSpPr>
          <a:xfrm>
            <a:off x="722537" y="2794668"/>
            <a:ext cx="10746926" cy="2004934"/>
            <a:chOff x="588731" y="1160233"/>
            <a:chExt cx="10746926" cy="2004934"/>
          </a:xfrm>
        </p:grpSpPr>
        <p:grpSp>
          <p:nvGrpSpPr>
            <p:cNvPr id="46" name="Group 18">
              <a:extLst>
                <a:ext uri="{FF2B5EF4-FFF2-40B4-BE49-F238E27FC236}">
                  <a16:creationId xmlns:a16="http://schemas.microsoft.com/office/drawing/2014/main" id="{DAE662E5-CB88-9367-8CC0-BB02004FC608}"/>
                </a:ext>
              </a:extLst>
            </p:cNvPr>
            <p:cNvGrpSpPr/>
            <p:nvPr/>
          </p:nvGrpSpPr>
          <p:grpSpPr>
            <a:xfrm>
              <a:off x="1023985" y="1747037"/>
              <a:ext cx="10311672" cy="1418130"/>
              <a:chOff x="194199" y="8551513"/>
              <a:chExt cx="2339966" cy="277651"/>
            </a:xfrm>
          </p:grpSpPr>
          <p:sp>
            <p:nvSpPr>
              <p:cNvPr id="53" name="Rectangle: Rounded Corners 283">
                <a:extLst>
                  <a:ext uri="{FF2B5EF4-FFF2-40B4-BE49-F238E27FC236}">
                    <a16:creationId xmlns:a16="http://schemas.microsoft.com/office/drawing/2014/main" id="{61C3F3EB-3771-FC08-8F66-7A7F76A66AD4}"/>
                  </a:ext>
                </a:extLst>
              </p:cNvPr>
              <p:cNvSpPr/>
              <p:nvPr/>
            </p:nvSpPr>
            <p:spPr>
              <a:xfrm>
                <a:off x="194199" y="8551513"/>
                <a:ext cx="2339966" cy="277651"/>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4" name="TextBox 291">
                <a:extLst>
                  <a:ext uri="{FF2B5EF4-FFF2-40B4-BE49-F238E27FC236}">
                    <a16:creationId xmlns:a16="http://schemas.microsoft.com/office/drawing/2014/main" id="{4FB6CC9F-A3BF-44DD-49EB-F09196446722}"/>
                  </a:ext>
                </a:extLst>
              </p:cNvPr>
              <p:cNvSpPr txBox="1"/>
              <p:nvPr/>
            </p:nvSpPr>
            <p:spPr>
              <a:xfrm>
                <a:off x="244247" y="8592095"/>
                <a:ext cx="2270127" cy="186802"/>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Hãy xác định vị trí của aluminium trong bảng tuần hoàn và vẽ sơ đồ tạo thành ion aluminium từ nguyên tử aluminium.</a:t>
                </a:r>
                <a:endParaRPr lang="en-US" sz="2800" dirty="0">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7803D624-641E-AF7B-9DE3-5235716E5FF1}"/>
                </a:ext>
              </a:extLst>
            </p:cNvPr>
            <p:cNvGrpSpPr/>
            <p:nvPr/>
          </p:nvGrpSpPr>
          <p:grpSpPr>
            <a:xfrm>
              <a:off x="588731" y="1160233"/>
              <a:ext cx="2531840" cy="670437"/>
              <a:chOff x="3564160" y="577264"/>
              <a:chExt cx="2531840" cy="670437"/>
            </a:xfrm>
          </p:grpSpPr>
          <p:grpSp>
            <p:nvGrpSpPr>
              <p:cNvPr id="48" name="Nhóm 35">
                <a:extLst>
                  <a:ext uri="{FF2B5EF4-FFF2-40B4-BE49-F238E27FC236}">
                    <a16:creationId xmlns:a16="http://schemas.microsoft.com/office/drawing/2014/main" id="{61304605-369F-D72A-C524-15274238BCC5}"/>
                  </a:ext>
                </a:extLst>
              </p:cNvPr>
              <p:cNvGrpSpPr/>
              <p:nvPr/>
            </p:nvGrpSpPr>
            <p:grpSpPr>
              <a:xfrm>
                <a:off x="3564160" y="577264"/>
                <a:ext cx="2531840" cy="670437"/>
                <a:chOff x="4266540" y="389850"/>
                <a:chExt cx="2531840" cy="670437"/>
              </a:xfrm>
            </p:grpSpPr>
            <p:sp>
              <p:nvSpPr>
                <p:cNvPr id="50" name="Rectangle: Rounded Corners 49">
                  <a:extLst>
                    <a:ext uri="{FF2B5EF4-FFF2-40B4-BE49-F238E27FC236}">
                      <a16:creationId xmlns:a16="http://schemas.microsoft.com/office/drawing/2014/main" id="{BCCC0104-09BB-3350-EE87-186C5E48A45B}"/>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1ABFA1BE-5069-EFAC-EDB9-4788B70F3D98}"/>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p:txBody>
            </p:sp>
            <p:sp>
              <p:nvSpPr>
                <p:cNvPr id="52" name="Oval 51">
                  <a:extLst>
                    <a:ext uri="{FF2B5EF4-FFF2-40B4-BE49-F238E27FC236}">
                      <a16:creationId xmlns:a16="http://schemas.microsoft.com/office/drawing/2014/main" id="{B40A4B56-A30F-11AA-E1B7-B621641D3DA5}"/>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49" name="Picture 48">
                <a:extLst>
                  <a:ext uri="{FF2B5EF4-FFF2-40B4-BE49-F238E27FC236}">
                    <a16:creationId xmlns:a16="http://schemas.microsoft.com/office/drawing/2014/main" id="{7DC94762-76DC-9A29-E424-0FDC61366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3" name="Group 12">
            <a:extLst>
              <a:ext uri="{FF2B5EF4-FFF2-40B4-BE49-F238E27FC236}">
                <a16:creationId xmlns:a16="http://schemas.microsoft.com/office/drawing/2014/main" id="{E65A7A29-8B43-2508-D5E1-E835D4957B87}"/>
              </a:ext>
            </a:extLst>
          </p:cNvPr>
          <p:cNvGrpSpPr/>
          <p:nvPr/>
        </p:nvGrpSpPr>
        <p:grpSpPr>
          <a:xfrm>
            <a:off x="3914559" y="1107943"/>
            <a:ext cx="3851919" cy="748559"/>
            <a:chOff x="3914559" y="596502"/>
            <a:chExt cx="3851919" cy="748559"/>
          </a:xfrm>
        </p:grpSpPr>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Chia </a:t>
                  </a:r>
                  <a:r>
                    <a:rPr lang="en-US" sz="2800" b="1" dirty="0" err="1">
                      <a:solidFill>
                        <a:schemeClr val="bg1"/>
                      </a:solidFill>
                      <a:latin typeface="Times New Roman" panose="02020603050405020304" pitchFamily="18" charset="0"/>
                      <a:ea typeface="Times New Roman" panose="02020603050405020304" pitchFamily="18" charset="0"/>
                    </a:rPr>
                    <a:t>lớp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làm</a:t>
                  </a:r>
                  <a:r>
                    <a:rPr lang="en-US" sz="2800" b="1" dirty="0">
                      <a:solidFill>
                        <a:schemeClr val="bg1"/>
                      </a:solidFill>
                      <a:latin typeface="Times New Roman" panose="02020603050405020304" pitchFamily="18" charset="0"/>
                      <a:ea typeface="Times New Roman" panose="02020603050405020304" pitchFamily="18" charset="0"/>
                    </a:rPr>
                    <a:t> 4 </a:t>
                  </a:r>
                  <a:r>
                    <a:rPr lang="en-US" sz="2800" b="1" dirty="0" err="1">
                      <a:solidFill>
                        <a:schemeClr val="bg1"/>
                      </a:solidFill>
                      <a:latin typeface="Times New Roman" panose="02020603050405020304" pitchFamily="18" charset="0"/>
                      <a:ea typeface="Times New Roman" panose="02020603050405020304" pitchFamily="18" charset="0"/>
                    </a:rPr>
                    <a:t>góc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2" name="Picture 11">
              <a:extLst>
                <a:ext uri="{FF2B5EF4-FFF2-40B4-BE49-F238E27FC236}">
                  <a16:creationId xmlns:a16="http://schemas.microsoft.com/office/drawing/2014/main" id="{4482CBBB-03A5-A4D5-8CEF-4C10DC190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sp>
        <p:nvSpPr>
          <p:cNvPr id="19" name="TextBox 18">
            <a:extLst>
              <a:ext uri="{FF2B5EF4-FFF2-40B4-BE49-F238E27FC236}">
                <a16:creationId xmlns:a16="http://schemas.microsoft.com/office/drawing/2014/main" id="{1515A44E-86DC-5F9B-BFE2-FCC8A9446E86}"/>
              </a:ext>
            </a:extLst>
          </p:cNvPr>
          <p:cNvSpPr txBox="1"/>
          <p:nvPr/>
        </p:nvSpPr>
        <p:spPr>
          <a:xfrm>
            <a:off x="3377541" y="2060962"/>
            <a:ext cx="5819354" cy="523220"/>
          </a:xfrm>
          <a:prstGeom prst="rect">
            <a:avLst/>
          </a:prstGeom>
          <a:solidFill>
            <a:srgbClr val="FFFFCC"/>
          </a:solidFill>
        </p:spPr>
        <p:txBody>
          <a:bodyPr wrap="square">
            <a:spAutoFit/>
          </a:bodyPr>
          <a:lstStyle/>
          <a:p>
            <a:r>
              <a:rPr lang="vi-VN" sz="2800" b="1" i="1">
                <a:solidFill>
                  <a:srgbClr val="FF0000"/>
                </a:solidFill>
                <a:effectLst/>
                <a:latin typeface="Times New Roman" panose="02020603050405020304" pitchFamily="18" charset="0"/>
                <a:ea typeface="Times New Roman" panose="02020603050405020304" pitchFamily="18" charset="0"/>
              </a:rPr>
              <a:t>Góc 2: Vẽ sơ đồ tạo thành ion dương </a:t>
            </a:r>
            <a:endParaRPr lang="en-US" sz="2800" dirty="0">
              <a:solidFill>
                <a:srgbClr val="FF0000"/>
              </a:solidFill>
            </a:endParaRPr>
          </a:p>
        </p:txBody>
      </p:sp>
    </p:spTree>
    <p:custDataLst>
      <p:tags r:id="rId1"/>
    </p:custDataLst>
    <p:extLst>
      <p:ext uri="{BB962C8B-B14F-4D97-AF65-F5344CB8AC3E}">
        <p14:creationId xmlns:p14="http://schemas.microsoft.com/office/powerpoint/2010/main" val="37900011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45" name="Group 44">
            <a:extLst>
              <a:ext uri="{FF2B5EF4-FFF2-40B4-BE49-F238E27FC236}">
                <a16:creationId xmlns:a16="http://schemas.microsoft.com/office/drawing/2014/main" id="{FE2C7627-35B3-6244-3B09-C7FA769358A6}"/>
              </a:ext>
            </a:extLst>
          </p:cNvPr>
          <p:cNvGrpSpPr/>
          <p:nvPr/>
        </p:nvGrpSpPr>
        <p:grpSpPr>
          <a:xfrm>
            <a:off x="722537" y="2577693"/>
            <a:ext cx="10746926" cy="2672150"/>
            <a:chOff x="588731" y="1160233"/>
            <a:chExt cx="10746926" cy="2672150"/>
          </a:xfrm>
        </p:grpSpPr>
        <p:grpSp>
          <p:nvGrpSpPr>
            <p:cNvPr id="46" name="Group 18">
              <a:extLst>
                <a:ext uri="{FF2B5EF4-FFF2-40B4-BE49-F238E27FC236}">
                  <a16:creationId xmlns:a16="http://schemas.microsoft.com/office/drawing/2014/main" id="{DAE662E5-CB88-9367-8CC0-BB02004FC608}"/>
                </a:ext>
              </a:extLst>
            </p:cNvPr>
            <p:cNvGrpSpPr/>
            <p:nvPr/>
          </p:nvGrpSpPr>
          <p:grpSpPr>
            <a:xfrm>
              <a:off x="1023985" y="1747042"/>
              <a:ext cx="10311672" cy="2085341"/>
              <a:chOff x="194199" y="8551513"/>
              <a:chExt cx="2339966" cy="408282"/>
            </a:xfrm>
          </p:grpSpPr>
          <p:sp>
            <p:nvSpPr>
              <p:cNvPr id="53" name="Rectangle: Rounded Corners 283">
                <a:extLst>
                  <a:ext uri="{FF2B5EF4-FFF2-40B4-BE49-F238E27FC236}">
                    <a16:creationId xmlns:a16="http://schemas.microsoft.com/office/drawing/2014/main" id="{61C3F3EB-3771-FC08-8F66-7A7F76A66AD4}"/>
                  </a:ext>
                </a:extLst>
              </p:cNvPr>
              <p:cNvSpPr/>
              <p:nvPr/>
            </p:nvSpPr>
            <p:spPr>
              <a:xfrm>
                <a:off x="194199" y="8551513"/>
                <a:ext cx="2339966" cy="408282"/>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4" name="TextBox 291">
                <a:extLst>
                  <a:ext uri="{FF2B5EF4-FFF2-40B4-BE49-F238E27FC236}">
                    <a16:creationId xmlns:a16="http://schemas.microsoft.com/office/drawing/2014/main" id="{4FB6CC9F-A3BF-44DD-49EB-F09196446722}"/>
                  </a:ext>
                </a:extLst>
              </p:cNvPr>
              <p:cNvSpPr txBox="1"/>
              <p:nvPr/>
            </p:nvSpPr>
            <p:spPr>
              <a:xfrm>
                <a:off x="244247" y="8592095"/>
                <a:ext cx="2270127" cy="355526"/>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Quan sát Hình 6.3, em hãy mô tả sự tạo thành ion chloride, ion oxide. Nhận xét về số electron lớp ngoài cùng của các ion này và cho biết sự phân bố electron của 2 ion này giống sự phân bố electron của nguyên tử khí hiếm nào?</a:t>
                </a:r>
                <a:endParaRPr lang="en-US" sz="2800" dirty="0">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7803D624-641E-AF7B-9DE3-5235716E5FF1}"/>
                </a:ext>
              </a:extLst>
            </p:cNvPr>
            <p:cNvGrpSpPr/>
            <p:nvPr/>
          </p:nvGrpSpPr>
          <p:grpSpPr>
            <a:xfrm>
              <a:off x="588731" y="1160233"/>
              <a:ext cx="2531840" cy="670437"/>
              <a:chOff x="3564160" y="577264"/>
              <a:chExt cx="2531840" cy="670437"/>
            </a:xfrm>
          </p:grpSpPr>
          <p:grpSp>
            <p:nvGrpSpPr>
              <p:cNvPr id="48" name="Nhóm 35">
                <a:extLst>
                  <a:ext uri="{FF2B5EF4-FFF2-40B4-BE49-F238E27FC236}">
                    <a16:creationId xmlns:a16="http://schemas.microsoft.com/office/drawing/2014/main" id="{61304605-369F-D72A-C524-15274238BCC5}"/>
                  </a:ext>
                </a:extLst>
              </p:cNvPr>
              <p:cNvGrpSpPr/>
              <p:nvPr/>
            </p:nvGrpSpPr>
            <p:grpSpPr>
              <a:xfrm>
                <a:off x="3564160" y="577264"/>
                <a:ext cx="2531840" cy="670437"/>
                <a:chOff x="4266540" y="389850"/>
                <a:chExt cx="2531840" cy="670437"/>
              </a:xfrm>
            </p:grpSpPr>
            <p:sp>
              <p:nvSpPr>
                <p:cNvPr id="50" name="Rectangle: Rounded Corners 49">
                  <a:extLst>
                    <a:ext uri="{FF2B5EF4-FFF2-40B4-BE49-F238E27FC236}">
                      <a16:creationId xmlns:a16="http://schemas.microsoft.com/office/drawing/2014/main" id="{BCCC0104-09BB-3350-EE87-186C5E48A45B}"/>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1ABFA1BE-5069-EFAC-EDB9-4788B70F3D98}"/>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p:txBody>
            </p:sp>
            <p:sp>
              <p:nvSpPr>
                <p:cNvPr id="52" name="Oval 51">
                  <a:extLst>
                    <a:ext uri="{FF2B5EF4-FFF2-40B4-BE49-F238E27FC236}">
                      <a16:creationId xmlns:a16="http://schemas.microsoft.com/office/drawing/2014/main" id="{B40A4B56-A30F-11AA-E1B7-B621641D3DA5}"/>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49" name="Picture 48">
                <a:extLst>
                  <a:ext uri="{FF2B5EF4-FFF2-40B4-BE49-F238E27FC236}">
                    <a16:creationId xmlns:a16="http://schemas.microsoft.com/office/drawing/2014/main" id="{7DC94762-76DC-9A29-E424-0FDC61366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3" name="Group 12">
            <a:extLst>
              <a:ext uri="{FF2B5EF4-FFF2-40B4-BE49-F238E27FC236}">
                <a16:creationId xmlns:a16="http://schemas.microsoft.com/office/drawing/2014/main" id="{E65A7A29-8B43-2508-D5E1-E835D4957B87}"/>
              </a:ext>
            </a:extLst>
          </p:cNvPr>
          <p:cNvGrpSpPr/>
          <p:nvPr/>
        </p:nvGrpSpPr>
        <p:grpSpPr>
          <a:xfrm>
            <a:off x="3914559" y="890968"/>
            <a:ext cx="3851919" cy="748559"/>
            <a:chOff x="3914559" y="596502"/>
            <a:chExt cx="3851919" cy="748559"/>
          </a:xfrm>
        </p:grpSpPr>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Chia </a:t>
                  </a:r>
                  <a:r>
                    <a:rPr lang="en-US" sz="2800" b="1" dirty="0" err="1">
                      <a:solidFill>
                        <a:schemeClr val="bg1"/>
                      </a:solidFill>
                      <a:latin typeface="Times New Roman" panose="02020603050405020304" pitchFamily="18" charset="0"/>
                      <a:ea typeface="Times New Roman" panose="02020603050405020304" pitchFamily="18" charset="0"/>
                    </a:rPr>
                    <a:t>lớp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làm</a:t>
                  </a:r>
                  <a:r>
                    <a:rPr lang="en-US" sz="2800" b="1" dirty="0">
                      <a:solidFill>
                        <a:schemeClr val="bg1"/>
                      </a:solidFill>
                      <a:latin typeface="Times New Roman" panose="02020603050405020304" pitchFamily="18" charset="0"/>
                      <a:ea typeface="Times New Roman" panose="02020603050405020304" pitchFamily="18" charset="0"/>
                    </a:rPr>
                    <a:t> 4 </a:t>
                  </a:r>
                  <a:r>
                    <a:rPr lang="en-US" sz="2800" b="1" dirty="0" err="1">
                      <a:solidFill>
                        <a:schemeClr val="bg1"/>
                      </a:solidFill>
                      <a:latin typeface="Times New Roman" panose="02020603050405020304" pitchFamily="18" charset="0"/>
                      <a:ea typeface="Times New Roman" panose="02020603050405020304" pitchFamily="18" charset="0"/>
                    </a:rPr>
                    <a:t>góc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2" name="Picture 11">
              <a:extLst>
                <a:ext uri="{FF2B5EF4-FFF2-40B4-BE49-F238E27FC236}">
                  <a16:creationId xmlns:a16="http://schemas.microsoft.com/office/drawing/2014/main" id="{4482CBBB-03A5-A4D5-8CEF-4C10DC190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sp>
        <p:nvSpPr>
          <p:cNvPr id="19" name="TextBox 18">
            <a:extLst>
              <a:ext uri="{FF2B5EF4-FFF2-40B4-BE49-F238E27FC236}">
                <a16:creationId xmlns:a16="http://schemas.microsoft.com/office/drawing/2014/main" id="{1515A44E-86DC-5F9B-BFE2-FCC8A9446E86}"/>
              </a:ext>
            </a:extLst>
          </p:cNvPr>
          <p:cNvSpPr txBox="1"/>
          <p:nvPr/>
        </p:nvSpPr>
        <p:spPr>
          <a:xfrm>
            <a:off x="3377541" y="1843987"/>
            <a:ext cx="5819354" cy="523220"/>
          </a:xfrm>
          <a:prstGeom prst="rect">
            <a:avLst/>
          </a:prstGeom>
          <a:solidFill>
            <a:srgbClr val="FFFFCC"/>
          </a:solidFill>
        </p:spPr>
        <p:txBody>
          <a:bodyPr wrap="square">
            <a:spAutoFit/>
          </a:bodyPr>
          <a:lstStyle/>
          <a:p>
            <a:r>
              <a:rPr lang="vi-VN" sz="2800" b="1" i="1">
                <a:solidFill>
                  <a:srgbClr val="FF0000"/>
                </a:solidFill>
                <a:effectLst/>
                <a:latin typeface="Times New Roman" panose="02020603050405020304" pitchFamily="18" charset="0"/>
                <a:ea typeface="Times New Roman" panose="02020603050405020304" pitchFamily="18" charset="0"/>
              </a:rPr>
              <a:t>Góc 3: Mô tả sự hình thành ion âm </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5497104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A2077C-6D74-60A6-C6CE-27A455D3999C}"/>
              </a:ext>
            </a:extLst>
          </p:cNvPr>
          <p:cNvGrpSpPr/>
          <p:nvPr/>
        </p:nvGrpSpPr>
        <p:grpSpPr>
          <a:xfrm>
            <a:off x="2866890" y="3335018"/>
            <a:ext cx="1511581" cy="1660039"/>
            <a:chOff x="2866890" y="3335018"/>
            <a:chExt cx="1511581" cy="1660039"/>
          </a:xfrm>
        </p:grpSpPr>
        <p:grpSp>
          <p:nvGrpSpPr>
            <p:cNvPr id="8" name="Group 7">
              <a:extLst>
                <a:ext uri="{FF2B5EF4-FFF2-40B4-BE49-F238E27FC236}">
                  <a16:creationId xmlns:a16="http://schemas.microsoft.com/office/drawing/2014/main" id="{2C8227AC-3A23-2082-A4BE-729AD2D80000}"/>
                </a:ext>
              </a:extLst>
            </p:cNvPr>
            <p:cNvGrpSpPr/>
            <p:nvPr/>
          </p:nvGrpSpPr>
          <p:grpSpPr>
            <a:xfrm>
              <a:off x="2866890" y="3335018"/>
              <a:ext cx="1511581" cy="1616231"/>
              <a:chOff x="7632316" y="1602951"/>
              <a:chExt cx="1511581" cy="1616231"/>
            </a:xfrm>
          </p:grpSpPr>
          <p:grpSp>
            <p:nvGrpSpPr>
              <p:cNvPr id="11" name="Group 10">
                <a:extLst>
                  <a:ext uri="{FF2B5EF4-FFF2-40B4-BE49-F238E27FC236}">
                    <a16:creationId xmlns:a16="http://schemas.microsoft.com/office/drawing/2014/main" id="{6B2041CD-C066-81BD-2EB4-36B724E37387}"/>
                  </a:ext>
                </a:extLst>
              </p:cNvPr>
              <p:cNvGrpSpPr/>
              <p:nvPr/>
            </p:nvGrpSpPr>
            <p:grpSpPr>
              <a:xfrm>
                <a:off x="7632316" y="1703378"/>
                <a:ext cx="1511581" cy="1515804"/>
                <a:chOff x="5411388" y="3532943"/>
                <a:chExt cx="1511581" cy="1515804"/>
              </a:xfrm>
            </p:grpSpPr>
            <p:sp>
              <p:nvSpPr>
                <p:cNvPr id="18" name="Flowchart: Connector 17">
                  <a:extLst>
                    <a:ext uri="{FF2B5EF4-FFF2-40B4-BE49-F238E27FC236}">
                      <a16:creationId xmlns:a16="http://schemas.microsoft.com/office/drawing/2014/main" id="{69FBF4AD-D4F1-027E-EF9E-6A6A18115370}"/>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7" name="Group 16">
                  <a:extLst>
                    <a:ext uri="{FF2B5EF4-FFF2-40B4-BE49-F238E27FC236}">
                      <a16:creationId xmlns:a16="http://schemas.microsoft.com/office/drawing/2014/main" id="{61DE51D9-F876-2D01-07BD-77BF04AA6416}"/>
                    </a:ext>
                  </a:extLst>
                </p:cNvPr>
                <p:cNvGrpSpPr/>
                <p:nvPr/>
              </p:nvGrpSpPr>
              <p:grpSpPr>
                <a:xfrm>
                  <a:off x="5411388" y="3718379"/>
                  <a:ext cx="1361559" cy="1145402"/>
                  <a:chOff x="3188509" y="2250955"/>
                  <a:chExt cx="1361559" cy="1145402"/>
                </a:xfrm>
              </p:grpSpPr>
              <p:sp>
                <p:nvSpPr>
                  <p:cNvPr id="19" name="Flowchart: Connector 18">
                    <a:extLst>
                      <a:ext uri="{FF2B5EF4-FFF2-40B4-BE49-F238E27FC236}">
                        <a16:creationId xmlns:a16="http://schemas.microsoft.com/office/drawing/2014/main" id="{885549F8-6A5D-DCD6-E1A4-C45DF7073EC8}"/>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Times New Roman" panose="02020603050405020304" pitchFamily="18" charset="0"/>
                      </a:rPr>
                      <a:t>+ 8</a:t>
                    </a:r>
                  </a:p>
                </p:txBody>
              </p:sp>
              <p:sp>
                <p:nvSpPr>
                  <p:cNvPr id="20" name="Flowchart: Connector 19">
                    <a:extLst>
                      <a:ext uri="{FF2B5EF4-FFF2-40B4-BE49-F238E27FC236}">
                        <a16:creationId xmlns:a16="http://schemas.microsoft.com/office/drawing/2014/main" id="{3678B663-A383-616D-5548-965D4CDE40E0}"/>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21" name="Flowchart: Connector 20">
                    <a:extLst>
                      <a:ext uri="{FF2B5EF4-FFF2-40B4-BE49-F238E27FC236}">
                        <a16:creationId xmlns:a16="http://schemas.microsoft.com/office/drawing/2014/main" id="{4A627504-BEDC-CC97-B961-2267627B07B9}"/>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sp>
            <p:nvSpPr>
              <p:cNvPr id="12" name="Flowchart: Connector 11">
                <a:extLst>
                  <a:ext uri="{FF2B5EF4-FFF2-40B4-BE49-F238E27FC236}">
                    <a16:creationId xmlns:a16="http://schemas.microsoft.com/office/drawing/2014/main" id="{5E71835E-C0C1-85F0-7A76-EA74AC0DA684}"/>
                  </a:ext>
                </a:extLst>
              </p:cNvPr>
              <p:cNvSpPr/>
              <p:nvPr/>
            </p:nvSpPr>
            <p:spPr>
              <a:xfrm>
                <a:off x="7695908" y="197640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 name="Flowchart: Connector 12">
                <a:extLst>
                  <a:ext uri="{FF2B5EF4-FFF2-40B4-BE49-F238E27FC236}">
                    <a16:creationId xmlns:a16="http://schemas.microsoft.com/office/drawing/2014/main" id="{DA134B3F-AA64-F61C-A5D5-0307F0053D37}"/>
                  </a:ext>
                </a:extLst>
              </p:cNvPr>
              <p:cNvSpPr/>
              <p:nvPr/>
            </p:nvSpPr>
            <p:spPr>
              <a:xfrm>
                <a:off x="8401676" y="160295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 name="Flowchart: Connector 13">
                <a:extLst>
                  <a:ext uri="{FF2B5EF4-FFF2-40B4-BE49-F238E27FC236}">
                    <a16:creationId xmlns:a16="http://schemas.microsoft.com/office/drawing/2014/main" id="{4E25C616-340B-DA8D-070A-2D8A6C8B171E}"/>
                  </a:ext>
                </a:extLst>
              </p:cNvPr>
              <p:cNvSpPr/>
              <p:nvPr/>
            </p:nvSpPr>
            <p:spPr>
              <a:xfrm>
                <a:off x="8966963" y="280377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5" name="Flowchart: Connector 14">
                <a:extLst>
                  <a:ext uri="{FF2B5EF4-FFF2-40B4-BE49-F238E27FC236}">
                    <a16:creationId xmlns:a16="http://schemas.microsoft.com/office/drawing/2014/main" id="{E07D6033-EC2D-3013-E649-EDCC9F39B6DE}"/>
                  </a:ext>
                </a:extLst>
              </p:cNvPr>
              <p:cNvSpPr/>
              <p:nvPr/>
            </p:nvSpPr>
            <p:spPr>
              <a:xfrm>
                <a:off x="8991572" y="204563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6" name="Flowchart: Connector 15">
                <a:extLst>
                  <a:ext uri="{FF2B5EF4-FFF2-40B4-BE49-F238E27FC236}">
                    <a16:creationId xmlns:a16="http://schemas.microsoft.com/office/drawing/2014/main" id="{45019837-740F-23F8-B162-511FFBDC6B51}"/>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9" name="Flowchart: Connector 8">
              <a:extLst>
                <a:ext uri="{FF2B5EF4-FFF2-40B4-BE49-F238E27FC236}">
                  <a16:creationId xmlns:a16="http://schemas.microsoft.com/office/drawing/2014/main" id="{812EDD74-0C65-8898-8E51-5B54328ED0CD}"/>
                </a:ext>
              </a:extLst>
            </p:cNvPr>
            <p:cNvSpPr/>
            <p:nvPr/>
          </p:nvSpPr>
          <p:spPr>
            <a:xfrm>
              <a:off x="3573053" y="348735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 name="Flowchart: Connector 9">
              <a:extLst>
                <a:ext uri="{FF2B5EF4-FFF2-40B4-BE49-F238E27FC236}">
                  <a16:creationId xmlns:a16="http://schemas.microsoft.com/office/drawing/2014/main" id="{3CC83FDE-2585-1165-5ABD-7F55B1A774AC}"/>
                </a:ext>
              </a:extLst>
            </p:cNvPr>
            <p:cNvSpPr/>
            <p:nvPr/>
          </p:nvSpPr>
          <p:spPr>
            <a:xfrm>
              <a:off x="3509700" y="485658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2" name="Arrow: Right 1">
            <a:extLst>
              <a:ext uri="{FF2B5EF4-FFF2-40B4-BE49-F238E27FC236}">
                <a16:creationId xmlns:a16="http://schemas.microsoft.com/office/drawing/2014/main" id="{CAD8C3C8-28E5-4FD4-8806-EABA4D69FDA0}"/>
              </a:ext>
            </a:extLst>
          </p:cNvPr>
          <p:cNvSpPr/>
          <p:nvPr/>
        </p:nvSpPr>
        <p:spPr>
          <a:xfrm>
            <a:off x="6471235" y="1393073"/>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latin typeface="Times New Roman" panose="02020603050405020304" pitchFamily="18" charset="0"/>
            </a:endParaRPr>
          </a:p>
        </p:txBody>
      </p:sp>
      <p:sp>
        <p:nvSpPr>
          <p:cNvPr id="3" name="TextBox 2">
            <a:extLst>
              <a:ext uri="{FF2B5EF4-FFF2-40B4-BE49-F238E27FC236}">
                <a16:creationId xmlns:a16="http://schemas.microsoft.com/office/drawing/2014/main" id="{921AB168-7E3A-8FA0-7783-FABF7EE4B5B8}"/>
              </a:ext>
            </a:extLst>
          </p:cNvPr>
          <p:cNvSpPr txBox="1"/>
          <p:nvPr/>
        </p:nvSpPr>
        <p:spPr>
          <a:xfrm>
            <a:off x="4772426" y="1293134"/>
            <a:ext cx="1272208" cy="646331"/>
          </a:xfrm>
          <a:prstGeom prst="rect">
            <a:avLst/>
          </a:prstGeom>
          <a:noFill/>
        </p:spPr>
        <p:txBody>
          <a:bodyPr wrap="square" rtlCol="0">
            <a:spAutoFit/>
          </a:bodyPr>
          <a:lstStyle/>
          <a:p>
            <a:r>
              <a:rPr lang="vi-VN" sz="3600" dirty="0">
                <a:latin typeface="Times New Roman" panose="02020603050405020304" pitchFamily="18" charset="0"/>
              </a:rPr>
              <a:t>+ 1 e</a:t>
            </a:r>
          </a:p>
        </p:txBody>
      </p:sp>
      <p:sp>
        <p:nvSpPr>
          <p:cNvPr id="4" name="TextBox 3">
            <a:extLst>
              <a:ext uri="{FF2B5EF4-FFF2-40B4-BE49-F238E27FC236}">
                <a16:creationId xmlns:a16="http://schemas.microsoft.com/office/drawing/2014/main" id="{F87AC028-42C7-37BB-473D-D538CC2418C9}"/>
              </a:ext>
            </a:extLst>
          </p:cNvPr>
          <p:cNvSpPr txBox="1"/>
          <p:nvPr/>
        </p:nvSpPr>
        <p:spPr>
          <a:xfrm>
            <a:off x="1945093" y="2582711"/>
            <a:ext cx="3875891"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Nguyên tử chlorine (Cl)</a:t>
            </a:r>
          </a:p>
        </p:txBody>
      </p:sp>
      <p:sp>
        <p:nvSpPr>
          <p:cNvPr id="5" name="TextBox 4">
            <a:extLst>
              <a:ext uri="{FF2B5EF4-FFF2-40B4-BE49-F238E27FC236}">
                <a16:creationId xmlns:a16="http://schemas.microsoft.com/office/drawing/2014/main" id="{5DDDDCE9-6C86-F2C4-343A-7267BC264232}"/>
              </a:ext>
            </a:extLst>
          </p:cNvPr>
          <p:cNvSpPr txBox="1"/>
          <p:nvPr/>
        </p:nvSpPr>
        <p:spPr>
          <a:xfrm>
            <a:off x="7944193" y="2495236"/>
            <a:ext cx="3528544"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Ion </a:t>
            </a:r>
            <a:r>
              <a:rPr lang="vi-VN" altLang="zh-CN" sz="2800" dirty="0">
                <a:solidFill>
                  <a:schemeClr val="tx1">
                    <a:lumMod val="65000"/>
                    <a:lumOff val="35000"/>
                  </a:schemeClr>
                </a:solidFill>
                <a:latin typeface="Times New Roman" panose="02020603050405020304" pitchFamily="18" charset="0"/>
                <a:ea typeface="汉标中黑体" panose="02010601030101010101" charset="-122"/>
                <a:cs typeface="Times New Roman" panose="02020603050405020304" pitchFamily="18" charset="0"/>
                <a:sym typeface="+mn-lt"/>
              </a:rPr>
              <a:t>c</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mn-lt"/>
              </a:rPr>
              <a:t>hloride</a:t>
            </a:r>
            <a:r>
              <a:rPr lang="vi-VN" sz="2800" i="1" dirty="0">
                <a:solidFill>
                  <a:srgbClr val="7030A0"/>
                </a:solidFill>
                <a:latin typeface="Times New Roman" panose="02020603050405020304" pitchFamily="18" charset="0"/>
              </a:rPr>
              <a:t> (Cl</a:t>
            </a:r>
            <a:r>
              <a:rPr lang="vi-VN" sz="2800" i="1" baseline="30000" dirty="0">
                <a:solidFill>
                  <a:srgbClr val="7030A0"/>
                </a:solidFill>
                <a:latin typeface="Times New Roman" panose="02020603050405020304" pitchFamily="18" charset="0"/>
              </a:rPr>
              <a:t>-</a:t>
            </a:r>
            <a:r>
              <a:rPr lang="vi-VN" sz="2800" i="1" dirty="0">
                <a:solidFill>
                  <a:srgbClr val="7030A0"/>
                </a:solidFill>
                <a:latin typeface="Times New Roman" panose="02020603050405020304" pitchFamily="18" charset="0"/>
              </a:rPr>
              <a:t>)</a:t>
            </a:r>
          </a:p>
        </p:txBody>
      </p:sp>
      <p:sp>
        <p:nvSpPr>
          <p:cNvPr id="6" name="TextBox 5">
            <a:extLst>
              <a:ext uri="{FF2B5EF4-FFF2-40B4-BE49-F238E27FC236}">
                <a16:creationId xmlns:a16="http://schemas.microsoft.com/office/drawing/2014/main" id="{6FBE7EC7-A489-9E79-64EE-9B9EE0DDF06B}"/>
              </a:ext>
            </a:extLst>
          </p:cNvPr>
          <p:cNvSpPr txBox="1"/>
          <p:nvPr/>
        </p:nvSpPr>
        <p:spPr>
          <a:xfrm>
            <a:off x="1470491" y="1189663"/>
            <a:ext cx="707439" cy="584775"/>
          </a:xfrm>
          <a:prstGeom prst="rect">
            <a:avLst/>
          </a:prstGeom>
          <a:noFill/>
        </p:spPr>
        <p:txBody>
          <a:bodyPr wrap="square" rtlCol="0">
            <a:spAutoFit/>
          </a:bodyPr>
          <a:lstStyle/>
          <a:p>
            <a:r>
              <a:rPr lang="vi-VN" sz="3200" dirty="0">
                <a:latin typeface="Times New Roman" panose="02020603050405020304" pitchFamily="18" charset="0"/>
              </a:rPr>
              <a:t>a.</a:t>
            </a:r>
          </a:p>
        </p:txBody>
      </p:sp>
      <p:sp>
        <p:nvSpPr>
          <p:cNvPr id="22" name="Arrow: Right 21">
            <a:extLst>
              <a:ext uri="{FF2B5EF4-FFF2-40B4-BE49-F238E27FC236}">
                <a16:creationId xmlns:a16="http://schemas.microsoft.com/office/drawing/2014/main" id="{4384D870-B0B9-A6EF-88D0-E01559C28199}"/>
              </a:ext>
            </a:extLst>
          </p:cNvPr>
          <p:cNvSpPr/>
          <p:nvPr/>
        </p:nvSpPr>
        <p:spPr>
          <a:xfrm>
            <a:off x="6386021" y="3886709"/>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latin typeface="Times New Roman" panose="02020603050405020304" pitchFamily="18" charset="0"/>
            </a:endParaRPr>
          </a:p>
        </p:txBody>
      </p:sp>
      <p:sp>
        <p:nvSpPr>
          <p:cNvPr id="23" name="TextBox 22">
            <a:extLst>
              <a:ext uri="{FF2B5EF4-FFF2-40B4-BE49-F238E27FC236}">
                <a16:creationId xmlns:a16="http://schemas.microsoft.com/office/drawing/2014/main" id="{2C3A68DC-CD85-29C5-4ADA-9B9DC58DA02F}"/>
              </a:ext>
            </a:extLst>
          </p:cNvPr>
          <p:cNvSpPr txBox="1"/>
          <p:nvPr/>
        </p:nvSpPr>
        <p:spPr>
          <a:xfrm>
            <a:off x="4753397" y="3775348"/>
            <a:ext cx="1272208" cy="646331"/>
          </a:xfrm>
          <a:prstGeom prst="rect">
            <a:avLst/>
          </a:prstGeom>
          <a:noFill/>
        </p:spPr>
        <p:txBody>
          <a:bodyPr wrap="square" rtlCol="0">
            <a:spAutoFit/>
          </a:bodyPr>
          <a:lstStyle/>
          <a:p>
            <a:r>
              <a:rPr lang="vi-VN" sz="3600" dirty="0">
                <a:latin typeface="Times New Roman" panose="02020603050405020304" pitchFamily="18" charset="0"/>
              </a:rPr>
              <a:t>+ 2 e</a:t>
            </a:r>
          </a:p>
        </p:txBody>
      </p:sp>
      <p:sp>
        <p:nvSpPr>
          <p:cNvPr id="24" name="TextBox 23">
            <a:extLst>
              <a:ext uri="{FF2B5EF4-FFF2-40B4-BE49-F238E27FC236}">
                <a16:creationId xmlns:a16="http://schemas.microsoft.com/office/drawing/2014/main" id="{54A4A248-9278-EB0C-BB0B-EC7CF011A245}"/>
              </a:ext>
            </a:extLst>
          </p:cNvPr>
          <p:cNvSpPr txBox="1"/>
          <p:nvPr/>
        </p:nvSpPr>
        <p:spPr>
          <a:xfrm>
            <a:off x="2010271" y="5134799"/>
            <a:ext cx="4284811"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Nguyên tử </a:t>
            </a:r>
            <a:r>
              <a:rPr lang="vi-V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mn-lt"/>
              </a:rPr>
              <a:t>oxygen</a:t>
            </a:r>
            <a:r>
              <a:rPr lang="vi-VN" sz="2800" i="1" dirty="0">
                <a:solidFill>
                  <a:srgbClr val="7030A0"/>
                </a:solidFill>
                <a:latin typeface="Times New Roman" panose="02020603050405020304" pitchFamily="18" charset="0"/>
              </a:rPr>
              <a:t> (O)</a:t>
            </a:r>
          </a:p>
        </p:txBody>
      </p:sp>
      <p:sp>
        <p:nvSpPr>
          <p:cNvPr id="25" name="TextBox 24">
            <a:extLst>
              <a:ext uri="{FF2B5EF4-FFF2-40B4-BE49-F238E27FC236}">
                <a16:creationId xmlns:a16="http://schemas.microsoft.com/office/drawing/2014/main" id="{31538DE2-BC13-BFC9-9F5E-1364E9724134}"/>
              </a:ext>
            </a:extLst>
          </p:cNvPr>
          <p:cNvSpPr txBox="1"/>
          <p:nvPr/>
        </p:nvSpPr>
        <p:spPr>
          <a:xfrm>
            <a:off x="8032977" y="4965695"/>
            <a:ext cx="3528544"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Ion </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mn-lt"/>
              </a:rPr>
              <a:t>oxide</a:t>
            </a:r>
            <a:r>
              <a:rPr lang="vi-VN" sz="2800" i="1" dirty="0">
                <a:solidFill>
                  <a:srgbClr val="7030A0"/>
                </a:solidFill>
                <a:latin typeface="Times New Roman" panose="02020603050405020304" pitchFamily="18" charset="0"/>
              </a:rPr>
              <a:t> (O</a:t>
            </a:r>
            <a:r>
              <a:rPr lang="vi-VN" sz="2800" i="1" baseline="30000" dirty="0">
                <a:solidFill>
                  <a:srgbClr val="7030A0"/>
                </a:solidFill>
                <a:latin typeface="Times New Roman" panose="02020603050405020304" pitchFamily="18" charset="0"/>
              </a:rPr>
              <a:t>2-</a:t>
            </a:r>
            <a:r>
              <a:rPr lang="vi-VN" sz="2800" i="1" dirty="0">
                <a:solidFill>
                  <a:srgbClr val="7030A0"/>
                </a:solidFill>
                <a:latin typeface="Times New Roman" panose="02020603050405020304" pitchFamily="18" charset="0"/>
              </a:rPr>
              <a:t>)</a:t>
            </a:r>
          </a:p>
        </p:txBody>
      </p:sp>
      <p:sp>
        <p:nvSpPr>
          <p:cNvPr id="26" name="TextBox 25">
            <a:extLst>
              <a:ext uri="{FF2B5EF4-FFF2-40B4-BE49-F238E27FC236}">
                <a16:creationId xmlns:a16="http://schemas.microsoft.com/office/drawing/2014/main" id="{38BA1336-A958-B18C-CF62-93B84817B40D}"/>
              </a:ext>
            </a:extLst>
          </p:cNvPr>
          <p:cNvSpPr txBox="1"/>
          <p:nvPr/>
        </p:nvSpPr>
        <p:spPr>
          <a:xfrm>
            <a:off x="1492579" y="3857947"/>
            <a:ext cx="707439" cy="584775"/>
          </a:xfrm>
          <a:prstGeom prst="rect">
            <a:avLst/>
          </a:prstGeom>
          <a:noFill/>
        </p:spPr>
        <p:txBody>
          <a:bodyPr wrap="square" rtlCol="0">
            <a:spAutoFit/>
          </a:bodyPr>
          <a:lstStyle/>
          <a:p>
            <a:r>
              <a:rPr lang="vi-VN" sz="3200" dirty="0">
                <a:latin typeface="Times New Roman" panose="02020603050405020304" pitchFamily="18" charset="0"/>
              </a:rPr>
              <a:t>b.</a:t>
            </a:r>
          </a:p>
        </p:txBody>
      </p:sp>
      <p:sp>
        <p:nvSpPr>
          <p:cNvPr id="27" name="TextBox 26">
            <a:extLst>
              <a:ext uri="{FF2B5EF4-FFF2-40B4-BE49-F238E27FC236}">
                <a16:creationId xmlns:a16="http://schemas.microsoft.com/office/drawing/2014/main" id="{1E994AD1-2A7C-1B0E-C40D-584334D1B5C7}"/>
              </a:ext>
            </a:extLst>
          </p:cNvPr>
          <p:cNvSpPr txBox="1"/>
          <p:nvPr/>
        </p:nvSpPr>
        <p:spPr>
          <a:xfrm>
            <a:off x="772757" y="5606776"/>
            <a:ext cx="10689521" cy="612732"/>
          </a:xfrm>
          <a:prstGeom prst="rect">
            <a:avLst/>
          </a:prstGeom>
          <a:noFill/>
        </p:spPr>
        <p:txBody>
          <a:bodyPr wrap="square">
            <a:spAutoFit/>
          </a:bodyPr>
          <a:lstStyle/>
          <a:p>
            <a:pPr algn="ctr">
              <a:lnSpc>
                <a:spcPct val="135000"/>
              </a:lnSpc>
            </a:pPr>
            <a:r>
              <a:rPr lang="vi-VN" sz="2800" i="1" dirty="0">
                <a:solidFill>
                  <a:srgbClr val="378DED"/>
                </a:solidFill>
                <a:effectLst/>
                <a:latin typeface="Times New Roman" panose="02020603050405020304" pitchFamily="18" charset="0"/>
                <a:ea typeface="Times New Roman" panose="02020603050405020304" pitchFamily="18" charset="0"/>
              </a:rPr>
              <a:t>Hình 6.3. Sơ đồ tạo thành ion </a:t>
            </a:r>
            <a:r>
              <a:rPr lang="vi-VN" sz="2800" i="1" dirty="0">
                <a:solidFill>
                  <a:srgbClr val="378DED"/>
                </a:solidFill>
                <a:latin typeface="Times New Roman" panose="02020603050405020304" pitchFamily="18" charset="0"/>
                <a:ea typeface="Times New Roman" panose="02020603050405020304" pitchFamily="18" charset="0"/>
              </a:rPr>
              <a:t>âm</a:t>
            </a:r>
            <a:r>
              <a:rPr lang="vi-VN" sz="2800" i="1" dirty="0">
                <a:solidFill>
                  <a:srgbClr val="378DED"/>
                </a:solidFill>
                <a:effectLst/>
                <a:latin typeface="Times New Roman" panose="02020603050405020304" pitchFamily="18" charset="0"/>
                <a:ea typeface="Times New Roman" panose="02020603050405020304" pitchFamily="18" charset="0"/>
              </a:rPr>
              <a:t> của chlorine (a) và </a:t>
            </a:r>
            <a:r>
              <a:rPr lang="vi-VN" sz="2800" i="1" dirty="0">
                <a:solidFill>
                  <a:srgbClr val="378DED"/>
                </a:solidFill>
                <a:latin typeface="Times New Roman" panose="02020603050405020304" pitchFamily="18" charset="0"/>
                <a:ea typeface="Times New Roman" panose="02020603050405020304" pitchFamily="18" charset="0"/>
              </a:rPr>
              <a:t>oxygen</a:t>
            </a:r>
            <a:r>
              <a:rPr lang="vi-VN" sz="2800" i="1" dirty="0">
                <a:solidFill>
                  <a:srgbClr val="378DED"/>
                </a:solidFill>
                <a:effectLst/>
                <a:latin typeface="Times New Roman" panose="02020603050405020304" pitchFamily="18" charset="0"/>
                <a:ea typeface="Times New Roman" panose="02020603050405020304" pitchFamily="18" charset="0"/>
              </a:rPr>
              <a:t> (b)</a:t>
            </a:r>
          </a:p>
        </p:txBody>
      </p:sp>
      <p:grpSp>
        <p:nvGrpSpPr>
          <p:cNvPr id="28" name="Group 27">
            <a:extLst>
              <a:ext uri="{FF2B5EF4-FFF2-40B4-BE49-F238E27FC236}">
                <a16:creationId xmlns:a16="http://schemas.microsoft.com/office/drawing/2014/main" id="{B7E269D3-47F7-8F75-4E80-6786FC44A8AA}"/>
              </a:ext>
            </a:extLst>
          </p:cNvPr>
          <p:cNvGrpSpPr/>
          <p:nvPr/>
        </p:nvGrpSpPr>
        <p:grpSpPr>
          <a:xfrm>
            <a:off x="2577608" y="508568"/>
            <a:ext cx="1977304" cy="2015080"/>
            <a:chOff x="2971891" y="508568"/>
            <a:chExt cx="1977304" cy="2015080"/>
          </a:xfrm>
        </p:grpSpPr>
        <p:grpSp>
          <p:nvGrpSpPr>
            <p:cNvPr id="29" name="Group 28">
              <a:extLst>
                <a:ext uri="{FF2B5EF4-FFF2-40B4-BE49-F238E27FC236}">
                  <a16:creationId xmlns:a16="http://schemas.microsoft.com/office/drawing/2014/main" id="{9521762E-450F-B6C7-90E7-86518ABE9B9B}"/>
                </a:ext>
              </a:extLst>
            </p:cNvPr>
            <p:cNvGrpSpPr/>
            <p:nvPr/>
          </p:nvGrpSpPr>
          <p:grpSpPr>
            <a:xfrm>
              <a:off x="2971891" y="508568"/>
              <a:ext cx="1946713" cy="1945845"/>
              <a:chOff x="7411118" y="1475977"/>
              <a:chExt cx="1946713" cy="1945845"/>
            </a:xfrm>
          </p:grpSpPr>
          <p:grpSp>
            <p:nvGrpSpPr>
              <p:cNvPr id="38" name="Group 37">
                <a:extLst>
                  <a:ext uri="{FF2B5EF4-FFF2-40B4-BE49-F238E27FC236}">
                    <a16:creationId xmlns:a16="http://schemas.microsoft.com/office/drawing/2014/main" id="{A64D8B65-556D-D6C3-706F-E7CFF78A1102}"/>
                  </a:ext>
                </a:extLst>
              </p:cNvPr>
              <p:cNvGrpSpPr/>
              <p:nvPr/>
            </p:nvGrpSpPr>
            <p:grpSpPr>
              <a:xfrm>
                <a:off x="7632316" y="1475977"/>
                <a:ext cx="1511581" cy="1743205"/>
                <a:chOff x="5411388" y="3305542"/>
                <a:chExt cx="1511581" cy="1743205"/>
              </a:xfrm>
            </p:grpSpPr>
            <p:sp>
              <p:nvSpPr>
                <p:cNvPr id="47" name="Flowchart: Connector 46">
                  <a:extLst>
                    <a:ext uri="{FF2B5EF4-FFF2-40B4-BE49-F238E27FC236}">
                      <a16:creationId xmlns:a16="http://schemas.microsoft.com/office/drawing/2014/main" id="{02EC28EF-E43D-538A-8A53-4DB74A44E46E}"/>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46" name="Group 45">
                  <a:extLst>
                    <a:ext uri="{FF2B5EF4-FFF2-40B4-BE49-F238E27FC236}">
                      <a16:creationId xmlns:a16="http://schemas.microsoft.com/office/drawing/2014/main" id="{E9388D66-B423-9AC2-4A1F-006B572263A0}"/>
                    </a:ext>
                  </a:extLst>
                </p:cNvPr>
                <p:cNvGrpSpPr/>
                <p:nvPr/>
              </p:nvGrpSpPr>
              <p:grpSpPr>
                <a:xfrm>
                  <a:off x="5411388" y="3718379"/>
                  <a:ext cx="1361559" cy="1330368"/>
                  <a:chOff x="3188509" y="2250955"/>
                  <a:chExt cx="1361559" cy="1330368"/>
                </a:xfrm>
              </p:grpSpPr>
              <p:sp>
                <p:nvSpPr>
                  <p:cNvPr id="49" name="Flowchart: Connector 48">
                    <a:extLst>
                      <a:ext uri="{FF2B5EF4-FFF2-40B4-BE49-F238E27FC236}">
                        <a16:creationId xmlns:a16="http://schemas.microsoft.com/office/drawing/2014/main" id="{41BCB426-F156-AD41-3EF5-34D9104043ED}"/>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50" name="Flowchart: Connector 49">
                    <a:extLst>
                      <a:ext uri="{FF2B5EF4-FFF2-40B4-BE49-F238E27FC236}">
                        <a16:creationId xmlns:a16="http://schemas.microsoft.com/office/drawing/2014/main" id="{ED5595F6-0456-C8B0-32C9-F85D6124B697}"/>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51" name="Flowchart: Connector 50">
                    <a:extLst>
                      <a:ext uri="{FF2B5EF4-FFF2-40B4-BE49-F238E27FC236}">
                        <a16:creationId xmlns:a16="http://schemas.microsoft.com/office/drawing/2014/main" id="{AB44D682-E340-E233-1019-4546D1681F6C}"/>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52" name="Flowchart: Connector 51">
                    <a:extLst>
                      <a:ext uri="{FF2B5EF4-FFF2-40B4-BE49-F238E27FC236}">
                        <a16:creationId xmlns:a16="http://schemas.microsoft.com/office/drawing/2014/main" id="{6895E66E-8B70-5056-0D5E-513EEE3192D5}"/>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48" name="Flowchart: Connector 47">
                  <a:extLst>
                    <a:ext uri="{FF2B5EF4-FFF2-40B4-BE49-F238E27FC236}">
                      <a16:creationId xmlns:a16="http://schemas.microsoft.com/office/drawing/2014/main" id="{E14965FE-2292-3D28-8CC7-79CB68C162EA}"/>
                    </a:ext>
                  </a:extLst>
                </p:cNvPr>
                <p:cNvSpPr/>
                <p:nvPr/>
              </p:nvSpPr>
              <p:spPr>
                <a:xfrm>
                  <a:off x="6029464" y="330554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39" name="Flowchart: Connector 38">
                <a:extLst>
                  <a:ext uri="{FF2B5EF4-FFF2-40B4-BE49-F238E27FC236}">
                    <a16:creationId xmlns:a16="http://schemas.microsoft.com/office/drawing/2014/main" id="{DF5F795C-7E64-DD48-26BB-E9119877BCC4}"/>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40" name="Flowchart: Connector 39">
                <a:extLst>
                  <a:ext uri="{FF2B5EF4-FFF2-40B4-BE49-F238E27FC236}">
                    <a16:creationId xmlns:a16="http://schemas.microsoft.com/office/drawing/2014/main" id="{9013BF0C-D1F6-C052-5E8A-BF738C94286E}"/>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1" name="Flowchart: Connector 40">
                <a:extLst>
                  <a:ext uri="{FF2B5EF4-FFF2-40B4-BE49-F238E27FC236}">
                    <a16:creationId xmlns:a16="http://schemas.microsoft.com/office/drawing/2014/main" id="{F3C95DB5-9328-EA33-2719-E8618BA75CFE}"/>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2" name="Flowchart: Connector 41">
                <a:extLst>
                  <a:ext uri="{FF2B5EF4-FFF2-40B4-BE49-F238E27FC236}">
                    <a16:creationId xmlns:a16="http://schemas.microsoft.com/office/drawing/2014/main" id="{214D07CC-1260-09B9-FA21-53A109BC9C6E}"/>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3" name="Flowchart: Connector 42">
                <a:extLst>
                  <a:ext uri="{FF2B5EF4-FFF2-40B4-BE49-F238E27FC236}">
                    <a16:creationId xmlns:a16="http://schemas.microsoft.com/office/drawing/2014/main" id="{F33A2E6D-BDC1-F395-E30E-9714539407F8}"/>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4" name="Flowchart: Connector 43">
                <a:extLst>
                  <a:ext uri="{FF2B5EF4-FFF2-40B4-BE49-F238E27FC236}">
                    <a16:creationId xmlns:a16="http://schemas.microsoft.com/office/drawing/2014/main" id="{B138DCBD-D39C-2BFE-1184-DA4CAA67CC44}"/>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5" name="Flowchart: Connector 44">
                <a:extLst>
                  <a:ext uri="{FF2B5EF4-FFF2-40B4-BE49-F238E27FC236}">
                    <a16:creationId xmlns:a16="http://schemas.microsoft.com/office/drawing/2014/main" id="{B1997B75-4642-BB9D-7AC0-AAA4E696FB9A}"/>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30" name="Flowchart: Connector 29">
              <a:extLst>
                <a:ext uri="{FF2B5EF4-FFF2-40B4-BE49-F238E27FC236}">
                  <a16:creationId xmlns:a16="http://schemas.microsoft.com/office/drawing/2014/main" id="{1A54AA2A-87A5-18B1-1DA4-66C052F9DC25}"/>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1" name="Flowchart: Connector 30">
              <a:extLst>
                <a:ext uri="{FF2B5EF4-FFF2-40B4-BE49-F238E27FC236}">
                  <a16:creationId xmlns:a16="http://schemas.microsoft.com/office/drawing/2014/main" id="{3555E945-8906-7FF4-8A4F-DA7689C5EFD2}"/>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2" name="Flowchart: Connector 31">
              <a:extLst>
                <a:ext uri="{FF2B5EF4-FFF2-40B4-BE49-F238E27FC236}">
                  <a16:creationId xmlns:a16="http://schemas.microsoft.com/office/drawing/2014/main" id="{6A9D22E7-B78D-7CD8-5096-2EC7F3BE5D9D}"/>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3" name="Flowchart: Connector 32">
              <a:extLst>
                <a:ext uri="{FF2B5EF4-FFF2-40B4-BE49-F238E27FC236}">
                  <a16:creationId xmlns:a16="http://schemas.microsoft.com/office/drawing/2014/main" id="{472536EC-DD8D-01E1-A67D-D41BC84C12FC}"/>
                </a:ext>
              </a:extLst>
            </p:cNvPr>
            <p:cNvSpPr/>
            <p:nvPr/>
          </p:nvSpPr>
          <p:spPr>
            <a:xfrm>
              <a:off x="2984307" y="10854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4" name="Flowchart: Connector 33">
              <a:extLst>
                <a:ext uri="{FF2B5EF4-FFF2-40B4-BE49-F238E27FC236}">
                  <a16:creationId xmlns:a16="http://schemas.microsoft.com/office/drawing/2014/main" id="{4FFC001F-CF0D-C797-1BE5-D0A3AB7DAC36}"/>
                </a:ext>
              </a:extLst>
            </p:cNvPr>
            <p:cNvSpPr/>
            <p:nvPr/>
          </p:nvSpPr>
          <p:spPr>
            <a:xfrm>
              <a:off x="3088571" y="205276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5" name="Flowchart: Connector 34">
              <a:extLst>
                <a:ext uri="{FF2B5EF4-FFF2-40B4-BE49-F238E27FC236}">
                  <a16:creationId xmlns:a16="http://schemas.microsoft.com/office/drawing/2014/main" id="{F4F0896D-65BF-F6AC-9D23-722826521440}"/>
                </a:ext>
              </a:extLst>
            </p:cNvPr>
            <p:cNvSpPr/>
            <p:nvPr/>
          </p:nvSpPr>
          <p:spPr>
            <a:xfrm>
              <a:off x="3699555" y="23851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6" name="Flowchart: Connector 35">
              <a:extLst>
                <a:ext uri="{FF2B5EF4-FFF2-40B4-BE49-F238E27FC236}">
                  <a16:creationId xmlns:a16="http://schemas.microsoft.com/office/drawing/2014/main" id="{03292D92-0BE8-AE4D-94E7-B40AF17A7125}"/>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37" name="Flowchart: Connector 36">
              <a:extLst>
                <a:ext uri="{FF2B5EF4-FFF2-40B4-BE49-F238E27FC236}">
                  <a16:creationId xmlns:a16="http://schemas.microsoft.com/office/drawing/2014/main" id="{41266083-4038-C195-AA91-2E60DDA340FA}"/>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nvGrpSpPr>
          <p:cNvPr id="53" name="Group 52">
            <a:extLst>
              <a:ext uri="{FF2B5EF4-FFF2-40B4-BE49-F238E27FC236}">
                <a16:creationId xmlns:a16="http://schemas.microsoft.com/office/drawing/2014/main" id="{D9EE388E-657A-01A5-B502-A752724792EC}"/>
              </a:ext>
            </a:extLst>
          </p:cNvPr>
          <p:cNvGrpSpPr/>
          <p:nvPr/>
        </p:nvGrpSpPr>
        <p:grpSpPr>
          <a:xfrm>
            <a:off x="8138099" y="490936"/>
            <a:ext cx="3189261" cy="2027859"/>
            <a:chOff x="8532382" y="490936"/>
            <a:chExt cx="3189261" cy="2027859"/>
          </a:xfrm>
        </p:grpSpPr>
        <p:grpSp>
          <p:nvGrpSpPr>
            <p:cNvPr id="54" name="Group 53">
              <a:extLst>
                <a:ext uri="{FF2B5EF4-FFF2-40B4-BE49-F238E27FC236}">
                  <a16:creationId xmlns:a16="http://schemas.microsoft.com/office/drawing/2014/main" id="{2C359DC2-C130-AC11-6A36-E73A2CC2C2B5}"/>
                </a:ext>
              </a:extLst>
            </p:cNvPr>
            <p:cNvGrpSpPr/>
            <p:nvPr/>
          </p:nvGrpSpPr>
          <p:grpSpPr>
            <a:xfrm>
              <a:off x="8532382" y="490936"/>
              <a:ext cx="3189261" cy="2027859"/>
              <a:chOff x="7159506" y="422137"/>
              <a:chExt cx="3189261" cy="2027859"/>
            </a:xfrm>
          </p:grpSpPr>
          <p:grpSp>
            <p:nvGrpSpPr>
              <p:cNvPr id="56" name="Group 55">
                <a:extLst>
                  <a:ext uri="{FF2B5EF4-FFF2-40B4-BE49-F238E27FC236}">
                    <a16:creationId xmlns:a16="http://schemas.microsoft.com/office/drawing/2014/main" id="{B9D692AA-6D3E-0232-3BF9-577473EFB081}"/>
                  </a:ext>
                </a:extLst>
              </p:cNvPr>
              <p:cNvGrpSpPr/>
              <p:nvPr/>
            </p:nvGrpSpPr>
            <p:grpSpPr>
              <a:xfrm>
                <a:off x="7159506" y="522852"/>
                <a:ext cx="3189261" cy="1927144"/>
                <a:chOff x="7159506" y="522852"/>
                <a:chExt cx="3189261" cy="1927144"/>
              </a:xfrm>
            </p:grpSpPr>
            <p:sp>
              <p:nvSpPr>
                <p:cNvPr id="82" name="Left Bracket 81">
                  <a:extLst>
                    <a:ext uri="{FF2B5EF4-FFF2-40B4-BE49-F238E27FC236}">
                      <a16:creationId xmlns:a16="http://schemas.microsoft.com/office/drawing/2014/main" id="{256D5D51-A704-DD92-6A5D-3E4AACABC050}"/>
                    </a:ext>
                  </a:extLst>
                </p:cNvPr>
                <p:cNvSpPr/>
                <p:nvPr/>
              </p:nvSpPr>
              <p:spPr>
                <a:xfrm>
                  <a:off x="7159506" y="535257"/>
                  <a:ext cx="311800" cy="186200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83" name="Right Bracket 82">
                  <a:extLst>
                    <a:ext uri="{FF2B5EF4-FFF2-40B4-BE49-F238E27FC236}">
                      <a16:creationId xmlns:a16="http://schemas.microsoft.com/office/drawing/2014/main" id="{9F2E25CA-BA91-F17A-34C8-DF1BE663BFDE}"/>
                    </a:ext>
                  </a:extLst>
                </p:cNvPr>
                <p:cNvSpPr/>
                <p:nvPr/>
              </p:nvSpPr>
              <p:spPr>
                <a:xfrm>
                  <a:off x="9363484" y="522852"/>
                  <a:ext cx="268394" cy="1927144"/>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84" name="TextBox 83">
                  <a:extLst>
                    <a:ext uri="{FF2B5EF4-FFF2-40B4-BE49-F238E27FC236}">
                      <a16:creationId xmlns:a16="http://schemas.microsoft.com/office/drawing/2014/main" id="{24FBB846-315C-254B-AD1C-5B8997C35966}"/>
                    </a:ext>
                  </a:extLst>
                </p:cNvPr>
                <p:cNvSpPr txBox="1"/>
                <p:nvPr/>
              </p:nvSpPr>
              <p:spPr>
                <a:xfrm>
                  <a:off x="9713270" y="527175"/>
                  <a:ext cx="635497" cy="523220"/>
                </a:xfrm>
                <a:prstGeom prst="rect">
                  <a:avLst/>
                </a:prstGeom>
                <a:noFill/>
              </p:spPr>
              <p:txBody>
                <a:bodyPr wrap="square">
                  <a:spAutoFit/>
                </a:bodyPr>
                <a:lstStyle/>
                <a:p>
                  <a:r>
                    <a:rPr lang="vi-VN" sz="2800" b="1" dirty="0">
                      <a:latin typeface="Times New Roman" panose="02020603050405020304" pitchFamily="18" charset="0"/>
                    </a:rPr>
                    <a:t>-</a:t>
                  </a:r>
                </a:p>
              </p:txBody>
            </p:sp>
          </p:grpSp>
          <p:grpSp>
            <p:nvGrpSpPr>
              <p:cNvPr id="57" name="Group 56">
                <a:extLst>
                  <a:ext uri="{FF2B5EF4-FFF2-40B4-BE49-F238E27FC236}">
                    <a16:creationId xmlns:a16="http://schemas.microsoft.com/office/drawing/2014/main" id="{DB8210F1-A463-8015-A7A9-4598840B4C33}"/>
                  </a:ext>
                </a:extLst>
              </p:cNvPr>
              <p:cNvGrpSpPr/>
              <p:nvPr/>
            </p:nvGrpSpPr>
            <p:grpSpPr>
              <a:xfrm>
                <a:off x="7385718" y="422137"/>
                <a:ext cx="2034328" cy="1945845"/>
                <a:chOff x="2928866" y="508568"/>
                <a:chExt cx="2034328" cy="1945845"/>
              </a:xfrm>
            </p:grpSpPr>
            <p:grpSp>
              <p:nvGrpSpPr>
                <p:cNvPr id="58" name="Group 57">
                  <a:extLst>
                    <a:ext uri="{FF2B5EF4-FFF2-40B4-BE49-F238E27FC236}">
                      <a16:creationId xmlns:a16="http://schemas.microsoft.com/office/drawing/2014/main" id="{B09DB179-3527-7B3C-678E-8E9F0870846D}"/>
                    </a:ext>
                  </a:extLst>
                </p:cNvPr>
                <p:cNvGrpSpPr/>
                <p:nvPr/>
              </p:nvGrpSpPr>
              <p:grpSpPr>
                <a:xfrm>
                  <a:off x="2971891" y="508568"/>
                  <a:ext cx="1946713" cy="1945845"/>
                  <a:chOff x="7411118" y="1475977"/>
                  <a:chExt cx="1946713" cy="1945845"/>
                </a:xfrm>
              </p:grpSpPr>
              <p:grpSp>
                <p:nvGrpSpPr>
                  <p:cNvPr id="67" name="Group 66">
                    <a:extLst>
                      <a:ext uri="{FF2B5EF4-FFF2-40B4-BE49-F238E27FC236}">
                        <a16:creationId xmlns:a16="http://schemas.microsoft.com/office/drawing/2014/main" id="{3FAA969F-839C-7B90-D67C-E3E1755A797C}"/>
                      </a:ext>
                    </a:extLst>
                  </p:cNvPr>
                  <p:cNvGrpSpPr/>
                  <p:nvPr/>
                </p:nvGrpSpPr>
                <p:grpSpPr>
                  <a:xfrm>
                    <a:off x="7632316" y="1475977"/>
                    <a:ext cx="1511581" cy="1743205"/>
                    <a:chOff x="5411388" y="3305542"/>
                    <a:chExt cx="1511581" cy="1743205"/>
                  </a:xfrm>
                </p:grpSpPr>
                <p:sp>
                  <p:nvSpPr>
                    <p:cNvPr id="76" name="Flowchart: Connector 75">
                      <a:extLst>
                        <a:ext uri="{FF2B5EF4-FFF2-40B4-BE49-F238E27FC236}">
                          <a16:creationId xmlns:a16="http://schemas.microsoft.com/office/drawing/2014/main" id="{8C690CDC-F5BE-C52F-754C-451C9BFFE66E}"/>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75" name="Group 74">
                      <a:extLst>
                        <a:ext uri="{FF2B5EF4-FFF2-40B4-BE49-F238E27FC236}">
                          <a16:creationId xmlns:a16="http://schemas.microsoft.com/office/drawing/2014/main" id="{062BCAD8-5443-BF5D-7663-0AABA2A345EB}"/>
                        </a:ext>
                      </a:extLst>
                    </p:cNvPr>
                    <p:cNvGrpSpPr/>
                    <p:nvPr/>
                  </p:nvGrpSpPr>
                  <p:grpSpPr>
                    <a:xfrm>
                      <a:off x="5411388" y="3718379"/>
                      <a:ext cx="1361559" cy="1330368"/>
                      <a:chOff x="3188509" y="2250955"/>
                      <a:chExt cx="1361559" cy="1330368"/>
                    </a:xfrm>
                  </p:grpSpPr>
                  <p:sp>
                    <p:nvSpPr>
                      <p:cNvPr id="78" name="Flowchart: Connector 77">
                        <a:extLst>
                          <a:ext uri="{FF2B5EF4-FFF2-40B4-BE49-F238E27FC236}">
                            <a16:creationId xmlns:a16="http://schemas.microsoft.com/office/drawing/2014/main" id="{3C058E10-ABD8-C595-0C69-3D2C565A10D0}"/>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79" name="Flowchart: Connector 78">
                        <a:extLst>
                          <a:ext uri="{FF2B5EF4-FFF2-40B4-BE49-F238E27FC236}">
                            <a16:creationId xmlns:a16="http://schemas.microsoft.com/office/drawing/2014/main" id="{FE74F566-DD4D-CA5C-8F74-CC326FFCF948}"/>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80" name="Flowchart: Connector 79">
                        <a:extLst>
                          <a:ext uri="{FF2B5EF4-FFF2-40B4-BE49-F238E27FC236}">
                            <a16:creationId xmlns:a16="http://schemas.microsoft.com/office/drawing/2014/main" id="{533FB38C-F533-5BE5-8F14-2EAFF87A6866}"/>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81" name="Flowchart: Connector 80">
                        <a:extLst>
                          <a:ext uri="{FF2B5EF4-FFF2-40B4-BE49-F238E27FC236}">
                            <a16:creationId xmlns:a16="http://schemas.microsoft.com/office/drawing/2014/main" id="{6B70E326-4D14-8777-7771-3E79CBFF3901}"/>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77" name="Flowchart: Connector 76">
                      <a:extLst>
                        <a:ext uri="{FF2B5EF4-FFF2-40B4-BE49-F238E27FC236}">
                          <a16:creationId xmlns:a16="http://schemas.microsoft.com/office/drawing/2014/main" id="{79CB700C-9EA6-42B7-6CCE-B8F9DDBDCCE9}"/>
                        </a:ext>
                      </a:extLst>
                    </p:cNvPr>
                    <p:cNvSpPr/>
                    <p:nvPr/>
                  </p:nvSpPr>
                  <p:spPr>
                    <a:xfrm>
                      <a:off x="6029464" y="330554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68" name="Flowchart: Connector 67">
                    <a:extLst>
                      <a:ext uri="{FF2B5EF4-FFF2-40B4-BE49-F238E27FC236}">
                        <a16:creationId xmlns:a16="http://schemas.microsoft.com/office/drawing/2014/main" id="{AC46B427-697A-59A1-807F-B23C9B112E75}"/>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69" name="Flowchart: Connector 68">
                    <a:extLst>
                      <a:ext uri="{FF2B5EF4-FFF2-40B4-BE49-F238E27FC236}">
                        <a16:creationId xmlns:a16="http://schemas.microsoft.com/office/drawing/2014/main" id="{F8898C27-C6C6-FDA8-61E1-DD3662141F06}"/>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0" name="Flowchart: Connector 69">
                    <a:extLst>
                      <a:ext uri="{FF2B5EF4-FFF2-40B4-BE49-F238E27FC236}">
                        <a16:creationId xmlns:a16="http://schemas.microsoft.com/office/drawing/2014/main" id="{D8F4E35C-44FA-4A83-E8AD-0FCFDEAD1386}"/>
                      </a:ext>
                    </a:extLst>
                  </p:cNvPr>
                  <p:cNvSpPr/>
                  <p:nvPr/>
                </p:nvSpPr>
                <p:spPr>
                  <a:xfrm>
                    <a:off x="7978366" y="1748186"/>
                    <a:ext cx="112981" cy="138470"/>
                  </a:xfrm>
                  <a:prstGeom prst="flowChartConnector">
                    <a:avLst/>
                  </a:prstGeom>
                  <a:solidFill>
                    <a:srgbClr val="FF74B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1" name="Flowchart: Connector 70">
                    <a:extLst>
                      <a:ext uri="{FF2B5EF4-FFF2-40B4-BE49-F238E27FC236}">
                        <a16:creationId xmlns:a16="http://schemas.microsoft.com/office/drawing/2014/main" id="{647E5BAE-685F-1C2F-CBF6-29CA4D7A699F}"/>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2" name="Flowchart: Connector 71">
                    <a:extLst>
                      <a:ext uri="{FF2B5EF4-FFF2-40B4-BE49-F238E27FC236}">
                        <a16:creationId xmlns:a16="http://schemas.microsoft.com/office/drawing/2014/main" id="{7749E823-915C-F647-33E7-D6FF11243352}"/>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3" name="Flowchart: Connector 72">
                    <a:extLst>
                      <a:ext uri="{FF2B5EF4-FFF2-40B4-BE49-F238E27FC236}">
                        <a16:creationId xmlns:a16="http://schemas.microsoft.com/office/drawing/2014/main" id="{9A93F0DC-2CFD-D216-872A-A854D4A8216F}"/>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4" name="Flowchart: Connector 73">
                    <a:extLst>
                      <a:ext uri="{FF2B5EF4-FFF2-40B4-BE49-F238E27FC236}">
                        <a16:creationId xmlns:a16="http://schemas.microsoft.com/office/drawing/2014/main" id="{30646416-093F-C65E-F680-37998062277D}"/>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59" name="Flowchart: Connector 58">
                  <a:extLst>
                    <a:ext uri="{FF2B5EF4-FFF2-40B4-BE49-F238E27FC236}">
                      <a16:creationId xmlns:a16="http://schemas.microsoft.com/office/drawing/2014/main" id="{230DFA80-A289-121F-1294-D49CFDBA1257}"/>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0" name="Flowchart: Connector 59">
                  <a:extLst>
                    <a:ext uri="{FF2B5EF4-FFF2-40B4-BE49-F238E27FC236}">
                      <a16:creationId xmlns:a16="http://schemas.microsoft.com/office/drawing/2014/main" id="{2D284FD9-1CFC-C283-2290-4E81420226D3}"/>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1" name="Flowchart: Connector 60">
                  <a:extLst>
                    <a:ext uri="{FF2B5EF4-FFF2-40B4-BE49-F238E27FC236}">
                      <a16:creationId xmlns:a16="http://schemas.microsoft.com/office/drawing/2014/main" id="{5E65252D-F403-86F0-11CC-EA41831DEF1E}"/>
                    </a:ext>
                  </a:extLst>
                </p:cNvPr>
                <p:cNvSpPr/>
                <p:nvPr/>
              </p:nvSpPr>
              <p:spPr>
                <a:xfrm>
                  <a:off x="4491543" y="7135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2" name="Flowchart: Connector 61">
                  <a:extLst>
                    <a:ext uri="{FF2B5EF4-FFF2-40B4-BE49-F238E27FC236}">
                      <a16:creationId xmlns:a16="http://schemas.microsoft.com/office/drawing/2014/main" id="{DD185E5F-6E26-EAA0-5310-95AF93119A3A}"/>
                    </a:ext>
                  </a:extLst>
                </p:cNvPr>
                <p:cNvSpPr/>
                <p:nvPr/>
              </p:nvSpPr>
              <p:spPr>
                <a:xfrm>
                  <a:off x="3155682" y="78077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3" name="Flowchart: Connector 62">
                  <a:extLst>
                    <a:ext uri="{FF2B5EF4-FFF2-40B4-BE49-F238E27FC236}">
                      <a16:creationId xmlns:a16="http://schemas.microsoft.com/office/drawing/2014/main" id="{672B7CE3-A75A-AEB7-BCC1-780C82AC93B9}"/>
                    </a:ext>
                  </a:extLst>
                </p:cNvPr>
                <p:cNvSpPr/>
                <p:nvPr/>
              </p:nvSpPr>
              <p:spPr>
                <a:xfrm>
                  <a:off x="2928866" y="154940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4" name="Flowchart: Connector 63">
                  <a:extLst>
                    <a:ext uri="{FF2B5EF4-FFF2-40B4-BE49-F238E27FC236}">
                      <a16:creationId xmlns:a16="http://schemas.microsoft.com/office/drawing/2014/main" id="{1826920B-488C-B2A0-C680-AB20140A3584}"/>
                    </a:ext>
                  </a:extLst>
                </p:cNvPr>
                <p:cNvSpPr/>
                <p:nvPr/>
              </p:nvSpPr>
              <p:spPr>
                <a:xfrm>
                  <a:off x="3341670" y="22387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5" name="Flowchart: Connector 64">
                  <a:extLst>
                    <a:ext uri="{FF2B5EF4-FFF2-40B4-BE49-F238E27FC236}">
                      <a16:creationId xmlns:a16="http://schemas.microsoft.com/office/drawing/2014/main" id="{4F3D4E79-9063-0FB8-3D7B-B85DB5C4B4FD}"/>
                    </a:ext>
                  </a:extLst>
                </p:cNvPr>
                <p:cNvSpPr/>
                <p:nvPr/>
              </p:nvSpPr>
              <p:spPr>
                <a:xfrm>
                  <a:off x="4705809" y="19311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6" name="Flowchart: Connector 65">
                  <a:extLst>
                    <a:ext uri="{FF2B5EF4-FFF2-40B4-BE49-F238E27FC236}">
                      <a16:creationId xmlns:a16="http://schemas.microsoft.com/office/drawing/2014/main" id="{88A162A8-9C52-DE9D-0497-5B56BD713878}"/>
                    </a:ext>
                  </a:extLst>
                </p:cNvPr>
                <p:cNvSpPr/>
                <p:nvPr/>
              </p:nvSpPr>
              <p:spPr>
                <a:xfrm>
                  <a:off x="4850213" y="1293134"/>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sp>
          <p:nvSpPr>
            <p:cNvPr id="55" name="Flowchart: Connector 54">
              <a:extLst>
                <a:ext uri="{FF2B5EF4-FFF2-40B4-BE49-F238E27FC236}">
                  <a16:creationId xmlns:a16="http://schemas.microsoft.com/office/drawing/2014/main" id="{69A552D4-E6E9-3FE2-CF7A-9FA701440C01}"/>
                </a:ext>
              </a:extLst>
            </p:cNvPr>
            <p:cNvSpPr/>
            <p:nvPr/>
          </p:nvSpPr>
          <p:spPr>
            <a:xfrm>
              <a:off x="10124659" y="23057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nvGrpSpPr>
          <p:cNvPr id="85" name="Group 84">
            <a:extLst>
              <a:ext uri="{FF2B5EF4-FFF2-40B4-BE49-F238E27FC236}">
                <a16:creationId xmlns:a16="http://schemas.microsoft.com/office/drawing/2014/main" id="{FC01D6F5-C280-4F8A-71C7-9760BAD9C7F2}"/>
              </a:ext>
            </a:extLst>
          </p:cNvPr>
          <p:cNvGrpSpPr/>
          <p:nvPr/>
        </p:nvGrpSpPr>
        <p:grpSpPr>
          <a:xfrm>
            <a:off x="8386654" y="2950143"/>
            <a:ext cx="2687444" cy="1910414"/>
            <a:chOff x="8386654" y="2950143"/>
            <a:chExt cx="2687444" cy="1910414"/>
          </a:xfrm>
        </p:grpSpPr>
        <p:grpSp>
          <p:nvGrpSpPr>
            <p:cNvPr id="86" name="Group 85">
              <a:extLst>
                <a:ext uri="{FF2B5EF4-FFF2-40B4-BE49-F238E27FC236}">
                  <a16:creationId xmlns:a16="http://schemas.microsoft.com/office/drawing/2014/main" id="{95B19B37-26CD-789F-6310-AEF88D0CEADD}"/>
                </a:ext>
              </a:extLst>
            </p:cNvPr>
            <p:cNvGrpSpPr/>
            <p:nvPr/>
          </p:nvGrpSpPr>
          <p:grpSpPr>
            <a:xfrm>
              <a:off x="8386654" y="2950143"/>
              <a:ext cx="2687444" cy="1910414"/>
              <a:chOff x="8780937" y="2950143"/>
              <a:chExt cx="2687444" cy="1910414"/>
            </a:xfrm>
          </p:grpSpPr>
          <p:sp>
            <p:nvSpPr>
              <p:cNvPr id="88" name="Flowchart: Connector 87">
                <a:extLst>
                  <a:ext uri="{FF2B5EF4-FFF2-40B4-BE49-F238E27FC236}">
                    <a16:creationId xmlns:a16="http://schemas.microsoft.com/office/drawing/2014/main" id="{098E5753-3AD2-AB64-7998-A981FF2689E9}"/>
                  </a:ext>
                </a:extLst>
              </p:cNvPr>
              <p:cNvSpPr/>
              <p:nvPr/>
            </p:nvSpPr>
            <p:spPr>
              <a:xfrm>
                <a:off x="9409813" y="46431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nvGrpSpPr>
              <p:cNvPr id="89" name="Group 88">
                <a:extLst>
                  <a:ext uri="{FF2B5EF4-FFF2-40B4-BE49-F238E27FC236}">
                    <a16:creationId xmlns:a16="http://schemas.microsoft.com/office/drawing/2014/main" id="{619E129B-B923-5520-8AF0-FE70F015CA76}"/>
                  </a:ext>
                </a:extLst>
              </p:cNvPr>
              <p:cNvGrpSpPr/>
              <p:nvPr/>
            </p:nvGrpSpPr>
            <p:grpSpPr>
              <a:xfrm>
                <a:off x="8780937" y="2950143"/>
                <a:ext cx="2687444" cy="1910414"/>
                <a:chOff x="7283834" y="3295474"/>
                <a:chExt cx="2687444" cy="1910414"/>
              </a:xfrm>
            </p:grpSpPr>
            <p:grpSp>
              <p:nvGrpSpPr>
                <p:cNvPr id="90" name="Group 89">
                  <a:extLst>
                    <a:ext uri="{FF2B5EF4-FFF2-40B4-BE49-F238E27FC236}">
                      <a16:creationId xmlns:a16="http://schemas.microsoft.com/office/drawing/2014/main" id="{E0A4C7DE-9C63-616E-1C72-82E552BDAC48}"/>
                    </a:ext>
                  </a:extLst>
                </p:cNvPr>
                <p:cNvGrpSpPr/>
                <p:nvPr/>
              </p:nvGrpSpPr>
              <p:grpSpPr>
                <a:xfrm>
                  <a:off x="7283834" y="3441942"/>
                  <a:ext cx="1895547" cy="1763946"/>
                  <a:chOff x="6930442" y="4073450"/>
                  <a:chExt cx="1895547" cy="1763946"/>
                </a:xfrm>
              </p:grpSpPr>
              <p:grpSp>
                <p:nvGrpSpPr>
                  <p:cNvPr id="92" name="Group 91">
                    <a:extLst>
                      <a:ext uri="{FF2B5EF4-FFF2-40B4-BE49-F238E27FC236}">
                        <a16:creationId xmlns:a16="http://schemas.microsoft.com/office/drawing/2014/main" id="{34F0AF2B-568B-D38B-E6DA-C3D8F919CC6F}"/>
                      </a:ext>
                    </a:extLst>
                  </p:cNvPr>
                  <p:cNvGrpSpPr/>
                  <p:nvPr/>
                </p:nvGrpSpPr>
                <p:grpSpPr>
                  <a:xfrm>
                    <a:off x="7144248" y="4193871"/>
                    <a:ext cx="1569103" cy="1536592"/>
                    <a:chOff x="7614447" y="1682590"/>
                    <a:chExt cx="1569103" cy="1536592"/>
                  </a:xfrm>
                </p:grpSpPr>
                <p:grpSp>
                  <p:nvGrpSpPr>
                    <p:cNvPr id="95" name="Group 94">
                      <a:extLst>
                        <a:ext uri="{FF2B5EF4-FFF2-40B4-BE49-F238E27FC236}">
                          <a16:creationId xmlns:a16="http://schemas.microsoft.com/office/drawing/2014/main" id="{B3567542-7849-EF08-E044-E9AF2650DE53}"/>
                        </a:ext>
                      </a:extLst>
                    </p:cNvPr>
                    <p:cNvGrpSpPr/>
                    <p:nvPr/>
                  </p:nvGrpSpPr>
                  <p:grpSpPr>
                    <a:xfrm>
                      <a:off x="7632316" y="1703378"/>
                      <a:ext cx="1511581" cy="1515804"/>
                      <a:chOff x="5411388" y="3532943"/>
                      <a:chExt cx="1511581" cy="1515804"/>
                    </a:xfrm>
                  </p:grpSpPr>
                  <p:sp>
                    <p:nvSpPr>
                      <p:cNvPr id="103" name="Flowchart: Connector 102">
                        <a:extLst>
                          <a:ext uri="{FF2B5EF4-FFF2-40B4-BE49-F238E27FC236}">
                            <a16:creationId xmlns:a16="http://schemas.microsoft.com/office/drawing/2014/main" id="{C910E83A-8BD4-3CD0-3252-024204254F89}"/>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02" name="Group 101">
                        <a:extLst>
                          <a:ext uri="{FF2B5EF4-FFF2-40B4-BE49-F238E27FC236}">
                            <a16:creationId xmlns:a16="http://schemas.microsoft.com/office/drawing/2014/main" id="{A6EAA725-EC00-7131-4B18-3A805E24C7FC}"/>
                          </a:ext>
                        </a:extLst>
                      </p:cNvPr>
                      <p:cNvGrpSpPr/>
                      <p:nvPr/>
                    </p:nvGrpSpPr>
                    <p:grpSpPr>
                      <a:xfrm>
                        <a:off x="5411388" y="3718379"/>
                        <a:ext cx="1361559" cy="1330368"/>
                        <a:chOff x="3188509" y="2250955"/>
                        <a:chExt cx="1361559" cy="1330368"/>
                      </a:xfrm>
                    </p:grpSpPr>
                    <p:sp>
                      <p:nvSpPr>
                        <p:cNvPr id="104" name="Flowchart: Connector 103">
                          <a:extLst>
                            <a:ext uri="{FF2B5EF4-FFF2-40B4-BE49-F238E27FC236}">
                              <a16:creationId xmlns:a16="http://schemas.microsoft.com/office/drawing/2014/main" id="{34FB4970-1B26-56D8-76B6-13E807CF24B1}"/>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Times New Roman" panose="02020603050405020304" pitchFamily="18" charset="0"/>
                            </a:rPr>
                            <a:t>+ 8</a:t>
                          </a:r>
                        </a:p>
                      </p:txBody>
                    </p:sp>
                    <p:sp>
                      <p:nvSpPr>
                        <p:cNvPr id="105" name="Flowchart: Connector 104">
                          <a:extLst>
                            <a:ext uri="{FF2B5EF4-FFF2-40B4-BE49-F238E27FC236}">
                              <a16:creationId xmlns:a16="http://schemas.microsoft.com/office/drawing/2014/main" id="{EAE82807-DE65-BA32-26B4-A449FA3824A3}"/>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106" name="Flowchart: Connector 105">
                          <a:extLst>
                            <a:ext uri="{FF2B5EF4-FFF2-40B4-BE49-F238E27FC236}">
                              <a16:creationId xmlns:a16="http://schemas.microsoft.com/office/drawing/2014/main" id="{5D991A9F-32D7-4195-1AB4-A3092F946AE3}"/>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7" name="Flowchart: Connector 106">
                          <a:extLst>
                            <a:ext uri="{FF2B5EF4-FFF2-40B4-BE49-F238E27FC236}">
                              <a16:creationId xmlns:a16="http://schemas.microsoft.com/office/drawing/2014/main" id="{C3CB0F7C-A73F-9F21-103E-2630E7D5E53D}"/>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sp>
                  <p:nvSpPr>
                    <p:cNvPr id="96" name="Flowchart: Connector 95">
                      <a:extLst>
                        <a:ext uri="{FF2B5EF4-FFF2-40B4-BE49-F238E27FC236}">
                          <a16:creationId xmlns:a16="http://schemas.microsoft.com/office/drawing/2014/main" id="{280367D2-B601-C8BE-CB80-D244BB3CA607}"/>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97" name="Flowchart: Connector 96">
                      <a:extLst>
                        <a:ext uri="{FF2B5EF4-FFF2-40B4-BE49-F238E27FC236}">
                          <a16:creationId xmlns:a16="http://schemas.microsoft.com/office/drawing/2014/main" id="{1589DB41-B190-9ED2-5D6F-B3ACFDB89829}"/>
                        </a:ext>
                      </a:extLst>
                    </p:cNvPr>
                    <p:cNvSpPr/>
                    <p:nvPr/>
                  </p:nvSpPr>
                  <p:spPr>
                    <a:xfrm>
                      <a:off x="8007468" y="168259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98" name="Flowchart: Connector 97">
                      <a:extLst>
                        <a:ext uri="{FF2B5EF4-FFF2-40B4-BE49-F238E27FC236}">
                          <a16:creationId xmlns:a16="http://schemas.microsoft.com/office/drawing/2014/main" id="{EA7DBF72-2BFA-86D1-557F-E3579C3F4E30}"/>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99" name="Flowchart: Connector 98">
                      <a:extLst>
                        <a:ext uri="{FF2B5EF4-FFF2-40B4-BE49-F238E27FC236}">
                          <a16:creationId xmlns:a16="http://schemas.microsoft.com/office/drawing/2014/main" id="{4CBE4FA1-C558-3D17-0224-E4D10C239A98}"/>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0" name="Flowchart: Connector 99">
                      <a:extLst>
                        <a:ext uri="{FF2B5EF4-FFF2-40B4-BE49-F238E27FC236}">
                          <a16:creationId xmlns:a16="http://schemas.microsoft.com/office/drawing/2014/main" id="{ADCA0465-5271-019B-E93B-B779F34E5A4C}"/>
                        </a:ext>
                      </a:extLst>
                    </p:cNvPr>
                    <p:cNvSpPr/>
                    <p:nvPr/>
                  </p:nvSpPr>
                  <p:spPr>
                    <a:xfrm>
                      <a:off x="8665962" y="17149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1" name="Flowchart: Connector 100">
                      <a:extLst>
                        <a:ext uri="{FF2B5EF4-FFF2-40B4-BE49-F238E27FC236}">
                          <a16:creationId xmlns:a16="http://schemas.microsoft.com/office/drawing/2014/main" id="{6CD5A444-E166-0063-221E-74744DCB6614}"/>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93" name="Left Bracket 92">
                    <a:extLst>
                      <a:ext uri="{FF2B5EF4-FFF2-40B4-BE49-F238E27FC236}">
                        <a16:creationId xmlns:a16="http://schemas.microsoft.com/office/drawing/2014/main" id="{F76B0374-E9B5-BA79-D98C-40E651384652}"/>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94" name="Right Bracket 93">
                    <a:extLst>
                      <a:ext uri="{FF2B5EF4-FFF2-40B4-BE49-F238E27FC236}">
                        <a16:creationId xmlns:a16="http://schemas.microsoft.com/office/drawing/2014/main" id="{424D84A0-C6D3-522C-B857-7A102F04E5FF}"/>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grpSp>
            <p:sp>
              <p:nvSpPr>
                <p:cNvPr id="91" name="TextBox 90">
                  <a:extLst>
                    <a:ext uri="{FF2B5EF4-FFF2-40B4-BE49-F238E27FC236}">
                      <a16:creationId xmlns:a16="http://schemas.microsoft.com/office/drawing/2014/main" id="{06D60719-80FF-181D-E282-7EC9A0339EBE}"/>
                    </a:ext>
                  </a:extLst>
                </p:cNvPr>
                <p:cNvSpPr txBox="1"/>
                <p:nvPr/>
              </p:nvSpPr>
              <p:spPr>
                <a:xfrm>
                  <a:off x="9335781" y="3295474"/>
                  <a:ext cx="635497" cy="523220"/>
                </a:xfrm>
                <a:prstGeom prst="rect">
                  <a:avLst/>
                </a:prstGeom>
                <a:noFill/>
              </p:spPr>
              <p:txBody>
                <a:bodyPr wrap="square">
                  <a:spAutoFit/>
                </a:bodyPr>
                <a:lstStyle/>
                <a:p>
                  <a:r>
                    <a:rPr lang="vi-VN" sz="2800" b="1" dirty="0">
                      <a:latin typeface="Times New Roman" panose="02020603050405020304" pitchFamily="18" charset="0"/>
                    </a:rPr>
                    <a:t>2-</a:t>
                  </a:r>
                </a:p>
              </p:txBody>
            </p:sp>
          </p:grpSp>
        </p:grpSp>
        <p:sp>
          <p:nvSpPr>
            <p:cNvPr id="87" name="Flowchart: Connector 86">
              <a:extLst>
                <a:ext uri="{FF2B5EF4-FFF2-40B4-BE49-F238E27FC236}">
                  <a16:creationId xmlns:a16="http://schemas.microsoft.com/office/drawing/2014/main" id="{6EFA6496-F707-CBE0-8396-1013D92EFC90}"/>
                </a:ext>
              </a:extLst>
            </p:cNvPr>
            <p:cNvSpPr/>
            <p:nvPr/>
          </p:nvSpPr>
          <p:spPr>
            <a:xfrm>
              <a:off x="9359301" y="33350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Tree>
    <p:extLst>
      <p:ext uri="{BB962C8B-B14F-4D97-AF65-F5344CB8AC3E}">
        <p14:creationId xmlns:p14="http://schemas.microsoft.com/office/powerpoint/2010/main" val="8470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arn(inVertical)">
                                      <p:cBhvr>
                                        <p:cTn id="30" dur="500"/>
                                        <p:tgtEl>
                                          <p:spTgt spid="5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arn(inVertical)">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22" grpId="0" animBg="1"/>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45" name="Group 44">
            <a:extLst>
              <a:ext uri="{FF2B5EF4-FFF2-40B4-BE49-F238E27FC236}">
                <a16:creationId xmlns:a16="http://schemas.microsoft.com/office/drawing/2014/main" id="{FE2C7627-35B3-6244-3B09-C7FA769358A6}"/>
              </a:ext>
            </a:extLst>
          </p:cNvPr>
          <p:cNvGrpSpPr/>
          <p:nvPr/>
        </p:nvGrpSpPr>
        <p:grpSpPr>
          <a:xfrm>
            <a:off x="722537" y="2856664"/>
            <a:ext cx="10746926" cy="2004934"/>
            <a:chOff x="588731" y="1160233"/>
            <a:chExt cx="10746926" cy="2004934"/>
          </a:xfrm>
        </p:grpSpPr>
        <p:grpSp>
          <p:nvGrpSpPr>
            <p:cNvPr id="46" name="Group 18">
              <a:extLst>
                <a:ext uri="{FF2B5EF4-FFF2-40B4-BE49-F238E27FC236}">
                  <a16:creationId xmlns:a16="http://schemas.microsoft.com/office/drawing/2014/main" id="{DAE662E5-CB88-9367-8CC0-BB02004FC608}"/>
                </a:ext>
              </a:extLst>
            </p:cNvPr>
            <p:cNvGrpSpPr/>
            <p:nvPr/>
          </p:nvGrpSpPr>
          <p:grpSpPr>
            <a:xfrm>
              <a:off x="1023985" y="1747037"/>
              <a:ext cx="10311672" cy="1418130"/>
              <a:chOff x="194199" y="8551513"/>
              <a:chExt cx="2339966" cy="277651"/>
            </a:xfrm>
          </p:grpSpPr>
          <p:sp>
            <p:nvSpPr>
              <p:cNvPr id="53" name="Rectangle: Rounded Corners 283">
                <a:extLst>
                  <a:ext uri="{FF2B5EF4-FFF2-40B4-BE49-F238E27FC236}">
                    <a16:creationId xmlns:a16="http://schemas.microsoft.com/office/drawing/2014/main" id="{61C3F3EB-3771-FC08-8F66-7A7F76A66AD4}"/>
                  </a:ext>
                </a:extLst>
              </p:cNvPr>
              <p:cNvSpPr/>
              <p:nvPr/>
            </p:nvSpPr>
            <p:spPr>
              <a:xfrm>
                <a:off x="194199" y="8551513"/>
                <a:ext cx="2339966" cy="277651"/>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4" name="TextBox 291">
                <a:extLst>
                  <a:ext uri="{FF2B5EF4-FFF2-40B4-BE49-F238E27FC236}">
                    <a16:creationId xmlns:a16="http://schemas.microsoft.com/office/drawing/2014/main" id="{4FB6CC9F-A3BF-44DD-49EB-F09196446722}"/>
                  </a:ext>
                </a:extLst>
              </p:cNvPr>
              <p:cNvSpPr txBox="1"/>
              <p:nvPr/>
            </p:nvSpPr>
            <p:spPr>
              <a:xfrm>
                <a:off x="244247" y="8592095"/>
                <a:ext cx="2270127" cy="186802"/>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Hãy xác định vị trí của sulfur trong bảng tuần hoàn và vẽ sơ đồ tạo thành ion sulfide (S</a:t>
                </a:r>
                <a:r>
                  <a:rPr lang="vi-VN" sz="2800" baseline="30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 từ nguyên tử sulfur.</a:t>
                </a:r>
                <a:endParaRPr lang="en-US" sz="2800" dirty="0">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7803D624-641E-AF7B-9DE3-5235716E5FF1}"/>
                </a:ext>
              </a:extLst>
            </p:cNvPr>
            <p:cNvGrpSpPr/>
            <p:nvPr/>
          </p:nvGrpSpPr>
          <p:grpSpPr>
            <a:xfrm>
              <a:off x="588731" y="1160233"/>
              <a:ext cx="2531840" cy="670437"/>
              <a:chOff x="3564160" y="577264"/>
              <a:chExt cx="2531840" cy="670437"/>
            </a:xfrm>
          </p:grpSpPr>
          <p:grpSp>
            <p:nvGrpSpPr>
              <p:cNvPr id="48" name="Nhóm 35">
                <a:extLst>
                  <a:ext uri="{FF2B5EF4-FFF2-40B4-BE49-F238E27FC236}">
                    <a16:creationId xmlns:a16="http://schemas.microsoft.com/office/drawing/2014/main" id="{61304605-369F-D72A-C524-15274238BCC5}"/>
                  </a:ext>
                </a:extLst>
              </p:cNvPr>
              <p:cNvGrpSpPr/>
              <p:nvPr/>
            </p:nvGrpSpPr>
            <p:grpSpPr>
              <a:xfrm>
                <a:off x="3564160" y="577264"/>
                <a:ext cx="2531840" cy="670437"/>
                <a:chOff x="4266540" y="389850"/>
                <a:chExt cx="2531840" cy="670437"/>
              </a:xfrm>
            </p:grpSpPr>
            <p:sp>
              <p:nvSpPr>
                <p:cNvPr id="50" name="Rectangle: Rounded Corners 49">
                  <a:extLst>
                    <a:ext uri="{FF2B5EF4-FFF2-40B4-BE49-F238E27FC236}">
                      <a16:creationId xmlns:a16="http://schemas.microsoft.com/office/drawing/2014/main" id="{BCCC0104-09BB-3350-EE87-186C5E48A45B}"/>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1ABFA1BE-5069-EFAC-EDB9-4788B70F3D98}"/>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52" name="Oval 51">
                  <a:extLst>
                    <a:ext uri="{FF2B5EF4-FFF2-40B4-BE49-F238E27FC236}">
                      <a16:creationId xmlns:a16="http://schemas.microsoft.com/office/drawing/2014/main" id="{B40A4B56-A30F-11AA-E1B7-B621641D3DA5}"/>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49" name="Picture 48">
                <a:extLst>
                  <a:ext uri="{FF2B5EF4-FFF2-40B4-BE49-F238E27FC236}">
                    <a16:creationId xmlns:a16="http://schemas.microsoft.com/office/drawing/2014/main" id="{7DC94762-76DC-9A29-E424-0FDC61366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3" name="Group 12">
            <a:extLst>
              <a:ext uri="{FF2B5EF4-FFF2-40B4-BE49-F238E27FC236}">
                <a16:creationId xmlns:a16="http://schemas.microsoft.com/office/drawing/2014/main" id="{E65A7A29-8B43-2508-D5E1-E835D4957B87}"/>
              </a:ext>
            </a:extLst>
          </p:cNvPr>
          <p:cNvGrpSpPr/>
          <p:nvPr/>
        </p:nvGrpSpPr>
        <p:grpSpPr>
          <a:xfrm>
            <a:off x="3914559" y="1169939"/>
            <a:ext cx="3851919" cy="748559"/>
            <a:chOff x="3914559" y="596502"/>
            <a:chExt cx="3851919" cy="748559"/>
          </a:xfrm>
        </p:grpSpPr>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Chia </a:t>
                  </a:r>
                  <a:r>
                    <a:rPr lang="en-US" sz="2800" b="1" dirty="0" err="1">
                      <a:solidFill>
                        <a:schemeClr val="bg1"/>
                      </a:solidFill>
                      <a:latin typeface="Times New Roman" panose="02020603050405020304" pitchFamily="18" charset="0"/>
                      <a:ea typeface="Times New Roman" panose="02020603050405020304" pitchFamily="18" charset="0"/>
                    </a:rPr>
                    <a:t>lớp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làm</a:t>
                  </a:r>
                  <a:r>
                    <a:rPr lang="en-US" sz="2800" b="1" dirty="0">
                      <a:solidFill>
                        <a:schemeClr val="bg1"/>
                      </a:solidFill>
                      <a:latin typeface="Times New Roman" panose="02020603050405020304" pitchFamily="18" charset="0"/>
                      <a:ea typeface="Times New Roman" panose="02020603050405020304" pitchFamily="18" charset="0"/>
                    </a:rPr>
                    <a:t> 4 </a:t>
                  </a:r>
                  <a:r>
                    <a:rPr lang="en-US" sz="2800" b="1" dirty="0" err="1">
                      <a:solidFill>
                        <a:schemeClr val="bg1"/>
                      </a:solidFill>
                      <a:latin typeface="Times New Roman" panose="02020603050405020304" pitchFamily="18" charset="0"/>
                      <a:ea typeface="Times New Roman" panose="02020603050405020304" pitchFamily="18" charset="0"/>
                    </a:rPr>
                    <a:t>góc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2" name="Picture 11">
              <a:extLst>
                <a:ext uri="{FF2B5EF4-FFF2-40B4-BE49-F238E27FC236}">
                  <a16:creationId xmlns:a16="http://schemas.microsoft.com/office/drawing/2014/main" id="{4482CBBB-03A5-A4D5-8CEF-4C10DC190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sp>
        <p:nvSpPr>
          <p:cNvPr id="19" name="TextBox 18">
            <a:extLst>
              <a:ext uri="{FF2B5EF4-FFF2-40B4-BE49-F238E27FC236}">
                <a16:creationId xmlns:a16="http://schemas.microsoft.com/office/drawing/2014/main" id="{1515A44E-86DC-5F9B-BFE2-FCC8A9446E86}"/>
              </a:ext>
            </a:extLst>
          </p:cNvPr>
          <p:cNvSpPr txBox="1"/>
          <p:nvPr/>
        </p:nvSpPr>
        <p:spPr>
          <a:xfrm>
            <a:off x="3377541" y="2122958"/>
            <a:ext cx="5299866" cy="523220"/>
          </a:xfrm>
          <a:prstGeom prst="rect">
            <a:avLst/>
          </a:prstGeom>
          <a:solidFill>
            <a:srgbClr val="FFFFCC"/>
          </a:solidFill>
        </p:spPr>
        <p:txBody>
          <a:bodyPr wrap="square">
            <a:spAutoFit/>
          </a:bodyPr>
          <a:lstStyle/>
          <a:p>
            <a:r>
              <a:rPr lang="vi-VN" sz="2800" b="1" i="1">
                <a:solidFill>
                  <a:srgbClr val="FF0000"/>
                </a:solidFill>
                <a:effectLst/>
                <a:latin typeface="Times New Roman" panose="02020603050405020304" pitchFamily="18" charset="0"/>
                <a:ea typeface="Times New Roman" panose="02020603050405020304" pitchFamily="18" charset="0"/>
              </a:rPr>
              <a:t>Góc 4: Vẽ sơ đồ tạo thành ion âm </a:t>
            </a:r>
            <a:endParaRPr lang="en-US" sz="2800" dirty="0">
              <a:solidFill>
                <a:srgbClr val="FF0000"/>
              </a:solidFill>
            </a:endParaRPr>
          </a:p>
        </p:txBody>
      </p:sp>
    </p:spTree>
    <p:custDataLst>
      <p:tags r:id="rId1"/>
    </p:custDataLst>
    <p:extLst>
      <p:ext uri="{BB962C8B-B14F-4D97-AF65-F5344CB8AC3E}">
        <p14:creationId xmlns:p14="http://schemas.microsoft.com/office/powerpoint/2010/main" val="3616878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7" name="Group 6">
            <a:extLst>
              <a:ext uri="{FF2B5EF4-FFF2-40B4-BE49-F238E27FC236}">
                <a16:creationId xmlns:a16="http://schemas.microsoft.com/office/drawing/2014/main" id="{5712CE7F-9EF3-B694-50A5-5693C392BAD0}"/>
              </a:ext>
            </a:extLst>
          </p:cNvPr>
          <p:cNvGrpSpPr/>
          <p:nvPr/>
        </p:nvGrpSpPr>
        <p:grpSpPr>
          <a:xfrm>
            <a:off x="849309" y="1231576"/>
            <a:ext cx="10707967" cy="3690507"/>
            <a:chOff x="517021" y="4282810"/>
            <a:chExt cx="10707967" cy="3690507"/>
          </a:xfrm>
        </p:grpSpPr>
        <p:grpSp>
          <p:nvGrpSpPr>
            <p:cNvPr id="12" name="Group 11">
              <a:extLst>
                <a:ext uri="{FF2B5EF4-FFF2-40B4-BE49-F238E27FC236}">
                  <a16:creationId xmlns:a16="http://schemas.microsoft.com/office/drawing/2014/main" id="{313B2953-2EAA-F226-7FAA-1CD18702BD05}"/>
                </a:ext>
              </a:extLst>
            </p:cNvPr>
            <p:cNvGrpSpPr/>
            <p:nvPr/>
          </p:nvGrpSpPr>
          <p:grpSpPr>
            <a:xfrm>
              <a:off x="517021" y="4282810"/>
              <a:ext cx="10707967" cy="3690507"/>
              <a:chOff x="517021" y="4282810"/>
              <a:chExt cx="10707967" cy="3690507"/>
            </a:xfrm>
          </p:grpSpPr>
          <p:sp>
            <p:nvSpPr>
              <p:cNvPr id="14" name="Rectangle: Rounded Corners 346">
                <a:extLst>
                  <a:ext uri="{FF2B5EF4-FFF2-40B4-BE49-F238E27FC236}">
                    <a16:creationId xmlns:a16="http://schemas.microsoft.com/office/drawing/2014/main" id="{0F57132F-A1E9-FA1B-6FCC-15AF4C842B96}"/>
                  </a:ext>
                </a:extLst>
              </p:cNvPr>
              <p:cNvSpPr/>
              <p:nvPr/>
            </p:nvSpPr>
            <p:spPr>
              <a:xfrm>
                <a:off x="967014" y="4888432"/>
                <a:ext cx="10257974" cy="3084885"/>
              </a:xfrm>
              <a:prstGeom prst="roundRect">
                <a:avLst>
                  <a:gd name="adj" fmla="val 5902"/>
                </a:avLst>
              </a:prstGeom>
              <a:no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nvGrpSpPr>
              <p:cNvPr id="15" name="Group 15">
                <a:extLst>
                  <a:ext uri="{FF2B5EF4-FFF2-40B4-BE49-F238E27FC236}">
                    <a16:creationId xmlns:a16="http://schemas.microsoft.com/office/drawing/2014/main" id="{07D00393-118D-35E8-011F-0C0CB8ACF892}"/>
                  </a:ext>
                </a:extLst>
              </p:cNvPr>
              <p:cNvGrpSpPr/>
              <p:nvPr/>
            </p:nvGrpSpPr>
            <p:grpSpPr>
              <a:xfrm>
                <a:off x="626512" y="4365213"/>
                <a:ext cx="2931273" cy="621666"/>
                <a:chOff x="142378" y="6116770"/>
                <a:chExt cx="1553802" cy="396008"/>
              </a:xfrm>
            </p:grpSpPr>
            <p:sp>
              <p:nvSpPr>
                <p:cNvPr id="18" name="Rectangle: Rounded Corners 348">
                  <a:extLst>
                    <a:ext uri="{FF2B5EF4-FFF2-40B4-BE49-F238E27FC236}">
                      <a16:creationId xmlns:a16="http://schemas.microsoft.com/office/drawing/2014/main" id="{10EEC621-E281-CF24-1B70-981D6A9E331C}"/>
                    </a:ext>
                  </a:extLst>
                </p:cNvPr>
                <p:cNvSpPr/>
                <p:nvPr/>
              </p:nvSpPr>
              <p:spPr>
                <a:xfrm>
                  <a:off x="142378" y="6116770"/>
                  <a:ext cx="1553802"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349">
                  <a:extLst>
                    <a:ext uri="{FF2B5EF4-FFF2-40B4-BE49-F238E27FC236}">
                      <a16:creationId xmlns:a16="http://schemas.microsoft.com/office/drawing/2014/main" id="{8896244D-54B1-EDC6-C5C1-106FF075CE74}"/>
                    </a:ext>
                  </a:extLst>
                </p:cNvPr>
                <p:cNvSpPr txBox="1"/>
                <p:nvPr/>
              </p:nvSpPr>
              <p:spPr>
                <a:xfrm>
                  <a:off x="322870" y="6116770"/>
                  <a:ext cx="137331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a:t>
                  </a:r>
                </a:p>
              </p:txBody>
            </p:sp>
          </p:grpSp>
          <p:sp>
            <p:nvSpPr>
              <p:cNvPr id="16" name="Oval 51">
                <a:extLst>
                  <a:ext uri="{FF2B5EF4-FFF2-40B4-BE49-F238E27FC236}">
                    <a16:creationId xmlns:a16="http://schemas.microsoft.com/office/drawing/2014/main" id="{5559237F-C6EE-1401-78F6-990B0A1F86A7}"/>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7" name="Picture 16">
                <a:extLst>
                  <a:ext uri="{FF2B5EF4-FFF2-40B4-BE49-F238E27FC236}">
                    <a16:creationId xmlns:a16="http://schemas.microsoft.com/office/drawing/2014/main" id="{2B5EAA4D-A4C9-B533-84FB-C261DB22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sp>
          <p:nvSpPr>
            <p:cNvPr id="13" name="TextBox 291">
              <a:extLst>
                <a:ext uri="{FF2B5EF4-FFF2-40B4-BE49-F238E27FC236}">
                  <a16:creationId xmlns:a16="http://schemas.microsoft.com/office/drawing/2014/main" id="{40475451-269D-ABF8-6BB4-2BC19E7E505A}"/>
                </a:ext>
              </a:extLst>
            </p:cNvPr>
            <p:cNvSpPr txBox="1"/>
            <p:nvPr/>
          </p:nvSpPr>
          <p:spPr>
            <a:xfrm>
              <a:off x="1058044" y="5099641"/>
              <a:ext cx="9967410" cy="1384995"/>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 Nguyên tử sodium nhường 1 electron ở lớp electron ngoài cùng tạo thành ion sodium; nguyên tử magnesium nhường 2 electron ở lớp electron ngoài cùng tạo thành ion magnesium.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
        <p:nvSpPr>
          <p:cNvPr id="20" name="TextBox 291">
            <a:extLst>
              <a:ext uri="{FF2B5EF4-FFF2-40B4-BE49-F238E27FC236}">
                <a16:creationId xmlns:a16="http://schemas.microsoft.com/office/drawing/2014/main" id="{BAE39066-3EA8-DF53-95E0-C513A6A97FFA}"/>
              </a:ext>
            </a:extLst>
          </p:cNvPr>
          <p:cNvSpPr txBox="1"/>
          <p:nvPr/>
        </p:nvSpPr>
        <p:spPr>
          <a:xfrm>
            <a:off x="1355658" y="3472714"/>
            <a:ext cx="9967410" cy="1384995"/>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Số electron lớp ngoài cùng của ion này đều bằng 8; sự phân bố electron của 2 ion này giống sự phân bố electron của các nguyên tử khí hiếm Ne.</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376284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7" name="Group 6">
            <a:extLst>
              <a:ext uri="{FF2B5EF4-FFF2-40B4-BE49-F238E27FC236}">
                <a16:creationId xmlns:a16="http://schemas.microsoft.com/office/drawing/2014/main" id="{5712CE7F-9EF3-B694-50A5-5693C392BAD0}"/>
              </a:ext>
            </a:extLst>
          </p:cNvPr>
          <p:cNvGrpSpPr/>
          <p:nvPr/>
        </p:nvGrpSpPr>
        <p:grpSpPr>
          <a:xfrm>
            <a:off x="849309" y="1231576"/>
            <a:ext cx="10707967" cy="4865525"/>
            <a:chOff x="517021" y="4282810"/>
            <a:chExt cx="10707967" cy="4527873"/>
          </a:xfrm>
        </p:grpSpPr>
        <p:grpSp>
          <p:nvGrpSpPr>
            <p:cNvPr id="12" name="Group 11">
              <a:extLst>
                <a:ext uri="{FF2B5EF4-FFF2-40B4-BE49-F238E27FC236}">
                  <a16:creationId xmlns:a16="http://schemas.microsoft.com/office/drawing/2014/main" id="{313B2953-2EAA-F226-7FAA-1CD18702BD05}"/>
                </a:ext>
              </a:extLst>
            </p:cNvPr>
            <p:cNvGrpSpPr/>
            <p:nvPr/>
          </p:nvGrpSpPr>
          <p:grpSpPr>
            <a:xfrm>
              <a:off x="517021" y="4282810"/>
              <a:ext cx="10707967" cy="4527873"/>
              <a:chOff x="517021" y="4282810"/>
              <a:chExt cx="10707967" cy="4527873"/>
            </a:xfrm>
          </p:grpSpPr>
          <p:sp>
            <p:nvSpPr>
              <p:cNvPr id="14" name="Rectangle: Rounded Corners 346">
                <a:extLst>
                  <a:ext uri="{FF2B5EF4-FFF2-40B4-BE49-F238E27FC236}">
                    <a16:creationId xmlns:a16="http://schemas.microsoft.com/office/drawing/2014/main" id="{0F57132F-A1E9-FA1B-6FCC-15AF4C842B96}"/>
                  </a:ext>
                </a:extLst>
              </p:cNvPr>
              <p:cNvSpPr/>
              <p:nvPr/>
            </p:nvSpPr>
            <p:spPr>
              <a:xfrm>
                <a:off x="967014" y="4888432"/>
                <a:ext cx="10257974" cy="3922251"/>
              </a:xfrm>
              <a:prstGeom prst="roundRect">
                <a:avLst>
                  <a:gd name="adj" fmla="val 5902"/>
                </a:avLst>
              </a:prstGeom>
              <a:no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nvGrpSpPr>
              <p:cNvPr id="15" name="Group 15">
                <a:extLst>
                  <a:ext uri="{FF2B5EF4-FFF2-40B4-BE49-F238E27FC236}">
                    <a16:creationId xmlns:a16="http://schemas.microsoft.com/office/drawing/2014/main" id="{07D00393-118D-35E8-011F-0C0CB8ACF892}"/>
                  </a:ext>
                </a:extLst>
              </p:cNvPr>
              <p:cNvGrpSpPr/>
              <p:nvPr/>
            </p:nvGrpSpPr>
            <p:grpSpPr>
              <a:xfrm>
                <a:off x="626512" y="4365213"/>
                <a:ext cx="2931273" cy="621666"/>
                <a:chOff x="142378" y="6116770"/>
                <a:chExt cx="1553802" cy="396008"/>
              </a:xfrm>
            </p:grpSpPr>
            <p:sp>
              <p:nvSpPr>
                <p:cNvPr id="18" name="Rectangle: Rounded Corners 348">
                  <a:extLst>
                    <a:ext uri="{FF2B5EF4-FFF2-40B4-BE49-F238E27FC236}">
                      <a16:creationId xmlns:a16="http://schemas.microsoft.com/office/drawing/2014/main" id="{10EEC621-E281-CF24-1B70-981D6A9E331C}"/>
                    </a:ext>
                  </a:extLst>
                </p:cNvPr>
                <p:cNvSpPr/>
                <p:nvPr/>
              </p:nvSpPr>
              <p:spPr>
                <a:xfrm>
                  <a:off x="142378" y="6116770"/>
                  <a:ext cx="1553802"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349">
                  <a:extLst>
                    <a:ext uri="{FF2B5EF4-FFF2-40B4-BE49-F238E27FC236}">
                      <a16:creationId xmlns:a16="http://schemas.microsoft.com/office/drawing/2014/main" id="{8896244D-54B1-EDC6-C5C1-106FF075CE74}"/>
                    </a:ext>
                  </a:extLst>
                </p:cNvPr>
                <p:cNvSpPr txBox="1"/>
                <p:nvPr/>
              </p:nvSpPr>
              <p:spPr>
                <a:xfrm>
                  <a:off x="322870" y="6116770"/>
                  <a:ext cx="137331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a:t>
                  </a:r>
                </a:p>
              </p:txBody>
            </p:sp>
          </p:grpSp>
          <p:sp>
            <p:nvSpPr>
              <p:cNvPr id="16" name="Oval 51">
                <a:extLst>
                  <a:ext uri="{FF2B5EF4-FFF2-40B4-BE49-F238E27FC236}">
                    <a16:creationId xmlns:a16="http://schemas.microsoft.com/office/drawing/2014/main" id="{5559237F-C6EE-1401-78F6-990B0A1F86A7}"/>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7" name="Picture 16">
                <a:extLst>
                  <a:ext uri="{FF2B5EF4-FFF2-40B4-BE49-F238E27FC236}">
                    <a16:creationId xmlns:a16="http://schemas.microsoft.com/office/drawing/2014/main" id="{2B5EAA4D-A4C9-B533-84FB-C261DB22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sp>
          <p:nvSpPr>
            <p:cNvPr id="13" name="TextBox 291">
              <a:extLst>
                <a:ext uri="{FF2B5EF4-FFF2-40B4-BE49-F238E27FC236}">
                  <a16:creationId xmlns:a16="http://schemas.microsoft.com/office/drawing/2014/main" id="{40475451-269D-ABF8-6BB4-2BC19E7E505A}"/>
                </a:ext>
              </a:extLst>
            </p:cNvPr>
            <p:cNvSpPr txBox="1"/>
            <p:nvPr/>
          </p:nvSpPr>
          <p:spPr>
            <a:xfrm>
              <a:off x="1058044" y="5099641"/>
              <a:ext cx="9967410" cy="523220"/>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Aluminium nằm ở ô số 13 trong bảng tuần hoàn.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
        <p:nvSpPr>
          <p:cNvPr id="20" name="TextBox 291">
            <a:extLst>
              <a:ext uri="{FF2B5EF4-FFF2-40B4-BE49-F238E27FC236}">
                <a16:creationId xmlns:a16="http://schemas.microsoft.com/office/drawing/2014/main" id="{BAE39066-3EA8-DF53-95E0-C513A6A97FFA}"/>
              </a:ext>
            </a:extLst>
          </p:cNvPr>
          <p:cNvSpPr txBox="1"/>
          <p:nvPr/>
        </p:nvSpPr>
        <p:spPr>
          <a:xfrm>
            <a:off x="1467771" y="2527666"/>
            <a:ext cx="9967410" cy="523220"/>
          </a:xfrm>
          <a:prstGeom prst="rect">
            <a:avLst/>
          </a:prstGeom>
          <a:noFill/>
        </p:spPr>
        <p:txBody>
          <a:bodyPr wrap="square" rtlCol="0">
            <a:spAutoFit/>
          </a:bodyPr>
          <a:lstStyle/>
          <a:p>
            <a:pPr algn="just"/>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Sơ đồ tạo thành ion aluminium từ nguyên tử aluminium.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1" name="Arrow: Right 20">
            <a:extLst>
              <a:ext uri="{FF2B5EF4-FFF2-40B4-BE49-F238E27FC236}">
                <a16:creationId xmlns:a16="http://schemas.microsoft.com/office/drawing/2014/main" id="{236A2095-2324-E50B-AB7B-4FF239BEC9E5}"/>
              </a:ext>
            </a:extLst>
          </p:cNvPr>
          <p:cNvSpPr/>
          <p:nvPr/>
        </p:nvSpPr>
        <p:spPr>
          <a:xfrm>
            <a:off x="5255375" y="4066679"/>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latin typeface="Times New Roman" panose="02020603050405020304" pitchFamily="18" charset="0"/>
            </a:endParaRPr>
          </a:p>
        </p:txBody>
      </p:sp>
      <p:sp>
        <p:nvSpPr>
          <p:cNvPr id="22" name="TextBox 21">
            <a:extLst>
              <a:ext uri="{FF2B5EF4-FFF2-40B4-BE49-F238E27FC236}">
                <a16:creationId xmlns:a16="http://schemas.microsoft.com/office/drawing/2014/main" id="{F3346E5B-7DE8-B187-2B5B-158523BF9DC7}"/>
              </a:ext>
            </a:extLst>
          </p:cNvPr>
          <p:cNvSpPr txBox="1"/>
          <p:nvPr/>
        </p:nvSpPr>
        <p:spPr>
          <a:xfrm>
            <a:off x="9545970" y="3968209"/>
            <a:ext cx="1272208" cy="646331"/>
          </a:xfrm>
          <a:prstGeom prst="rect">
            <a:avLst/>
          </a:prstGeom>
          <a:noFill/>
        </p:spPr>
        <p:txBody>
          <a:bodyPr wrap="square" rtlCol="0">
            <a:spAutoFit/>
          </a:bodyPr>
          <a:lstStyle/>
          <a:p>
            <a:r>
              <a:rPr lang="vi-VN" sz="3600" dirty="0">
                <a:latin typeface="Times New Roman" panose="02020603050405020304" pitchFamily="18" charset="0"/>
              </a:rPr>
              <a:t>+ 3 e</a:t>
            </a:r>
          </a:p>
        </p:txBody>
      </p:sp>
      <p:sp>
        <p:nvSpPr>
          <p:cNvPr id="23" name="TextBox 22">
            <a:extLst>
              <a:ext uri="{FF2B5EF4-FFF2-40B4-BE49-F238E27FC236}">
                <a16:creationId xmlns:a16="http://schemas.microsoft.com/office/drawing/2014/main" id="{46D835E1-3616-70EA-B6FB-62BE061A2E54}"/>
              </a:ext>
            </a:extLst>
          </p:cNvPr>
          <p:cNvSpPr txBox="1"/>
          <p:nvPr/>
        </p:nvSpPr>
        <p:spPr>
          <a:xfrm>
            <a:off x="1889379" y="5371153"/>
            <a:ext cx="4284811"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Nguyên tử </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aluminium</a:t>
            </a:r>
            <a:r>
              <a:rPr lang="vi-VN" sz="2800" i="1" dirty="0">
                <a:solidFill>
                  <a:srgbClr val="7030A0"/>
                </a:solidFill>
                <a:latin typeface="Times New Roman" panose="02020603050405020304" pitchFamily="18" charset="0"/>
              </a:rPr>
              <a:t> (Al)</a:t>
            </a:r>
          </a:p>
        </p:txBody>
      </p:sp>
      <p:sp>
        <p:nvSpPr>
          <p:cNvPr id="24" name="TextBox 23">
            <a:extLst>
              <a:ext uri="{FF2B5EF4-FFF2-40B4-BE49-F238E27FC236}">
                <a16:creationId xmlns:a16="http://schemas.microsoft.com/office/drawing/2014/main" id="{C0CF317D-B28C-C342-CD49-32E0FCD0FCE4}"/>
              </a:ext>
            </a:extLst>
          </p:cNvPr>
          <p:cNvSpPr txBox="1"/>
          <p:nvPr/>
        </p:nvSpPr>
        <p:spPr>
          <a:xfrm>
            <a:off x="6779145" y="5371153"/>
            <a:ext cx="3528544"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Ion </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aluminium</a:t>
            </a:r>
            <a:r>
              <a:rPr lang="vi-VN" sz="2800" i="1" dirty="0">
                <a:solidFill>
                  <a:srgbClr val="7030A0"/>
                </a:solidFill>
                <a:latin typeface="Times New Roman" panose="02020603050405020304" pitchFamily="18" charset="0"/>
              </a:rPr>
              <a:t> (Al</a:t>
            </a:r>
            <a:r>
              <a:rPr lang="vi-VN" sz="2800" i="1" baseline="30000" dirty="0">
                <a:solidFill>
                  <a:srgbClr val="7030A0"/>
                </a:solidFill>
                <a:latin typeface="Times New Roman" panose="02020603050405020304" pitchFamily="18" charset="0"/>
              </a:rPr>
              <a:t>3+</a:t>
            </a:r>
            <a:r>
              <a:rPr lang="vi-VN" sz="2800" i="1" dirty="0">
                <a:solidFill>
                  <a:srgbClr val="7030A0"/>
                </a:solidFill>
                <a:latin typeface="Times New Roman" panose="02020603050405020304" pitchFamily="18" charset="0"/>
              </a:rPr>
              <a:t>)</a:t>
            </a:r>
          </a:p>
        </p:txBody>
      </p:sp>
      <p:grpSp>
        <p:nvGrpSpPr>
          <p:cNvPr id="26" name="Group 25">
            <a:extLst>
              <a:ext uri="{FF2B5EF4-FFF2-40B4-BE49-F238E27FC236}">
                <a16:creationId xmlns:a16="http://schemas.microsoft.com/office/drawing/2014/main" id="{ADE86DAA-00E4-E142-84B1-88072D0CC306}"/>
              </a:ext>
            </a:extLst>
          </p:cNvPr>
          <p:cNvGrpSpPr/>
          <p:nvPr/>
        </p:nvGrpSpPr>
        <p:grpSpPr>
          <a:xfrm>
            <a:off x="7256008" y="3130113"/>
            <a:ext cx="2687444" cy="1910414"/>
            <a:chOff x="7244077" y="2791893"/>
            <a:chExt cx="2687444" cy="1910414"/>
          </a:xfrm>
        </p:grpSpPr>
        <p:sp>
          <p:nvSpPr>
            <p:cNvPr id="28" name="Flowchart: Connector 27">
              <a:extLst>
                <a:ext uri="{FF2B5EF4-FFF2-40B4-BE49-F238E27FC236}">
                  <a16:creationId xmlns:a16="http://schemas.microsoft.com/office/drawing/2014/main" id="{971DE596-F881-328D-5F53-90879687D4D8}"/>
                </a:ext>
              </a:extLst>
            </p:cNvPr>
            <p:cNvSpPr/>
            <p:nvPr/>
          </p:nvSpPr>
          <p:spPr>
            <a:xfrm>
              <a:off x="7858173" y="4456904"/>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nvGrpSpPr>
            <p:cNvPr id="29" name="Group 28">
              <a:extLst>
                <a:ext uri="{FF2B5EF4-FFF2-40B4-BE49-F238E27FC236}">
                  <a16:creationId xmlns:a16="http://schemas.microsoft.com/office/drawing/2014/main" id="{26C96D78-F212-D679-51AA-278680EE67E4}"/>
                </a:ext>
              </a:extLst>
            </p:cNvPr>
            <p:cNvGrpSpPr/>
            <p:nvPr/>
          </p:nvGrpSpPr>
          <p:grpSpPr>
            <a:xfrm>
              <a:off x="7244077" y="2791893"/>
              <a:ext cx="2687444" cy="1910414"/>
              <a:chOff x="7283834" y="3295474"/>
              <a:chExt cx="2687444" cy="1910414"/>
            </a:xfrm>
          </p:grpSpPr>
          <p:grpSp>
            <p:nvGrpSpPr>
              <p:cNvPr id="30" name="Group 29">
                <a:extLst>
                  <a:ext uri="{FF2B5EF4-FFF2-40B4-BE49-F238E27FC236}">
                    <a16:creationId xmlns:a16="http://schemas.microsoft.com/office/drawing/2014/main" id="{182ADA52-9174-3E01-A9B4-9AE11931E1A0}"/>
                  </a:ext>
                </a:extLst>
              </p:cNvPr>
              <p:cNvGrpSpPr/>
              <p:nvPr/>
            </p:nvGrpSpPr>
            <p:grpSpPr>
              <a:xfrm>
                <a:off x="7283834" y="3441942"/>
                <a:ext cx="1895547" cy="1763946"/>
                <a:chOff x="6930442" y="4073450"/>
                <a:chExt cx="1895547" cy="1763946"/>
              </a:xfrm>
            </p:grpSpPr>
            <p:grpSp>
              <p:nvGrpSpPr>
                <p:cNvPr id="32" name="Group 31">
                  <a:extLst>
                    <a:ext uri="{FF2B5EF4-FFF2-40B4-BE49-F238E27FC236}">
                      <a16:creationId xmlns:a16="http://schemas.microsoft.com/office/drawing/2014/main" id="{FAE0A6FD-A000-D1DB-7081-5A48EC7ADA75}"/>
                    </a:ext>
                  </a:extLst>
                </p:cNvPr>
                <p:cNvGrpSpPr/>
                <p:nvPr/>
              </p:nvGrpSpPr>
              <p:grpSpPr>
                <a:xfrm>
                  <a:off x="7144248" y="4193871"/>
                  <a:ext cx="1569103" cy="1536592"/>
                  <a:chOff x="7614447" y="1682590"/>
                  <a:chExt cx="1569103" cy="1536592"/>
                </a:xfrm>
              </p:grpSpPr>
              <p:grpSp>
                <p:nvGrpSpPr>
                  <p:cNvPr id="39" name="Group 38">
                    <a:extLst>
                      <a:ext uri="{FF2B5EF4-FFF2-40B4-BE49-F238E27FC236}">
                        <a16:creationId xmlns:a16="http://schemas.microsoft.com/office/drawing/2014/main" id="{D52A1763-257E-0C9C-8913-7B7D5E8DAD30}"/>
                      </a:ext>
                    </a:extLst>
                  </p:cNvPr>
                  <p:cNvGrpSpPr/>
                  <p:nvPr/>
                </p:nvGrpSpPr>
                <p:grpSpPr>
                  <a:xfrm>
                    <a:off x="7632316" y="1703378"/>
                    <a:ext cx="1511581" cy="1515804"/>
                    <a:chOff x="5411388" y="3532943"/>
                    <a:chExt cx="1511581" cy="1515804"/>
                  </a:xfrm>
                </p:grpSpPr>
                <p:sp>
                  <p:nvSpPr>
                    <p:cNvPr id="47" name="Flowchart: Connector 46">
                      <a:extLst>
                        <a:ext uri="{FF2B5EF4-FFF2-40B4-BE49-F238E27FC236}">
                          <a16:creationId xmlns:a16="http://schemas.microsoft.com/office/drawing/2014/main" id="{627203CE-6D26-725A-AAF7-DCBFCF7EC6D5}"/>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46" name="Group 45">
                      <a:extLst>
                        <a:ext uri="{FF2B5EF4-FFF2-40B4-BE49-F238E27FC236}">
                          <a16:creationId xmlns:a16="http://schemas.microsoft.com/office/drawing/2014/main" id="{BAFB9CBA-2D8D-16A1-C261-CA77604095FD}"/>
                        </a:ext>
                      </a:extLst>
                    </p:cNvPr>
                    <p:cNvGrpSpPr/>
                    <p:nvPr/>
                  </p:nvGrpSpPr>
                  <p:grpSpPr>
                    <a:xfrm>
                      <a:off x="5411388" y="3718379"/>
                      <a:ext cx="1361559" cy="1330368"/>
                      <a:chOff x="3188509" y="2250955"/>
                      <a:chExt cx="1361559" cy="1330368"/>
                    </a:xfrm>
                  </p:grpSpPr>
                  <p:sp>
                    <p:nvSpPr>
                      <p:cNvPr id="48" name="Flowchart: Connector 47">
                        <a:extLst>
                          <a:ext uri="{FF2B5EF4-FFF2-40B4-BE49-F238E27FC236}">
                            <a16:creationId xmlns:a16="http://schemas.microsoft.com/office/drawing/2014/main" id="{E7196448-ACC5-CABF-FA20-DDA5A5CD1795}"/>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+ 13</a:t>
                        </a:r>
                      </a:p>
                    </p:txBody>
                  </p:sp>
                  <p:sp>
                    <p:nvSpPr>
                      <p:cNvPr id="49" name="Flowchart: Connector 48">
                        <a:extLst>
                          <a:ext uri="{FF2B5EF4-FFF2-40B4-BE49-F238E27FC236}">
                            <a16:creationId xmlns:a16="http://schemas.microsoft.com/office/drawing/2014/main" id="{1FE2D811-2F00-1263-ED53-3414E4D2BDC6}"/>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50" name="Flowchart: Connector 49">
                        <a:extLst>
                          <a:ext uri="{FF2B5EF4-FFF2-40B4-BE49-F238E27FC236}">
                            <a16:creationId xmlns:a16="http://schemas.microsoft.com/office/drawing/2014/main" id="{DA8D9F1F-C45D-8DEE-5762-E5B3F602C197}"/>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51" name="Flowchart: Connector 50">
                        <a:extLst>
                          <a:ext uri="{FF2B5EF4-FFF2-40B4-BE49-F238E27FC236}">
                            <a16:creationId xmlns:a16="http://schemas.microsoft.com/office/drawing/2014/main" id="{222F3AD5-53BD-624D-0BEF-A2EA01DF6EB6}"/>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sp>
                <p:nvSpPr>
                  <p:cNvPr id="40" name="Flowchart: Connector 39">
                    <a:extLst>
                      <a:ext uri="{FF2B5EF4-FFF2-40B4-BE49-F238E27FC236}">
                        <a16:creationId xmlns:a16="http://schemas.microsoft.com/office/drawing/2014/main" id="{70EF5288-8993-BFA1-A78F-000B59C3B766}"/>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1" name="Flowchart: Connector 40">
                    <a:extLst>
                      <a:ext uri="{FF2B5EF4-FFF2-40B4-BE49-F238E27FC236}">
                        <a16:creationId xmlns:a16="http://schemas.microsoft.com/office/drawing/2014/main" id="{9CCF6E15-5678-80EF-0994-A4E4462959E3}"/>
                      </a:ext>
                    </a:extLst>
                  </p:cNvPr>
                  <p:cNvSpPr/>
                  <p:nvPr/>
                </p:nvSpPr>
                <p:spPr>
                  <a:xfrm>
                    <a:off x="8007468" y="168259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2" name="Flowchart: Connector 41">
                    <a:extLst>
                      <a:ext uri="{FF2B5EF4-FFF2-40B4-BE49-F238E27FC236}">
                        <a16:creationId xmlns:a16="http://schemas.microsoft.com/office/drawing/2014/main" id="{D5CD4E17-C285-D5A8-8B5D-AB4E7CEAC7A0}"/>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3" name="Flowchart: Connector 42">
                    <a:extLst>
                      <a:ext uri="{FF2B5EF4-FFF2-40B4-BE49-F238E27FC236}">
                        <a16:creationId xmlns:a16="http://schemas.microsoft.com/office/drawing/2014/main" id="{1E665B82-FB0C-AB04-FD03-643941E82340}"/>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4" name="Flowchart: Connector 43">
                    <a:extLst>
                      <a:ext uri="{FF2B5EF4-FFF2-40B4-BE49-F238E27FC236}">
                        <a16:creationId xmlns:a16="http://schemas.microsoft.com/office/drawing/2014/main" id="{D2FCE8FB-1F9A-3EAA-C2CE-F972DD0C6ACF}"/>
                      </a:ext>
                    </a:extLst>
                  </p:cNvPr>
                  <p:cNvSpPr/>
                  <p:nvPr/>
                </p:nvSpPr>
                <p:spPr>
                  <a:xfrm>
                    <a:off x="8665962" y="17149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45" name="Flowchart: Connector 44">
                    <a:extLst>
                      <a:ext uri="{FF2B5EF4-FFF2-40B4-BE49-F238E27FC236}">
                        <a16:creationId xmlns:a16="http://schemas.microsoft.com/office/drawing/2014/main" id="{43E6D48F-0600-0329-3FB2-E4E43A22DCC6}"/>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33" name="Left Bracket 32">
                  <a:extLst>
                    <a:ext uri="{FF2B5EF4-FFF2-40B4-BE49-F238E27FC236}">
                      <a16:creationId xmlns:a16="http://schemas.microsoft.com/office/drawing/2014/main" id="{BCF916A8-6765-36A1-AB33-13B62F5A0959}"/>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34" name="Right Bracket 33">
                  <a:extLst>
                    <a:ext uri="{FF2B5EF4-FFF2-40B4-BE49-F238E27FC236}">
                      <a16:creationId xmlns:a16="http://schemas.microsoft.com/office/drawing/2014/main" id="{2A68EE20-7AC9-30E6-268D-41B9404993CE}"/>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grpSp>
          <p:sp>
            <p:nvSpPr>
              <p:cNvPr id="31" name="TextBox 30">
                <a:extLst>
                  <a:ext uri="{FF2B5EF4-FFF2-40B4-BE49-F238E27FC236}">
                    <a16:creationId xmlns:a16="http://schemas.microsoft.com/office/drawing/2014/main" id="{E1C902D6-883C-BE7B-5529-6958C0C11032}"/>
                  </a:ext>
                </a:extLst>
              </p:cNvPr>
              <p:cNvSpPr txBox="1"/>
              <p:nvPr/>
            </p:nvSpPr>
            <p:spPr>
              <a:xfrm>
                <a:off x="9335781" y="3295474"/>
                <a:ext cx="635497" cy="523220"/>
              </a:xfrm>
              <a:prstGeom prst="rect">
                <a:avLst/>
              </a:prstGeom>
              <a:noFill/>
            </p:spPr>
            <p:txBody>
              <a:bodyPr wrap="square">
                <a:spAutoFit/>
              </a:bodyPr>
              <a:lstStyle/>
              <a:p>
                <a:r>
                  <a:rPr lang="vi-VN" sz="2800" b="1" dirty="0">
                    <a:latin typeface="Times New Roman" panose="02020603050405020304" pitchFamily="18" charset="0"/>
                  </a:rPr>
                  <a:t>3+</a:t>
                </a:r>
              </a:p>
            </p:txBody>
          </p:sp>
        </p:grpSp>
      </p:grpSp>
      <p:grpSp>
        <p:nvGrpSpPr>
          <p:cNvPr id="52" name="Group 51">
            <a:extLst>
              <a:ext uri="{FF2B5EF4-FFF2-40B4-BE49-F238E27FC236}">
                <a16:creationId xmlns:a16="http://schemas.microsoft.com/office/drawing/2014/main" id="{F6DC08FC-E4A7-B9D0-A695-B7066B22E84F}"/>
              </a:ext>
            </a:extLst>
          </p:cNvPr>
          <p:cNvGrpSpPr/>
          <p:nvPr/>
        </p:nvGrpSpPr>
        <p:grpSpPr>
          <a:xfrm>
            <a:off x="2855524" y="3325972"/>
            <a:ext cx="2069098" cy="1945798"/>
            <a:chOff x="2875545" y="2938361"/>
            <a:chExt cx="2069098" cy="1945798"/>
          </a:xfrm>
        </p:grpSpPr>
        <p:grpSp>
          <p:nvGrpSpPr>
            <p:cNvPr id="53" name="Group 52">
              <a:extLst>
                <a:ext uri="{FF2B5EF4-FFF2-40B4-BE49-F238E27FC236}">
                  <a16:creationId xmlns:a16="http://schemas.microsoft.com/office/drawing/2014/main" id="{A917B25B-4599-6293-C5D6-213E45D39675}"/>
                </a:ext>
              </a:extLst>
            </p:cNvPr>
            <p:cNvGrpSpPr/>
            <p:nvPr/>
          </p:nvGrpSpPr>
          <p:grpSpPr>
            <a:xfrm>
              <a:off x="2940970" y="2938361"/>
              <a:ext cx="1946713" cy="1945798"/>
              <a:chOff x="7411118" y="1476024"/>
              <a:chExt cx="1946713" cy="1945798"/>
            </a:xfrm>
          </p:grpSpPr>
          <p:grpSp>
            <p:nvGrpSpPr>
              <p:cNvPr id="58" name="Group 57">
                <a:extLst>
                  <a:ext uri="{FF2B5EF4-FFF2-40B4-BE49-F238E27FC236}">
                    <a16:creationId xmlns:a16="http://schemas.microsoft.com/office/drawing/2014/main" id="{5CAD193E-0E51-0FF2-3497-670DCED2910F}"/>
                  </a:ext>
                </a:extLst>
              </p:cNvPr>
              <p:cNvGrpSpPr/>
              <p:nvPr/>
            </p:nvGrpSpPr>
            <p:grpSpPr>
              <a:xfrm>
                <a:off x="7632316" y="1476024"/>
                <a:ext cx="1511581" cy="1743158"/>
                <a:chOff x="5411388" y="3305589"/>
                <a:chExt cx="1511581" cy="1743158"/>
              </a:xfrm>
            </p:grpSpPr>
            <p:sp>
              <p:nvSpPr>
                <p:cNvPr id="67" name="Flowchart: Connector 66">
                  <a:extLst>
                    <a:ext uri="{FF2B5EF4-FFF2-40B4-BE49-F238E27FC236}">
                      <a16:creationId xmlns:a16="http://schemas.microsoft.com/office/drawing/2014/main" id="{BDD0F19F-2021-FC6B-16F9-A9CBA8197845}"/>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66" name="Group 65">
                  <a:extLst>
                    <a:ext uri="{FF2B5EF4-FFF2-40B4-BE49-F238E27FC236}">
                      <a16:creationId xmlns:a16="http://schemas.microsoft.com/office/drawing/2014/main" id="{AD325CB8-2272-4F27-DFD9-603564AC5444}"/>
                    </a:ext>
                  </a:extLst>
                </p:cNvPr>
                <p:cNvGrpSpPr/>
                <p:nvPr/>
              </p:nvGrpSpPr>
              <p:grpSpPr>
                <a:xfrm>
                  <a:off x="5411388" y="3718379"/>
                  <a:ext cx="1361559" cy="1330368"/>
                  <a:chOff x="3188509" y="2250955"/>
                  <a:chExt cx="1361559" cy="1330368"/>
                </a:xfrm>
              </p:grpSpPr>
              <p:sp>
                <p:nvSpPr>
                  <p:cNvPr id="70" name="Flowchart: Connector 69">
                    <a:extLst>
                      <a:ext uri="{FF2B5EF4-FFF2-40B4-BE49-F238E27FC236}">
                        <a16:creationId xmlns:a16="http://schemas.microsoft.com/office/drawing/2014/main" id="{3CD0AC42-C108-05EA-65D7-FAB5BB9F28FC}"/>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+ 13</a:t>
                    </a:r>
                  </a:p>
                </p:txBody>
              </p:sp>
              <p:sp>
                <p:nvSpPr>
                  <p:cNvPr id="71" name="Flowchart: Connector 70">
                    <a:extLst>
                      <a:ext uri="{FF2B5EF4-FFF2-40B4-BE49-F238E27FC236}">
                        <a16:creationId xmlns:a16="http://schemas.microsoft.com/office/drawing/2014/main" id="{8DFFD38D-252C-A4C6-F429-2CDD2F6C5515}"/>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72" name="Flowchart: Connector 71">
                    <a:extLst>
                      <a:ext uri="{FF2B5EF4-FFF2-40B4-BE49-F238E27FC236}">
                        <a16:creationId xmlns:a16="http://schemas.microsoft.com/office/drawing/2014/main" id="{C325857B-5A65-46DE-D3DB-3BA4DBE2C3CE}"/>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73" name="Flowchart: Connector 72">
                    <a:extLst>
                      <a:ext uri="{FF2B5EF4-FFF2-40B4-BE49-F238E27FC236}">
                        <a16:creationId xmlns:a16="http://schemas.microsoft.com/office/drawing/2014/main" id="{EE20FD79-40E2-BDEF-6840-3A0BC5A8CABE}"/>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68" name="Flowchart: Connector 67">
                  <a:extLst>
                    <a:ext uri="{FF2B5EF4-FFF2-40B4-BE49-F238E27FC236}">
                      <a16:creationId xmlns:a16="http://schemas.microsoft.com/office/drawing/2014/main" id="{7FDA19F9-2686-4DF1-D618-31580179C20A}"/>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59" name="Flowchart: Connector 58">
                <a:extLst>
                  <a:ext uri="{FF2B5EF4-FFF2-40B4-BE49-F238E27FC236}">
                    <a16:creationId xmlns:a16="http://schemas.microsoft.com/office/drawing/2014/main" id="{4188C8D3-1917-BF63-23F2-DE7D39F21A1E}"/>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60" name="Flowchart: Connector 59">
                <a:extLst>
                  <a:ext uri="{FF2B5EF4-FFF2-40B4-BE49-F238E27FC236}">
                    <a16:creationId xmlns:a16="http://schemas.microsoft.com/office/drawing/2014/main" id="{98DE5B0E-5514-44A5-7084-7A00495E21C7}"/>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1" name="Flowchart: Connector 60">
                <a:extLst>
                  <a:ext uri="{FF2B5EF4-FFF2-40B4-BE49-F238E27FC236}">
                    <a16:creationId xmlns:a16="http://schemas.microsoft.com/office/drawing/2014/main" id="{39D46F81-8141-2896-6163-BC93633ED23D}"/>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2" name="Flowchart: Connector 61">
                <a:extLst>
                  <a:ext uri="{FF2B5EF4-FFF2-40B4-BE49-F238E27FC236}">
                    <a16:creationId xmlns:a16="http://schemas.microsoft.com/office/drawing/2014/main" id="{B1853636-53BF-E0CA-A7B7-42CDED017D19}"/>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3" name="Flowchart: Connector 62">
                <a:extLst>
                  <a:ext uri="{FF2B5EF4-FFF2-40B4-BE49-F238E27FC236}">
                    <a16:creationId xmlns:a16="http://schemas.microsoft.com/office/drawing/2014/main" id="{46A8CC17-6E03-39CE-3542-7DBA8BD46698}"/>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4" name="Flowchart: Connector 63">
                <a:extLst>
                  <a:ext uri="{FF2B5EF4-FFF2-40B4-BE49-F238E27FC236}">
                    <a16:creationId xmlns:a16="http://schemas.microsoft.com/office/drawing/2014/main" id="{7A4ECE45-369B-63B1-8374-F7B1C747E3E3}"/>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65" name="Flowchart: Connector 64">
                <a:extLst>
                  <a:ext uri="{FF2B5EF4-FFF2-40B4-BE49-F238E27FC236}">
                    <a16:creationId xmlns:a16="http://schemas.microsoft.com/office/drawing/2014/main" id="{CC108E24-15B6-001D-3C04-4E2F841485D0}"/>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54" name="Flowchart: Connector 53">
              <a:extLst>
                <a:ext uri="{FF2B5EF4-FFF2-40B4-BE49-F238E27FC236}">
                  <a16:creationId xmlns:a16="http://schemas.microsoft.com/office/drawing/2014/main" id="{D6359901-B7D5-7FC1-AC61-578249978A35}"/>
                </a:ext>
              </a:extLst>
            </p:cNvPr>
            <p:cNvSpPr/>
            <p:nvPr/>
          </p:nvSpPr>
          <p:spPr>
            <a:xfrm>
              <a:off x="3914327" y="32488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55" name="Flowchart: Connector 54">
              <a:extLst>
                <a:ext uri="{FF2B5EF4-FFF2-40B4-BE49-F238E27FC236}">
                  <a16:creationId xmlns:a16="http://schemas.microsoft.com/office/drawing/2014/main" id="{00EE0421-B89B-3A47-BE5B-06849066463E}"/>
                </a:ext>
              </a:extLst>
            </p:cNvPr>
            <p:cNvSpPr/>
            <p:nvPr/>
          </p:nvSpPr>
          <p:spPr>
            <a:xfrm>
              <a:off x="3530759" y="456383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56" name="Flowchart: Connector 55">
              <a:extLst>
                <a:ext uri="{FF2B5EF4-FFF2-40B4-BE49-F238E27FC236}">
                  <a16:creationId xmlns:a16="http://schemas.microsoft.com/office/drawing/2014/main" id="{39FEF4E9-76EF-BF02-B962-E0743A66B137}"/>
                </a:ext>
              </a:extLst>
            </p:cNvPr>
            <p:cNvSpPr/>
            <p:nvPr/>
          </p:nvSpPr>
          <p:spPr>
            <a:xfrm>
              <a:off x="4831662" y="413514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57" name="Flowchart: Connector 56">
              <a:extLst>
                <a:ext uri="{FF2B5EF4-FFF2-40B4-BE49-F238E27FC236}">
                  <a16:creationId xmlns:a16="http://schemas.microsoft.com/office/drawing/2014/main" id="{52ECE9E1-BA89-ACE2-716F-94C4188664E8}"/>
                </a:ext>
              </a:extLst>
            </p:cNvPr>
            <p:cNvSpPr/>
            <p:nvPr/>
          </p:nvSpPr>
          <p:spPr>
            <a:xfrm>
              <a:off x="2875545" y="414157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1770848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05" r="11075" b="1905"/>
          <a:stretch/>
        </p:blipFill>
        <p:spPr>
          <a:xfrm>
            <a:off x="4160189" y="0"/>
            <a:ext cx="8031812" cy="6858000"/>
          </a:xfrm>
          <a:prstGeom prst="rect">
            <a:avLst/>
          </a:prstGeom>
        </p:spPr>
      </p:pic>
      <p:sp>
        <p:nvSpPr>
          <p:cNvPr id="7" name="文本框 6"/>
          <p:cNvSpPr txBox="1"/>
          <p:nvPr/>
        </p:nvSpPr>
        <p:spPr>
          <a:xfrm>
            <a:off x="-368664" y="1631073"/>
            <a:ext cx="8707007" cy="2554545"/>
          </a:xfrm>
          <a:prstGeom prst="rect">
            <a:avLst/>
          </a:prstGeom>
          <a:noFill/>
        </p:spPr>
        <p:txBody>
          <a:bodyPr wrap="square" rtlCol="0">
            <a:spAutoFit/>
          </a:bodyPr>
          <a:lstStyle/>
          <a:p>
            <a:pPr algn="ct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6: </a:t>
            </a:r>
          </a:p>
          <a:p>
            <a:pPr algn="ctr"/>
            <a:r>
              <a:rPr lang="en-US" sz="6000" b="1" dirty="0">
                <a:solidFill>
                  <a:srgbClr val="FF0000"/>
                </a:solidFill>
                <a:latin typeface="Times New Roman" panose="02020603050405020304" pitchFamily="18" charset="0"/>
                <a:cs typeface="Times New Roman" panose="02020603050405020304" pitchFamily="18" charset="0"/>
              </a:rPr>
              <a:t>GIỚI THIỆU VỀ LIÊN KẾT HÓA HỌC</a:t>
            </a:r>
            <a:endParaRPr lang="vi-VN" sz="6000" b="1" dirty="0">
              <a:solidFill>
                <a:srgbClr val="FF0000"/>
              </a:solidFill>
              <a:latin typeface="Times New Roman" panose="02020603050405020304" pitchFamily="18" charset="0"/>
              <a:cs typeface="Times New Roman" panose="02020603050405020304" pitchFamily="18" charset="0"/>
            </a:endParaRPr>
          </a:p>
        </p:txBody>
      </p:sp>
      <p:cxnSp>
        <p:nvCxnSpPr>
          <p:cNvPr id="8" name="直接连接符 7"/>
          <p:cNvCxnSpPr>
            <a:cxnSpLocks/>
          </p:cNvCxnSpPr>
          <p:nvPr/>
        </p:nvCxnSpPr>
        <p:spPr>
          <a:xfrm>
            <a:off x="1173858" y="2298746"/>
            <a:ext cx="522694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22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3800"/>
                            </p:stCondLst>
                            <p:childTnLst>
                              <p:par>
                                <p:cTn id="11" presetID="16" presetClass="entr" presetSubtype="37"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7" name="Group 6">
            <a:extLst>
              <a:ext uri="{FF2B5EF4-FFF2-40B4-BE49-F238E27FC236}">
                <a16:creationId xmlns:a16="http://schemas.microsoft.com/office/drawing/2014/main" id="{5712CE7F-9EF3-B694-50A5-5693C392BAD0}"/>
              </a:ext>
            </a:extLst>
          </p:cNvPr>
          <p:cNvGrpSpPr/>
          <p:nvPr/>
        </p:nvGrpSpPr>
        <p:grpSpPr>
          <a:xfrm>
            <a:off x="849309" y="1231576"/>
            <a:ext cx="10707967" cy="3690507"/>
            <a:chOff x="517021" y="4282810"/>
            <a:chExt cx="10707967" cy="3690507"/>
          </a:xfrm>
        </p:grpSpPr>
        <p:grpSp>
          <p:nvGrpSpPr>
            <p:cNvPr id="12" name="Group 11">
              <a:extLst>
                <a:ext uri="{FF2B5EF4-FFF2-40B4-BE49-F238E27FC236}">
                  <a16:creationId xmlns:a16="http://schemas.microsoft.com/office/drawing/2014/main" id="{313B2953-2EAA-F226-7FAA-1CD18702BD05}"/>
                </a:ext>
              </a:extLst>
            </p:cNvPr>
            <p:cNvGrpSpPr/>
            <p:nvPr/>
          </p:nvGrpSpPr>
          <p:grpSpPr>
            <a:xfrm>
              <a:off x="517021" y="4282810"/>
              <a:ext cx="10707967" cy="3690507"/>
              <a:chOff x="517021" y="4282810"/>
              <a:chExt cx="10707967" cy="3690507"/>
            </a:xfrm>
          </p:grpSpPr>
          <p:sp>
            <p:nvSpPr>
              <p:cNvPr id="14" name="Rectangle: Rounded Corners 346">
                <a:extLst>
                  <a:ext uri="{FF2B5EF4-FFF2-40B4-BE49-F238E27FC236}">
                    <a16:creationId xmlns:a16="http://schemas.microsoft.com/office/drawing/2014/main" id="{0F57132F-A1E9-FA1B-6FCC-15AF4C842B96}"/>
                  </a:ext>
                </a:extLst>
              </p:cNvPr>
              <p:cNvSpPr/>
              <p:nvPr/>
            </p:nvSpPr>
            <p:spPr>
              <a:xfrm>
                <a:off x="967014" y="4888432"/>
                <a:ext cx="10257974" cy="3084885"/>
              </a:xfrm>
              <a:prstGeom prst="roundRect">
                <a:avLst>
                  <a:gd name="adj" fmla="val 5902"/>
                </a:avLst>
              </a:prstGeom>
              <a:no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nvGrpSpPr>
              <p:cNvPr id="15" name="Group 15">
                <a:extLst>
                  <a:ext uri="{FF2B5EF4-FFF2-40B4-BE49-F238E27FC236}">
                    <a16:creationId xmlns:a16="http://schemas.microsoft.com/office/drawing/2014/main" id="{07D00393-118D-35E8-011F-0C0CB8ACF892}"/>
                  </a:ext>
                </a:extLst>
              </p:cNvPr>
              <p:cNvGrpSpPr/>
              <p:nvPr/>
            </p:nvGrpSpPr>
            <p:grpSpPr>
              <a:xfrm>
                <a:off x="626512" y="4365213"/>
                <a:ext cx="2931273" cy="621666"/>
                <a:chOff x="142378" y="6116770"/>
                <a:chExt cx="1553802" cy="396008"/>
              </a:xfrm>
            </p:grpSpPr>
            <p:sp>
              <p:nvSpPr>
                <p:cNvPr id="18" name="Rectangle: Rounded Corners 348">
                  <a:extLst>
                    <a:ext uri="{FF2B5EF4-FFF2-40B4-BE49-F238E27FC236}">
                      <a16:creationId xmlns:a16="http://schemas.microsoft.com/office/drawing/2014/main" id="{10EEC621-E281-CF24-1B70-981D6A9E331C}"/>
                    </a:ext>
                  </a:extLst>
                </p:cNvPr>
                <p:cNvSpPr/>
                <p:nvPr/>
              </p:nvSpPr>
              <p:spPr>
                <a:xfrm>
                  <a:off x="142378" y="6116770"/>
                  <a:ext cx="1553802"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349">
                  <a:extLst>
                    <a:ext uri="{FF2B5EF4-FFF2-40B4-BE49-F238E27FC236}">
                      <a16:creationId xmlns:a16="http://schemas.microsoft.com/office/drawing/2014/main" id="{8896244D-54B1-EDC6-C5C1-106FF075CE74}"/>
                    </a:ext>
                  </a:extLst>
                </p:cNvPr>
                <p:cNvSpPr txBox="1"/>
                <p:nvPr/>
              </p:nvSpPr>
              <p:spPr>
                <a:xfrm>
                  <a:off x="322870" y="6116770"/>
                  <a:ext cx="137331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a:t>
                  </a:r>
                </a:p>
              </p:txBody>
            </p:sp>
          </p:grpSp>
          <p:sp>
            <p:nvSpPr>
              <p:cNvPr id="16" name="Oval 51">
                <a:extLst>
                  <a:ext uri="{FF2B5EF4-FFF2-40B4-BE49-F238E27FC236}">
                    <a16:creationId xmlns:a16="http://schemas.microsoft.com/office/drawing/2014/main" id="{5559237F-C6EE-1401-78F6-990B0A1F86A7}"/>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7" name="Picture 16">
                <a:extLst>
                  <a:ext uri="{FF2B5EF4-FFF2-40B4-BE49-F238E27FC236}">
                    <a16:creationId xmlns:a16="http://schemas.microsoft.com/office/drawing/2014/main" id="{2B5EAA4D-A4C9-B533-84FB-C261DB22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sp>
          <p:nvSpPr>
            <p:cNvPr id="13" name="TextBox 291">
              <a:extLst>
                <a:ext uri="{FF2B5EF4-FFF2-40B4-BE49-F238E27FC236}">
                  <a16:creationId xmlns:a16="http://schemas.microsoft.com/office/drawing/2014/main" id="{40475451-269D-ABF8-6BB4-2BC19E7E505A}"/>
                </a:ext>
              </a:extLst>
            </p:cNvPr>
            <p:cNvSpPr txBox="1"/>
            <p:nvPr/>
          </p:nvSpPr>
          <p:spPr>
            <a:xfrm>
              <a:off x="1058044" y="5099641"/>
              <a:ext cx="9967410" cy="1384995"/>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 Nguyên tử chlorine nhận thêm 1 electron vào lớp electron ngoài cùng tạo thành ion chloride; nguyên tử oxygen nhận thêm 2 electron vào lớp electron ngoài cùng tạo thành ion oxide.</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
        <p:nvSpPr>
          <p:cNvPr id="20" name="TextBox 291">
            <a:extLst>
              <a:ext uri="{FF2B5EF4-FFF2-40B4-BE49-F238E27FC236}">
                <a16:creationId xmlns:a16="http://schemas.microsoft.com/office/drawing/2014/main" id="{BAE39066-3EA8-DF53-95E0-C513A6A97FFA}"/>
              </a:ext>
            </a:extLst>
          </p:cNvPr>
          <p:cNvSpPr txBox="1"/>
          <p:nvPr/>
        </p:nvSpPr>
        <p:spPr>
          <a:xfrm>
            <a:off x="1355658" y="3472714"/>
            <a:ext cx="9967410" cy="1384995"/>
          </a:xfrm>
          <a:prstGeom prst="rect">
            <a:avLst/>
          </a:prstGeom>
          <a:noFill/>
        </p:spPr>
        <p:txBody>
          <a:bodyPr wrap="square" rtlCol="0">
            <a:spAutoFit/>
          </a:bodyPr>
          <a:lstStyle/>
          <a:p>
            <a:pPr algn="just"/>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Số electron lớp ngoài cùng của ion này đều bằng 8; sự phân bố electron của ion oxide và ion chloride giống sự phân bố electron của các nguyên tử khí hiếm Ne và Ar.</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2242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7" name="Group 6">
            <a:extLst>
              <a:ext uri="{FF2B5EF4-FFF2-40B4-BE49-F238E27FC236}">
                <a16:creationId xmlns:a16="http://schemas.microsoft.com/office/drawing/2014/main" id="{5712CE7F-9EF3-B694-50A5-5693C392BAD0}"/>
              </a:ext>
            </a:extLst>
          </p:cNvPr>
          <p:cNvGrpSpPr/>
          <p:nvPr/>
        </p:nvGrpSpPr>
        <p:grpSpPr>
          <a:xfrm>
            <a:off x="849309" y="1231576"/>
            <a:ext cx="10707967" cy="4865525"/>
            <a:chOff x="517021" y="4282810"/>
            <a:chExt cx="10707967" cy="4527873"/>
          </a:xfrm>
        </p:grpSpPr>
        <p:grpSp>
          <p:nvGrpSpPr>
            <p:cNvPr id="12" name="Group 11">
              <a:extLst>
                <a:ext uri="{FF2B5EF4-FFF2-40B4-BE49-F238E27FC236}">
                  <a16:creationId xmlns:a16="http://schemas.microsoft.com/office/drawing/2014/main" id="{313B2953-2EAA-F226-7FAA-1CD18702BD05}"/>
                </a:ext>
              </a:extLst>
            </p:cNvPr>
            <p:cNvGrpSpPr/>
            <p:nvPr/>
          </p:nvGrpSpPr>
          <p:grpSpPr>
            <a:xfrm>
              <a:off x="517021" y="4282810"/>
              <a:ext cx="10707967" cy="4527873"/>
              <a:chOff x="517021" y="4282810"/>
              <a:chExt cx="10707967" cy="4527873"/>
            </a:xfrm>
          </p:grpSpPr>
          <p:sp>
            <p:nvSpPr>
              <p:cNvPr id="14" name="Rectangle: Rounded Corners 346">
                <a:extLst>
                  <a:ext uri="{FF2B5EF4-FFF2-40B4-BE49-F238E27FC236}">
                    <a16:creationId xmlns:a16="http://schemas.microsoft.com/office/drawing/2014/main" id="{0F57132F-A1E9-FA1B-6FCC-15AF4C842B96}"/>
                  </a:ext>
                </a:extLst>
              </p:cNvPr>
              <p:cNvSpPr/>
              <p:nvPr/>
            </p:nvSpPr>
            <p:spPr>
              <a:xfrm>
                <a:off x="967014" y="4888432"/>
                <a:ext cx="10257974" cy="3922251"/>
              </a:xfrm>
              <a:prstGeom prst="roundRect">
                <a:avLst>
                  <a:gd name="adj" fmla="val 5902"/>
                </a:avLst>
              </a:prstGeom>
              <a:no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nvGrpSpPr>
              <p:cNvPr id="15" name="Group 15">
                <a:extLst>
                  <a:ext uri="{FF2B5EF4-FFF2-40B4-BE49-F238E27FC236}">
                    <a16:creationId xmlns:a16="http://schemas.microsoft.com/office/drawing/2014/main" id="{07D00393-118D-35E8-011F-0C0CB8ACF892}"/>
                  </a:ext>
                </a:extLst>
              </p:cNvPr>
              <p:cNvGrpSpPr/>
              <p:nvPr/>
            </p:nvGrpSpPr>
            <p:grpSpPr>
              <a:xfrm>
                <a:off x="626512" y="4365213"/>
                <a:ext cx="2931273" cy="621666"/>
                <a:chOff x="142378" y="6116770"/>
                <a:chExt cx="1553802" cy="396008"/>
              </a:xfrm>
            </p:grpSpPr>
            <p:sp>
              <p:nvSpPr>
                <p:cNvPr id="18" name="Rectangle: Rounded Corners 348">
                  <a:extLst>
                    <a:ext uri="{FF2B5EF4-FFF2-40B4-BE49-F238E27FC236}">
                      <a16:creationId xmlns:a16="http://schemas.microsoft.com/office/drawing/2014/main" id="{10EEC621-E281-CF24-1B70-981D6A9E331C}"/>
                    </a:ext>
                  </a:extLst>
                </p:cNvPr>
                <p:cNvSpPr/>
                <p:nvPr/>
              </p:nvSpPr>
              <p:spPr>
                <a:xfrm>
                  <a:off x="142378" y="6116770"/>
                  <a:ext cx="1553802"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349">
                  <a:extLst>
                    <a:ext uri="{FF2B5EF4-FFF2-40B4-BE49-F238E27FC236}">
                      <a16:creationId xmlns:a16="http://schemas.microsoft.com/office/drawing/2014/main" id="{8896244D-54B1-EDC6-C5C1-106FF075CE74}"/>
                    </a:ext>
                  </a:extLst>
                </p:cNvPr>
                <p:cNvSpPr txBox="1"/>
                <p:nvPr/>
              </p:nvSpPr>
              <p:spPr>
                <a:xfrm>
                  <a:off x="322870" y="6116770"/>
                  <a:ext cx="1373310" cy="31016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5</a:t>
                  </a:r>
                </a:p>
              </p:txBody>
            </p:sp>
          </p:grpSp>
          <p:sp>
            <p:nvSpPr>
              <p:cNvPr id="16" name="Oval 51">
                <a:extLst>
                  <a:ext uri="{FF2B5EF4-FFF2-40B4-BE49-F238E27FC236}">
                    <a16:creationId xmlns:a16="http://schemas.microsoft.com/office/drawing/2014/main" id="{5559237F-C6EE-1401-78F6-990B0A1F86A7}"/>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7" name="Picture 16">
                <a:extLst>
                  <a:ext uri="{FF2B5EF4-FFF2-40B4-BE49-F238E27FC236}">
                    <a16:creationId xmlns:a16="http://schemas.microsoft.com/office/drawing/2014/main" id="{2B5EAA4D-A4C9-B533-84FB-C261DB229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sp>
          <p:nvSpPr>
            <p:cNvPr id="13" name="TextBox 291">
              <a:extLst>
                <a:ext uri="{FF2B5EF4-FFF2-40B4-BE49-F238E27FC236}">
                  <a16:creationId xmlns:a16="http://schemas.microsoft.com/office/drawing/2014/main" id="{40475451-269D-ABF8-6BB4-2BC19E7E505A}"/>
                </a:ext>
              </a:extLst>
            </p:cNvPr>
            <p:cNvSpPr txBox="1"/>
            <p:nvPr/>
          </p:nvSpPr>
          <p:spPr>
            <a:xfrm>
              <a:off x="1058044" y="5099641"/>
              <a:ext cx="9967410" cy="486910"/>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Sulfur nằm ở ô số 16 trong bảng tuần hoàn.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
        <p:nvSpPr>
          <p:cNvPr id="20" name="TextBox 291">
            <a:extLst>
              <a:ext uri="{FF2B5EF4-FFF2-40B4-BE49-F238E27FC236}">
                <a16:creationId xmlns:a16="http://schemas.microsoft.com/office/drawing/2014/main" id="{BAE39066-3EA8-DF53-95E0-C513A6A97FFA}"/>
              </a:ext>
            </a:extLst>
          </p:cNvPr>
          <p:cNvSpPr txBox="1"/>
          <p:nvPr/>
        </p:nvSpPr>
        <p:spPr>
          <a:xfrm>
            <a:off x="1467771" y="2527666"/>
            <a:ext cx="9967410" cy="523220"/>
          </a:xfrm>
          <a:prstGeom prst="rect">
            <a:avLst/>
          </a:prstGeom>
          <a:noFill/>
        </p:spPr>
        <p:txBody>
          <a:bodyPr wrap="square" rtlCol="0">
            <a:spAutoFit/>
          </a:bodyPr>
          <a:lstStyle/>
          <a:p>
            <a:pPr algn="just"/>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Sơ đồ tạo thành ion sulfide (S</a:t>
            </a:r>
            <a:r>
              <a:rPr lang="vi-VN" sz="2800" i="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từ nguyên tử sulfur.</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4" name="Arrow: Right 73">
            <a:extLst>
              <a:ext uri="{FF2B5EF4-FFF2-40B4-BE49-F238E27FC236}">
                <a16:creationId xmlns:a16="http://schemas.microsoft.com/office/drawing/2014/main" id="{8CC0DDDF-3EFA-AC4D-BACF-E53E0606D686}"/>
              </a:ext>
            </a:extLst>
          </p:cNvPr>
          <p:cNvSpPr/>
          <p:nvPr/>
        </p:nvSpPr>
        <p:spPr>
          <a:xfrm>
            <a:off x="6391486" y="4207484"/>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latin typeface="Times New Roman" panose="02020603050405020304" pitchFamily="18" charset="0"/>
            </a:endParaRPr>
          </a:p>
        </p:txBody>
      </p:sp>
      <p:sp>
        <p:nvSpPr>
          <p:cNvPr id="75" name="TextBox 74">
            <a:extLst>
              <a:ext uri="{FF2B5EF4-FFF2-40B4-BE49-F238E27FC236}">
                <a16:creationId xmlns:a16="http://schemas.microsoft.com/office/drawing/2014/main" id="{59F403F7-6829-D990-FAEE-0923293D9505}"/>
              </a:ext>
            </a:extLst>
          </p:cNvPr>
          <p:cNvSpPr txBox="1"/>
          <p:nvPr/>
        </p:nvSpPr>
        <p:spPr>
          <a:xfrm>
            <a:off x="4692677" y="4107545"/>
            <a:ext cx="1272208" cy="646331"/>
          </a:xfrm>
          <a:prstGeom prst="rect">
            <a:avLst/>
          </a:prstGeom>
          <a:noFill/>
        </p:spPr>
        <p:txBody>
          <a:bodyPr wrap="square" rtlCol="0">
            <a:spAutoFit/>
          </a:bodyPr>
          <a:lstStyle/>
          <a:p>
            <a:r>
              <a:rPr lang="vi-VN" sz="3600" dirty="0">
                <a:latin typeface="Times New Roman" panose="02020603050405020304" pitchFamily="18" charset="0"/>
              </a:rPr>
              <a:t>+ 2 e</a:t>
            </a:r>
          </a:p>
        </p:txBody>
      </p:sp>
      <p:sp>
        <p:nvSpPr>
          <p:cNvPr id="78" name="TextBox 77">
            <a:extLst>
              <a:ext uri="{FF2B5EF4-FFF2-40B4-BE49-F238E27FC236}">
                <a16:creationId xmlns:a16="http://schemas.microsoft.com/office/drawing/2014/main" id="{79487DE3-A77E-2D1F-2B8D-AEE0EE99DF71}"/>
              </a:ext>
            </a:extLst>
          </p:cNvPr>
          <p:cNvSpPr txBox="1"/>
          <p:nvPr/>
        </p:nvSpPr>
        <p:spPr>
          <a:xfrm>
            <a:off x="2191425" y="5423154"/>
            <a:ext cx="3875891"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Nguyên tử </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sulfur</a:t>
            </a:r>
            <a:r>
              <a:rPr lang="vi-VN" sz="2800" i="1" dirty="0">
                <a:solidFill>
                  <a:srgbClr val="7030A0"/>
                </a:solidFill>
                <a:latin typeface="Times New Roman" panose="02020603050405020304" pitchFamily="18" charset="0"/>
              </a:rPr>
              <a:t> (S)</a:t>
            </a:r>
          </a:p>
        </p:txBody>
      </p:sp>
      <p:sp>
        <p:nvSpPr>
          <p:cNvPr id="82" name="TextBox 81">
            <a:extLst>
              <a:ext uri="{FF2B5EF4-FFF2-40B4-BE49-F238E27FC236}">
                <a16:creationId xmlns:a16="http://schemas.microsoft.com/office/drawing/2014/main" id="{C52886A8-D9DE-97EC-625D-137D78A8FE88}"/>
              </a:ext>
            </a:extLst>
          </p:cNvPr>
          <p:cNvSpPr txBox="1"/>
          <p:nvPr/>
        </p:nvSpPr>
        <p:spPr>
          <a:xfrm>
            <a:off x="8190525" y="5423154"/>
            <a:ext cx="3528544" cy="523220"/>
          </a:xfrm>
          <a:prstGeom prst="rect">
            <a:avLst/>
          </a:prstGeom>
          <a:noFill/>
        </p:spPr>
        <p:txBody>
          <a:bodyPr wrap="square" rtlCol="0">
            <a:spAutoFit/>
          </a:bodyPr>
          <a:lstStyle/>
          <a:p>
            <a:r>
              <a:rPr lang="vi-VN" sz="2800" i="1" dirty="0">
                <a:solidFill>
                  <a:srgbClr val="7030A0"/>
                </a:solidFill>
                <a:latin typeface="Times New Roman" panose="02020603050405020304" pitchFamily="18" charset="0"/>
              </a:rPr>
              <a:t>Ion </a:t>
            </a:r>
            <a:r>
              <a:rPr lang="vi-VN" altLang="zh-CN" sz="2800" i="1" dirty="0">
                <a:solidFill>
                  <a:srgbClr val="7030A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sulfide</a:t>
            </a:r>
            <a:r>
              <a:rPr lang="vi-VN" sz="2800" i="1" dirty="0">
                <a:solidFill>
                  <a:srgbClr val="7030A0"/>
                </a:solidFill>
                <a:latin typeface="Times New Roman" panose="02020603050405020304" pitchFamily="18" charset="0"/>
              </a:rPr>
              <a:t> (S </a:t>
            </a:r>
            <a:r>
              <a:rPr lang="vi-VN" sz="2800" i="1" baseline="30000" dirty="0">
                <a:solidFill>
                  <a:srgbClr val="7030A0"/>
                </a:solidFill>
                <a:latin typeface="Times New Roman" panose="02020603050405020304" pitchFamily="18" charset="0"/>
              </a:rPr>
              <a:t>2-</a:t>
            </a:r>
            <a:r>
              <a:rPr lang="vi-VN" sz="2800" i="1" dirty="0">
                <a:solidFill>
                  <a:srgbClr val="7030A0"/>
                </a:solidFill>
                <a:latin typeface="Times New Roman" panose="02020603050405020304" pitchFamily="18" charset="0"/>
              </a:rPr>
              <a:t>)</a:t>
            </a:r>
          </a:p>
        </p:txBody>
      </p:sp>
      <p:grpSp>
        <p:nvGrpSpPr>
          <p:cNvPr id="83" name="Group 82">
            <a:extLst>
              <a:ext uri="{FF2B5EF4-FFF2-40B4-BE49-F238E27FC236}">
                <a16:creationId xmlns:a16="http://schemas.microsoft.com/office/drawing/2014/main" id="{DF137E39-82F8-77F4-A3D4-B77F6C1BF79B}"/>
              </a:ext>
            </a:extLst>
          </p:cNvPr>
          <p:cNvGrpSpPr/>
          <p:nvPr/>
        </p:nvGrpSpPr>
        <p:grpSpPr>
          <a:xfrm>
            <a:off x="2497859" y="3322979"/>
            <a:ext cx="1977304" cy="1945845"/>
            <a:chOff x="2971891" y="508568"/>
            <a:chExt cx="1977304" cy="1945845"/>
          </a:xfrm>
        </p:grpSpPr>
        <p:grpSp>
          <p:nvGrpSpPr>
            <p:cNvPr id="84" name="Group 83">
              <a:extLst>
                <a:ext uri="{FF2B5EF4-FFF2-40B4-BE49-F238E27FC236}">
                  <a16:creationId xmlns:a16="http://schemas.microsoft.com/office/drawing/2014/main" id="{823954CD-EA2B-F321-0C0E-E682312402DF}"/>
                </a:ext>
              </a:extLst>
            </p:cNvPr>
            <p:cNvGrpSpPr/>
            <p:nvPr/>
          </p:nvGrpSpPr>
          <p:grpSpPr>
            <a:xfrm>
              <a:off x="2971891" y="508568"/>
              <a:ext cx="1946713" cy="1945845"/>
              <a:chOff x="7411118" y="1475977"/>
              <a:chExt cx="1946713" cy="1945845"/>
            </a:xfrm>
          </p:grpSpPr>
          <p:sp>
            <p:nvSpPr>
              <p:cNvPr id="112" name="Flowchart: Connector 111">
                <a:extLst>
                  <a:ext uri="{FF2B5EF4-FFF2-40B4-BE49-F238E27FC236}">
                    <a16:creationId xmlns:a16="http://schemas.microsoft.com/office/drawing/2014/main" id="{4898EB35-FADB-3D27-6C58-547AD34A4D85}"/>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11" name="Group 110">
                <a:extLst>
                  <a:ext uri="{FF2B5EF4-FFF2-40B4-BE49-F238E27FC236}">
                    <a16:creationId xmlns:a16="http://schemas.microsoft.com/office/drawing/2014/main" id="{CB677F25-EC54-4134-ED4A-F3A9DC5B396C}"/>
                  </a:ext>
                </a:extLst>
              </p:cNvPr>
              <p:cNvGrpSpPr/>
              <p:nvPr/>
            </p:nvGrpSpPr>
            <p:grpSpPr>
              <a:xfrm>
                <a:off x="7632316" y="1475977"/>
                <a:ext cx="1511581" cy="1743205"/>
                <a:chOff x="5411388" y="3305542"/>
                <a:chExt cx="1511581" cy="1743205"/>
              </a:xfrm>
            </p:grpSpPr>
            <p:sp>
              <p:nvSpPr>
                <p:cNvPr id="120" name="Flowchart: Connector 119">
                  <a:extLst>
                    <a:ext uri="{FF2B5EF4-FFF2-40B4-BE49-F238E27FC236}">
                      <a16:creationId xmlns:a16="http://schemas.microsoft.com/office/drawing/2014/main" id="{8ECFDB57-8659-B4A7-4387-D0EB0E6DBCBA}"/>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19" name="Group 118">
                  <a:extLst>
                    <a:ext uri="{FF2B5EF4-FFF2-40B4-BE49-F238E27FC236}">
                      <a16:creationId xmlns:a16="http://schemas.microsoft.com/office/drawing/2014/main" id="{2BA59684-2A05-8E64-F342-08471A92372F}"/>
                    </a:ext>
                  </a:extLst>
                </p:cNvPr>
                <p:cNvGrpSpPr/>
                <p:nvPr/>
              </p:nvGrpSpPr>
              <p:grpSpPr>
                <a:xfrm>
                  <a:off x="5411388" y="3718379"/>
                  <a:ext cx="1361559" cy="1330368"/>
                  <a:chOff x="3188509" y="2250955"/>
                  <a:chExt cx="1361559" cy="1330368"/>
                </a:xfrm>
              </p:grpSpPr>
              <p:sp>
                <p:nvSpPr>
                  <p:cNvPr id="122" name="Flowchart: Connector 121">
                    <a:extLst>
                      <a:ext uri="{FF2B5EF4-FFF2-40B4-BE49-F238E27FC236}">
                        <a16:creationId xmlns:a16="http://schemas.microsoft.com/office/drawing/2014/main" id="{18FD595A-56F0-0AC6-7BD9-75E348ED9B56}"/>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+ 16</a:t>
                    </a:r>
                  </a:p>
                </p:txBody>
              </p:sp>
              <p:sp>
                <p:nvSpPr>
                  <p:cNvPr id="123" name="Flowchart: Connector 122">
                    <a:extLst>
                      <a:ext uri="{FF2B5EF4-FFF2-40B4-BE49-F238E27FC236}">
                        <a16:creationId xmlns:a16="http://schemas.microsoft.com/office/drawing/2014/main" id="{3F804E65-DF82-C21C-3AD0-E9DABDA8EAFE}"/>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124" name="Flowchart: Connector 123">
                    <a:extLst>
                      <a:ext uri="{FF2B5EF4-FFF2-40B4-BE49-F238E27FC236}">
                        <a16:creationId xmlns:a16="http://schemas.microsoft.com/office/drawing/2014/main" id="{3A70B6CE-009D-AFFB-5FBA-310BAD9BBF0C}"/>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25" name="Flowchart: Connector 124">
                    <a:extLst>
                      <a:ext uri="{FF2B5EF4-FFF2-40B4-BE49-F238E27FC236}">
                        <a16:creationId xmlns:a16="http://schemas.microsoft.com/office/drawing/2014/main" id="{8D44B091-F176-35D4-3B4E-BAECB7B17290}"/>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121" name="Flowchart: Connector 120">
                  <a:extLst>
                    <a:ext uri="{FF2B5EF4-FFF2-40B4-BE49-F238E27FC236}">
                      <a16:creationId xmlns:a16="http://schemas.microsoft.com/office/drawing/2014/main" id="{D57241E8-81A1-1AFB-4FF5-B9705E3BAC8D}"/>
                    </a:ext>
                  </a:extLst>
                </p:cNvPr>
                <p:cNvSpPr/>
                <p:nvPr/>
              </p:nvSpPr>
              <p:spPr>
                <a:xfrm>
                  <a:off x="6029464" y="330554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113" name="Flowchart: Connector 112">
                <a:extLst>
                  <a:ext uri="{FF2B5EF4-FFF2-40B4-BE49-F238E27FC236}">
                    <a16:creationId xmlns:a16="http://schemas.microsoft.com/office/drawing/2014/main" id="{9386F47D-B07B-CDD1-5962-BCD7DE857B17}"/>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4" name="Flowchart: Connector 113">
                <a:extLst>
                  <a:ext uri="{FF2B5EF4-FFF2-40B4-BE49-F238E27FC236}">
                    <a16:creationId xmlns:a16="http://schemas.microsoft.com/office/drawing/2014/main" id="{4CD9EEFF-6E78-2F04-1052-4EF2ABDF581D}"/>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5" name="Flowchart: Connector 114">
                <a:extLst>
                  <a:ext uri="{FF2B5EF4-FFF2-40B4-BE49-F238E27FC236}">
                    <a16:creationId xmlns:a16="http://schemas.microsoft.com/office/drawing/2014/main" id="{2991854D-3939-4971-88D8-0EC264CC0ADB}"/>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6" name="Flowchart: Connector 115">
                <a:extLst>
                  <a:ext uri="{FF2B5EF4-FFF2-40B4-BE49-F238E27FC236}">
                    <a16:creationId xmlns:a16="http://schemas.microsoft.com/office/drawing/2014/main" id="{1013ABB3-A9ED-31E4-CD6C-8A2539D7C100}"/>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7" name="Flowchart: Connector 116">
                <a:extLst>
                  <a:ext uri="{FF2B5EF4-FFF2-40B4-BE49-F238E27FC236}">
                    <a16:creationId xmlns:a16="http://schemas.microsoft.com/office/drawing/2014/main" id="{AAD3B9E5-217C-D719-3BC0-6D9D9C78836B}"/>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8" name="Flowchart: Connector 117">
                <a:extLst>
                  <a:ext uri="{FF2B5EF4-FFF2-40B4-BE49-F238E27FC236}">
                    <a16:creationId xmlns:a16="http://schemas.microsoft.com/office/drawing/2014/main" id="{55BF88E0-AD79-A2A0-42A5-320E811CF8EE}"/>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85" name="Flowchart: Connector 84">
              <a:extLst>
                <a:ext uri="{FF2B5EF4-FFF2-40B4-BE49-F238E27FC236}">
                  <a16:creationId xmlns:a16="http://schemas.microsoft.com/office/drawing/2014/main" id="{89C849A7-6593-7B39-84FD-01CA42C36C94}"/>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86" name="Flowchart: Connector 85">
              <a:extLst>
                <a:ext uri="{FF2B5EF4-FFF2-40B4-BE49-F238E27FC236}">
                  <a16:creationId xmlns:a16="http://schemas.microsoft.com/office/drawing/2014/main" id="{B2875870-B859-D498-B11B-15C5B753691A}"/>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6" name="Flowchart: Connector 105">
              <a:extLst>
                <a:ext uri="{FF2B5EF4-FFF2-40B4-BE49-F238E27FC236}">
                  <a16:creationId xmlns:a16="http://schemas.microsoft.com/office/drawing/2014/main" id="{3C8B0672-0CF2-6BE2-EB20-A2542400419D}"/>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7" name="Flowchart: Connector 106">
              <a:extLst>
                <a:ext uri="{FF2B5EF4-FFF2-40B4-BE49-F238E27FC236}">
                  <a16:creationId xmlns:a16="http://schemas.microsoft.com/office/drawing/2014/main" id="{97478DCE-02EE-B093-6EB9-D10C62D93596}"/>
                </a:ext>
              </a:extLst>
            </p:cNvPr>
            <p:cNvSpPr/>
            <p:nvPr/>
          </p:nvSpPr>
          <p:spPr>
            <a:xfrm>
              <a:off x="2984307" y="10854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8" name="Flowchart: Connector 107">
              <a:extLst>
                <a:ext uri="{FF2B5EF4-FFF2-40B4-BE49-F238E27FC236}">
                  <a16:creationId xmlns:a16="http://schemas.microsoft.com/office/drawing/2014/main" id="{A8CB0258-4E9C-E4C5-4D9D-3E891EEC0BE6}"/>
                </a:ext>
              </a:extLst>
            </p:cNvPr>
            <p:cNvSpPr/>
            <p:nvPr/>
          </p:nvSpPr>
          <p:spPr>
            <a:xfrm>
              <a:off x="3264403" y="220110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09" name="Flowchart: Connector 108">
              <a:extLst>
                <a:ext uri="{FF2B5EF4-FFF2-40B4-BE49-F238E27FC236}">
                  <a16:creationId xmlns:a16="http://schemas.microsoft.com/office/drawing/2014/main" id="{6431811D-ED56-A0C9-EA0D-4CA115C6EF83}"/>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10" name="Flowchart: Connector 109">
              <a:extLst>
                <a:ext uri="{FF2B5EF4-FFF2-40B4-BE49-F238E27FC236}">
                  <a16:creationId xmlns:a16="http://schemas.microsoft.com/office/drawing/2014/main" id="{5BEA8ECE-C70A-4402-37FE-2569118E598B}"/>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nvGrpSpPr>
          <p:cNvPr id="126" name="Group 125">
            <a:extLst>
              <a:ext uri="{FF2B5EF4-FFF2-40B4-BE49-F238E27FC236}">
                <a16:creationId xmlns:a16="http://schemas.microsoft.com/office/drawing/2014/main" id="{B9EF66FD-622F-E51D-A0AE-E0452EFCD4CD}"/>
              </a:ext>
            </a:extLst>
          </p:cNvPr>
          <p:cNvGrpSpPr/>
          <p:nvPr/>
        </p:nvGrpSpPr>
        <p:grpSpPr>
          <a:xfrm>
            <a:off x="8058350" y="3305347"/>
            <a:ext cx="3189261" cy="2027859"/>
            <a:chOff x="8532382" y="490936"/>
            <a:chExt cx="3189261" cy="2027859"/>
          </a:xfrm>
        </p:grpSpPr>
        <p:grpSp>
          <p:nvGrpSpPr>
            <p:cNvPr id="127" name="Group 126">
              <a:extLst>
                <a:ext uri="{FF2B5EF4-FFF2-40B4-BE49-F238E27FC236}">
                  <a16:creationId xmlns:a16="http://schemas.microsoft.com/office/drawing/2014/main" id="{0C150F0C-1C78-E221-F268-A5648C706A65}"/>
                </a:ext>
              </a:extLst>
            </p:cNvPr>
            <p:cNvGrpSpPr/>
            <p:nvPr/>
          </p:nvGrpSpPr>
          <p:grpSpPr>
            <a:xfrm>
              <a:off x="8532382" y="490936"/>
              <a:ext cx="3189261" cy="2027859"/>
              <a:chOff x="7159506" y="422137"/>
              <a:chExt cx="3189261" cy="2027859"/>
            </a:xfrm>
          </p:grpSpPr>
          <p:grpSp>
            <p:nvGrpSpPr>
              <p:cNvPr id="129" name="Group 128">
                <a:extLst>
                  <a:ext uri="{FF2B5EF4-FFF2-40B4-BE49-F238E27FC236}">
                    <a16:creationId xmlns:a16="http://schemas.microsoft.com/office/drawing/2014/main" id="{EA9909FB-253F-7943-268D-F53E403618D8}"/>
                  </a:ext>
                </a:extLst>
              </p:cNvPr>
              <p:cNvGrpSpPr/>
              <p:nvPr/>
            </p:nvGrpSpPr>
            <p:grpSpPr>
              <a:xfrm>
                <a:off x="7159506" y="522852"/>
                <a:ext cx="3189261" cy="1927144"/>
                <a:chOff x="7159506" y="522852"/>
                <a:chExt cx="3189261" cy="1927144"/>
              </a:xfrm>
            </p:grpSpPr>
            <p:sp>
              <p:nvSpPr>
                <p:cNvPr id="155" name="Left Bracket 154">
                  <a:extLst>
                    <a:ext uri="{FF2B5EF4-FFF2-40B4-BE49-F238E27FC236}">
                      <a16:creationId xmlns:a16="http://schemas.microsoft.com/office/drawing/2014/main" id="{4BB0F7A8-75EA-F9B6-43EF-E753696ADD6B}"/>
                    </a:ext>
                  </a:extLst>
                </p:cNvPr>
                <p:cNvSpPr/>
                <p:nvPr/>
              </p:nvSpPr>
              <p:spPr>
                <a:xfrm>
                  <a:off x="7159506" y="535257"/>
                  <a:ext cx="311800" cy="186200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156" name="Right Bracket 155">
                  <a:extLst>
                    <a:ext uri="{FF2B5EF4-FFF2-40B4-BE49-F238E27FC236}">
                      <a16:creationId xmlns:a16="http://schemas.microsoft.com/office/drawing/2014/main" id="{7CC52698-6260-994C-5F09-D6D3131190D7}"/>
                    </a:ext>
                  </a:extLst>
                </p:cNvPr>
                <p:cNvSpPr/>
                <p:nvPr/>
              </p:nvSpPr>
              <p:spPr>
                <a:xfrm>
                  <a:off x="9363484" y="522852"/>
                  <a:ext cx="268394" cy="1927144"/>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dirty="0">
                    <a:latin typeface="Times New Roman" panose="02020603050405020304" pitchFamily="18" charset="0"/>
                  </a:endParaRPr>
                </a:p>
              </p:txBody>
            </p:sp>
            <p:sp>
              <p:nvSpPr>
                <p:cNvPr id="157" name="TextBox 156">
                  <a:extLst>
                    <a:ext uri="{FF2B5EF4-FFF2-40B4-BE49-F238E27FC236}">
                      <a16:creationId xmlns:a16="http://schemas.microsoft.com/office/drawing/2014/main" id="{0A93510F-1FDA-4FDF-F0BB-AC17E9BBCFB5}"/>
                    </a:ext>
                  </a:extLst>
                </p:cNvPr>
                <p:cNvSpPr txBox="1"/>
                <p:nvPr/>
              </p:nvSpPr>
              <p:spPr>
                <a:xfrm>
                  <a:off x="9713270" y="527175"/>
                  <a:ext cx="635497" cy="523220"/>
                </a:xfrm>
                <a:prstGeom prst="rect">
                  <a:avLst/>
                </a:prstGeom>
                <a:noFill/>
              </p:spPr>
              <p:txBody>
                <a:bodyPr wrap="square">
                  <a:spAutoFit/>
                </a:bodyPr>
                <a:lstStyle/>
                <a:p>
                  <a:r>
                    <a:rPr lang="vi-VN" sz="2800" b="1" dirty="0">
                      <a:latin typeface="Times New Roman" panose="02020603050405020304" pitchFamily="18" charset="0"/>
                    </a:rPr>
                    <a:t>2-</a:t>
                  </a:r>
                </a:p>
              </p:txBody>
            </p:sp>
          </p:grpSp>
          <p:grpSp>
            <p:nvGrpSpPr>
              <p:cNvPr id="130" name="Group 129">
                <a:extLst>
                  <a:ext uri="{FF2B5EF4-FFF2-40B4-BE49-F238E27FC236}">
                    <a16:creationId xmlns:a16="http://schemas.microsoft.com/office/drawing/2014/main" id="{F729E4FB-DBA9-256F-5937-743224FFC9EE}"/>
                  </a:ext>
                </a:extLst>
              </p:cNvPr>
              <p:cNvGrpSpPr/>
              <p:nvPr/>
            </p:nvGrpSpPr>
            <p:grpSpPr>
              <a:xfrm>
                <a:off x="7385718" y="422137"/>
                <a:ext cx="2034328" cy="1945845"/>
                <a:chOff x="2928866" y="508568"/>
                <a:chExt cx="2034328" cy="1945845"/>
              </a:xfrm>
            </p:grpSpPr>
            <p:grpSp>
              <p:nvGrpSpPr>
                <p:cNvPr id="131" name="Group 130">
                  <a:extLst>
                    <a:ext uri="{FF2B5EF4-FFF2-40B4-BE49-F238E27FC236}">
                      <a16:creationId xmlns:a16="http://schemas.microsoft.com/office/drawing/2014/main" id="{A1B7EB46-AA64-3FD0-1958-54B629AB8FBD}"/>
                    </a:ext>
                  </a:extLst>
                </p:cNvPr>
                <p:cNvGrpSpPr/>
                <p:nvPr/>
              </p:nvGrpSpPr>
              <p:grpSpPr>
                <a:xfrm>
                  <a:off x="2971891" y="508568"/>
                  <a:ext cx="1946713" cy="1945845"/>
                  <a:chOff x="7411118" y="1475977"/>
                  <a:chExt cx="1946713" cy="1945845"/>
                </a:xfrm>
              </p:grpSpPr>
              <p:sp>
                <p:nvSpPr>
                  <p:cNvPr id="141" name="Flowchart: Connector 140">
                    <a:extLst>
                      <a:ext uri="{FF2B5EF4-FFF2-40B4-BE49-F238E27FC236}">
                        <a16:creationId xmlns:a16="http://schemas.microsoft.com/office/drawing/2014/main" id="{2C2FBBD8-EC80-D31A-B867-4B171219488E}"/>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40" name="Group 139">
                    <a:extLst>
                      <a:ext uri="{FF2B5EF4-FFF2-40B4-BE49-F238E27FC236}">
                        <a16:creationId xmlns:a16="http://schemas.microsoft.com/office/drawing/2014/main" id="{5AA7B8E9-8281-55A5-75AA-25758E769872}"/>
                      </a:ext>
                    </a:extLst>
                  </p:cNvPr>
                  <p:cNvGrpSpPr/>
                  <p:nvPr/>
                </p:nvGrpSpPr>
                <p:grpSpPr>
                  <a:xfrm>
                    <a:off x="7632316" y="1475977"/>
                    <a:ext cx="1511581" cy="1743205"/>
                    <a:chOff x="5411388" y="3305542"/>
                    <a:chExt cx="1511581" cy="1743205"/>
                  </a:xfrm>
                </p:grpSpPr>
                <p:sp>
                  <p:nvSpPr>
                    <p:cNvPr id="149" name="Flowchart: Connector 148">
                      <a:extLst>
                        <a:ext uri="{FF2B5EF4-FFF2-40B4-BE49-F238E27FC236}">
                          <a16:creationId xmlns:a16="http://schemas.microsoft.com/office/drawing/2014/main" id="{576D6868-562C-4DBF-934E-03E4AD965FE7}"/>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grpSp>
                  <p:nvGrpSpPr>
                    <p:cNvPr id="148" name="Group 147">
                      <a:extLst>
                        <a:ext uri="{FF2B5EF4-FFF2-40B4-BE49-F238E27FC236}">
                          <a16:creationId xmlns:a16="http://schemas.microsoft.com/office/drawing/2014/main" id="{16535946-7C09-AB2D-A423-83F44CC8C177}"/>
                        </a:ext>
                      </a:extLst>
                    </p:cNvPr>
                    <p:cNvGrpSpPr/>
                    <p:nvPr/>
                  </p:nvGrpSpPr>
                  <p:grpSpPr>
                    <a:xfrm>
                      <a:off x="5411388" y="3718379"/>
                      <a:ext cx="1361559" cy="1330368"/>
                      <a:chOff x="3188509" y="2250955"/>
                      <a:chExt cx="1361559" cy="1330368"/>
                    </a:xfrm>
                  </p:grpSpPr>
                  <p:sp>
                    <p:nvSpPr>
                      <p:cNvPr id="151" name="Flowchart: Connector 150">
                        <a:extLst>
                          <a:ext uri="{FF2B5EF4-FFF2-40B4-BE49-F238E27FC236}">
                            <a16:creationId xmlns:a16="http://schemas.microsoft.com/office/drawing/2014/main" id="{D96B09FD-7199-5C9D-F1AC-68DA8DA9C3AB}"/>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+ 16</a:t>
                        </a:r>
                      </a:p>
                    </p:txBody>
                  </p:sp>
                  <p:sp>
                    <p:nvSpPr>
                      <p:cNvPr id="152" name="Flowchart: Connector 151">
                        <a:extLst>
                          <a:ext uri="{FF2B5EF4-FFF2-40B4-BE49-F238E27FC236}">
                            <a16:creationId xmlns:a16="http://schemas.microsoft.com/office/drawing/2014/main" id="{E17A9483-2C31-0CC8-83E3-D1E68888918C}"/>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Times New Roman" panose="02020603050405020304" pitchFamily="18" charset="0"/>
                        </a:endParaRPr>
                      </a:p>
                    </p:txBody>
                  </p:sp>
                  <p:sp>
                    <p:nvSpPr>
                      <p:cNvPr id="153" name="Flowchart: Connector 152">
                        <a:extLst>
                          <a:ext uri="{FF2B5EF4-FFF2-40B4-BE49-F238E27FC236}">
                            <a16:creationId xmlns:a16="http://schemas.microsoft.com/office/drawing/2014/main" id="{303F61A4-4DDB-F67B-464F-9DD96D88F0EB}"/>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54" name="Flowchart: Connector 153">
                        <a:extLst>
                          <a:ext uri="{FF2B5EF4-FFF2-40B4-BE49-F238E27FC236}">
                            <a16:creationId xmlns:a16="http://schemas.microsoft.com/office/drawing/2014/main" id="{7DF6A3B5-7012-5784-0457-F28F4118BDFD}"/>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150" name="Flowchart: Connector 149">
                      <a:extLst>
                        <a:ext uri="{FF2B5EF4-FFF2-40B4-BE49-F238E27FC236}">
                          <a16:creationId xmlns:a16="http://schemas.microsoft.com/office/drawing/2014/main" id="{AFC6D9B3-AEBC-2E35-048A-409AE7736C27}"/>
                        </a:ext>
                      </a:extLst>
                    </p:cNvPr>
                    <p:cNvSpPr/>
                    <p:nvPr/>
                  </p:nvSpPr>
                  <p:spPr>
                    <a:xfrm>
                      <a:off x="6029464" y="330554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142" name="Flowchart: Connector 141">
                    <a:extLst>
                      <a:ext uri="{FF2B5EF4-FFF2-40B4-BE49-F238E27FC236}">
                        <a16:creationId xmlns:a16="http://schemas.microsoft.com/office/drawing/2014/main" id="{6796847A-5119-22B6-FB45-0673E31D57AE}"/>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3" name="Flowchart: Connector 142">
                    <a:extLst>
                      <a:ext uri="{FF2B5EF4-FFF2-40B4-BE49-F238E27FC236}">
                        <a16:creationId xmlns:a16="http://schemas.microsoft.com/office/drawing/2014/main" id="{5FA17908-DF33-E554-A45D-02B1467931BF}"/>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4" name="Flowchart: Connector 143">
                    <a:extLst>
                      <a:ext uri="{FF2B5EF4-FFF2-40B4-BE49-F238E27FC236}">
                        <a16:creationId xmlns:a16="http://schemas.microsoft.com/office/drawing/2014/main" id="{FDC93516-50D3-80C0-D5D5-6D7DAD27C985}"/>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5" name="Flowchart: Connector 144">
                    <a:extLst>
                      <a:ext uri="{FF2B5EF4-FFF2-40B4-BE49-F238E27FC236}">
                        <a16:creationId xmlns:a16="http://schemas.microsoft.com/office/drawing/2014/main" id="{636AEF50-CEDE-CA40-8847-A702FCC057FB}"/>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6" name="Flowchart: Connector 145">
                    <a:extLst>
                      <a:ext uri="{FF2B5EF4-FFF2-40B4-BE49-F238E27FC236}">
                        <a16:creationId xmlns:a16="http://schemas.microsoft.com/office/drawing/2014/main" id="{04600147-277D-A3FC-D43A-3167BA8F5A05}"/>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47" name="Flowchart: Connector 146">
                    <a:extLst>
                      <a:ext uri="{FF2B5EF4-FFF2-40B4-BE49-F238E27FC236}">
                        <a16:creationId xmlns:a16="http://schemas.microsoft.com/office/drawing/2014/main" id="{8B035FED-0D46-DD2A-D75F-291278AA6CA1}"/>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
              <p:nvSpPr>
                <p:cNvPr id="132" name="Flowchart: Connector 131">
                  <a:extLst>
                    <a:ext uri="{FF2B5EF4-FFF2-40B4-BE49-F238E27FC236}">
                      <a16:creationId xmlns:a16="http://schemas.microsoft.com/office/drawing/2014/main" id="{83C7CE50-79B4-05BA-C733-CACED7FB98CB}"/>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3" name="Flowchart: Connector 132">
                  <a:extLst>
                    <a:ext uri="{FF2B5EF4-FFF2-40B4-BE49-F238E27FC236}">
                      <a16:creationId xmlns:a16="http://schemas.microsoft.com/office/drawing/2014/main" id="{4F42133B-ADDA-9324-8347-9D4228EF60D3}"/>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4" name="Flowchart: Connector 133">
                  <a:extLst>
                    <a:ext uri="{FF2B5EF4-FFF2-40B4-BE49-F238E27FC236}">
                      <a16:creationId xmlns:a16="http://schemas.microsoft.com/office/drawing/2014/main" id="{90B467C8-7742-3147-005C-AA0D985E8BC1}"/>
                    </a:ext>
                  </a:extLst>
                </p:cNvPr>
                <p:cNvSpPr/>
                <p:nvPr/>
              </p:nvSpPr>
              <p:spPr>
                <a:xfrm>
                  <a:off x="4491543" y="7135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5" name="Flowchart: Connector 134">
                  <a:extLst>
                    <a:ext uri="{FF2B5EF4-FFF2-40B4-BE49-F238E27FC236}">
                      <a16:creationId xmlns:a16="http://schemas.microsoft.com/office/drawing/2014/main" id="{F1236551-272A-CB0F-1D3E-286D84A9176E}"/>
                    </a:ext>
                  </a:extLst>
                </p:cNvPr>
                <p:cNvSpPr/>
                <p:nvPr/>
              </p:nvSpPr>
              <p:spPr>
                <a:xfrm>
                  <a:off x="3155682" y="78077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6" name="Flowchart: Connector 135">
                  <a:extLst>
                    <a:ext uri="{FF2B5EF4-FFF2-40B4-BE49-F238E27FC236}">
                      <a16:creationId xmlns:a16="http://schemas.microsoft.com/office/drawing/2014/main" id="{59130E55-ED33-B719-EA94-7B1B8CDFA7E0}"/>
                    </a:ext>
                  </a:extLst>
                </p:cNvPr>
                <p:cNvSpPr/>
                <p:nvPr/>
              </p:nvSpPr>
              <p:spPr>
                <a:xfrm>
                  <a:off x="2928866" y="154940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7" name="Flowchart: Connector 136">
                  <a:extLst>
                    <a:ext uri="{FF2B5EF4-FFF2-40B4-BE49-F238E27FC236}">
                      <a16:creationId xmlns:a16="http://schemas.microsoft.com/office/drawing/2014/main" id="{6E162848-4CEC-EE05-37FC-2410A49B1807}"/>
                    </a:ext>
                  </a:extLst>
                </p:cNvPr>
                <p:cNvSpPr/>
                <p:nvPr/>
              </p:nvSpPr>
              <p:spPr>
                <a:xfrm>
                  <a:off x="3341670" y="22387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8" name="Flowchart: Connector 137">
                  <a:extLst>
                    <a:ext uri="{FF2B5EF4-FFF2-40B4-BE49-F238E27FC236}">
                      <a16:creationId xmlns:a16="http://schemas.microsoft.com/office/drawing/2014/main" id="{407514C5-E3DB-C679-0582-F2E1547FCFE2}"/>
                    </a:ext>
                  </a:extLst>
                </p:cNvPr>
                <p:cNvSpPr/>
                <p:nvPr/>
              </p:nvSpPr>
              <p:spPr>
                <a:xfrm>
                  <a:off x="4705809" y="19311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sp>
              <p:nvSpPr>
                <p:cNvPr id="139" name="Flowchart: Connector 138">
                  <a:extLst>
                    <a:ext uri="{FF2B5EF4-FFF2-40B4-BE49-F238E27FC236}">
                      <a16:creationId xmlns:a16="http://schemas.microsoft.com/office/drawing/2014/main" id="{8D131A41-52A4-6E9E-F4C4-EE8C25907568}"/>
                    </a:ext>
                  </a:extLst>
                </p:cNvPr>
                <p:cNvSpPr/>
                <p:nvPr/>
              </p:nvSpPr>
              <p:spPr>
                <a:xfrm>
                  <a:off x="4850213" y="1293134"/>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grpSp>
        <p:sp>
          <p:nvSpPr>
            <p:cNvPr id="128" name="Flowchart: Connector 127">
              <a:extLst>
                <a:ext uri="{FF2B5EF4-FFF2-40B4-BE49-F238E27FC236}">
                  <a16:creationId xmlns:a16="http://schemas.microsoft.com/office/drawing/2014/main" id="{68019BDD-A1FB-2A4A-10F8-E41782F4ED42}"/>
                </a:ext>
              </a:extLst>
            </p:cNvPr>
            <p:cNvSpPr/>
            <p:nvPr/>
          </p:nvSpPr>
          <p:spPr>
            <a:xfrm>
              <a:off x="10124659" y="230572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5266551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barn(inVertical)">
                                      <p:cBhvr>
                                        <p:cTn id="17" dur="500"/>
                                        <p:tgtEl>
                                          <p:spTgt spid="8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arn(inVertical)">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arn(inVertical)">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barn(inVertical)">
                                      <p:cBhvr>
                                        <p:cTn id="3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4" grpId="0" animBg="1"/>
      <p:bldP spid="75" grpId="0"/>
      <p:bldP spid="78"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4835" y="-2145030"/>
            <a:ext cx="15153640" cy="9820910"/>
            <a:chOff x="-921" y="-3378"/>
            <a:chExt cx="23864" cy="15466"/>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5" name="圆角矩形 4"/>
            <p:cNvSpPr/>
            <p:nvPr/>
          </p:nvSpPr>
          <p:spPr>
            <a:xfrm>
              <a:off x="933" y="823"/>
              <a:ext cx="17335" cy="9154"/>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pic>
        <p:nvPicPr>
          <p:cNvPr id="2" name="图片 20">
            <a:extLst>
              <a:ext uri="{FF2B5EF4-FFF2-40B4-BE49-F238E27FC236}">
                <a16:creationId xmlns:a16="http://schemas.microsoft.com/office/drawing/2014/main" id="{519A1196-0A7E-D36F-A855-07DF0E51DB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342536">
            <a:off x="694055" y="1532776"/>
            <a:ext cx="1154927" cy="983327"/>
          </a:xfrm>
          <a:prstGeom prst="rect">
            <a:avLst/>
          </a:prstGeom>
        </p:spPr>
      </p:pic>
      <p:grpSp>
        <p:nvGrpSpPr>
          <p:cNvPr id="11" name="组合 22">
            <a:extLst>
              <a:ext uri="{FF2B5EF4-FFF2-40B4-BE49-F238E27FC236}">
                <a16:creationId xmlns:a16="http://schemas.microsoft.com/office/drawing/2014/main" id="{DACE2E66-844E-2A5D-823D-FBC8A127EFD1}"/>
              </a:ext>
            </a:extLst>
          </p:cNvPr>
          <p:cNvGrpSpPr/>
          <p:nvPr/>
        </p:nvGrpSpPr>
        <p:grpSpPr>
          <a:xfrm>
            <a:off x="1122362" y="2591592"/>
            <a:ext cx="9947275" cy="2596835"/>
            <a:chOff x="-3216373" y="1828186"/>
            <a:chExt cx="11224734" cy="4311357"/>
          </a:xfrm>
        </p:grpSpPr>
        <p:sp>
          <p:nvSpPr>
            <p:cNvPr id="15" name="矩形: 剪去对角 23">
              <a:extLst>
                <a:ext uri="{FF2B5EF4-FFF2-40B4-BE49-F238E27FC236}">
                  <a16:creationId xmlns:a16="http://schemas.microsoft.com/office/drawing/2014/main" id="{0686C92B-153D-EB1D-E612-0745CBB886E1}"/>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 name="文本框 24">
              <a:extLst>
                <a:ext uri="{FF2B5EF4-FFF2-40B4-BE49-F238E27FC236}">
                  <a16:creationId xmlns:a16="http://schemas.microsoft.com/office/drawing/2014/main" id="{E3BBB21F-DAC0-15E3-C6B4-0A7C0C0A68AD}"/>
                </a:ext>
              </a:extLst>
            </p:cNvPr>
            <p:cNvSpPr txBox="1"/>
            <p:nvPr/>
          </p:nvSpPr>
          <p:spPr>
            <a:xfrm>
              <a:off x="-2914254" y="2086369"/>
              <a:ext cx="8473023" cy="1788435"/>
            </a:xfrm>
            <a:prstGeom prst="rect">
              <a:avLst/>
            </a:prstGeom>
            <a:noFill/>
            <a:ln w="38100">
              <a:noFill/>
              <a:prstDash val="dash"/>
            </a:ln>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Nguyên tử kim loại khi nhường electron sẽ tạo thành ion dương tương ứng.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pic>
        <p:nvPicPr>
          <p:cNvPr id="18" name="图片 2" descr="C:\Users\Administrator\Desktop\T\亲子阅读\5caf14e7f1bb8.png5caf14e7f1bb8">
            <a:extLst>
              <a:ext uri="{FF2B5EF4-FFF2-40B4-BE49-F238E27FC236}">
                <a16:creationId xmlns:a16="http://schemas.microsoft.com/office/drawing/2014/main" id="{1940CA52-35AF-998F-2074-B9852321E50A}"/>
              </a:ext>
            </a:extLst>
          </p:cNvPr>
          <p:cNvPicPr>
            <a:picLocks noChangeAspect="1"/>
          </p:cNvPicPr>
          <p:nvPr/>
        </p:nvPicPr>
        <p:blipFill>
          <a:blip r:embed="rId4"/>
          <a:srcRect/>
          <a:stretch>
            <a:fillRect/>
          </a:stretch>
        </p:blipFill>
        <p:spPr>
          <a:xfrm>
            <a:off x="8479968" y="2648570"/>
            <a:ext cx="2625725" cy="2400300"/>
          </a:xfrm>
          <a:prstGeom prst="rect">
            <a:avLst/>
          </a:prstGeom>
        </p:spPr>
      </p:pic>
      <p:pic>
        <p:nvPicPr>
          <p:cNvPr id="20" name="Picture 19">
            <a:extLst>
              <a:ext uri="{FF2B5EF4-FFF2-40B4-BE49-F238E27FC236}">
                <a16:creationId xmlns:a16="http://schemas.microsoft.com/office/drawing/2014/main" id="{37574264-A3D4-07B9-664B-205443B72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098" y="422910"/>
            <a:ext cx="3289300" cy="2463800"/>
          </a:xfrm>
          <a:prstGeom prst="rect">
            <a:avLst/>
          </a:prstGeom>
        </p:spPr>
      </p:pic>
      <p:sp>
        <p:nvSpPr>
          <p:cNvPr id="8" name="文本框 24">
            <a:extLst>
              <a:ext uri="{FF2B5EF4-FFF2-40B4-BE49-F238E27FC236}">
                <a16:creationId xmlns:a16="http://schemas.microsoft.com/office/drawing/2014/main" id="{39E3CC53-586E-4022-C8EB-D8C7A000C943}"/>
              </a:ext>
            </a:extLst>
          </p:cNvPr>
          <p:cNvSpPr txBox="1"/>
          <p:nvPr/>
        </p:nvSpPr>
        <p:spPr>
          <a:xfrm>
            <a:off x="1388031" y="3813158"/>
            <a:ext cx="7508729" cy="1077218"/>
          </a:xfrm>
          <a:prstGeom prst="rect">
            <a:avLst/>
          </a:prstGeom>
          <a:noFill/>
          <a:ln w="38100">
            <a:noFill/>
            <a:prstDash val="dash"/>
          </a:ln>
        </p:spPr>
        <p:txBody>
          <a:bodyPr wrap="square">
            <a:spAutoFit/>
          </a:bodyPr>
          <a:lstStyle/>
          <a:p>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Nguyên tử phi kim khi nhận electron sẽ tạo thành ion âm tương ứng.</a:t>
            </a:r>
          </a:p>
        </p:txBody>
      </p:sp>
    </p:spTree>
    <p:custDataLst>
      <p:tags r:id="rId1"/>
    </p:custDataLst>
    <p:extLst>
      <p:ext uri="{BB962C8B-B14F-4D97-AF65-F5344CB8AC3E}">
        <p14:creationId xmlns:p14="http://schemas.microsoft.com/office/powerpoint/2010/main" val="79827316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53998" y="1524000"/>
            <a:ext cx="11684000" cy="31205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8800" b="1" i="1">
                <a:solidFill>
                  <a:srgbClr val="C00000"/>
                </a:solidFill>
                <a:latin typeface="Times New Roman" panose="02020603050405020304" pitchFamily="18" charset="0"/>
                <a:cs typeface="Times New Roman" panose="02020603050405020304" pitchFamily="18" charset="0"/>
              </a:rPr>
              <a:t>Tìm hiểu sự hình thành liên kết ion </a:t>
            </a:r>
            <a:endParaRPr lang="en-US" sz="88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2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F7A62B-7166-CE87-EBB3-1AFDDA592989}"/>
              </a:ext>
            </a:extLst>
          </p:cNvPr>
          <p:cNvGrpSpPr/>
          <p:nvPr/>
        </p:nvGrpSpPr>
        <p:grpSpPr>
          <a:xfrm>
            <a:off x="776183" y="1133950"/>
            <a:ext cx="10746926" cy="2179061"/>
            <a:chOff x="588731" y="1160233"/>
            <a:chExt cx="10746926" cy="2179061"/>
          </a:xfrm>
        </p:grpSpPr>
        <p:grpSp>
          <p:nvGrpSpPr>
            <p:cNvPr id="3" name="Group 18">
              <a:extLst>
                <a:ext uri="{FF2B5EF4-FFF2-40B4-BE49-F238E27FC236}">
                  <a16:creationId xmlns:a16="http://schemas.microsoft.com/office/drawing/2014/main" id="{B051E15B-8FA8-943C-A32D-2A8E00B9D634}"/>
                </a:ext>
              </a:extLst>
            </p:cNvPr>
            <p:cNvGrpSpPr/>
            <p:nvPr/>
          </p:nvGrpSpPr>
          <p:grpSpPr>
            <a:xfrm>
              <a:off x="1023985" y="1747021"/>
              <a:ext cx="10311672" cy="1592273"/>
              <a:chOff x="194199" y="8551513"/>
              <a:chExt cx="2339966" cy="311746"/>
            </a:xfrm>
          </p:grpSpPr>
          <p:sp>
            <p:nvSpPr>
              <p:cNvPr id="10" name="Rectangle: Rounded Corners 283">
                <a:extLst>
                  <a:ext uri="{FF2B5EF4-FFF2-40B4-BE49-F238E27FC236}">
                    <a16:creationId xmlns:a16="http://schemas.microsoft.com/office/drawing/2014/main" id="{23343F4B-8D2C-7432-4E1F-6B68F7ED596C}"/>
                  </a:ext>
                </a:extLst>
              </p:cNvPr>
              <p:cNvSpPr/>
              <p:nvPr/>
            </p:nvSpPr>
            <p:spPr>
              <a:xfrm>
                <a:off x="194199" y="8551513"/>
                <a:ext cx="2339966" cy="305783"/>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291">
                <a:extLst>
                  <a:ext uri="{FF2B5EF4-FFF2-40B4-BE49-F238E27FC236}">
                    <a16:creationId xmlns:a16="http://schemas.microsoft.com/office/drawing/2014/main" id="{16BD8FBB-23DF-04ED-C79F-4495F9A8284B}"/>
                  </a:ext>
                </a:extLst>
              </p:cNvPr>
              <p:cNvSpPr txBox="1"/>
              <p:nvPr/>
            </p:nvSpPr>
            <p:spPr>
              <a:xfrm>
                <a:off x="244247" y="8592095"/>
                <a:ext cx="2270127" cy="271164"/>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Quan sát hình 6.4 a, em hãy mô tả sự tạo thành liên kết ion trong phân tử sodium chloride. Nêu 1 số ứng dụng của sodium chloride trong đời sống?</a:t>
                </a:r>
                <a:endParaRPr lang="en-US" sz="2800" dirty="0">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942A734C-3047-DB8C-EFB2-BF4A5951E2C0}"/>
                </a:ext>
              </a:extLst>
            </p:cNvPr>
            <p:cNvGrpSpPr/>
            <p:nvPr/>
          </p:nvGrpSpPr>
          <p:grpSpPr>
            <a:xfrm>
              <a:off x="588731" y="1160233"/>
              <a:ext cx="2531840" cy="670437"/>
              <a:chOff x="3564160" y="577264"/>
              <a:chExt cx="2531840" cy="670437"/>
            </a:xfrm>
          </p:grpSpPr>
          <p:grpSp>
            <p:nvGrpSpPr>
              <p:cNvPr id="5" name="Nhóm 35">
                <a:extLst>
                  <a:ext uri="{FF2B5EF4-FFF2-40B4-BE49-F238E27FC236}">
                    <a16:creationId xmlns:a16="http://schemas.microsoft.com/office/drawing/2014/main" id="{D6CA819E-C78E-3A46-93DE-E6110666B65E}"/>
                  </a:ext>
                </a:extLst>
              </p:cNvPr>
              <p:cNvGrpSpPr/>
              <p:nvPr/>
            </p:nvGrpSpPr>
            <p:grpSpPr>
              <a:xfrm>
                <a:off x="3564160" y="577264"/>
                <a:ext cx="2531840" cy="670437"/>
                <a:chOff x="4266540" y="389850"/>
                <a:chExt cx="2531840" cy="670437"/>
              </a:xfrm>
            </p:grpSpPr>
            <p:sp>
              <p:nvSpPr>
                <p:cNvPr id="7" name="Rectangle: Rounded Corners 6">
                  <a:extLst>
                    <a:ext uri="{FF2B5EF4-FFF2-40B4-BE49-F238E27FC236}">
                      <a16:creationId xmlns:a16="http://schemas.microsoft.com/office/drawing/2014/main" id="{AAEDBADA-2486-9018-72CD-25849B42AEB9}"/>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a:extLst>
                    <a:ext uri="{FF2B5EF4-FFF2-40B4-BE49-F238E27FC236}">
                      <a16:creationId xmlns:a16="http://schemas.microsoft.com/office/drawing/2014/main" id="{32E6B622-8551-9351-1D44-13F718FA13F7}"/>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a:t>
                  </a:r>
                </a:p>
              </p:txBody>
            </p:sp>
            <p:sp>
              <p:nvSpPr>
                <p:cNvPr id="9" name="Oval 8">
                  <a:extLst>
                    <a:ext uri="{FF2B5EF4-FFF2-40B4-BE49-F238E27FC236}">
                      <a16:creationId xmlns:a16="http://schemas.microsoft.com/office/drawing/2014/main" id="{DE0D3BD8-4506-6A67-9CBF-6ABFC0700389}"/>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6" name="Picture 5">
                <a:extLst>
                  <a:ext uri="{FF2B5EF4-FFF2-40B4-BE49-F238E27FC236}">
                    <a16:creationId xmlns:a16="http://schemas.microsoft.com/office/drawing/2014/main" id="{01412855-B0D4-01E4-7CB6-A59AA80FA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2" name="Group 11">
            <a:extLst>
              <a:ext uri="{FF2B5EF4-FFF2-40B4-BE49-F238E27FC236}">
                <a16:creationId xmlns:a16="http://schemas.microsoft.com/office/drawing/2014/main" id="{E3119777-19C6-DEBB-0174-D519D1E0C97D}"/>
              </a:ext>
            </a:extLst>
          </p:cNvPr>
          <p:cNvGrpSpPr/>
          <p:nvPr/>
        </p:nvGrpSpPr>
        <p:grpSpPr>
          <a:xfrm>
            <a:off x="4121949" y="454721"/>
            <a:ext cx="3851919" cy="748559"/>
            <a:chOff x="3914559" y="596502"/>
            <a:chExt cx="3851919" cy="748559"/>
          </a:xfrm>
        </p:grpSpPr>
        <p:grpSp>
          <p:nvGrpSpPr>
            <p:cNvPr id="13" name="Group 12">
              <a:extLst>
                <a:ext uri="{FF2B5EF4-FFF2-40B4-BE49-F238E27FC236}">
                  <a16:creationId xmlns:a16="http://schemas.microsoft.com/office/drawing/2014/main" id="{7E6012A8-A287-04F4-8641-6F2113D5368D}"/>
                </a:ext>
              </a:extLst>
            </p:cNvPr>
            <p:cNvGrpSpPr/>
            <p:nvPr/>
          </p:nvGrpSpPr>
          <p:grpSpPr>
            <a:xfrm>
              <a:off x="3914559" y="596502"/>
              <a:ext cx="3851919" cy="748559"/>
              <a:chOff x="856287" y="858887"/>
              <a:chExt cx="3851919" cy="748559"/>
            </a:xfrm>
          </p:grpSpPr>
          <p:grpSp>
            <p:nvGrpSpPr>
              <p:cNvPr id="15" name="Group 44">
                <a:extLst>
                  <a:ext uri="{FF2B5EF4-FFF2-40B4-BE49-F238E27FC236}">
                    <a16:creationId xmlns:a16="http://schemas.microsoft.com/office/drawing/2014/main" id="{8894067B-C3DA-BBCA-182E-DCB7F6D10C17}"/>
                  </a:ext>
                </a:extLst>
              </p:cNvPr>
              <p:cNvGrpSpPr/>
              <p:nvPr/>
            </p:nvGrpSpPr>
            <p:grpSpPr>
              <a:xfrm>
                <a:off x="935751" y="941573"/>
                <a:ext cx="3772455" cy="589969"/>
                <a:chOff x="145135" y="882895"/>
                <a:chExt cx="3772455" cy="589969"/>
              </a:xfrm>
            </p:grpSpPr>
            <p:sp>
              <p:nvSpPr>
                <p:cNvPr id="17" name="Rectangle: Rounded Corners 45">
                  <a:extLst>
                    <a:ext uri="{FF2B5EF4-FFF2-40B4-BE49-F238E27FC236}">
                      <a16:creationId xmlns:a16="http://schemas.microsoft.com/office/drawing/2014/main" id="{D7D80C25-B5C8-4D45-CF8B-4385680545E7}"/>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46">
                  <a:extLst>
                    <a:ext uri="{FF2B5EF4-FFF2-40B4-BE49-F238E27FC236}">
                      <a16:creationId xmlns:a16="http://schemas.microsoft.com/office/drawing/2014/main" id="{D4F6E5A8-241D-B362-EEFC-534272A4063C}"/>
                    </a:ext>
                  </a:extLst>
                </p:cNvPr>
                <p:cNvSpPr txBox="1"/>
                <p:nvPr/>
              </p:nvSpPr>
              <p:spPr>
                <a:xfrm>
                  <a:off x="683924" y="882895"/>
                  <a:ext cx="3233666" cy="523220"/>
                </a:xfrm>
                <a:prstGeom prst="rect">
                  <a:avLst/>
                </a:prstGeom>
                <a:noFill/>
              </p:spPr>
              <p:txBody>
                <a:bodyPr wrap="square" rtlCol="0">
                  <a:spAutoFit/>
                </a:bodyPr>
                <a:lstStyle/>
                <a:p>
                  <a:pPr algn="ctr"/>
                  <a:r>
                    <a:rPr lang="en-US" sz="2800" b="1" dirty="0" err="1">
                      <a:solidFill>
                        <a:schemeClr val="bg1"/>
                      </a:solidFill>
                      <a:latin typeface="Times New Roman" panose="02020603050405020304" pitchFamily="18" charset="0"/>
                      <a:ea typeface="Times New Roman" panose="02020603050405020304" pitchFamily="18" charset="0"/>
                    </a:rPr>
                    <a:t>Hoạt</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nhóm</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6" name="Oval 51">
                <a:extLst>
                  <a:ext uri="{FF2B5EF4-FFF2-40B4-BE49-F238E27FC236}">
                    <a16:creationId xmlns:a16="http://schemas.microsoft.com/office/drawing/2014/main" id="{5F903368-1E15-41B1-8C70-A212DDB64549}"/>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13">
              <a:extLst>
                <a:ext uri="{FF2B5EF4-FFF2-40B4-BE49-F238E27FC236}">
                  <a16:creationId xmlns:a16="http://schemas.microsoft.com/office/drawing/2014/main" id="{34A747B5-788B-64D1-2D62-4E113FC0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grpSp>
        <p:nvGrpSpPr>
          <p:cNvPr id="19" name="Group 18">
            <a:extLst>
              <a:ext uri="{FF2B5EF4-FFF2-40B4-BE49-F238E27FC236}">
                <a16:creationId xmlns:a16="http://schemas.microsoft.com/office/drawing/2014/main" id="{03FE8D91-9D91-AD1E-C3A5-513AAA9B6827}"/>
              </a:ext>
            </a:extLst>
          </p:cNvPr>
          <p:cNvGrpSpPr/>
          <p:nvPr/>
        </p:nvGrpSpPr>
        <p:grpSpPr>
          <a:xfrm>
            <a:off x="511706" y="3597159"/>
            <a:ext cx="1946713" cy="1933484"/>
            <a:chOff x="546281" y="2083653"/>
            <a:chExt cx="1946713" cy="1933484"/>
          </a:xfrm>
        </p:grpSpPr>
        <p:grpSp>
          <p:nvGrpSpPr>
            <p:cNvPr id="20" name="Group 19">
              <a:extLst>
                <a:ext uri="{FF2B5EF4-FFF2-40B4-BE49-F238E27FC236}">
                  <a16:creationId xmlns:a16="http://schemas.microsoft.com/office/drawing/2014/main" id="{4F8D990C-C6A7-1781-6369-EB5C81727873}"/>
                </a:ext>
              </a:extLst>
            </p:cNvPr>
            <p:cNvGrpSpPr/>
            <p:nvPr/>
          </p:nvGrpSpPr>
          <p:grpSpPr>
            <a:xfrm>
              <a:off x="546281" y="2083653"/>
              <a:ext cx="1946713" cy="1933484"/>
              <a:chOff x="7411117" y="1476024"/>
              <a:chExt cx="1946713" cy="1933484"/>
            </a:xfrm>
          </p:grpSpPr>
          <p:grpSp>
            <p:nvGrpSpPr>
              <p:cNvPr id="23" name="Group 22">
                <a:extLst>
                  <a:ext uri="{FF2B5EF4-FFF2-40B4-BE49-F238E27FC236}">
                    <a16:creationId xmlns:a16="http://schemas.microsoft.com/office/drawing/2014/main" id="{875F9D98-CF92-6182-ACE3-DAF83D4FE13F}"/>
                  </a:ext>
                </a:extLst>
              </p:cNvPr>
              <p:cNvGrpSpPr/>
              <p:nvPr/>
            </p:nvGrpSpPr>
            <p:grpSpPr>
              <a:xfrm>
                <a:off x="7632316" y="1476024"/>
                <a:ext cx="1511581" cy="1743158"/>
                <a:chOff x="5411388" y="3305589"/>
                <a:chExt cx="1511581" cy="1743158"/>
              </a:xfrm>
            </p:grpSpPr>
            <p:sp>
              <p:nvSpPr>
                <p:cNvPr id="32" name="Flowchart: Connector 31">
                  <a:extLst>
                    <a:ext uri="{FF2B5EF4-FFF2-40B4-BE49-F238E27FC236}">
                      <a16:creationId xmlns:a16="http://schemas.microsoft.com/office/drawing/2014/main" id="{AA54E50E-B42A-68A4-3E03-D60B423E469A}"/>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31" name="Group 30">
                  <a:extLst>
                    <a:ext uri="{FF2B5EF4-FFF2-40B4-BE49-F238E27FC236}">
                      <a16:creationId xmlns:a16="http://schemas.microsoft.com/office/drawing/2014/main" id="{A1793A12-36EB-9DE3-9FB3-7CCF52D5BBB3}"/>
                    </a:ext>
                  </a:extLst>
                </p:cNvPr>
                <p:cNvGrpSpPr/>
                <p:nvPr/>
              </p:nvGrpSpPr>
              <p:grpSpPr>
                <a:xfrm>
                  <a:off x="5411388" y="3718379"/>
                  <a:ext cx="1361559" cy="1330368"/>
                  <a:chOff x="3188509" y="2250955"/>
                  <a:chExt cx="1361559" cy="1330368"/>
                </a:xfrm>
              </p:grpSpPr>
              <p:sp>
                <p:nvSpPr>
                  <p:cNvPr id="34" name="Flowchart: Connector 33">
                    <a:extLst>
                      <a:ext uri="{FF2B5EF4-FFF2-40B4-BE49-F238E27FC236}">
                        <a16:creationId xmlns:a16="http://schemas.microsoft.com/office/drawing/2014/main" id="{72F0DB32-176C-6A9C-6C97-26C393920409}"/>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35" name="Flowchart: Connector 34">
                    <a:extLst>
                      <a:ext uri="{FF2B5EF4-FFF2-40B4-BE49-F238E27FC236}">
                        <a16:creationId xmlns:a16="http://schemas.microsoft.com/office/drawing/2014/main" id="{2A15C408-1EA6-CF6B-DF33-735C69EE888E}"/>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36" name="Flowchart: Connector 35">
                    <a:extLst>
                      <a:ext uri="{FF2B5EF4-FFF2-40B4-BE49-F238E27FC236}">
                        <a16:creationId xmlns:a16="http://schemas.microsoft.com/office/drawing/2014/main" id="{8BEAF783-D702-9F90-A0E7-64C59F3C48FE}"/>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7" name="Flowchart: Connector 36">
                    <a:extLst>
                      <a:ext uri="{FF2B5EF4-FFF2-40B4-BE49-F238E27FC236}">
                        <a16:creationId xmlns:a16="http://schemas.microsoft.com/office/drawing/2014/main" id="{8A7A9439-685F-C3B8-15A7-5BD3A53BC553}"/>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33" name="Flowchart: Connector 32">
                  <a:extLst>
                    <a:ext uri="{FF2B5EF4-FFF2-40B4-BE49-F238E27FC236}">
                      <a16:creationId xmlns:a16="http://schemas.microsoft.com/office/drawing/2014/main" id="{D55A4202-0CB1-A8E6-AF6F-272DD93AD3D4}"/>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4" name="Flowchart: Connector 23">
                <a:extLst>
                  <a:ext uri="{FF2B5EF4-FFF2-40B4-BE49-F238E27FC236}">
                    <a16:creationId xmlns:a16="http://schemas.microsoft.com/office/drawing/2014/main" id="{DFCD1B75-7C44-F6DF-9B72-5A1856C4F0BB}"/>
                  </a:ext>
                </a:extLst>
              </p:cNvPr>
              <p:cNvSpPr/>
              <p:nvPr/>
            </p:nvSpPr>
            <p:spPr>
              <a:xfrm>
                <a:off x="7411117" y="1547500"/>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25" name="Flowchart: Connector 24">
                <a:extLst>
                  <a:ext uri="{FF2B5EF4-FFF2-40B4-BE49-F238E27FC236}">
                    <a16:creationId xmlns:a16="http://schemas.microsoft.com/office/drawing/2014/main" id="{BFDA179B-D1D6-3E40-EECC-2AD7ABC89BDA}"/>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6" name="Flowchart: Connector 25">
                <a:extLst>
                  <a:ext uri="{FF2B5EF4-FFF2-40B4-BE49-F238E27FC236}">
                    <a16:creationId xmlns:a16="http://schemas.microsoft.com/office/drawing/2014/main" id="{D4BA1527-F310-B3C1-7447-13B166D2FEF4}"/>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7" name="Flowchart: Connector 26">
                <a:extLst>
                  <a:ext uri="{FF2B5EF4-FFF2-40B4-BE49-F238E27FC236}">
                    <a16:creationId xmlns:a16="http://schemas.microsoft.com/office/drawing/2014/main" id="{1F757A74-5CC0-4E67-032A-FA92C18FBA5F}"/>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8" name="Flowchart: Connector 27">
                <a:extLst>
                  <a:ext uri="{FF2B5EF4-FFF2-40B4-BE49-F238E27FC236}">
                    <a16:creationId xmlns:a16="http://schemas.microsoft.com/office/drawing/2014/main" id="{1CF61B53-EA48-1F5B-9F1D-7850CC9E3FC9}"/>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9" name="Flowchart: Connector 28">
                <a:extLst>
                  <a:ext uri="{FF2B5EF4-FFF2-40B4-BE49-F238E27FC236}">
                    <a16:creationId xmlns:a16="http://schemas.microsoft.com/office/drawing/2014/main" id="{3F4707B3-E019-1471-6095-D9D34F1A67F5}"/>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0" name="Flowchart: Connector 29">
                <a:extLst>
                  <a:ext uri="{FF2B5EF4-FFF2-40B4-BE49-F238E27FC236}">
                    <a16:creationId xmlns:a16="http://schemas.microsoft.com/office/drawing/2014/main" id="{9CF6E9F4-5E46-45C2-27CE-9A25FE5C4792}"/>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1" name="Flowchart: Connector 20">
              <a:extLst>
                <a:ext uri="{FF2B5EF4-FFF2-40B4-BE49-F238E27FC236}">
                  <a16:creationId xmlns:a16="http://schemas.microsoft.com/office/drawing/2014/main" id="{8DAEACBC-6246-9F32-3950-E0C38A778529}"/>
                </a:ext>
              </a:extLst>
            </p:cNvPr>
            <p:cNvSpPr/>
            <p:nvPr/>
          </p:nvSpPr>
          <p:spPr>
            <a:xfrm>
              <a:off x="1507977" y="244535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2" name="Flowchart: Connector 21">
              <a:extLst>
                <a:ext uri="{FF2B5EF4-FFF2-40B4-BE49-F238E27FC236}">
                  <a16:creationId xmlns:a16="http://schemas.microsoft.com/office/drawing/2014/main" id="{AF6B1F90-5A4A-E251-B9A4-796622F35C48}"/>
                </a:ext>
              </a:extLst>
            </p:cNvPr>
            <p:cNvSpPr/>
            <p:nvPr/>
          </p:nvSpPr>
          <p:spPr>
            <a:xfrm>
              <a:off x="1124409" y="37603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38" name="Arrow: Right 37">
            <a:extLst>
              <a:ext uri="{FF2B5EF4-FFF2-40B4-BE49-F238E27FC236}">
                <a16:creationId xmlns:a16="http://schemas.microsoft.com/office/drawing/2014/main" id="{3C624BBE-5B5D-F4FD-A87A-A56A26A97BAE}"/>
              </a:ext>
            </a:extLst>
          </p:cNvPr>
          <p:cNvSpPr/>
          <p:nvPr/>
        </p:nvSpPr>
        <p:spPr>
          <a:xfrm>
            <a:off x="4911151" y="4438044"/>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latin typeface="Times New Roman" panose="02020603050405020304" pitchFamily="18" charset="0"/>
            </a:endParaRPr>
          </a:p>
        </p:txBody>
      </p:sp>
      <p:sp>
        <p:nvSpPr>
          <p:cNvPr id="39" name="TextBox 38">
            <a:extLst>
              <a:ext uri="{FF2B5EF4-FFF2-40B4-BE49-F238E27FC236}">
                <a16:creationId xmlns:a16="http://schemas.microsoft.com/office/drawing/2014/main" id="{23062630-37DF-0BA6-2536-F23AA3A93DA7}"/>
              </a:ext>
            </a:extLst>
          </p:cNvPr>
          <p:cNvSpPr txBox="1"/>
          <p:nvPr/>
        </p:nvSpPr>
        <p:spPr>
          <a:xfrm>
            <a:off x="1154195" y="5731764"/>
            <a:ext cx="742726"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Na</a:t>
            </a:r>
          </a:p>
        </p:txBody>
      </p:sp>
      <p:sp>
        <p:nvSpPr>
          <p:cNvPr id="40" name="TextBox 39">
            <a:extLst>
              <a:ext uri="{FF2B5EF4-FFF2-40B4-BE49-F238E27FC236}">
                <a16:creationId xmlns:a16="http://schemas.microsoft.com/office/drawing/2014/main" id="{B8A15856-8B58-EE7D-C546-5B78EFF27837}"/>
              </a:ext>
            </a:extLst>
          </p:cNvPr>
          <p:cNvSpPr txBox="1"/>
          <p:nvPr/>
        </p:nvSpPr>
        <p:spPr>
          <a:xfrm>
            <a:off x="1127948" y="5934650"/>
            <a:ext cx="10689521" cy="536301"/>
          </a:xfrm>
          <a:prstGeom prst="rect">
            <a:avLst/>
          </a:prstGeom>
          <a:noFill/>
        </p:spPr>
        <p:txBody>
          <a:bodyPr wrap="square">
            <a:spAutoFit/>
          </a:bodyPr>
          <a:lstStyle/>
          <a:p>
            <a:pPr algn="ctr">
              <a:lnSpc>
                <a:spcPct val="135000"/>
              </a:lnSpc>
            </a:pPr>
            <a:r>
              <a:rPr lang="vi-VN" sz="2400" i="1" dirty="0">
                <a:solidFill>
                  <a:srgbClr val="378DED"/>
                </a:solidFill>
                <a:effectLst/>
                <a:latin typeface="Times New Roman" panose="02020603050405020304" pitchFamily="18" charset="0"/>
                <a:ea typeface="Times New Roman" panose="02020603050405020304" pitchFamily="18" charset="0"/>
              </a:rPr>
              <a:t>Hình 6.4. </a:t>
            </a:r>
            <a:r>
              <a:rPr lang="vi-VN" sz="2400" i="1" dirty="0">
                <a:solidFill>
                  <a:srgbClr val="378DED"/>
                </a:solidFill>
                <a:latin typeface="Times New Roman" panose="02020603050405020304" pitchFamily="18" charset="0"/>
                <a:ea typeface="Times New Roman" panose="02020603050405020304" pitchFamily="18" charset="0"/>
              </a:rPr>
              <a:t>a. </a:t>
            </a:r>
            <a:r>
              <a:rPr lang="vi-VN" sz="2400" i="1" dirty="0">
                <a:solidFill>
                  <a:srgbClr val="378DED"/>
                </a:solidFill>
                <a:effectLst/>
                <a:latin typeface="Times New Roman" panose="02020603050405020304" pitchFamily="18" charset="0"/>
                <a:ea typeface="Times New Roman" panose="02020603050405020304" pitchFamily="18" charset="0"/>
              </a:rPr>
              <a:t>Sơ đồ tạo thành liên kết ion </a:t>
            </a:r>
            <a:r>
              <a:rPr lang="vi-VN" altLang="zh-CN" sz="2400" i="1" dirty="0">
                <a:solidFill>
                  <a:srgbClr val="378DED"/>
                </a:solidFill>
                <a:latin typeface="Times New Roman" panose="02020603050405020304" pitchFamily="18" charset="0"/>
                <a:ea typeface="汉标中黑体" panose="02010601030101010101" charset="-122"/>
                <a:cs typeface="Times New Roman" panose="02020603050405020304" pitchFamily="18" charset="0"/>
                <a:sym typeface="+mn-lt"/>
              </a:rPr>
              <a:t>trong phân tử sodium chloride</a:t>
            </a:r>
            <a:endParaRPr lang="vi-VN" sz="2400" i="1" dirty="0">
              <a:solidFill>
                <a:srgbClr val="378DED"/>
              </a:solidFill>
              <a:effectLst/>
              <a:latin typeface="Times New Roman" panose="02020603050405020304" pitchFamily="18" charset="0"/>
              <a:ea typeface="Times New Roman" panose="02020603050405020304" pitchFamily="18" charset="0"/>
            </a:endParaRPr>
          </a:p>
        </p:txBody>
      </p:sp>
      <p:sp>
        <p:nvSpPr>
          <p:cNvPr id="41" name="TextBox 40">
            <a:extLst>
              <a:ext uri="{FF2B5EF4-FFF2-40B4-BE49-F238E27FC236}">
                <a16:creationId xmlns:a16="http://schemas.microsoft.com/office/drawing/2014/main" id="{3254D8CA-7CDF-5F0C-EB9E-6A6CD62D6DE1}"/>
              </a:ext>
            </a:extLst>
          </p:cNvPr>
          <p:cNvSpPr txBox="1"/>
          <p:nvPr/>
        </p:nvSpPr>
        <p:spPr>
          <a:xfrm>
            <a:off x="3537382" y="5731764"/>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Cl</a:t>
            </a:r>
          </a:p>
        </p:txBody>
      </p:sp>
      <p:grpSp>
        <p:nvGrpSpPr>
          <p:cNvPr id="42" name="Group 41">
            <a:extLst>
              <a:ext uri="{FF2B5EF4-FFF2-40B4-BE49-F238E27FC236}">
                <a16:creationId xmlns:a16="http://schemas.microsoft.com/office/drawing/2014/main" id="{863C5E82-8793-363A-6809-064CF50EDBDB}"/>
              </a:ext>
            </a:extLst>
          </p:cNvPr>
          <p:cNvGrpSpPr/>
          <p:nvPr/>
        </p:nvGrpSpPr>
        <p:grpSpPr>
          <a:xfrm>
            <a:off x="2815348" y="3647636"/>
            <a:ext cx="2019109" cy="2002802"/>
            <a:chOff x="2930086" y="520846"/>
            <a:chExt cx="2019109" cy="2002802"/>
          </a:xfrm>
        </p:grpSpPr>
        <p:grpSp>
          <p:nvGrpSpPr>
            <p:cNvPr id="43" name="Group 42">
              <a:extLst>
                <a:ext uri="{FF2B5EF4-FFF2-40B4-BE49-F238E27FC236}">
                  <a16:creationId xmlns:a16="http://schemas.microsoft.com/office/drawing/2014/main" id="{FDA73C80-F360-0ACF-BC39-E05CD7581D37}"/>
                </a:ext>
              </a:extLst>
            </p:cNvPr>
            <p:cNvGrpSpPr/>
            <p:nvPr/>
          </p:nvGrpSpPr>
          <p:grpSpPr>
            <a:xfrm>
              <a:off x="2971891" y="520846"/>
              <a:ext cx="1946713" cy="1933567"/>
              <a:chOff x="7411118" y="1488255"/>
              <a:chExt cx="1946713" cy="1933567"/>
            </a:xfrm>
          </p:grpSpPr>
          <p:sp>
            <p:nvSpPr>
              <p:cNvPr id="53" name="Flowchart: Connector 52">
                <a:extLst>
                  <a:ext uri="{FF2B5EF4-FFF2-40B4-BE49-F238E27FC236}">
                    <a16:creationId xmlns:a16="http://schemas.microsoft.com/office/drawing/2014/main" id="{51D055CB-6ED3-F9BA-CEEF-A14862B43CD5}"/>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52" name="Group 51">
                <a:extLst>
                  <a:ext uri="{FF2B5EF4-FFF2-40B4-BE49-F238E27FC236}">
                    <a16:creationId xmlns:a16="http://schemas.microsoft.com/office/drawing/2014/main" id="{D67DFA57-3C98-EA69-342E-B0C90805C74E}"/>
                  </a:ext>
                </a:extLst>
              </p:cNvPr>
              <p:cNvGrpSpPr/>
              <p:nvPr/>
            </p:nvGrpSpPr>
            <p:grpSpPr>
              <a:xfrm>
                <a:off x="7632316" y="1488255"/>
                <a:ext cx="1511581" cy="1730927"/>
                <a:chOff x="5411388" y="3317820"/>
                <a:chExt cx="1511581" cy="1730927"/>
              </a:xfrm>
            </p:grpSpPr>
            <p:sp>
              <p:nvSpPr>
                <p:cNvPr id="61" name="Flowchart: Connector 60">
                  <a:extLst>
                    <a:ext uri="{FF2B5EF4-FFF2-40B4-BE49-F238E27FC236}">
                      <a16:creationId xmlns:a16="http://schemas.microsoft.com/office/drawing/2014/main" id="{AE71FFA6-5B2D-3A4F-ED0B-256FEB32E032}"/>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60" name="Group 59">
                  <a:extLst>
                    <a:ext uri="{FF2B5EF4-FFF2-40B4-BE49-F238E27FC236}">
                      <a16:creationId xmlns:a16="http://schemas.microsoft.com/office/drawing/2014/main" id="{FEA36978-26D0-BED8-9714-4FBDB42E1B2D}"/>
                    </a:ext>
                  </a:extLst>
                </p:cNvPr>
                <p:cNvGrpSpPr/>
                <p:nvPr/>
              </p:nvGrpSpPr>
              <p:grpSpPr>
                <a:xfrm>
                  <a:off x="5411388" y="3718379"/>
                  <a:ext cx="1361559" cy="1330368"/>
                  <a:chOff x="3188509" y="2250955"/>
                  <a:chExt cx="1361559" cy="1330368"/>
                </a:xfrm>
              </p:grpSpPr>
              <p:sp>
                <p:nvSpPr>
                  <p:cNvPr id="63" name="Flowchart: Connector 62">
                    <a:extLst>
                      <a:ext uri="{FF2B5EF4-FFF2-40B4-BE49-F238E27FC236}">
                        <a16:creationId xmlns:a16="http://schemas.microsoft.com/office/drawing/2014/main" id="{27535832-E0A2-F596-C47B-79D8FFDA73CB}"/>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64" name="Flowchart: Connector 63">
                    <a:extLst>
                      <a:ext uri="{FF2B5EF4-FFF2-40B4-BE49-F238E27FC236}">
                        <a16:creationId xmlns:a16="http://schemas.microsoft.com/office/drawing/2014/main" id="{8FED632D-5AC1-7745-AD6E-211628FB823C}"/>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65" name="Flowchart: Connector 64">
                    <a:extLst>
                      <a:ext uri="{FF2B5EF4-FFF2-40B4-BE49-F238E27FC236}">
                        <a16:creationId xmlns:a16="http://schemas.microsoft.com/office/drawing/2014/main" id="{F9ECBAB5-F98F-6D02-C61C-A9A5B3890398}"/>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6" name="Flowchart: Connector 65">
                    <a:extLst>
                      <a:ext uri="{FF2B5EF4-FFF2-40B4-BE49-F238E27FC236}">
                        <a16:creationId xmlns:a16="http://schemas.microsoft.com/office/drawing/2014/main" id="{C14A1D14-416E-15EF-07CA-E7CA2B716FA3}"/>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62" name="Flowchart: Connector 61">
                  <a:extLst>
                    <a:ext uri="{FF2B5EF4-FFF2-40B4-BE49-F238E27FC236}">
                      <a16:creationId xmlns:a16="http://schemas.microsoft.com/office/drawing/2014/main" id="{3DEDBB96-77BE-30DC-A47C-2A4C10EBA3AE}"/>
                    </a:ext>
                  </a:extLst>
                </p:cNvPr>
                <p:cNvSpPr/>
                <p:nvPr/>
              </p:nvSpPr>
              <p:spPr>
                <a:xfrm>
                  <a:off x="6231067" y="331782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54" name="Flowchart: Connector 53">
                <a:extLst>
                  <a:ext uri="{FF2B5EF4-FFF2-40B4-BE49-F238E27FC236}">
                    <a16:creationId xmlns:a16="http://schemas.microsoft.com/office/drawing/2014/main" id="{491C798A-5F13-B84D-3D8E-050C140579AA}"/>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5" name="Flowchart: Connector 54">
                <a:extLst>
                  <a:ext uri="{FF2B5EF4-FFF2-40B4-BE49-F238E27FC236}">
                    <a16:creationId xmlns:a16="http://schemas.microsoft.com/office/drawing/2014/main" id="{A5AF9DB6-7BC5-460B-E6F2-3735E0A590C2}"/>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6" name="Flowchart: Connector 55">
                <a:extLst>
                  <a:ext uri="{FF2B5EF4-FFF2-40B4-BE49-F238E27FC236}">
                    <a16:creationId xmlns:a16="http://schemas.microsoft.com/office/drawing/2014/main" id="{F29A6E28-F3A1-6195-B213-890235D41720}"/>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7" name="Flowchart: Connector 56">
                <a:extLst>
                  <a:ext uri="{FF2B5EF4-FFF2-40B4-BE49-F238E27FC236}">
                    <a16:creationId xmlns:a16="http://schemas.microsoft.com/office/drawing/2014/main" id="{D0553BDB-DC0F-C354-63C6-9497AD0BAA7D}"/>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8" name="Flowchart: Connector 57">
                <a:extLst>
                  <a:ext uri="{FF2B5EF4-FFF2-40B4-BE49-F238E27FC236}">
                    <a16:creationId xmlns:a16="http://schemas.microsoft.com/office/drawing/2014/main" id="{4E836FF3-C739-1160-B256-3DB23FF0993A}"/>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9" name="Flowchart: Connector 58">
                <a:extLst>
                  <a:ext uri="{FF2B5EF4-FFF2-40B4-BE49-F238E27FC236}">
                    <a16:creationId xmlns:a16="http://schemas.microsoft.com/office/drawing/2014/main" id="{9A669C1C-D5DF-6020-2746-5A0665EFDD8C}"/>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44" name="Flowchart: Connector 43">
              <a:extLst>
                <a:ext uri="{FF2B5EF4-FFF2-40B4-BE49-F238E27FC236}">
                  <a16:creationId xmlns:a16="http://schemas.microsoft.com/office/drawing/2014/main" id="{5D8E0B93-9037-9DA2-476C-0A878D1A6949}"/>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5" name="Flowchart: Connector 44">
              <a:extLst>
                <a:ext uri="{FF2B5EF4-FFF2-40B4-BE49-F238E27FC236}">
                  <a16:creationId xmlns:a16="http://schemas.microsoft.com/office/drawing/2014/main" id="{4E261935-10A3-FA46-805B-5D92D03CCF12}"/>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6" name="Flowchart: Connector 45">
              <a:extLst>
                <a:ext uri="{FF2B5EF4-FFF2-40B4-BE49-F238E27FC236}">
                  <a16:creationId xmlns:a16="http://schemas.microsoft.com/office/drawing/2014/main" id="{ACB27051-4168-EC23-9D15-B5DA8679C71D}"/>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7" name="Flowchart: Connector 46">
              <a:extLst>
                <a:ext uri="{FF2B5EF4-FFF2-40B4-BE49-F238E27FC236}">
                  <a16:creationId xmlns:a16="http://schemas.microsoft.com/office/drawing/2014/main" id="{C882EF38-8F1C-0D46-A27D-51D224993CEB}"/>
                </a:ext>
              </a:extLst>
            </p:cNvPr>
            <p:cNvSpPr/>
            <p:nvPr/>
          </p:nvSpPr>
          <p:spPr>
            <a:xfrm>
              <a:off x="2930086" y="122757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8" name="Flowchart: Connector 47">
              <a:extLst>
                <a:ext uri="{FF2B5EF4-FFF2-40B4-BE49-F238E27FC236}">
                  <a16:creationId xmlns:a16="http://schemas.microsoft.com/office/drawing/2014/main" id="{36711459-36A3-D3D6-16AF-3C01685C3404}"/>
                </a:ext>
              </a:extLst>
            </p:cNvPr>
            <p:cNvSpPr/>
            <p:nvPr/>
          </p:nvSpPr>
          <p:spPr>
            <a:xfrm>
              <a:off x="3088571" y="205276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9" name="Flowchart: Connector 48">
              <a:extLst>
                <a:ext uri="{FF2B5EF4-FFF2-40B4-BE49-F238E27FC236}">
                  <a16:creationId xmlns:a16="http://schemas.microsoft.com/office/drawing/2014/main" id="{063DE3BB-A55C-E445-ADC1-971E901161D1}"/>
                </a:ext>
              </a:extLst>
            </p:cNvPr>
            <p:cNvSpPr/>
            <p:nvPr/>
          </p:nvSpPr>
          <p:spPr>
            <a:xfrm>
              <a:off x="3699555" y="23851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0" name="Flowchart: Connector 49">
              <a:extLst>
                <a:ext uri="{FF2B5EF4-FFF2-40B4-BE49-F238E27FC236}">
                  <a16:creationId xmlns:a16="http://schemas.microsoft.com/office/drawing/2014/main" id="{E07F9B63-4E5E-972C-5298-B6E370EC2A27}"/>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51" name="Flowchart: Connector 50">
              <a:extLst>
                <a:ext uri="{FF2B5EF4-FFF2-40B4-BE49-F238E27FC236}">
                  <a16:creationId xmlns:a16="http://schemas.microsoft.com/office/drawing/2014/main" id="{897E105B-2CCF-E4FA-104E-FA9F427A94FB}"/>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nvGrpSpPr>
          <p:cNvPr id="67" name="Group 66">
            <a:extLst>
              <a:ext uri="{FF2B5EF4-FFF2-40B4-BE49-F238E27FC236}">
                <a16:creationId xmlns:a16="http://schemas.microsoft.com/office/drawing/2014/main" id="{9D4949AA-12FC-BBFE-8CA9-8FDE468E11A3}"/>
              </a:ext>
            </a:extLst>
          </p:cNvPr>
          <p:cNvGrpSpPr/>
          <p:nvPr/>
        </p:nvGrpSpPr>
        <p:grpSpPr>
          <a:xfrm>
            <a:off x="8865561" y="3589669"/>
            <a:ext cx="2657548" cy="2002802"/>
            <a:chOff x="5762555" y="3201622"/>
            <a:chExt cx="2657548" cy="2002802"/>
          </a:xfrm>
        </p:grpSpPr>
        <p:grpSp>
          <p:nvGrpSpPr>
            <p:cNvPr id="68" name="Group 67">
              <a:extLst>
                <a:ext uri="{FF2B5EF4-FFF2-40B4-BE49-F238E27FC236}">
                  <a16:creationId xmlns:a16="http://schemas.microsoft.com/office/drawing/2014/main" id="{05FD6915-0ADA-305B-7838-C1C5C3C7038A}"/>
                </a:ext>
              </a:extLst>
            </p:cNvPr>
            <p:cNvGrpSpPr/>
            <p:nvPr/>
          </p:nvGrpSpPr>
          <p:grpSpPr>
            <a:xfrm>
              <a:off x="5906420" y="3201622"/>
              <a:ext cx="2019109" cy="2002802"/>
              <a:chOff x="5906420" y="3201622"/>
              <a:chExt cx="2019109" cy="2002802"/>
            </a:xfrm>
          </p:grpSpPr>
          <p:grpSp>
            <p:nvGrpSpPr>
              <p:cNvPr id="72" name="Group 71">
                <a:extLst>
                  <a:ext uri="{FF2B5EF4-FFF2-40B4-BE49-F238E27FC236}">
                    <a16:creationId xmlns:a16="http://schemas.microsoft.com/office/drawing/2014/main" id="{4786DD03-A145-3183-9AEE-29A7E739A820}"/>
                  </a:ext>
                </a:extLst>
              </p:cNvPr>
              <p:cNvGrpSpPr/>
              <p:nvPr/>
            </p:nvGrpSpPr>
            <p:grpSpPr>
              <a:xfrm>
                <a:off x="5906420" y="3201622"/>
                <a:ext cx="2019109" cy="2002802"/>
                <a:chOff x="2930086" y="520846"/>
                <a:chExt cx="2019109" cy="2002802"/>
              </a:xfrm>
            </p:grpSpPr>
            <p:grpSp>
              <p:nvGrpSpPr>
                <p:cNvPr id="74" name="Group 73">
                  <a:extLst>
                    <a:ext uri="{FF2B5EF4-FFF2-40B4-BE49-F238E27FC236}">
                      <a16:creationId xmlns:a16="http://schemas.microsoft.com/office/drawing/2014/main" id="{BBFDFF40-1C50-059C-CA66-3800EC6DDDF2}"/>
                    </a:ext>
                  </a:extLst>
                </p:cNvPr>
                <p:cNvGrpSpPr/>
                <p:nvPr/>
              </p:nvGrpSpPr>
              <p:grpSpPr>
                <a:xfrm>
                  <a:off x="2971891" y="520846"/>
                  <a:ext cx="1946713" cy="1933567"/>
                  <a:chOff x="7411118" y="1488255"/>
                  <a:chExt cx="1946713" cy="1933567"/>
                </a:xfrm>
              </p:grpSpPr>
              <p:sp>
                <p:nvSpPr>
                  <p:cNvPr id="84" name="Flowchart: Connector 83">
                    <a:extLst>
                      <a:ext uri="{FF2B5EF4-FFF2-40B4-BE49-F238E27FC236}">
                        <a16:creationId xmlns:a16="http://schemas.microsoft.com/office/drawing/2014/main" id="{3821205B-37F0-0FF5-69C6-10FEB93AAE96}"/>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83" name="Group 82">
                    <a:extLst>
                      <a:ext uri="{FF2B5EF4-FFF2-40B4-BE49-F238E27FC236}">
                        <a16:creationId xmlns:a16="http://schemas.microsoft.com/office/drawing/2014/main" id="{17E11989-6331-F26B-DA93-29D98C4A809A}"/>
                      </a:ext>
                    </a:extLst>
                  </p:cNvPr>
                  <p:cNvGrpSpPr/>
                  <p:nvPr/>
                </p:nvGrpSpPr>
                <p:grpSpPr>
                  <a:xfrm>
                    <a:off x="7632316" y="1488255"/>
                    <a:ext cx="1511581" cy="1730927"/>
                    <a:chOff x="5411388" y="3317820"/>
                    <a:chExt cx="1511581" cy="1730927"/>
                  </a:xfrm>
                </p:grpSpPr>
                <p:sp>
                  <p:nvSpPr>
                    <p:cNvPr id="92" name="Flowchart: Connector 91">
                      <a:extLst>
                        <a:ext uri="{FF2B5EF4-FFF2-40B4-BE49-F238E27FC236}">
                          <a16:creationId xmlns:a16="http://schemas.microsoft.com/office/drawing/2014/main" id="{CAD5053F-AB8F-E0FE-F24A-FC818B04CE74}"/>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91" name="Group 90">
                      <a:extLst>
                        <a:ext uri="{FF2B5EF4-FFF2-40B4-BE49-F238E27FC236}">
                          <a16:creationId xmlns:a16="http://schemas.microsoft.com/office/drawing/2014/main" id="{F7F1D31C-7E90-20A1-E3AF-A5258A451098}"/>
                        </a:ext>
                      </a:extLst>
                    </p:cNvPr>
                    <p:cNvGrpSpPr/>
                    <p:nvPr/>
                  </p:nvGrpSpPr>
                  <p:grpSpPr>
                    <a:xfrm>
                      <a:off x="5411388" y="3718379"/>
                      <a:ext cx="1361559" cy="1330368"/>
                      <a:chOff x="3188509" y="2250955"/>
                      <a:chExt cx="1361559" cy="1330368"/>
                    </a:xfrm>
                  </p:grpSpPr>
                  <p:sp>
                    <p:nvSpPr>
                      <p:cNvPr id="95" name="Flowchart: Connector 94">
                        <a:extLst>
                          <a:ext uri="{FF2B5EF4-FFF2-40B4-BE49-F238E27FC236}">
                            <a16:creationId xmlns:a16="http://schemas.microsoft.com/office/drawing/2014/main" id="{903A0847-3BEB-7314-4B3C-7B5CDAC5D5B6}"/>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94" name="Flowchart: Connector 93">
                        <a:extLst>
                          <a:ext uri="{FF2B5EF4-FFF2-40B4-BE49-F238E27FC236}">
                            <a16:creationId xmlns:a16="http://schemas.microsoft.com/office/drawing/2014/main" id="{2076442B-DADB-0971-FEEB-D5B581AE5DCD}"/>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96" name="Flowchart: Connector 95">
                        <a:extLst>
                          <a:ext uri="{FF2B5EF4-FFF2-40B4-BE49-F238E27FC236}">
                            <a16:creationId xmlns:a16="http://schemas.microsoft.com/office/drawing/2014/main" id="{EC71FE29-6059-2D6B-C3E6-C42B769C25B8}"/>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7" name="Flowchart: Connector 96">
                        <a:extLst>
                          <a:ext uri="{FF2B5EF4-FFF2-40B4-BE49-F238E27FC236}">
                            <a16:creationId xmlns:a16="http://schemas.microsoft.com/office/drawing/2014/main" id="{C51BCFF6-0FCA-4DE1-D3EA-A5AD66E4AAA9}"/>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3" name="Flowchart: Connector 92">
                      <a:extLst>
                        <a:ext uri="{FF2B5EF4-FFF2-40B4-BE49-F238E27FC236}">
                          <a16:creationId xmlns:a16="http://schemas.microsoft.com/office/drawing/2014/main" id="{77AECFF1-3CFB-F39C-0002-12C52B331560}"/>
                        </a:ext>
                      </a:extLst>
                    </p:cNvPr>
                    <p:cNvSpPr/>
                    <p:nvPr/>
                  </p:nvSpPr>
                  <p:spPr>
                    <a:xfrm>
                      <a:off x="6231067" y="331782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85" name="Flowchart: Connector 84">
                    <a:extLst>
                      <a:ext uri="{FF2B5EF4-FFF2-40B4-BE49-F238E27FC236}">
                        <a16:creationId xmlns:a16="http://schemas.microsoft.com/office/drawing/2014/main" id="{127FBFBE-6B23-8A7C-A038-8C0AF4FC1FFA}"/>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6" name="Flowchart: Connector 85">
                    <a:extLst>
                      <a:ext uri="{FF2B5EF4-FFF2-40B4-BE49-F238E27FC236}">
                        <a16:creationId xmlns:a16="http://schemas.microsoft.com/office/drawing/2014/main" id="{CCF0AEE7-4608-687D-7412-554E16ECC37C}"/>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7" name="Flowchart: Connector 86">
                    <a:extLst>
                      <a:ext uri="{FF2B5EF4-FFF2-40B4-BE49-F238E27FC236}">
                        <a16:creationId xmlns:a16="http://schemas.microsoft.com/office/drawing/2014/main" id="{95606076-6E49-FD6F-C7FD-7C2C61FC770F}"/>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8" name="Flowchart: Connector 87">
                    <a:extLst>
                      <a:ext uri="{FF2B5EF4-FFF2-40B4-BE49-F238E27FC236}">
                        <a16:creationId xmlns:a16="http://schemas.microsoft.com/office/drawing/2014/main" id="{7DC5971A-17D0-C755-2A23-CCD202573343}"/>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9" name="Flowchart: Connector 88">
                    <a:extLst>
                      <a:ext uri="{FF2B5EF4-FFF2-40B4-BE49-F238E27FC236}">
                        <a16:creationId xmlns:a16="http://schemas.microsoft.com/office/drawing/2014/main" id="{4A8B4BD0-BED1-2696-8883-6172EBB0078F}"/>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0" name="Flowchart: Connector 89">
                    <a:extLst>
                      <a:ext uri="{FF2B5EF4-FFF2-40B4-BE49-F238E27FC236}">
                        <a16:creationId xmlns:a16="http://schemas.microsoft.com/office/drawing/2014/main" id="{E1837005-BB9B-4882-EBFF-F7D1115B8346}"/>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75" name="Flowchart: Connector 74">
                  <a:extLst>
                    <a:ext uri="{FF2B5EF4-FFF2-40B4-BE49-F238E27FC236}">
                      <a16:creationId xmlns:a16="http://schemas.microsoft.com/office/drawing/2014/main" id="{DEC0E010-55DB-A227-ABE0-523C83CD318D}"/>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6" name="Flowchart: Connector 75">
                  <a:extLst>
                    <a:ext uri="{FF2B5EF4-FFF2-40B4-BE49-F238E27FC236}">
                      <a16:creationId xmlns:a16="http://schemas.microsoft.com/office/drawing/2014/main" id="{E6DBD3D8-9F8C-02F3-16C7-CD22AF697609}"/>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7" name="Flowchart: Connector 76">
                  <a:extLst>
                    <a:ext uri="{FF2B5EF4-FFF2-40B4-BE49-F238E27FC236}">
                      <a16:creationId xmlns:a16="http://schemas.microsoft.com/office/drawing/2014/main" id="{5B1A1C16-638E-AEA8-A6D9-0693C31A1EDE}"/>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8" name="Flowchart: Connector 77">
                  <a:extLst>
                    <a:ext uri="{FF2B5EF4-FFF2-40B4-BE49-F238E27FC236}">
                      <a16:creationId xmlns:a16="http://schemas.microsoft.com/office/drawing/2014/main" id="{349D4D79-2954-D9E3-9AF7-D567FB0BC321}"/>
                    </a:ext>
                  </a:extLst>
                </p:cNvPr>
                <p:cNvSpPr/>
                <p:nvPr/>
              </p:nvSpPr>
              <p:spPr>
                <a:xfrm>
                  <a:off x="2930086" y="122757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9" name="Flowchart: Connector 78">
                  <a:extLst>
                    <a:ext uri="{FF2B5EF4-FFF2-40B4-BE49-F238E27FC236}">
                      <a16:creationId xmlns:a16="http://schemas.microsoft.com/office/drawing/2014/main" id="{E292F9F7-FEA7-AE71-873F-64D524A6C318}"/>
                    </a:ext>
                  </a:extLst>
                </p:cNvPr>
                <p:cNvSpPr/>
                <p:nvPr/>
              </p:nvSpPr>
              <p:spPr>
                <a:xfrm>
                  <a:off x="3088571" y="205276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0" name="Flowchart: Connector 79">
                  <a:extLst>
                    <a:ext uri="{FF2B5EF4-FFF2-40B4-BE49-F238E27FC236}">
                      <a16:creationId xmlns:a16="http://schemas.microsoft.com/office/drawing/2014/main" id="{2C2E9651-92A1-FE94-55B8-55D3295758C9}"/>
                    </a:ext>
                  </a:extLst>
                </p:cNvPr>
                <p:cNvSpPr/>
                <p:nvPr/>
              </p:nvSpPr>
              <p:spPr>
                <a:xfrm>
                  <a:off x="3699555" y="23851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1" name="Flowchart: Connector 80">
                  <a:extLst>
                    <a:ext uri="{FF2B5EF4-FFF2-40B4-BE49-F238E27FC236}">
                      <a16:creationId xmlns:a16="http://schemas.microsoft.com/office/drawing/2014/main" id="{651A0544-3129-0881-9E42-EE47EC0C6F0B}"/>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2" name="Flowchart: Connector 81">
                  <a:extLst>
                    <a:ext uri="{FF2B5EF4-FFF2-40B4-BE49-F238E27FC236}">
                      <a16:creationId xmlns:a16="http://schemas.microsoft.com/office/drawing/2014/main" id="{418FC2FA-D230-1431-B583-EF4233FCDF18}"/>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73" name="Flowchart: Connector 72">
                <a:extLst>
                  <a:ext uri="{FF2B5EF4-FFF2-40B4-BE49-F238E27FC236}">
                    <a16:creationId xmlns:a16="http://schemas.microsoft.com/office/drawing/2014/main" id="{F39B04ED-8F44-9863-BAA5-77DA3820D962}"/>
                  </a:ext>
                </a:extLst>
              </p:cNvPr>
              <p:cNvSpPr/>
              <p:nvPr/>
            </p:nvSpPr>
            <p:spPr>
              <a:xfrm>
                <a:off x="6265260" y="334751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69" name="Left Bracket 68">
              <a:extLst>
                <a:ext uri="{FF2B5EF4-FFF2-40B4-BE49-F238E27FC236}">
                  <a16:creationId xmlns:a16="http://schemas.microsoft.com/office/drawing/2014/main" id="{2AA73AEB-2878-8CFE-93A8-0036515AB55F}"/>
                </a:ext>
              </a:extLst>
            </p:cNvPr>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70" name="Right Bracket 69">
              <a:extLst>
                <a:ext uri="{FF2B5EF4-FFF2-40B4-BE49-F238E27FC236}">
                  <a16:creationId xmlns:a16="http://schemas.microsoft.com/office/drawing/2014/main" id="{29F3E2D7-CB00-8B36-816A-1BD608F88F9D}"/>
                </a:ext>
              </a:extLst>
            </p:cNvPr>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71" name="Minus Sign 70">
              <a:extLst>
                <a:ext uri="{FF2B5EF4-FFF2-40B4-BE49-F238E27FC236}">
                  <a16:creationId xmlns:a16="http://schemas.microsoft.com/office/drawing/2014/main" id="{40ED6C3D-36AE-72FD-1688-A485CAFC1590}"/>
                </a:ext>
              </a:extLst>
            </p:cNvPr>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8" name="TextBox 97">
            <a:extLst>
              <a:ext uri="{FF2B5EF4-FFF2-40B4-BE49-F238E27FC236}">
                <a16:creationId xmlns:a16="http://schemas.microsoft.com/office/drawing/2014/main" id="{D01B5571-1B7A-4935-3A9A-C254C1CDB4AA}"/>
              </a:ext>
            </a:extLst>
          </p:cNvPr>
          <p:cNvSpPr txBox="1"/>
          <p:nvPr/>
        </p:nvSpPr>
        <p:spPr>
          <a:xfrm>
            <a:off x="6878675" y="5729180"/>
            <a:ext cx="921149"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Na</a:t>
            </a:r>
            <a:r>
              <a:rPr lang="vi-VN" sz="2400" i="1" baseline="30000" dirty="0">
                <a:solidFill>
                  <a:srgbClr val="7030A0"/>
                </a:solidFill>
                <a:latin typeface="Times New Roman" panose="02020603050405020304" pitchFamily="18" charset="0"/>
              </a:rPr>
              <a:t>+</a:t>
            </a:r>
            <a:endParaRPr lang="vi-VN" sz="2400" i="1" dirty="0">
              <a:solidFill>
                <a:srgbClr val="7030A0"/>
              </a:solidFill>
              <a:latin typeface="Times New Roman" panose="02020603050405020304" pitchFamily="18" charset="0"/>
            </a:endParaRPr>
          </a:p>
        </p:txBody>
      </p:sp>
      <p:sp>
        <p:nvSpPr>
          <p:cNvPr id="99" name="TextBox 98">
            <a:extLst>
              <a:ext uri="{FF2B5EF4-FFF2-40B4-BE49-F238E27FC236}">
                <a16:creationId xmlns:a16="http://schemas.microsoft.com/office/drawing/2014/main" id="{27F5A5DB-0A91-348A-0DC9-71B11190E639}"/>
              </a:ext>
            </a:extLst>
          </p:cNvPr>
          <p:cNvSpPr txBox="1"/>
          <p:nvPr/>
        </p:nvSpPr>
        <p:spPr>
          <a:xfrm>
            <a:off x="9950577" y="5729180"/>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Cl</a:t>
            </a:r>
            <a:r>
              <a:rPr lang="vi-VN" sz="2400" i="1" baseline="30000" dirty="0">
                <a:solidFill>
                  <a:srgbClr val="7030A0"/>
                </a:solidFill>
                <a:latin typeface="Times New Roman" panose="02020603050405020304" pitchFamily="18" charset="0"/>
              </a:rPr>
              <a:t>-</a:t>
            </a:r>
            <a:endParaRPr lang="vi-VN" sz="2400" i="1" dirty="0">
              <a:solidFill>
                <a:srgbClr val="7030A0"/>
              </a:solidFill>
              <a:latin typeface="Times New Roman" panose="02020603050405020304" pitchFamily="18" charset="0"/>
            </a:endParaRPr>
          </a:p>
        </p:txBody>
      </p:sp>
      <p:cxnSp>
        <p:nvCxnSpPr>
          <p:cNvPr id="100" name="Connector: Curved 99">
            <a:extLst>
              <a:ext uri="{FF2B5EF4-FFF2-40B4-BE49-F238E27FC236}">
                <a16:creationId xmlns:a16="http://schemas.microsoft.com/office/drawing/2014/main" id="{A18E178A-7FA7-7AA5-3CEE-7EBB625A9983}"/>
              </a:ext>
            </a:extLst>
          </p:cNvPr>
          <p:cNvCxnSpPr>
            <a:cxnSpLocks/>
            <a:stCxn id="24" idx="0"/>
          </p:cNvCxnSpPr>
          <p:nvPr/>
        </p:nvCxnSpPr>
        <p:spPr>
          <a:xfrm rot="16200000" flipH="1">
            <a:off x="2281822" y="2871875"/>
            <a:ext cx="190411" cy="1783931"/>
          </a:xfrm>
          <a:prstGeom prst="curvedConnector4">
            <a:avLst>
              <a:gd name="adj1" fmla="val -120056"/>
              <a:gd name="adj2" fmla="val 7728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nvGrpSpPr>
          <p:cNvPr id="101" name="Group 100">
            <a:extLst>
              <a:ext uri="{FF2B5EF4-FFF2-40B4-BE49-F238E27FC236}">
                <a16:creationId xmlns:a16="http://schemas.microsoft.com/office/drawing/2014/main" id="{7BCE28B8-7A0F-43F7-4691-71408455E55B}"/>
              </a:ext>
            </a:extLst>
          </p:cNvPr>
          <p:cNvGrpSpPr/>
          <p:nvPr/>
        </p:nvGrpSpPr>
        <p:grpSpPr>
          <a:xfrm>
            <a:off x="6440945" y="3647636"/>
            <a:ext cx="2264715" cy="1833383"/>
            <a:chOff x="6475520" y="2134130"/>
            <a:chExt cx="2264715" cy="1833383"/>
          </a:xfrm>
        </p:grpSpPr>
        <p:sp>
          <p:nvSpPr>
            <p:cNvPr id="102" name="Flowchart: Connector 101">
              <a:extLst>
                <a:ext uri="{FF2B5EF4-FFF2-40B4-BE49-F238E27FC236}">
                  <a16:creationId xmlns:a16="http://schemas.microsoft.com/office/drawing/2014/main" id="{7896CD90-616F-BAEF-5A95-282A314B30D2}"/>
                </a:ext>
              </a:extLst>
            </p:cNvPr>
            <p:cNvSpPr/>
            <p:nvPr/>
          </p:nvSpPr>
          <p:spPr>
            <a:xfrm>
              <a:off x="7072727" y="371593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nvGrpSpPr>
            <p:cNvPr id="103" name="Group 102">
              <a:extLst>
                <a:ext uri="{FF2B5EF4-FFF2-40B4-BE49-F238E27FC236}">
                  <a16:creationId xmlns:a16="http://schemas.microsoft.com/office/drawing/2014/main" id="{3273044A-9EB4-F831-EED9-7B4B1031BC90}"/>
                </a:ext>
              </a:extLst>
            </p:cNvPr>
            <p:cNvGrpSpPr/>
            <p:nvPr/>
          </p:nvGrpSpPr>
          <p:grpSpPr>
            <a:xfrm>
              <a:off x="6475520" y="2134130"/>
              <a:ext cx="2264715" cy="1833383"/>
              <a:chOff x="6475520" y="2134130"/>
              <a:chExt cx="2264715" cy="1833383"/>
            </a:xfrm>
          </p:grpSpPr>
          <p:grpSp>
            <p:nvGrpSpPr>
              <p:cNvPr id="104" name="Group 103">
                <a:extLst>
                  <a:ext uri="{FF2B5EF4-FFF2-40B4-BE49-F238E27FC236}">
                    <a16:creationId xmlns:a16="http://schemas.microsoft.com/office/drawing/2014/main" id="{2E68AA5B-3B17-0540-2678-34C6136BC920}"/>
                  </a:ext>
                </a:extLst>
              </p:cNvPr>
              <p:cNvGrpSpPr/>
              <p:nvPr/>
            </p:nvGrpSpPr>
            <p:grpSpPr>
              <a:xfrm>
                <a:off x="6475520" y="2134130"/>
                <a:ext cx="2264715" cy="1833383"/>
                <a:chOff x="6930442" y="4004013"/>
                <a:chExt cx="2264715" cy="1833383"/>
              </a:xfrm>
            </p:grpSpPr>
            <p:grpSp>
              <p:nvGrpSpPr>
                <p:cNvPr id="106" name="Group 105">
                  <a:extLst>
                    <a:ext uri="{FF2B5EF4-FFF2-40B4-BE49-F238E27FC236}">
                      <a16:creationId xmlns:a16="http://schemas.microsoft.com/office/drawing/2014/main" id="{1A57C540-E743-E4AB-65A3-C7DF789BD399}"/>
                    </a:ext>
                  </a:extLst>
                </p:cNvPr>
                <p:cNvGrpSpPr/>
                <p:nvPr/>
              </p:nvGrpSpPr>
              <p:grpSpPr>
                <a:xfrm>
                  <a:off x="6930442" y="4073450"/>
                  <a:ext cx="1895547" cy="1763946"/>
                  <a:chOff x="6930442" y="4073450"/>
                  <a:chExt cx="1895547" cy="1763946"/>
                </a:xfrm>
              </p:grpSpPr>
              <p:grpSp>
                <p:nvGrpSpPr>
                  <p:cNvPr id="108" name="Group 107">
                    <a:extLst>
                      <a:ext uri="{FF2B5EF4-FFF2-40B4-BE49-F238E27FC236}">
                        <a16:creationId xmlns:a16="http://schemas.microsoft.com/office/drawing/2014/main" id="{65BD5366-188D-03DE-ACA4-9794D8281BBE}"/>
                      </a:ext>
                    </a:extLst>
                  </p:cNvPr>
                  <p:cNvGrpSpPr/>
                  <p:nvPr/>
                </p:nvGrpSpPr>
                <p:grpSpPr>
                  <a:xfrm>
                    <a:off x="7144248" y="4179598"/>
                    <a:ext cx="1569103" cy="1550865"/>
                    <a:chOff x="7614447" y="1668317"/>
                    <a:chExt cx="1569103" cy="1550865"/>
                  </a:xfrm>
                </p:grpSpPr>
                <p:grpSp>
                  <p:nvGrpSpPr>
                    <p:cNvPr id="111" name="Group 110">
                      <a:extLst>
                        <a:ext uri="{FF2B5EF4-FFF2-40B4-BE49-F238E27FC236}">
                          <a16:creationId xmlns:a16="http://schemas.microsoft.com/office/drawing/2014/main" id="{928386B5-FF76-0462-B9FD-B3D64FA6419E}"/>
                        </a:ext>
                      </a:extLst>
                    </p:cNvPr>
                    <p:cNvGrpSpPr/>
                    <p:nvPr/>
                  </p:nvGrpSpPr>
                  <p:grpSpPr>
                    <a:xfrm>
                      <a:off x="7632316" y="1703378"/>
                      <a:ext cx="1511581" cy="1515804"/>
                      <a:chOff x="5411388" y="3532943"/>
                      <a:chExt cx="1511581" cy="1515804"/>
                    </a:xfrm>
                  </p:grpSpPr>
                  <p:sp>
                    <p:nvSpPr>
                      <p:cNvPr id="119" name="Flowchart: Connector 118">
                        <a:extLst>
                          <a:ext uri="{FF2B5EF4-FFF2-40B4-BE49-F238E27FC236}">
                            <a16:creationId xmlns:a16="http://schemas.microsoft.com/office/drawing/2014/main" id="{AE3DDF54-A5AD-AD6E-4C72-AC13E7902A16}"/>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118" name="Group 117">
                        <a:extLst>
                          <a:ext uri="{FF2B5EF4-FFF2-40B4-BE49-F238E27FC236}">
                            <a16:creationId xmlns:a16="http://schemas.microsoft.com/office/drawing/2014/main" id="{38FC001E-A9CF-9795-FB68-0BEB8D692A17}"/>
                          </a:ext>
                        </a:extLst>
                      </p:cNvPr>
                      <p:cNvGrpSpPr/>
                      <p:nvPr/>
                    </p:nvGrpSpPr>
                    <p:grpSpPr>
                      <a:xfrm>
                        <a:off x="5411388" y="3718379"/>
                        <a:ext cx="1361559" cy="1330368"/>
                        <a:chOff x="3188509" y="2250955"/>
                        <a:chExt cx="1361559" cy="1330368"/>
                      </a:xfrm>
                    </p:grpSpPr>
                    <p:sp>
                      <p:nvSpPr>
                        <p:cNvPr id="121" name="Flowchart: Connector 120">
                          <a:extLst>
                            <a:ext uri="{FF2B5EF4-FFF2-40B4-BE49-F238E27FC236}">
                              <a16:creationId xmlns:a16="http://schemas.microsoft.com/office/drawing/2014/main" id="{5CE3A7A9-054C-09F2-8370-2EE30543E75B}"/>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120" name="Flowchart: Connector 119">
                          <a:extLst>
                            <a:ext uri="{FF2B5EF4-FFF2-40B4-BE49-F238E27FC236}">
                              <a16:creationId xmlns:a16="http://schemas.microsoft.com/office/drawing/2014/main" id="{39D5CE93-6E41-24BE-F562-5A37477B808C}"/>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122" name="Flowchart: Connector 121">
                          <a:extLst>
                            <a:ext uri="{FF2B5EF4-FFF2-40B4-BE49-F238E27FC236}">
                              <a16:creationId xmlns:a16="http://schemas.microsoft.com/office/drawing/2014/main" id="{CB56C21E-0038-9D59-1460-AE1F4A666940}"/>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23" name="Flowchart: Connector 122">
                          <a:extLst>
                            <a:ext uri="{FF2B5EF4-FFF2-40B4-BE49-F238E27FC236}">
                              <a16:creationId xmlns:a16="http://schemas.microsoft.com/office/drawing/2014/main" id="{924B71AB-17B1-E3B5-0A38-D5E29A6E451C}"/>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112" name="Flowchart: Connector 111">
                      <a:extLst>
                        <a:ext uri="{FF2B5EF4-FFF2-40B4-BE49-F238E27FC236}">
                          <a16:creationId xmlns:a16="http://schemas.microsoft.com/office/drawing/2014/main" id="{875F2241-100B-F717-BDF3-2ACECA077E7E}"/>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3" name="Flowchart: Connector 112">
                      <a:extLst>
                        <a:ext uri="{FF2B5EF4-FFF2-40B4-BE49-F238E27FC236}">
                          <a16:creationId xmlns:a16="http://schemas.microsoft.com/office/drawing/2014/main" id="{69D94C5D-9D6E-9EBF-D7E1-810A1A1C815C}"/>
                        </a:ext>
                      </a:extLst>
                    </p:cNvPr>
                    <p:cNvSpPr/>
                    <p:nvPr/>
                  </p:nvSpPr>
                  <p:spPr>
                    <a:xfrm>
                      <a:off x="8013766" y="16683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4" name="Flowchart: Connector 113">
                      <a:extLst>
                        <a:ext uri="{FF2B5EF4-FFF2-40B4-BE49-F238E27FC236}">
                          <a16:creationId xmlns:a16="http://schemas.microsoft.com/office/drawing/2014/main" id="{F24462E9-14BC-EB4D-449E-E0C2D359BD83}"/>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5" name="Flowchart: Connector 114">
                      <a:extLst>
                        <a:ext uri="{FF2B5EF4-FFF2-40B4-BE49-F238E27FC236}">
                          <a16:creationId xmlns:a16="http://schemas.microsoft.com/office/drawing/2014/main" id="{53212CF2-D928-EA6A-4846-B758B274CDB5}"/>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6" name="Flowchart: Connector 115">
                      <a:extLst>
                        <a:ext uri="{FF2B5EF4-FFF2-40B4-BE49-F238E27FC236}">
                          <a16:creationId xmlns:a16="http://schemas.microsoft.com/office/drawing/2014/main" id="{4EBE85F5-154C-FDCE-EC50-508B7BBB3C24}"/>
                        </a:ext>
                      </a:extLst>
                    </p:cNvPr>
                    <p:cNvSpPr/>
                    <p:nvPr/>
                  </p:nvSpPr>
                  <p:spPr>
                    <a:xfrm>
                      <a:off x="8719911" y="171493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17" name="Flowchart: Connector 116">
                      <a:extLst>
                        <a:ext uri="{FF2B5EF4-FFF2-40B4-BE49-F238E27FC236}">
                          <a16:creationId xmlns:a16="http://schemas.microsoft.com/office/drawing/2014/main" id="{2408C640-9A11-ADF1-57E3-7B26AC7417D7}"/>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09" name="Left Bracket 108">
                    <a:extLst>
                      <a:ext uri="{FF2B5EF4-FFF2-40B4-BE49-F238E27FC236}">
                        <a16:creationId xmlns:a16="http://schemas.microsoft.com/office/drawing/2014/main" id="{AB388C50-4CD4-1D25-1F64-1138234AC8AF}"/>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110" name="Right Bracket 109">
                    <a:extLst>
                      <a:ext uri="{FF2B5EF4-FFF2-40B4-BE49-F238E27FC236}">
                        <a16:creationId xmlns:a16="http://schemas.microsoft.com/office/drawing/2014/main" id="{47844A2E-3AC0-28BE-0727-B0592378B81B}"/>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107" name="Plus Sign 106">
                  <a:extLst>
                    <a:ext uri="{FF2B5EF4-FFF2-40B4-BE49-F238E27FC236}">
                      <a16:creationId xmlns:a16="http://schemas.microsoft.com/office/drawing/2014/main" id="{FB89EA0C-227C-0FC5-E7D0-00F6A8AD753A}"/>
                    </a:ext>
                  </a:extLst>
                </p:cNvPr>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05" name="Flowchart: Connector 104">
                <a:extLst>
                  <a:ext uri="{FF2B5EF4-FFF2-40B4-BE49-F238E27FC236}">
                    <a16:creationId xmlns:a16="http://schemas.microsoft.com/office/drawing/2014/main" id="{680F1B93-4061-F743-C0BE-E163C8950777}"/>
                  </a:ext>
                </a:extLst>
              </p:cNvPr>
              <p:cNvSpPr/>
              <p:nvPr/>
            </p:nvSpPr>
            <p:spPr>
              <a:xfrm>
                <a:off x="7414879" y="246329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Tree>
    <p:extLst>
      <p:ext uri="{BB962C8B-B14F-4D97-AF65-F5344CB8AC3E}">
        <p14:creationId xmlns:p14="http://schemas.microsoft.com/office/powerpoint/2010/main" val="28370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inVertical)">
                                      <p:cBhvr>
                                        <p:cTn id="20" dur="500"/>
                                        <p:tgtEl>
                                          <p:spTgt spid="4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wipe(down)">
                                      <p:cBhvr>
                                        <p:cTn id="28" dur="5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barn(inVertical)">
                                      <p:cBhvr>
                                        <p:cTn id="38" dur="500"/>
                                        <p:tgtEl>
                                          <p:spTgt spid="98"/>
                                        </p:tgtEl>
                                      </p:cBhvr>
                                    </p:animEffect>
                                  </p:childTnLst>
                                </p:cTn>
                              </p:par>
                              <p:par>
                                <p:cTn id="39" presetID="16" presetClass="entr" presetSubtype="21"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barn(inVertical)">
                                      <p:cBhvr>
                                        <p:cTn id="41" dur="500"/>
                                        <p:tgtEl>
                                          <p:spTgt spid="10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barn(inVertical)">
                                      <p:cBhvr>
                                        <p:cTn id="44" dur="500"/>
                                        <p:tgtEl>
                                          <p:spTgt spid="99"/>
                                        </p:tgtEl>
                                      </p:cBhvr>
                                    </p:animEffect>
                                  </p:childTnLst>
                                </p:cTn>
                              </p:par>
                              <p:par>
                                <p:cTn id="45" presetID="16" presetClass="entr" presetSubtype="21"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arn(inVertical)">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B7AE8F-81B0-DCAA-456A-7EB7D0DD9A6E}"/>
              </a:ext>
            </a:extLst>
          </p:cNvPr>
          <p:cNvGrpSpPr/>
          <p:nvPr/>
        </p:nvGrpSpPr>
        <p:grpSpPr>
          <a:xfrm>
            <a:off x="425162" y="321400"/>
            <a:ext cx="11338935" cy="6223463"/>
            <a:chOff x="514280" y="4422421"/>
            <a:chExt cx="11338935" cy="6013438"/>
          </a:xfrm>
        </p:grpSpPr>
        <p:grpSp>
          <p:nvGrpSpPr>
            <p:cNvPr id="3" name="Group 2">
              <a:extLst>
                <a:ext uri="{FF2B5EF4-FFF2-40B4-BE49-F238E27FC236}">
                  <a16:creationId xmlns:a16="http://schemas.microsoft.com/office/drawing/2014/main" id="{A7B14AE1-EB6F-B507-9692-005AAE8605A7}"/>
                </a:ext>
              </a:extLst>
            </p:cNvPr>
            <p:cNvGrpSpPr/>
            <p:nvPr/>
          </p:nvGrpSpPr>
          <p:grpSpPr>
            <a:xfrm>
              <a:off x="514280" y="4422421"/>
              <a:ext cx="11338935" cy="6013438"/>
              <a:chOff x="514280" y="4422421"/>
              <a:chExt cx="11338935" cy="6013438"/>
            </a:xfrm>
          </p:grpSpPr>
          <p:sp>
            <p:nvSpPr>
              <p:cNvPr id="5" name="Rectangle: Rounded Corners 346">
                <a:extLst>
                  <a:ext uri="{FF2B5EF4-FFF2-40B4-BE49-F238E27FC236}">
                    <a16:creationId xmlns:a16="http://schemas.microsoft.com/office/drawing/2014/main" id="{CF6DCD13-DB99-EC2A-59C0-54476DC3C0DD}"/>
                  </a:ext>
                </a:extLst>
              </p:cNvPr>
              <p:cNvSpPr/>
              <p:nvPr/>
            </p:nvSpPr>
            <p:spPr>
              <a:xfrm>
                <a:off x="548843" y="4888432"/>
                <a:ext cx="11304372" cy="5547427"/>
              </a:xfrm>
              <a:prstGeom prst="roundRect">
                <a:avLst>
                  <a:gd name="adj" fmla="val 5902"/>
                </a:avLst>
              </a:prstGeom>
              <a:solidFill>
                <a:srgbClr val="FFFFC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6" name="Group 15">
                <a:extLst>
                  <a:ext uri="{FF2B5EF4-FFF2-40B4-BE49-F238E27FC236}">
                    <a16:creationId xmlns:a16="http://schemas.microsoft.com/office/drawing/2014/main" id="{89AC0F4A-12DB-720D-365D-B4F3ED6B0035}"/>
                  </a:ext>
                </a:extLst>
              </p:cNvPr>
              <p:cNvGrpSpPr/>
              <p:nvPr/>
            </p:nvGrpSpPr>
            <p:grpSpPr>
              <a:xfrm>
                <a:off x="597429" y="4478625"/>
                <a:ext cx="3197695" cy="621666"/>
                <a:chOff x="126962" y="6189014"/>
                <a:chExt cx="1695026" cy="396008"/>
              </a:xfrm>
            </p:grpSpPr>
            <p:sp>
              <p:nvSpPr>
                <p:cNvPr id="9" name="Rectangle: Rounded Corners 348">
                  <a:extLst>
                    <a:ext uri="{FF2B5EF4-FFF2-40B4-BE49-F238E27FC236}">
                      <a16:creationId xmlns:a16="http://schemas.microsoft.com/office/drawing/2014/main" id="{E597FBF8-A963-B5AB-B4DA-0EB3EE169F1C}"/>
                    </a:ext>
                  </a:extLst>
                </p:cNvPr>
                <p:cNvSpPr/>
                <p:nvPr/>
              </p:nvSpPr>
              <p:spPr>
                <a:xfrm>
                  <a:off x="126962" y="6189014"/>
                  <a:ext cx="1695026"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349">
                  <a:extLst>
                    <a:ext uri="{FF2B5EF4-FFF2-40B4-BE49-F238E27FC236}">
                      <a16:creationId xmlns:a16="http://schemas.microsoft.com/office/drawing/2014/main" id="{22A81D2C-EE28-D495-416E-3F13198024FF}"/>
                    </a:ext>
                  </a:extLst>
                </p:cNvPr>
                <p:cNvSpPr txBox="1"/>
                <p:nvPr/>
              </p:nvSpPr>
              <p:spPr>
                <a:xfrm>
                  <a:off x="412562" y="6220379"/>
                  <a:ext cx="135854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6</a:t>
                  </a:r>
                </a:p>
              </p:txBody>
            </p:sp>
          </p:grpSp>
          <p:sp>
            <p:nvSpPr>
              <p:cNvPr id="7" name="Oval 51">
                <a:extLst>
                  <a:ext uri="{FF2B5EF4-FFF2-40B4-BE49-F238E27FC236}">
                    <a16:creationId xmlns:a16="http://schemas.microsoft.com/office/drawing/2014/main" id="{E4A9A9A9-37E6-D49D-13F9-62686F26A34E}"/>
                  </a:ext>
                </a:extLst>
              </p:cNvPr>
              <p:cNvSpPr/>
              <p:nvPr/>
            </p:nvSpPr>
            <p:spPr>
              <a:xfrm>
                <a:off x="517021" y="4422421"/>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 name="Picture 7">
                <a:extLst>
                  <a:ext uri="{FF2B5EF4-FFF2-40B4-BE49-F238E27FC236}">
                    <a16:creationId xmlns:a16="http://schemas.microsoft.com/office/drawing/2014/main" id="{75FD2FAC-44BF-A71A-3992-E220D97B1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80" y="4498250"/>
                <a:ext cx="621938" cy="621938"/>
              </a:xfrm>
              <a:prstGeom prst="rect">
                <a:avLst/>
              </a:prstGeom>
            </p:spPr>
          </p:pic>
        </p:grpSp>
        <p:sp>
          <p:nvSpPr>
            <p:cNvPr id="4" name="TextBox 291">
              <a:extLst>
                <a:ext uri="{FF2B5EF4-FFF2-40B4-BE49-F238E27FC236}">
                  <a16:creationId xmlns:a16="http://schemas.microsoft.com/office/drawing/2014/main" id="{F449B9B4-222D-3BE4-B51E-FFAED8A2FF08}"/>
                </a:ext>
              </a:extLst>
            </p:cNvPr>
            <p:cNvSpPr txBox="1"/>
            <p:nvPr/>
          </p:nvSpPr>
          <p:spPr>
            <a:xfrm>
              <a:off x="825249" y="5163659"/>
              <a:ext cx="10615294" cy="1159821"/>
            </a:xfrm>
            <a:prstGeom prst="rect">
              <a:avLst/>
            </a:prstGeom>
            <a:noFill/>
          </p:spPr>
          <p:txBody>
            <a:bodyPr wrap="square" rtlCol="0">
              <a:spAutoFit/>
            </a:bodyPr>
            <a:lstStyle/>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Nguyên tử sodium nhường 1 electron tạo ion sodium (điện tích dương), nguyên tử chlorine nhận 1 electron tạo ion chloride (điện tích âm), hai ion trên trái dấu nên hút nhau tạo thành phân tử sodium chloride.</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
        <p:nvSpPr>
          <p:cNvPr id="11" name="TextBox 291">
            <a:extLst>
              <a:ext uri="{FF2B5EF4-FFF2-40B4-BE49-F238E27FC236}">
                <a16:creationId xmlns:a16="http://schemas.microsoft.com/office/drawing/2014/main" id="{3F8E57F9-BE51-4D65-C477-B2F285253B4F}"/>
              </a:ext>
            </a:extLst>
          </p:cNvPr>
          <p:cNvSpPr txBox="1"/>
          <p:nvPr/>
        </p:nvSpPr>
        <p:spPr>
          <a:xfrm>
            <a:off x="794567" y="2231000"/>
            <a:ext cx="10377946" cy="461665"/>
          </a:xfrm>
          <a:prstGeom prst="rect">
            <a:avLst/>
          </a:prstGeom>
          <a:noFill/>
        </p:spPr>
        <p:txBody>
          <a:bodyPr wrap="square" rtlCol="0">
            <a:spAutoFit/>
          </a:bodyPr>
          <a:lstStyle/>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Sodium chloride có nhiều ứng dụng thiết yếu: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extBox 291">
            <a:extLst>
              <a:ext uri="{FF2B5EF4-FFF2-40B4-BE49-F238E27FC236}">
                <a16:creationId xmlns:a16="http://schemas.microsoft.com/office/drawing/2014/main" id="{CD11D86E-7E01-AF50-4438-DA0164C55BEC}"/>
              </a:ext>
            </a:extLst>
          </p:cNvPr>
          <p:cNvSpPr txBox="1"/>
          <p:nvPr/>
        </p:nvSpPr>
        <p:spPr>
          <a:xfrm>
            <a:off x="794567" y="2750948"/>
            <a:ext cx="11001352" cy="3785652"/>
          </a:xfrm>
          <a:prstGeom prst="rect">
            <a:avLst/>
          </a:prstGeom>
          <a:noFill/>
        </p:spPr>
        <p:txBody>
          <a:bodyPr wrap="square" rtlCol="0">
            <a:spAutoFit/>
          </a:bodyPr>
          <a:lstStyle/>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Trong công nghiệp:</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Sodium chloride dùng sản xuất giấy, thuốc nhuộm,…</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công nghiệp dệt may và sản xuất vải, sản xuất xà phòng, chất tẩy rửa,…</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Nguyên liệu ban đầu để sản xuất chlorine và xút.</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Trong công nghiệp sản xuất giày da người ta sử dụng sodium chloride để bảo vệ da.</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Trong sản xuất cao su, nó dùng làm trắng các loại cao su.</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Trong dầu khí, nó là thành phần quan trọng trong dung dịch khoan giếng.</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Từ sodium chloride có thể chế ra các loại hóa chất dùng cho các ngành khác như: sản xuất nhôm, đồng, thép, điều chế nước Javen,… bằng cách điện phân nóng chảy hoặc điện phân dung dịch sodium chloride có màng ngăn.</a:t>
            </a:r>
          </a:p>
        </p:txBody>
      </p:sp>
    </p:spTree>
    <p:extLst>
      <p:ext uri="{BB962C8B-B14F-4D97-AF65-F5344CB8AC3E}">
        <p14:creationId xmlns:p14="http://schemas.microsoft.com/office/powerpoint/2010/main" val="30710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B7AE8F-81B0-DCAA-456A-7EB7D0DD9A6E}"/>
              </a:ext>
            </a:extLst>
          </p:cNvPr>
          <p:cNvGrpSpPr/>
          <p:nvPr/>
        </p:nvGrpSpPr>
        <p:grpSpPr>
          <a:xfrm>
            <a:off x="426532" y="637273"/>
            <a:ext cx="11338935" cy="5583453"/>
            <a:chOff x="514280" y="4422421"/>
            <a:chExt cx="11338935" cy="5395027"/>
          </a:xfrm>
        </p:grpSpPr>
        <p:grpSp>
          <p:nvGrpSpPr>
            <p:cNvPr id="3" name="Group 2">
              <a:extLst>
                <a:ext uri="{FF2B5EF4-FFF2-40B4-BE49-F238E27FC236}">
                  <a16:creationId xmlns:a16="http://schemas.microsoft.com/office/drawing/2014/main" id="{A7B14AE1-EB6F-B507-9692-005AAE8605A7}"/>
                </a:ext>
              </a:extLst>
            </p:cNvPr>
            <p:cNvGrpSpPr/>
            <p:nvPr/>
          </p:nvGrpSpPr>
          <p:grpSpPr>
            <a:xfrm>
              <a:off x="514280" y="4422421"/>
              <a:ext cx="11338935" cy="5395027"/>
              <a:chOff x="514280" y="4422421"/>
              <a:chExt cx="11338935" cy="5395027"/>
            </a:xfrm>
          </p:grpSpPr>
          <p:sp>
            <p:nvSpPr>
              <p:cNvPr id="5" name="Rectangle: Rounded Corners 346">
                <a:extLst>
                  <a:ext uri="{FF2B5EF4-FFF2-40B4-BE49-F238E27FC236}">
                    <a16:creationId xmlns:a16="http://schemas.microsoft.com/office/drawing/2014/main" id="{CF6DCD13-DB99-EC2A-59C0-54476DC3C0DD}"/>
                  </a:ext>
                </a:extLst>
              </p:cNvPr>
              <p:cNvSpPr/>
              <p:nvPr/>
            </p:nvSpPr>
            <p:spPr>
              <a:xfrm>
                <a:off x="548843" y="4888432"/>
                <a:ext cx="11304372" cy="4929016"/>
              </a:xfrm>
              <a:prstGeom prst="roundRect">
                <a:avLst>
                  <a:gd name="adj" fmla="val 5902"/>
                </a:avLst>
              </a:prstGeom>
              <a:solidFill>
                <a:srgbClr val="FFFFC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6" name="Group 15">
                <a:extLst>
                  <a:ext uri="{FF2B5EF4-FFF2-40B4-BE49-F238E27FC236}">
                    <a16:creationId xmlns:a16="http://schemas.microsoft.com/office/drawing/2014/main" id="{89AC0F4A-12DB-720D-365D-B4F3ED6B0035}"/>
                  </a:ext>
                </a:extLst>
              </p:cNvPr>
              <p:cNvGrpSpPr/>
              <p:nvPr/>
            </p:nvGrpSpPr>
            <p:grpSpPr>
              <a:xfrm>
                <a:off x="597429" y="4478625"/>
                <a:ext cx="3197695" cy="621666"/>
                <a:chOff x="126962" y="6189014"/>
                <a:chExt cx="1695026" cy="396008"/>
              </a:xfrm>
            </p:grpSpPr>
            <p:sp>
              <p:nvSpPr>
                <p:cNvPr id="9" name="Rectangle: Rounded Corners 348">
                  <a:extLst>
                    <a:ext uri="{FF2B5EF4-FFF2-40B4-BE49-F238E27FC236}">
                      <a16:creationId xmlns:a16="http://schemas.microsoft.com/office/drawing/2014/main" id="{E597FBF8-A963-B5AB-B4DA-0EB3EE169F1C}"/>
                    </a:ext>
                  </a:extLst>
                </p:cNvPr>
                <p:cNvSpPr/>
                <p:nvPr/>
              </p:nvSpPr>
              <p:spPr>
                <a:xfrm>
                  <a:off x="126962" y="6189014"/>
                  <a:ext cx="1695026"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349">
                  <a:extLst>
                    <a:ext uri="{FF2B5EF4-FFF2-40B4-BE49-F238E27FC236}">
                      <a16:creationId xmlns:a16="http://schemas.microsoft.com/office/drawing/2014/main" id="{22A81D2C-EE28-D495-416E-3F13198024FF}"/>
                    </a:ext>
                  </a:extLst>
                </p:cNvPr>
                <p:cNvSpPr txBox="1"/>
                <p:nvPr/>
              </p:nvSpPr>
              <p:spPr>
                <a:xfrm>
                  <a:off x="412562" y="6220379"/>
                  <a:ext cx="135854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6</a:t>
                  </a:r>
                </a:p>
              </p:txBody>
            </p:sp>
          </p:grpSp>
          <p:sp>
            <p:nvSpPr>
              <p:cNvPr id="7" name="Oval 51">
                <a:extLst>
                  <a:ext uri="{FF2B5EF4-FFF2-40B4-BE49-F238E27FC236}">
                    <a16:creationId xmlns:a16="http://schemas.microsoft.com/office/drawing/2014/main" id="{E4A9A9A9-37E6-D49D-13F9-62686F26A34E}"/>
                  </a:ext>
                </a:extLst>
              </p:cNvPr>
              <p:cNvSpPr/>
              <p:nvPr/>
            </p:nvSpPr>
            <p:spPr>
              <a:xfrm>
                <a:off x="517021" y="4422421"/>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 name="Picture 7">
                <a:extLst>
                  <a:ext uri="{FF2B5EF4-FFF2-40B4-BE49-F238E27FC236}">
                    <a16:creationId xmlns:a16="http://schemas.microsoft.com/office/drawing/2014/main" id="{75FD2FAC-44BF-A71A-3992-E220D97B1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80" y="4498250"/>
                <a:ext cx="621938" cy="621938"/>
              </a:xfrm>
              <a:prstGeom prst="rect">
                <a:avLst/>
              </a:prstGeom>
            </p:spPr>
          </p:pic>
        </p:grpSp>
        <p:sp>
          <p:nvSpPr>
            <p:cNvPr id="4" name="TextBox 291">
              <a:extLst>
                <a:ext uri="{FF2B5EF4-FFF2-40B4-BE49-F238E27FC236}">
                  <a16:creationId xmlns:a16="http://schemas.microsoft.com/office/drawing/2014/main" id="{F449B9B4-222D-3BE4-B51E-FFAED8A2FF08}"/>
                </a:ext>
              </a:extLst>
            </p:cNvPr>
            <p:cNvSpPr txBox="1"/>
            <p:nvPr/>
          </p:nvSpPr>
          <p:spPr>
            <a:xfrm>
              <a:off x="597429" y="5163659"/>
              <a:ext cx="11223964" cy="2587292"/>
            </a:xfrm>
            <a:prstGeom prst="rect">
              <a:avLst/>
            </a:prstGeom>
            <a:noFill/>
          </p:spPr>
          <p:txBody>
            <a:bodyPr wrap="square" rtlCol="0">
              <a:spAutoFit/>
            </a:bodyPr>
            <a:lstStyle/>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Trong nông nghiệp:</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Giúp cân bằng sinh lý trong cơ thể con người, gia súc, gia cầm,…</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Cung cấp thêm vi lượng khi trộn các loaiji phân hữu cơ để tăng hiệu quả của phân bón.</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Sodium chloride có tính hút ẩm, do đó được sử dụng để bảo quản thực phẩm, nó làm tăng áp suất thẩm thấu dẫn đến làm cho vi khuẩn bị mất nước và chết.</a:t>
              </a: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Sodium chloride dùng để ướp thực phẩm tươi sống như tôm, cá,…để không bị ươn, hôi trước khi thực phẩm được nấu, vận chuyển đi xa,…</a:t>
              </a:r>
            </a:p>
          </p:txBody>
        </p:sp>
      </p:grpSp>
      <p:sp>
        <p:nvSpPr>
          <p:cNvPr id="12" name="TextBox 291">
            <a:extLst>
              <a:ext uri="{FF2B5EF4-FFF2-40B4-BE49-F238E27FC236}">
                <a16:creationId xmlns:a16="http://schemas.microsoft.com/office/drawing/2014/main" id="{CD11D86E-7E01-AF50-4438-DA0164C55BEC}"/>
              </a:ext>
            </a:extLst>
          </p:cNvPr>
          <p:cNvSpPr txBox="1"/>
          <p:nvPr/>
        </p:nvSpPr>
        <p:spPr>
          <a:xfrm>
            <a:off x="586561" y="4082055"/>
            <a:ext cx="11001352" cy="1938992"/>
          </a:xfrm>
          <a:prstGeom prst="rect">
            <a:avLst/>
          </a:prstGeom>
          <a:noFill/>
        </p:spPr>
        <p:txBody>
          <a:bodyPr wrap="square" rtlCol="0">
            <a:spAutoFit/>
          </a:bodyPr>
          <a:lstStyle/>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Trong y tế:</a:t>
            </a: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Sát trùng vết thương.</a:t>
            </a: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Pha huyết thanh, thuốc tiêu độc và một số loại thuốc khác để chữa bệnh.</a:t>
            </a: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Cung cấp muối khoáng cho cơ thể.</a:t>
            </a:r>
          </a:p>
          <a:p>
            <a:pPr algn="just"/>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Khử độc, thanh lọc cơ thể, làm đẹp da, chữa viêm họng, chữa hôi miệng,…</a:t>
            </a:r>
          </a:p>
        </p:txBody>
      </p:sp>
    </p:spTree>
    <p:extLst>
      <p:ext uri="{BB962C8B-B14F-4D97-AF65-F5344CB8AC3E}">
        <p14:creationId xmlns:p14="http://schemas.microsoft.com/office/powerpoint/2010/main" val="30471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F7A62B-7166-CE87-EBB3-1AFDDA592989}"/>
              </a:ext>
            </a:extLst>
          </p:cNvPr>
          <p:cNvGrpSpPr/>
          <p:nvPr/>
        </p:nvGrpSpPr>
        <p:grpSpPr>
          <a:xfrm>
            <a:off x="776183" y="1463730"/>
            <a:ext cx="10746926" cy="3423065"/>
            <a:chOff x="588731" y="1160233"/>
            <a:chExt cx="10746926" cy="3423065"/>
          </a:xfrm>
        </p:grpSpPr>
        <p:grpSp>
          <p:nvGrpSpPr>
            <p:cNvPr id="3" name="Group 18">
              <a:extLst>
                <a:ext uri="{FF2B5EF4-FFF2-40B4-BE49-F238E27FC236}">
                  <a16:creationId xmlns:a16="http://schemas.microsoft.com/office/drawing/2014/main" id="{B051E15B-8FA8-943C-A32D-2A8E00B9D634}"/>
                </a:ext>
              </a:extLst>
            </p:cNvPr>
            <p:cNvGrpSpPr/>
            <p:nvPr/>
          </p:nvGrpSpPr>
          <p:grpSpPr>
            <a:xfrm>
              <a:off x="1023985" y="1747014"/>
              <a:ext cx="10311672" cy="2836284"/>
              <a:chOff x="194199" y="8551513"/>
              <a:chExt cx="2339966" cy="555307"/>
            </a:xfrm>
          </p:grpSpPr>
          <p:sp>
            <p:nvSpPr>
              <p:cNvPr id="10" name="Rectangle: Rounded Corners 283">
                <a:extLst>
                  <a:ext uri="{FF2B5EF4-FFF2-40B4-BE49-F238E27FC236}">
                    <a16:creationId xmlns:a16="http://schemas.microsoft.com/office/drawing/2014/main" id="{23343F4B-8D2C-7432-4E1F-6B68F7ED596C}"/>
                  </a:ext>
                </a:extLst>
              </p:cNvPr>
              <p:cNvSpPr/>
              <p:nvPr/>
            </p:nvSpPr>
            <p:spPr>
              <a:xfrm>
                <a:off x="194199" y="8551513"/>
                <a:ext cx="2339966" cy="555307"/>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291">
                <a:extLst>
                  <a:ext uri="{FF2B5EF4-FFF2-40B4-BE49-F238E27FC236}">
                    <a16:creationId xmlns:a16="http://schemas.microsoft.com/office/drawing/2014/main" id="{16BD8FBB-23DF-04ED-C79F-4495F9A8284B}"/>
                  </a:ext>
                </a:extLst>
              </p:cNvPr>
              <p:cNvSpPr txBox="1"/>
              <p:nvPr/>
            </p:nvSpPr>
            <p:spPr>
              <a:xfrm>
                <a:off x="278022" y="8635489"/>
                <a:ext cx="1103973" cy="403733"/>
              </a:xfrm>
              <a:prstGeom prst="rect">
                <a:avLst/>
              </a:prstGeom>
              <a:noFill/>
            </p:spPr>
            <p:txBody>
              <a:bodyPr wrap="square" rtlCol="0">
                <a:spAutoFit/>
              </a:bodyPr>
              <a:lstStyle/>
              <a:p>
                <a:pPr algn="just"/>
                <a:r>
                  <a:rPr lang="vi-VN" sz="3200" dirty="0">
                    <a:effectLst/>
                    <a:latin typeface="Times New Roman" panose="02020603050405020304" pitchFamily="18" charset="0"/>
                    <a:ea typeface="Times New Roman" panose="02020603050405020304" pitchFamily="18" charset="0"/>
                  </a:rPr>
                  <a:t>Hãy vẽ sơ đồ và mô tả quá trình tạo thành liên kết ion trong hợp chất phân tử magnesium oxide. </a:t>
                </a:r>
                <a:endParaRPr lang="en-US" sz="3200" dirty="0">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942A734C-3047-DB8C-EFB2-BF4A5951E2C0}"/>
                </a:ext>
              </a:extLst>
            </p:cNvPr>
            <p:cNvGrpSpPr/>
            <p:nvPr/>
          </p:nvGrpSpPr>
          <p:grpSpPr>
            <a:xfrm>
              <a:off x="588731" y="1160233"/>
              <a:ext cx="2531840" cy="670437"/>
              <a:chOff x="3564160" y="577264"/>
              <a:chExt cx="2531840" cy="670437"/>
            </a:xfrm>
          </p:grpSpPr>
          <p:grpSp>
            <p:nvGrpSpPr>
              <p:cNvPr id="5" name="Nhóm 35">
                <a:extLst>
                  <a:ext uri="{FF2B5EF4-FFF2-40B4-BE49-F238E27FC236}">
                    <a16:creationId xmlns:a16="http://schemas.microsoft.com/office/drawing/2014/main" id="{D6CA819E-C78E-3A46-93DE-E6110666B65E}"/>
                  </a:ext>
                </a:extLst>
              </p:cNvPr>
              <p:cNvGrpSpPr/>
              <p:nvPr/>
            </p:nvGrpSpPr>
            <p:grpSpPr>
              <a:xfrm>
                <a:off x="3564160" y="577264"/>
                <a:ext cx="2531840" cy="670437"/>
                <a:chOff x="4266540" y="389850"/>
                <a:chExt cx="2531840" cy="670437"/>
              </a:xfrm>
            </p:grpSpPr>
            <p:sp>
              <p:nvSpPr>
                <p:cNvPr id="7" name="Rectangle: Rounded Corners 6">
                  <a:extLst>
                    <a:ext uri="{FF2B5EF4-FFF2-40B4-BE49-F238E27FC236}">
                      <a16:creationId xmlns:a16="http://schemas.microsoft.com/office/drawing/2014/main" id="{AAEDBADA-2486-9018-72CD-25849B42AEB9}"/>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a:extLst>
                    <a:ext uri="{FF2B5EF4-FFF2-40B4-BE49-F238E27FC236}">
                      <a16:creationId xmlns:a16="http://schemas.microsoft.com/office/drawing/2014/main" id="{32E6B622-8551-9351-1D44-13F718FA13F7}"/>
                    </a:ext>
                  </a:extLst>
                </p:cNvPr>
                <p:cNvSpPr txBox="1"/>
                <p:nvPr/>
              </p:nvSpPr>
              <p:spPr>
                <a:xfrm>
                  <a:off x="4880669" y="462462"/>
                  <a:ext cx="1772568"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a:t>
                  </a:r>
                </a:p>
              </p:txBody>
            </p:sp>
            <p:sp>
              <p:nvSpPr>
                <p:cNvPr id="9" name="Oval 8">
                  <a:extLst>
                    <a:ext uri="{FF2B5EF4-FFF2-40B4-BE49-F238E27FC236}">
                      <a16:creationId xmlns:a16="http://schemas.microsoft.com/office/drawing/2014/main" id="{DE0D3BD8-4506-6A67-9CBF-6ABFC0700389}"/>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6" name="Picture 5">
                <a:extLst>
                  <a:ext uri="{FF2B5EF4-FFF2-40B4-BE49-F238E27FC236}">
                    <a16:creationId xmlns:a16="http://schemas.microsoft.com/office/drawing/2014/main" id="{01412855-B0D4-01E4-7CB6-A59AA80FA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grpSp>
        <p:nvGrpSpPr>
          <p:cNvPr id="12" name="Group 11">
            <a:extLst>
              <a:ext uri="{FF2B5EF4-FFF2-40B4-BE49-F238E27FC236}">
                <a16:creationId xmlns:a16="http://schemas.microsoft.com/office/drawing/2014/main" id="{E3119777-19C6-DEBB-0174-D519D1E0C97D}"/>
              </a:ext>
            </a:extLst>
          </p:cNvPr>
          <p:cNvGrpSpPr/>
          <p:nvPr/>
        </p:nvGrpSpPr>
        <p:grpSpPr>
          <a:xfrm>
            <a:off x="4121949" y="784501"/>
            <a:ext cx="3851919" cy="748559"/>
            <a:chOff x="3914559" y="596502"/>
            <a:chExt cx="3851919" cy="748559"/>
          </a:xfrm>
        </p:grpSpPr>
        <p:grpSp>
          <p:nvGrpSpPr>
            <p:cNvPr id="13" name="Group 12">
              <a:extLst>
                <a:ext uri="{FF2B5EF4-FFF2-40B4-BE49-F238E27FC236}">
                  <a16:creationId xmlns:a16="http://schemas.microsoft.com/office/drawing/2014/main" id="{7E6012A8-A287-04F4-8641-6F2113D5368D}"/>
                </a:ext>
              </a:extLst>
            </p:cNvPr>
            <p:cNvGrpSpPr/>
            <p:nvPr/>
          </p:nvGrpSpPr>
          <p:grpSpPr>
            <a:xfrm>
              <a:off x="3914559" y="596502"/>
              <a:ext cx="3851919" cy="748559"/>
              <a:chOff x="856287" y="858887"/>
              <a:chExt cx="3851919" cy="748559"/>
            </a:xfrm>
          </p:grpSpPr>
          <p:grpSp>
            <p:nvGrpSpPr>
              <p:cNvPr id="15" name="Group 44">
                <a:extLst>
                  <a:ext uri="{FF2B5EF4-FFF2-40B4-BE49-F238E27FC236}">
                    <a16:creationId xmlns:a16="http://schemas.microsoft.com/office/drawing/2014/main" id="{8894067B-C3DA-BBCA-182E-DCB7F6D10C17}"/>
                  </a:ext>
                </a:extLst>
              </p:cNvPr>
              <p:cNvGrpSpPr/>
              <p:nvPr/>
            </p:nvGrpSpPr>
            <p:grpSpPr>
              <a:xfrm>
                <a:off x="935751" y="941573"/>
                <a:ext cx="3772455" cy="589969"/>
                <a:chOff x="145135" y="882895"/>
                <a:chExt cx="3772455" cy="589969"/>
              </a:xfrm>
            </p:grpSpPr>
            <p:sp>
              <p:nvSpPr>
                <p:cNvPr id="17" name="Rectangle: Rounded Corners 45">
                  <a:extLst>
                    <a:ext uri="{FF2B5EF4-FFF2-40B4-BE49-F238E27FC236}">
                      <a16:creationId xmlns:a16="http://schemas.microsoft.com/office/drawing/2014/main" id="{D7D80C25-B5C8-4D45-CF8B-4385680545E7}"/>
                    </a:ext>
                  </a:extLst>
                </p:cNvPr>
                <p:cNvSpPr/>
                <p:nvPr/>
              </p:nvSpPr>
              <p:spPr>
                <a:xfrm>
                  <a:off x="145135" y="884721"/>
                  <a:ext cx="3772455" cy="588143"/>
                </a:xfrm>
                <a:prstGeom prst="roundRect">
                  <a:avLst>
                    <a:gd name="adj" fmla="val 50000"/>
                  </a:avLst>
                </a:prstGeom>
                <a:solidFill>
                  <a:srgbClr val="FFE9A0"/>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46">
                  <a:extLst>
                    <a:ext uri="{FF2B5EF4-FFF2-40B4-BE49-F238E27FC236}">
                      <a16:creationId xmlns:a16="http://schemas.microsoft.com/office/drawing/2014/main" id="{D4F6E5A8-241D-B362-EEFC-534272A4063C}"/>
                    </a:ext>
                  </a:extLst>
                </p:cNvPr>
                <p:cNvSpPr txBox="1"/>
                <p:nvPr/>
              </p:nvSpPr>
              <p:spPr>
                <a:xfrm>
                  <a:off x="683924" y="882895"/>
                  <a:ext cx="3233666" cy="584775"/>
                </a:xfrm>
                <a:prstGeom prst="rect">
                  <a:avLst/>
                </a:prstGeom>
                <a:noFill/>
              </p:spPr>
              <p:txBody>
                <a:bodyPr wrap="square" rtlCol="0">
                  <a:spAutoFit/>
                </a:bodyPr>
                <a:lstStyle/>
                <a:p>
                  <a:pPr algn="ctr"/>
                  <a:r>
                    <a:rPr lang="en-US" sz="3200" b="1" dirty="0" err="1">
                      <a:solidFill>
                        <a:schemeClr val="bg1"/>
                      </a:solidFill>
                      <a:latin typeface="Times New Roman" panose="02020603050405020304" pitchFamily="18" charset="0"/>
                      <a:ea typeface="Times New Roman" panose="02020603050405020304" pitchFamily="18" charset="0"/>
                    </a:rPr>
                    <a:t>Hoạt</a:t>
                  </a:r>
                  <a:r>
                    <a:rPr lang="en-US" sz="3200" b="1" dirty="0">
                      <a:solidFill>
                        <a:schemeClr val="bg1"/>
                      </a:solidFill>
                      <a:latin typeface="Times New Roman" panose="02020603050405020304" pitchFamily="18" charset="0"/>
                      <a:ea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rPr>
                    <a:t>động</a:t>
                  </a:r>
                  <a:r>
                    <a:rPr lang="en-US" sz="3200" b="1" dirty="0">
                      <a:solidFill>
                        <a:schemeClr val="bg1"/>
                      </a:solidFill>
                      <a:latin typeface="Times New Roman" panose="02020603050405020304" pitchFamily="18" charset="0"/>
                      <a:ea typeface="Times New Roman" panose="02020603050405020304" pitchFamily="18" charset="0"/>
                    </a:rPr>
                    <a:t> </a:t>
                  </a:r>
                  <a:r>
                    <a:rPr lang="en-US" sz="3200" b="1" dirty="0" err="1">
                      <a:solidFill>
                        <a:schemeClr val="bg1"/>
                      </a:solidFill>
                      <a:latin typeface="Times New Roman" panose="02020603050405020304" pitchFamily="18" charset="0"/>
                      <a:ea typeface="Times New Roman" panose="02020603050405020304" pitchFamily="18" charset="0"/>
                    </a:rPr>
                    <a:t>nhóm</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6" name="Oval 51">
                <a:extLst>
                  <a:ext uri="{FF2B5EF4-FFF2-40B4-BE49-F238E27FC236}">
                    <a16:creationId xmlns:a16="http://schemas.microsoft.com/office/drawing/2014/main" id="{5F903368-1E15-41B1-8C70-A212DDB64549}"/>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13">
              <a:extLst>
                <a:ext uri="{FF2B5EF4-FFF2-40B4-BE49-F238E27FC236}">
                  <a16:creationId xmlns:a16="http://schemas.microsoft.com/office/drawing/2014/main" id="{34A747B5-788B-64D1-2D62-4E113FC0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118" y="617678"/>
              <a:ext cx="629959" cy="629959"/>
            </a:xfrm>
            <a:prstGeom prst="rect">
              <a:avLst/>
            </a:prstGeom>
          </p:spPr>
        </p:pic>
      </p:grpSp>
      <p:grpSp>
        <p:nvGrpSpPr>
          <p:cNvPr id="124" name="Group 123">
            <a:extLst>
              <a:ext uri="{FF2B5EF4-FFF2-40B4-BE49-F238E27FC236}">
                <a16:creationId xmlns:a16="http://schemas.microsoft.com/office/drawing/2014/main" id="{5BBDD88F-275A-2E5E-492C-4ED9C396F762}"/>
              </a:ext>
            </a:extLst>
          </p:cNvPr>
          <p:cNvGrpSpPr/>
          <p:nvPr/>
        </p:nvGrpSpPr>
        <p:grpSpPr>
          <a:xfrm>
            <a:off x="8123640" y="2419591"/>
            <a:ext cx="1611093" cy="872802"/>
            <a:chOff x="2689538" y="3576246"/>
            <a:chExt cx="1783370" cy="872802"/>
          </a:xfrm>
        </p:grpSpPr>
        <p:sp>
          <p:nvSpPr>
            <p:cNvPr id="125" name="Flowchart: Connector 124">
              <a:extLst>
                <a:ext uri="{FF2B5EF4-FFF2-40B4-BE49-F238E27FC236}">
                  <a16:creationId xmlns:a16="http://schemas.microsoft.com/office/drawing/2014/main" id="{2BD4DE8D-615F-4701-BBC6-353C803E6867}"/>
                </a:ext>
              </a:extLst>
            </p:cNvPr>
            <p:cNvSpPr/>
            <p:nvPr/>
          </p:nvSpPr>
          <p:spPr>
            <a:xfrm>
              <a:off x="2689538" y="3735272"/>
              <a:ext cx="824749" cy="65918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100" b="1" dirty="0">
                  <a:solidFill>
                    <a:schemeClr val="tx1"/>
                  </a:solidFill>
                  <a:latin typeface="Times New Roman" panose="02020603050405020304" pitchFamily="18" charset="0"/>
                  <a:cs typeface="Times New Roman" panose="02020603050405020304" pitchFamily="18" charset="0"/>
                </a:rPr>
                <a:t>Mg</a:t>
              </a:r>
              <a:r>
                <a:rPr lang="vi-VN" sz="1100" b="1" baseline="30000" dirty="0">
                  <a:solidFill>
                    <a:schemeClr val="tx1"/>
                  </a:solidFill>
                  <a:latin typeface="Times New Roman" panose="02020603050405020304" pitchFamily="18" charset="0"/>
                  <a:cs typeface="Times New Roman" panose="02020603050405020304" pitchFamily="18" charset="0"/>
                </a:rPr>
                <a:t>2+</a:t>
              </a:r>
            </a:p>
          </p:txBody>
        </p:sp>
        <p:sp>
          <p:nvSpPr>
            <p:cNvPr id="126" name="Flowchart: Connector 125">
              <a:extLst>
                <a:ext uri="{FF2B5EF4-FFF2-40B4-BE49-F238E27FC236}">
                  <a16:creationId xmlns:a16="http://schemas.microsoft.com/office/drawing/2014/main" id="{8AA8119A-8259-2D1A-9ACA-DADF5F300286}"/>
                </a:ext>
              </a:extLst>
            </p:cNvPr>
            <p:cNvSpPr/>
            <p:nvPr/>
          </p:nvSpPr>
          <p:spPr>
            <a:xfrm>
              <a:off x="3459698" y="3576246"/>
              <a:ext cx="1013210" cy="872802"/>
            </a:xfrm>
            <a:prstGeom prst="flowChartConnector">
              <a:avLst/>
            </a:prstGeom>
            <a:solidFill>
              <a:srgbClr val="FF00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O</a:t>
              </a:r>
              <a:r>
                <a:rPr lang="vi-VN" sz="2000" b="1" baseline="30000" dirty="0">
                  <a:solidFill>
                    <a:schemeClr val="tx1"/>
                  </a:solidFill>
                  <a:latin typeface="Times New Roman" panose="02020603050405020304" pitchFamily="18" charset="0"/>
                  <a:cs typeface="Times New Roman" panose="02020603050405020304" pitchFamily="18" charset="0"/>
                </a:rPr>
                <a:t>2-</a:t>
              </a:r>
            </a:p>
          </p:txBody>
        </p:sp>
      </p:grpSp>
      <p:sp>
        <p:nvSpPr>
          <p:cNvPr id="127" name="TextBox 126">
            <a:extLst>
              <a:ext uri="{FF2B5EF4-FFF2-40B4-BE49-F238E27FC236}">
                <a16:creationId xmlns:a16="http://schemas.microsoft.com/office/drawing/2014/main" id="{2D84DB08-8B55-D780-E803-35BF3F5D8CBA}"/>
              </a:ext>
            </a:extLst>
          </p:cNvPr>
          <p:cNvSpPr txBox="1"/>
          <p:nvPr/>
        </p:nvSpPr>
        <p:spPr>
          <a:xfrm>
            <a:off x="6692119" y="3295531"/>
            <a:ext cx="4474136" cy="954107"/>
          </a:xfrm>
          <a:prstGeom prst="rect">
            <a:avLst/>
          </a:prstGeom>
          <a:noFill/>
        </p:spPr>
        <p:txBody>
          <a:bodyPr wrap="square">
            <a:spAutoFit/>
          </a:bodyPr>
          <a:lstStyle/>
          <a:p>
            <a:pPr algn="ctr"/>
            <a:r>
              <a:rPr lang="vi-VN" sz="2800" i="1" dirty="0">
                <a:solidFill>
                  <a:srgbClr val="378DED"/>
                </a:solidFill>
                <a:effectLst/>
                <a:latin typeface="Times New Roman" panose="02020603050405020304" pitchFamily="18" charset="0"/>
                <a:ea typeface="Times New Roman" panose="02020603050405020304" pitchFamily="18" charset="0"/>
                <a:cs typeface="Times New Roman" panose="02020603050405020304" pitchFamily="18" charset="0"/>
              </a:rPr>
              <a:t>Hình </a:t>
            </a:r>
            <a:r>
              <a:rPr lang="vi-VN" sz="2800" i="1" dirty="0">
                <a:solidFill>
                  <a:srgbClr val="378DED"/>
                </a:solidFill>
                <a:latin typeface="Times New Roman" panose="02020603050405020304" pitchFamily="18" charset="0"/>
                <a:ea typeface="Times New Roman" panose="02020603050405020304" pitchFamily="18" charset="0"/>
                <a:cs typeface="Times New Roman" panose="02020603050405020304" pitchFamily="18" charset="0"/>
              </a:rPr>
              <a:t>mô phỏng phân tử</a:t>
            </a:r>
            <a:r>
              <a:rPr lang="vi-VN" altLang="zh-CN" sz="2800" dirty="0">
                <a:latin typeface="Times New Roman" panose="02020603050405020304" pitchFamily="18" charset="0"/>
                <a:ea typeface="汉标中黑体" panose="02010601030101010101" charset="-122"/>
                <a:cs typeface="Times New Roman" panose="02020603050405020304" pitchFamily="18" charset="0"/>
                <a:sym typeface="+mn-lt"/>
              </a:rPr>
              <a:t> </a:t>
            </a:r>
            <a:r>
              <a:rPr lang="vi-VN" altLang="zh-CN" sz="2800" i="1" dirty="0">
                <a:solidFill>
                  <a:srgbClr val="378DED"/>
                </a:solidFill>
                <a:latin typeface="Times New Roman" panose="02020603050405020304" pitchFamily="18" charset="0"/>
                <a:ea typeface="汉标中黑体" panose="02010601030101010101" charset="-122"/>
                <a:cs typeface="Times New Roman" panose="02020603050405020304" pitchFamily="18" charset="0"/>
                <a:sym typeface="+mn-lt"/>
              </a:rPr>
              <a:t>magnesium oxide</a:t>
            </a:r>
            <a:r>
              <a:rPr lang="vi-VN" sz="2800" i="1" dirty="0">
                <a:solidFill>
                  <a:srgbClr val="378DE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i="1" dirty="0">
              <a:solidFill>
                <a:srgbClr val="378DE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barn(inVertical)">
                                      <p:cBhvr>
                                        <p:cTn id="12" dur="500"/>
                                        <p:tgtEl>
                                          <p:spTgt spid="127"/>
                                        </p:tgtEl>
                                      </p:cBhvr>
                                    </p:animEffect>
                                  </p:childTnLst>
                                </p:cTn>
                              </p:par>
                              <p:par>
                                <p:cTn id="13" presetID="16" presetClass="entr" presetSubtype="21"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B14AE1-EB6F-B507-9692-005AAE8605A7}"/>
              </a:ext>
            </a:extLst>
          </p:cNvPr>
          <p:cNvGrpSpPr/>
          <p:nvPr/>
        </p:nvGrpSpPr>
        <p:grpSpPr>
          <a:xfrm>
            <a:off x="426532" y="637273"/>
            <a:ext cx="11338935" cy="5583453"/>
            <a:chOff x="514280" y="4422421"/>
            <a:chExt cx="11338935" cy="5395027"/>
          </a:xfrm>
        </p:grpSpPr>
        <p:sp>
          <p:nvSpPr>
            <p:cNvPr id="5" name="Rectangle: Rounded Corners 346">
              <a:extLst>
                <a:ext uri="{FF2B5EF4-FFF2-40B4-BE49-F238E27FC236}">
                  <a16:creationId xmlns:a16="http://schemas.microsoft.com/office/drawing/2014/main" id="{CF6DCD13-DB99-EC2A-59C0-54476DC3C0DD}"/>
                </a:ext>
              </a:extLst>
            </p:cNvPr>
            <p:cNvSpPr/>
            <p:nvPr/>
          </p:nvSpPr>
          <p:spPr>
            <a:xfrm>
              <a:off x="548843" y="4888432"/>
              <a:ext cx="11304372" cy="4929016"/>
            </a:xfrm>
            <a:prstGeom prst="roundRect">
              <a:avLst>
                <a:gd name="adj" fmla="val 5902"/>
              </a:avLst>
            </a:prstGeom>
            <a:solidFill>
              <a:srgbClr val="F8F8F8"/>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6" name="Group 15">
              <a:extLst>
                <a:ext uri="{FF2B5EF4-FFF2-40B4-BE49-F238E27FC236}">
                  <a16:creationId xmlns:a16="http://schemas.microsoft.com/office/drawing/2014/main" id="{89AC0F4A-12DB-720D-365D-B4F3ED6B0035}"/>
                </a:ext>
              </a:extLst>
            </p:cNvPr>
            <p:cNvGrpSpPr/>
            <p:nvPr/>
          </p:nvGrpSpPr>
          <p:grpSpPr>
            <a:xfrm>
              <a:off x="597429" y="4478625"/>
              <a:ext cx="3197695" cy="621666"/>
              <a:chOff x="126962" y="6189014"/>
              <a:chExt cx="1695026" cy="396008"/>
            </a:xfrm>
          </p:grpSpPr>
          <p:sp>
            <p:nvSpPr>
              <p:cNvPr id="9" name="Rectangle: Rounded Corners 348">
                <a:extLst>
                  <a:ext uri="{FF2B5EF4-FFF2-40B4-BE49-F238E27FC236}">
                    <a16:creationId xmlns:a16="http://schemas.microsoft.com/office/drawing/2014/main" id="{E597FBF8-A963-B5AB-B4DA-0EB3EE169F1C}"/>
                  </a:ext>
                </a:extLst>
              </p:cNvPr>
              <p:cNvSpPr/>
              <p:nvPr/>
            </p:nvSpPr>
            <p:spPr>
              <a:xfrm>
                <a:off x="126962" y="6189014"/>
                <a:ext cx="1695026"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349">
                <a:extLst>
                  <a:ext uri="{FF2B5EF4-FFF2-40B4-BE49-F238E27FC236}">
                    <a16:creationId xmlns:a16="http://schemas.microsoft.com/office/drawing/2014/main" id="{22A81D2C-EE28-D495-416E-3F13198024FF}"/>
                  </a:ext>
                </a:extLst>
              </p:cNvPr>
              <p:cNvSpPr txBox="1"/>
              <p:nvPr/>
            </p:nvSpPr>
            <p:spPr>
              <a:xfrm>
                <a:off x="412562" y="6220379"/>
                <a:ext cx="1358540"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7</a:t>
                </a:r>
              </a:p>
            </p:txBody>
          </p:sp>
        </p:grpSp>
        <p:sp>
          <p:nvSpPr>
            <p:cNvPr id="7" name="Oval 51">
              <a:extLst>
                <a:ext uri="{FF2B5EF4-FFF2-40B4-BE49-F238E27FC236}">
                  <a16:creationId xmlns:a16="http://schemas.microsoft.com/office/drawing/2014/main" id="{E4A9A9A9-37E6-D49D-13F9-62686F26A34E}"/>
                </a:ext>
              </a:extLst>
            </p:cNvPr>
            <p:cNvSpPr/>
            <p:nvPr/>
          </p:nvSpPr>
          <p:spPr>
            <a:xfrm>
              <a:off x="517021" y="4422421"/>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 name="Picture 7">
              <a:extLst>
                <a:ext uri="{FF2B5EF4-FFF2-40B4-BE49-F238E27FC236}">
                  <a16:creationId xmlns:a16="http://schemas.microsoft.com/office/drawing/2014/main" id="{75FD2FAC-44BF-A71A-3992-E220D97B1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80" y="4498250"/>
              <a:ext cx="621938" cy="621938"/>
            </a:xfrm>
            <a:prstGeom prst="rect">
              <a:avLst/>
            </a:prstGeom>
          </p:spPr>
        </p:pic>
      </p:grpSp>
      <p:sp>
        <p:nvSpPr>
          <p:cNvPr id="11" name="Arrow: Right 10">
            <a:extLst>
              <a:ext uri="{FF2B5EF4-FFF2-40B4-BE49-F238E27FC236}">
                <a16:creationId xmlns:a16="http://schemas.microsoft.com/office/drawing/2014/main" id="{0544AD46-FA23-E1A2-6090-E6364074058A}"/>
              </a:ext>
            </a:extLst>
          </p:cNvPr>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latin typeface="Times New Roman" panose="02020603050405020304" pitchFamily="18" charset="0"/>
            </a:endParaRPr>
          </a:p>
        </p:txBody>
      </p:sp>
      <p:sp>
        <p:nvSpPr>
          <p:cNvPr id="13" name="TextBox 12">
            <a:extLst>
              <a:ext uri="{FF2B5EF4-FFF2-40B4-BE49-F238E27FC236}">
                <a16:creationId xmlns:a16="http://schemas.microsoft.com/office/drawing/2014/main" id="{31296DBF-809E-9BAF-E472-09CD0F1CECDC}"/>
              </a:ext>
            </a:extLst>
          </p:cNvPr>
          <p:cNvSpPr txBox="1"/>
          <p:nvPr/>
        </p:nvSpPr>
        <p:spPr>
          <a:xfrm>
            <a:off x="1133708" y="4557832"/>
            <a:ext cx="742726"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Mg</a:t>
            </a:r>
          </a:p>
        </p:txBody>
      </p:sp>
      <p:sp>
        <p:nvSpPr>
          <p:cNvPr id="14" name="TextBox 13">
            <a:extLst>
              <a:ext uri="{FF2B5EF4-FFF2-40B4-BE49-F238E27FC236}">
                <a16:creationId xmlns:a16="http://schemas.microsoft.com/office/drawing/2014/main" id="{953CF58A-1DF4-4AAE-87CA-698DDDD06933}"/>
              </a:ext>
            </a:extLst>
          </p:cNvPr>
          <p:cNvSpPr txBox="1"/>
          <p:nvPr/>
        </p:nvSpPr>
        <p:spPr>
          <a:xfrm>
            <a:off x="3516895" y="4557832"/>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O</a:t>
            </a:r>
          </a:p>
        </p:txBody>
      </p:sp>
      <p:sp>
        <p:nvSpPr>
          <p:cNvPr id="15" name="TextBox 14">
            <a:extLst>
              <a:ext uri="{FF2B5EF4-FFF2-40B4-BE49-F238E27FC236}">
                <a16:creationId xmlns:a16="http://schemas.microsoft.com/office/drawing/2014/main" id="{8BC56412-5D9F-F220-DB4D-1F5215E01677}"/>
              </a:ext>
            </a:extLst>
          </p:cNvPr>
          <p:cNvSpPr txBox="1"/>
          <p:nvPr/>
        </p:nvSpPr>
        <p:spPr>
          <a:xfrm>
            <a:off x="6858188" y="4557832"/>
            <a:ext cx="1155504"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Mg</a:t>
            </a:r>
            <a:r>
              <a:rPr lang="vi-VN" sz="2400" i="1" baseline="30000" dirty="0">
                <a:solidFill>
                  <a:srgbClr val="7030A0"/>
                </a:solidFill>
                <a:latin typeface="Times New Roman" panose="02020603050405020304" pitchFamily="18" charset="0"/>
              </a:rPr>
              <a:t>2+</a:t>
            </a:r>
            <a:endParaRPr lang="vi-VN" sz="2400" i="1" dirty="0">
              <a:solidFill>
                <a:srgbClr val="7030A0"/>
              </a:solidFill>
              <a:latin typeface="Times New Roman" panose="02020603050405020304" pitchFamily="18" charset="0"/>
            </a:endParaRPr>
          </a:p>
        </p:txBody>
      </p:sp>
      <p:sp>
        <p:nvSpPr>
          <p:cNvPr id="16" name="TextBox 15">
            <a:extLst>
              <a:ext uri="{FF2B5EF4-FFF2-40B4-BE49-F238E27FC236}">
                <a16:creationId xmlns:a16="http://schemas.microsoft.com/office/drawing/2014/main" id="{85D78AE3-F420-7F93-0353-EA748F2D4688}"/>
              </a:ext>
            </a:extLst>
          </p:cNvPr>
          <p:cNvSpPr txBox="1"/>
          <p:nvPr/>
        </p:nvSpPr>
        <p:spPr>
          <a:xfrm>
            <a:off x="9930090" y="4557832"/>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O</a:t>
            </a:r>
            <a:r>
              <a:rPr lang="vi-VN" sz="2400" i="1" baseline="30000" dirty="0">
                <a:solidFill>
                  <a:srgbClr val="7030A0"/>
                </a:solidFill>
                <a:latin typeface="Times New Roman" panose="02020603050405020304" pitchFamily="18" charset="0"/>
              </a:rPr>
              <a:t>2-</a:t>
            </a:r>
            <a:endParaRPr lang="vi-VN" sz="2400" i="1" dirty="0">
              <a:solidFill>
                <a:srgbClr val="7030A0"/>
              </a:solidFill>
              <a:latin typeface="Times New Roman" panose="02020603050405020304" pitchFamily="18" charset="0"/>
            </a:endParaRPr>
          </a:p>
        </p:txBody>
      </p:sp>
      <p:cxnSp>
        <p:nvCxnSpPr>
          <p:cNvPr id="17" name="Connector: Curved 16">
            <a:extLst>
              <a:ext uri="{FF2B5EF4-FFF2-40B4-BE49-F238E27FC236}">
                <a16:creationId xmlns:a16="http://schemas.microsoft.com/office/drawing/2014/main" id="{C60C44C8-4F68-821C-3636-428C29E1D75A}"/>
              </a:ext>
            </a:extLst>
          </p:cNvPr>
          <p:cNvCxnSpPr>
            <a:cxnSpLocks/>
          </p:cNvCxnSpPr>
          <p:nvPr/>
        </p:nvCxnSpPr>
        <p:spPr>
          <a:xfrm rot="16200000" flipH="1">
            <a:off x="2471401" y="1544446"/>
            <a:ext cx="190411" cy="1783931"/>
          </a:xfrm>
          <a:prstGeom prst="curvedConnector4">
            <a:avLst>
              <a:gd name="adj1" fmla="val -120056"/>
              <a:gd name="adj2" fmla="val 7728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nvGrpSpPr>
          <p:cNvPr id="39" name="Group 38">
            <a:extLst>
              <a:ext uri="{FF2B5EF4-FFF2-40B4-BE49-F238E27FC236}">
                <a16:creationId xmlns:a16="http://schemas.microsoft.com/office/drawing/2014/main" id="{A43E341C-789E-E321-CFC4-A6C9385B977C}"/>
              </a:ext>
            </a:extLst>
          </p:cNvPr>
          <p:cNvGrpSpPr/>
          <p:nvPr/>
        </p:nvGrpSpPr>
        <p:grpSpPr>
          <a:xfrm>
            <a:off x="2990367" y="2414795"/>
            <a:ext cx="1511581" cy="1720155"/>
            <a:chOff x="2990367" y="2414795"/>
            <a:chExt cx="1511581" cy="1720155"/>
          </a:xfrm>
        </p:grpSpPr>
        <p:grpSp>
          <p:nvGrpSpPr>
            <p:cNvPr id="40" name="Group 39">
              <a:extLst>
                <a:ext uri="{FF2B5EF4-FFF2-40B4-BE49-F238E27FC236}">
                  <a16:creationId xmlns:a16="http://schemas.microsoft.com/office/drawing/2014/main" id="{ACDAC0D5-FD2D-09F7-F0D2-1004C4D1152D}"/>
                </a:ext>
              </a:extLst>
            </p:cNvPr>
            <p:cNvGrpSpPr/>
            <p:nvPr/>
          </p:nvGrpSpPr>
          <p:grpSpPr>
            <a:xfrm>
              <a:off x="2990367" y="2414795"/>
              <a:ext cx="1511581" cy="1616231"/>
              <a:chOff x="7632316" y="1602951"/>
              <a:chExt cx="1511581" cy="1616231"/>
            </a:xfrm>
          </p:grpSpPr>
          <p:grpSp>
            <p:nvGrpSpPr>
              <p:cNvPr id="43" name="Group 42">
                <a:extLst>
                  <a:ext uri="{FF2B5EF4-FFF2-40B4-BE49-F238E27FC236}">
                    <a16:creationId xmlns:a16="http://schemas.microsoft.com/office/drawing/2014/main" id="{5B0182D1-A7E8-4017-8F2B-25A377ECA973}"/>
                  </a:ext>
                </a:extLst>
              </p:cNvPr>
              <p:cNvGrpSpPr/>
              <p:nvPr/>
            </p:nvGrpSpPr>
            <p:grpSpPr>
              <a:xfrm>
                <a:off x="7632316" y="1703378"/>
                <a:ext cx="1511581" cy="1515804"/>
                <a:chOff x="5411388" y="3532943"/>
                <a:chExt cx="1511581" cy="1515804"/>
              </a:xfrm>
            </p:grpSpPr>
            <p:sp>
              <p:nvSpPr>
                <p:cNvPr id="50" name="Flowchart: Connector 49">
                  <a:extLst>
                    <a:ext uri="{FF2B5EF4-FFF2-40B4-BE49-F238E27FC236}">
                      <a16:creationId xmlns:a16="http://schemas.microsoft.com/office/drawing/2014/main" id="{9AA2BC18-F378-C01C-F85E-8CD93DE82768}"/>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49" name="Group 48">
                  <a:extLst>
                    <a:ext uri="{FF2B5EF4-FFF2-40B4-BE49-F238E27FC236}">
                      <a16:creationId xmlns:a16="http://schemas.microsoft.com/office/drawing/2014/main" id="{6F453994-44E8-DED1-D701-E6635859BD45}"/>
                    </a:ext>
                  </a:extLst>
                </p:cNvPr>
                <p:cNvGrpSpPr/>
                <p:nvPr/>
              </p:nvGrpSpPr>
              <p:grpSpPr>
                <a:xfrm>
                  <a:off x="5411388" y="3718379"/>
                  <a:ext cx="1361559" cy="1145402"/>
                  <a:chOff x="3188509" y="2250955"/>
                  <a:chExt cx="1361559" cy="1145402"/>
                </a:xfrm>
              </p:grpSpPr>
              <p:sp>
                <p:nvSpPr>
                  <p:cNvPr id="52" name="Flowchart: Connector 51">
                    <a:extLst>
                      <a:ext uri="{FF2B5EF4-FFF2-40B4-BE49-F238E27FC236}">
                        <a16:creationId xmlns:a16="http://schemas.microsoft.com/office/drawing/2014/main" id="{77971FB6-C83A-9B26-39EA-3C04DFB1C6F3}"/>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51" name="Flowchart: Connector 50">
                    <a:extLst>
                      <a:ext uri="{FF2B5EF4-FFF2-40B4-BE49-F238E27FC236}">
                        <a16:creationId xmlns:a16="http://schemas.microsoft.com/office/drawing/2014/main" id="{6255DAAC-3B62-5F7B-A6C6-EADFD9E49C10}"/>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+ 8</a:t>
                    </a:r>
                  </a:p>
                </p:txBody>
              </p:sp>
              <p:sp>
                <p:nvSpPr>
                  <p:cNvPr id="53" name="Flowchart: Connector 52">
                    <a:extLst>
                      <a:ext uri="{FF2B5EF4-FFF2-40B4-BE49-F238E27FC236}">
                        <a16:creationId xmlns:a16="http://schemas.microsoft.com/office/drawing/2014/main" id="{0A5DB520-C4DE-E201-3FCC-3D4FF8CE15FA}"/>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44" name="Flowchart: Connector 43">
                <a:extLst>
                  <a:ext uri="{FF2B5EF4-FFF2-40B4-BE49-F238E27FC236}">
                    <a16:creationId xmlns:a16="http://schemas.microsoft.com/office/drawing/2014/main" id="{A1F45476-2B35-3A3D-89CE-ECE3AAC82A05}"/>
                  </a:ext>
                </a:extLst>
              </p:cNvPr>
              <p:cNvSpPr/>
              <p:nvPr/>
            </p:nvSpPr>
            <p:spPr>
              <a:xfrm>
                <a:off x="7695908" y="197640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5" name="Flowchart: Connector 44">
                <a:extLst>
                  <a:ext uri="{FF2B5EF4-FFF2-40B4-BE49-F238E27FC236}">
                    <a16:creationId xmlns:a16="http://schemas.microsoft.com/office/drawing/2014/main" id="{65CAFB62-32CA-8205-B1AF-693D52A535D0}"/>
                  </a:ext>
                </a:extLst>
              </p:cNvPr>
              <p:cNvSpPr/>
              <p:nvPr/>
            </p:nvSpPr>
            <p:spPr>
              <a:xfrm>
                <a:off x="8401676" y="160295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6" name="Flowchart: Connector 45">
                <a:extLst>
                  <a:ext uri="{FF2B5EF4-FFF2-40B4-BE49-F238E27FC236}">
                    <a16:creationId xmlns:a16="http://schemas.microsoft.com/office/drawing/2014/main" id="{859AF12D-4677-F815-5169-6FB7D1E47E36}"/>
                  </a:ext>
                </a:extLst>
              </p:cNvPr>
              <p:cNvSpPr/>
              <p:nvPr/>
            </p:nvSpPr>
            <p:spPr>
              <a:xfrm>
                <a:off x="8966963" y="280377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7" name="Flowchart: Connector 46">
                <a:extLst>
                  <a:ext uri="{FF2B5EF4-FFF2-40B4-BE49-F238E27FC236}">
                    <a16:creationId xmlns:a16="http://schemas.microsoft.com/office/drawing/2014/main" id="{0962D7D3-1D22-30A5-05D8-F0C0827D8CA5}"/>
                  </a:ext>
                </a:extLst>
              </p:cNvPr>
              <p:cNvSpPr/>
              <p:nvPr/>
            </p:nvSpPr>
            <p:spPr>
              <a:xfrm>
                <a:off x="8991572" y="204563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8" name="Flowchart: Connector 47">
                <a:extLst>
                  <a:ext uri="{FF2B5EF4-FFF2-40B4-BE49-F238E27FC236}">
                    <a16:creationId xmlns:a16="http://schemas.microsoft.com/office/drawing/2014/main" id="{7ED0AC93-EFCB-FF39-EBA1-47254B6B1155}"/>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41" name="Flowchart: Connector 40">
              <a:extLst>
                <a:ext uri="{FF2B5EF4-FFF2-40B4-BE49-F238E27FC236}">
                  <a16:creationId xmlns:a16="http://schemas.microsoft.com/office/drawing/2014/main" id="{6C18CE5E-D9A4-04DE-D157-F950EBEC01F2}"/>
                </a:ext>
              </a:extLst>
            </p:cNvPr>
            <p:cNvSpPr/>
            <p:nvPr/>
          </p:nvSpPr>
          <p:spPr>
            <a:xfrm>
              <a:off x="3710598" y="399648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42" name="Flowchart: Connector 41">
              <a:extLst>
                <a:ext uri="{FF2B5EF4-FFF2-40B4-BE49-F238E27FC236}">
                  <a16:creationId xmlns:a16="http://schemas.microsoft.com/office/drawing/2014/main" id="{BEC5B56D-CD2C-56FA-9683-890E4F0B8C46}"/>
                </a:ext>
              </a:extLst>
            </p:cNvPr>
            <p:cNvSpPr/>
            <p:nvPr/>
          </p:nvSpPr>
          <p:spPr>
            <a:xfrm>
              <a:off x="3740061" y="263600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cxnSp>
        <p:nvCxnSpPr>
          <p:cNvPr id="54" name="Connector: Curved 53">
            <a:extLst>
              <a:ext uri="{FF2B5EF4-FFF2-40B4-BE49-F238E27FC236}">
                <a16:creationId xmlns:a16="http://schemas.microsoft.com/office/drawing/2014/main" id="{4E49546A-685F-3399-304A-7B4C46C0100D}"/>
              </a:ext>
            </a:extLst>
          </p:cNvPr>
          <p:cNvCxnSpPr>
            <a:cxnSpLocks/>
          </p:cNvCxnSpPr>
          <p:nvPr/>
        </p:nvCxnSpPr>
        <p:spPr>
          <a:xfrm rot="10800000" flipH="1">
            <a:off x="1581669" y="3977115"/>
            <a:ext cx="1894106" cy="254497"/>
          </a:xfrm>
          <a:prstGeom prst="curvedConnector3">
            <a:avLst>
              <a:gd name="adj1" fmla="val 73988"/>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nvGrpSpPr>
          <p:cNvPr id="76" name="Group 75">
            <a:extLst>
              <a:ext uri="{FF2B5EF4-FFF2-40B4-BE49-F238E27FC236}">
                <a16:creationId xmlns:a16="http://schemas.microsoft.com/office/drawing/2014/main" id="{43E627B2-4F5D-D876-4D3A-B97335F41D18}"/>
              </a:ext>
            </a:extLst>
          </p:cNvPr>
          <p:cNvGrpSpPr/>
          <p:nvPr/>
        </p:nvGrpSpPr>
        <p:grpSpPr>
          <a:xfrm>
            <a:off x="647601" y="2285814"/>
            <a:ext cx="1946713" cy="2027800"/>
            <a:chOff x="647601" y="2285814"/>
            <a:chExt cx="1946713" cy="2027800"/>
          </a:xfrm>
        </p:grpSpPr>
        <p:grpSp>
          <p:nvGrpSpPr>
            <p:cNvPr id="77" name="Group 76">
              <a:extLst>
                <a:ext uri="{FF2B5EF4-FFF2-40B4-BE49-F238E27FC236}">
                  <a16:creationId xmlns:a16="http://schemas.microsoft.com/office/drawing/2014/main" id="{95CF3659-BEDE-03AA-2356-A06A83B264E1}"/>
                </a:ext>
              </a:extLst>
            </p:cNvPr>
            <p:cNvGrpSpPr/>
            <p:nvPr/>
          </p:nvGrpSpPr>
          <p:grpSpPr>
            <a:xfrm>
              <a:off x="647601" y="2285814"/>
              <a:ext cx="1946713" cy="2027800"/>
              <a:chOff x="647601" y="2285814"/>
              <a:chExt cx="1946713" cy="2027800"/>
            </a:xfrm>
          </p:grpSpPr>
          <p:grpSp>
            <p:nvGrpSpPr>
              <p:cNvPr id="79" name="Group 78">
                <a:extLst>
                  <a:ext uri="{FF2B5EF4-FFF2-40B4-BE49-F238E27FC236}">
                    <a16:creationId xmlns:a16="http://schemas.microsoft.com/office/drawing/2014/main" id="{255DC8A3-A75B-48A5-CFF4-914B375F6740}"/>
                  </a:ext>
                </a:extLst>
              </p:cNvPr>
              <p:cNvGrpSpPr/>
              <p:nvPr/>
            </p:nvGrpSpPr>
            <p:grpSpPr>
              <a:xfrm>
                <a:off x="647601" y="2285814"/>
                <a:ext cx="1946713" cy="2027800"/>
                <a:chOff x="647601" y="2285814"/>
                <a:chExt cx="1946713" cy="2027800"/>
              </a:xfrm>
            </p:grpSpPr>
            <p:grpSp>
              <p:nvGrpSpPr>
                <p:cNvPr id="81" name="Group 80">
                  <a:extLst>
                    <a:ext uri="{FF2B5EF4-FFF2-40B4-BE49-F238E27FC236}">
                      <a16:creationId xmlns:a16="http://schemas.microsoft.com/office/drawing/2014/main" id="{4B3E53E2-7606-78D8-2490-B05EB85274E1}"/>
                    </a:ext>
                  </a:extLst>
                </p:cNvPr>
                <p:cNvGrpSpPr/>
                <p:nvPr/>
              </p:nvGrpSpPr>
              <p:grpSpPr>
                <a:xfrm>
                  <a:off x="647601" y="2285814"/>
                  <a:ext cx="1946713" cy="1945798"/>
                  <a:chOff x="7411118" y="1476024"/>
                  <a:chExt cx="1946713" cy="1945798"/>
                </a:xfrm>
              </p:grpSpPr>
              <p:sp>
                <p:nvSpPr>
                  <p:cNvPr id="84" name="Flowchart: Connector 83">
                    <a:extLst>
                      <a:ext uri="{FF2B5EF4-FFF2-40B4-BE49-F238E27FC236}">
                        <a16:creationId xmlns:a16="http://schemas.microsoft.com/office/drawing/2014/main" id="{C1F07E5D-D83A-07B5-9A8D-7029FD25A3D1}"/>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83" name="Group 82">
                    <a:extLst>
                      <a:ext uri="{FF2B5EF4-FFF2-40B4-BE49-F238E27FC236}">
                        <a16:creationId xmlns:a16="http://schemas.microsoft.com/office/drawing/2014/main" id="{5814CB24-3B25-F8A1-562E-12DC5BCBCC1F}"/>
                      </a:ext>
                    </a:extLst>
                  </p:cNvPr>
                  <p:cNvGrpSpPr/>
                  <p:nvPr/>
                </p:nvGrpSpPr>
                <p:grpSpPr>
                  <a:xfrm>
                    <a:off x="7632316" y="1476024"/>
                    <a:ext cx="1511581" cy="1743158"/>
                    <a:chOff x="5411388" y="3305589"/>
                    <a:chExt cx="1511581" cy="1743158"/>
                  </a:xfrm>
                </p:grpSpPr>
                <p:sp>
                  <p:nvSpPr>
                    <p:cNvPr id="92" name="Flowchart: Connector 91">
                      <a:extLst>
                        <a:ext uri="{FF2B5EF4-FFF2-40B4-BE49-F238E27FC236}">
                          <a16:creationId xmlns:a16="http://schemas.microsoft.com/office/drawing/2014/main" id="{FDC8B6B2-D0C6-65E6-F1CA-556E5E862A54}"/>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91" name="Group 90">
                      <a:extLst>
                        <a:ext uri="{FF2B5EF4-FFF2-40B4-BE49-F238E27FC236}">
                          <a16:creationId xmlns:a16="http://schemas.microsoft.com/office/drawing/2014/main" id="{DB12B3C4-BFAC-A597-73F9-27751DFB306C}"/>
                        </a:ext>
                      </a:extLst>
                    </p:cNvPr>
                    <p:cNvGrpSpPr/>
                    <p:nvPr/>
                  </p:nvGrpSpPr>
                  <p:grpSpPr>
                    <a:xfrm>
                      <a:off x="5411388" y="3718379"/>
                      <a:ext cx="1361559" cy="1330368"/>
                      <a:chOff x="3188509" y="2250955"/>
                      <a:chExt cx="1361559" cy="1330368"/>
                    </a:xfrm>
                  </p:grpSpPr>
                  <p:sp>
                    <p:nvSpPr>
                      <p:cNvPr id="95" name="Flowchart: Connector 94">
                        <a:extLst>
                          <a:ext uri="{FF2B5EF4-FFF2-40B4-BE49-F238E27FC236}">
                            <a16:creationId xmlns:a16="http://schemas.microsoft.com/office/drawing/2014/main" id="{31130C43-3828-74AC-EEC2-38118954EED3}"/>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94" name="Flowchart: Connector 93">
                        <a:extLst>
                          <a:ext uri="{FF2B5EF4-FFF2-40B4-BE49-F238E27FC236}">
                            <a16:creationId xmlns:a16="http://schemas.microsoft.com/office/drawing/2014/main" id="{833234BD-35B5-F6C8-FA4A-45B65DEAF215}"/>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+ 12</a:t>
                        </a:r>
                      </a:p>
                    </p:txBody>
                  </p:sp>
                  <p:sp>
                    <p:nvSpPr>
                      <p:cNvPr id="96" name="Flowchart: Connector 95">
                        <a:extLst>
                          <a:ext uri="{FF2B5EF4-FFF2-40B4-BE49-F238E27FC236}">
                            <a16:creationId xmlns:a16="http://schemas.microsoft.com/office/drawing/2014/main" id="{D13886D0-E1C3-72C3-7186-0DB560FF67C6}"/>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7" name="Flowchart: Connector 96">
                        <a:extLst>
                          <a:ext uri="{FF2B5EF4-FFF2-40B4-BE49-F238E27FC236}">
                            <a16:creationId xmlns:a16="http://schemas.microsoft.com/office/drawing/2014/main" id="{63A41418-01DB-ACE3-5B05-44E5B9CFE85E}"/>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3" name="Flowchart: Connector 92">
                      <a:extLst>
                        <a:ext uri="{FF2B5EF4-FFF2-40B4-BE49-F238E27FC236}">
                          <a16:creationId xmlns:a16="http://schemas.microsoft.com/office/drawing/2014/main" id="{A546628C-AE91-74CA-3401-91BBB1192A6C}"/>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85" name="Flowchart: Connector 84">
                    <a:extLst>
                      <a:ext uri="{FF2B5EF4-FFF2-40B4-BE49-F238E27FC236}">
                        <a16:creationId xmlns:a16="http://schemas.microsoft.com/office/drawing/2014/main" id="{489E9D1E-1155-9EFB-61A4-9DC41D6A1051}"/>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6" name="Flowchart: Connector 85">
                    <a:extLst>
                      <a:ext uri="{FF2B5EF4-FFF2-40B4-BE49-F238E27FC236}">
                        <a16:creationId xmlns:a16="http://schemas.microsoft.com/office/drawing/2014/main" id="{11A8A3F1-8874-26CA-C63D-FAB9014615D2}"/>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7" name="Flowchart: Connector 86">
                    <a:extLst>
                      <a:ext uri="{FF2B5EF4-FFF2-40B4-BE49-F238E27FC236}">
                        <a16:creationId xmlns:a16="http://schemas.microsoft.com/office/drawing/2014/main" id="{9F26093E-64EF-C4C0-739D-29A9162FF16B}"/>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8" name="Flowchart: Connector 87">
                    <a:extLst>
                      <a:ext uri="{FF2B5EF4-FFF2-40B4-BE49-F238E27FC236}">
                        <a16:creationId xmlns:a16="http://schemas.microsoft.com/office/drawing/2014/main" id="{D7C69F3A-9B63-057F-2DE5-9CB9ED524345}"/>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89" name="Flowchart: Connector 88">
                    <a:extLst>
                      <a:ext uri="{FF2B5EF4-FFF2-40B4-BE49-F238E27FC236}">
                        <a16:creationId xmlns:a16="http://schemas.microsoft.com/office/drawing/2014/main" id="{B59E9686-E2A9-CDE8-E4B6-C582252D5462}"/>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90" name="Flowchart: Connector 89">
                    <a:extLst>
                      <a:ext uri="{FF2B5EF4-FFF2-40B4-BE49-F238E27FC236}">
                        <a16:creationId xmlns:a16="http://schemas.microsoft.com/office/drawing/2014/main" id="{5BF03CB9-3372-9E89-5E32-D85B54B1E363}"/>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82" name="Flowchart: Connector 81">
                  <a:extLst>
                    <a:ext uri="{FF2B5EF4-FFF2-40B4-BE49-F238E27FC236}">
                      <a16:creationId xmlns:a16="http://schemas.microsoft.com/office/drawing/2014/main" id="{B37D146A-CF95-562E-3D2E-47FDEAA1BCB1}"/>
                    </a:ext>
                  </a:extLst>
                </p:cNvPr>
                <p:cNvSpPr/>
                <p:nvPr/>
              </p:nvSpPr>
              <p:spPr>
                <a:xfrm>
                  <a:off x="1564466" y="4175144"/>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80" name="Flowchart: Connector 79">
                <a:extLst>
                  <a:ext uri="{FF2B5EF4-FFF2-40B4-BE49-F238E27FC236}">
                    <a16:creationId xmlns:a16="http://schemas.microsoft.com/office/drawing/2014/main" id="{FFE39D83-271E-9DD7-1843-A79BAB08B046}"/>
                  </a:ext>
                </a:extLst>
              </p:cNvPr>
              <p:cNvSpPr/>
              <p:nvPr/>
            </p:nvSpPr>
            <p:spPr>
              <a:xfrm>
                <a:off x="1556265" y="263130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78" name="Flowchart: Connector 77">
              <a:extLst>
                <a:ext uri="{FF2B5EF4-FFF2-40B4-BE49-F238E27FC236}">
                  <a16:creationId xmlns:a16="http://schemas.microsoft.com/office/drawing/2014/main" id="{AAAD9D93-3FD6-4931-A9B5-24D70238C1C8}"/>
                </a:ext>
              </a:extLst>
            </p:cNvPr>
            <p:cNvSpPr/>
            <p:nvPr/>
          </p:nvSpPr>
          <p:spPr>
            <a:xfrm>
              <a:off x="1180603" y="3867254"/>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nvGrpSpPr>
          <p:cNvPr id="100" name="Group 99">
            <a:extLst>
              <a:ext uri="{FF2B5EF4-FFF2-40B4-BE49-F238E27FC236}">
                <a16:creationId xmlns:a16="http://schemas.microsoft.com/office/drawing/2014/main" id="{D2934251-D178-F931-F147-718887431A07}"/>
              </a:ext>
            </a:extLst>
          </p:cNvPr>
          <p:cNvGrpSpPr/>
          <p:nvPr/>
        </p:nvGrpSpPr>
        <p:grpSpPr>
          <a:xfrm>
            <a:off x="6658333" y="2285814"/>
            <a:ext cx="2543300" cy="1910414"/>
            <a:chOff x="6658333" y="2285814"/>
            <a:chExt cx="2543300" cy="1910414"/>
          </a:xfrm>
        </p:grpSpPr>
        <p:grpSp>
          <p:nvGrpSpPr>
            <p:cNvPr id="55" name="Group 54">
              <a:extLst>
                <a:ext uri="{FF2B5EF4-FFF2-40B4-BE49-F238E27FC236}">
                  <a16:creationId xmlns:a16="http://schemas.microsoft.com/office/drawing/2014/main" id="{D8B61B63-1E40-EEF8-C3DC-AD1F2F6EB110}"/>
                </a:ext>
              </a:extLst>
            </p:cNvPr>
            <p:cNvGrpSpPr/>
            <p:nvPr/>
          </p:nvGrpSpPr>
          <p:grpSpPr>
            <a:xfrm>
              <a:off x="6658333" y="2285814"/>
              <a:ext cx="2543300" cy="1910414"/>
              <a:chOff x="6658333" y="2285814"/>
              <a:chExt cx="2543300" cy="1910414"/>
            </a:xfrm>
          </p:grpSpPr>
          <p:grpSp>
            <p:nvGrpSpPr>
              <p:cNvPr id="56" name="Group 55">
                <a:extLst>
                  <a:ext uri="{FF2B5EF4-FFF2-40B4-BE49-F238E27FC236}">
                    <a16:creationId xmlns:a16="http://schemas.microsoft.com/office/drawing/2014/main" id="{D8A3E67C-C0EC-C7D8-5855-A5CD54AD46DA}"/>
                  </a:ext>
                </a:extLst>
              </p:cNvPr>
              <p:cNvGrpSpPr/>
              <p:nvPr/>
            </p:nvGrpSpPr>
            <p:grpSpPr>
              <a:xfrm>
                <a:off x="6658333" y="2285814"/>
                <a:ext cx="2543300" cy="1910414"/>
                <a:chOff x="7283834" y="3295474"/>
                <a:chExt cx="2543300" cy="1910414"/>
              </a:xfrm>
            </p:grpSpPr>
            <p:grpSp>
              <p:nvGrpSpPr>
                <p:cNvPr id="58" name="Group 57">
                  <a:extLst>
                    <a:ext uri="{FF2B5EF4-FFF2-40B4-BE49-F238E27FC236}">
                      <a16:creationId xmlns:a16="http://schemas.microsoft.com/office/drawing/2014/main" id="{9357E9B0-906A-A9C8-7701-8A720BFA0A2A}"/>
                    </a:ext>
                  </a:extLst>
                </p:cNvPr>
                <p:cNvGrpSpPr/>
                <p:nvPr/>
              </p:nvGrpSpPr>
              <p:grpSpPr>
                <a:xfrm>
                  <a:off x="7283834" y="3441942"/>
                  <a:ext cx="1895547" cy="1763946"/>
                  <a:chOff x="6930442" y="4073450"/>
                  <a:chExt cx="1895547" cy="1763946"/>
                </a:xfrm>
              </p:grpSpPr>
              <p:grpSp>
                <p:nvGrpSpPr>
                  <p:cNvPr id="60" name="Group 59">
                    <a:extLst>
                      <a:ext uri="{FF2B5EF4-FFF2-40B4-BE49-F238E27FC236}">
                        <a16:creationId xmlns:a16="http://schemas.microsoft.com/office/drawing/2014/main" id="{FD2C1CBE-1B09-DD8C-E493-AC311BEF278A}"/>
                      </a:ext>
                    </a:extLst>
                  </p:cNvPr>
                  <p:cNvGrpSpPr/>
                  <p:nvPr/>
                </p:nvGrpSpPr>
                <p:grpSpPr>
                  <a:xfrm>
                    <a:off x="7144248" y="4193871"/>
                    <a:ext cx="1569103" cy="1536592"/>
                    <a:chOff x="7614447" y="1682590"/>
                    <a:chExt cx="1569103" cy="1536592"/>
                  </a:xfrm>
                </p:grpSpPr>
                <p:grpSp>
                  <p:nvGrpSpPr>
                    <p:cNvPr id="63" name="Group 62">
                      <a:extLst>
                        <a:ext uri="{FF2B5EF4-FFF2-40B4-BE49-F238E27FC236}">
                          <a16:creationId xmlns:a16="http://schemas.microsoft.com/office/drawing/2014/main" id="{99E780A6-0963-D3D0-4E20-46D167FB2366}"/>
                        </a:ext>
                      </a:extLst>
                    </p:cNvPr>
                    <p:cNvGrpSpPr/>
                    <p:nvPr/>
                  </p:nvGrpSpPr>
                  <p:grpSpPr>
                    <a:xfrm>
                      <a:off x="7632316" y="1703378"/>
                      <a:ext cx="1511581" cy="1515804"/>
                      <a:chOff x="5411388" y="3532943"/>
                      <a:chExt cx="1511581" cy="1515804"/>
                    </a:xfrm>
                  </p:grpSpPr>
                  <p:sp>
                    <p:nvSpPr>
                      <p:cNvPr id="71" name="Flowchart: Connector 70">
                        <a:extLst>
                          <a:ext uri="{FF2B5EF4-FFF2-40B4-BE49-F238E27FC236}">
                            <a16:creationId xmlns:a16="http://schemas.microsoft.com/office/drawing/2014/main" id="{39C5295F-19C5-0563-6D25-B6470F49BD4A}"/>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70" name="Group 69">
                        <a:extLst>
                          <a:ext uri="{FF2B5EF4-FFF2-40B4-BE49-F238E27FC236}">
                            <a16:creationId xmlns:a16="http://schemas.microsoft.com/office/drawing/2014/main" id="{40DBFD5E-1169-C3AB-E54A-82D68B6E4E6C}"/>
                          </a:ext>
                        </a:extLst>
                      </p:cNvPr>
                      <p:cNvGrpSpPr/>
                      <p:nvPr/>
                    </p:nvGrpSpPr>
                    <p:grpSpPr>
                      <a:xfrm>
                        <a:off x="5411388" y="3718379"/>
                        <a:ext cx="1361559" cy="1330368"/>
                        <a:chOff x="3188509" y="2250955"/>
                        <a:chExt cx="1361559" cy="1330368"/>
                      </a:xfrm>
                    </p:grpSpPr>
                    <p:sp>
                      <p:nvSpPr>
                        <p:cNvPr id="73" name="Flowchart: Connector 72">
                          <a:extLst>
                            <a:ext uri="{FF2B5EF4-FFF2-40B4-BE49-F238E27FC236}">
                              <a16:creationId xmlns:a16="http://schemas.microsoft.com/office/drawing/2014/main" id="{28C14F4A-4312-EEFC-CFDC-766C2A0ABA69}"/>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72" name="Flowchart: Connector 71">
                          <a:extLst>
                            <a:ext uri="{FF2B5EF4-FFF2-40B4-BE49-F238E27FC236}">
                              <a16:creationId xmlns:a16="http://schemas.microsoft.com/office/drawing/2014/main" id="{4D7A3FC6-6D05-0D52-90BE-BC53E20A2A5F}"/>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+ 12</a:t>
                          </a:r>
                        </a:p>
                      </p:txBody>
                    </p:sp>
                    <p:sp>
                      <p:nvSpPr>
                        <p:cNvPr id="74" name="Flowchart: Connector 73">
                          <a:extLst>
                            <a:ext uri="{FF2B5EF4-FFF2-40B4-BE49-F238E27FC236}">
                              <a16:creationId xmlns:a16="http://schemas.microsoft.com/office/drawing/2014/main" id="{1AC526B1-FB5A-D3B8-707C-02236F86E080}"/>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5" name="Flowchart: Connector 74">
                          <a:extLst>
                            <a:ext uri="{FF2B5EF4-FFF2-40B4-BE49-F238E27FC236}">
                              <a16:creationId xmlns:a16="http://schemas.microsoft.com/office/drawing/2014/main" id="{68C30ED0-B021-AA07-62F4-708643784AA2}"/>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64" name="Flowchart: Connector 63">
                      <a:extLst>
                        <a:ext uri="{FF2B5EF4-FFF2-40B4-BE49-F238E27FC236}">
                          <a16:creationId xmlns:a16="http://schemas.microsoft.com/office/drawing/2014/main" id="{06717DA3-80DC-D6A8-97FD-0F3FA87485B8}"/>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5" name="Flowchart: Connector 64">
                      <a:extLst>
                        <a:ext uri="{FF2B5EF4-FFF2-40B4-BE49-F238E27FC236}">
                          <a16:creationId xmlns:a16="http://schemas.microsoft.com/office/drawing/2014/main" id="{1DCB8421-E5C2-ABC4-E2DB-433954456074}"/>
                        </a:ext>
                      </a:extLst>
                    </p:cNvPr>
                    <p:cNvSpPr/>
                    <p:nvPr/>
                  </p:nvSpPr>
                  <p:spPr>
                    <a:xfrm>
                      <a:off x="8007468" y="168259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6" name="Flowchart: Connector 65">
                      <a:extLst>
                        <a:ext uri="{FF2B5EF4-FFF2-40B4-BE49-F238E27FC236}">
                          <a16:creationId xmlns:a16="http://schemas.microsoft.com/office/drawing/2014/main" id="{F9D07677-E850-21D4-3A66-CB7882C99E62}"/>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7" name="Flowchart: Connector 66">
                      <a:extLst>
                        <a:ext uri="{FF2B5EF4-FFF2-40B4-BE49-F238E27FC236}">
                          <a16:creationId xmlns:a16="http://schemas.microsoft.com/office/drawing/2014/main" id="{C19E3F23-D6EB-7FF3-2327-4526A79A00C6}"/>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8" name="Flowchart: Connector 67">
                      <a:extLst>
                        <a:ext uri="{FF2B5EF4-FFF2-40B4-BE49-F238E27FC236}">
                          <a16:creationId xmlns:a16="http://schemas.microsoft.com/office/drawing/2014/main" id="{54A7CF34-5F88-7D31-0C17-92DBE37B5D63}"/>
                        </a:ext>
                      </a:extLst>
                    </p:cNvPr>
                    <p:cNvSpPr/>
                    <p:nvPr/>
                  </p:nvSpPr>
                  <p:spPr>
                    <a:xfrm>
                      <a:off x="8665962" y="17149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9" name="Flowchart: Connector 68">
                      <a:extLst>
                        <a:ext uri="{FF2B5EF4-FFF2-40B4-BE49-F238E27FC236}">
                          <a16:creationId xmlns:a16="http://schemas.microsoft.com/office/drawing/2014/main" id="{B8388E3D-07C3-517C-978D-48F2AB79BB3C}"/>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61" name="Left Bracket 60">
                    <a:extLst>
                      <a:ext uri="{FF2B5EF4-FFF2-40B4-BE49-F238E27FC236}">
                        <a16:creationId xmlns:a16="http://schemas.microsoft.com/office/drawing/2014/main" id="{13A3ECC5-A4DE-FB12-A052-AF3D126FBBD4}"/>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62" name="Right Bracket 61">
                    <a:extLst>
                      <a:ext uri="{FF2B5EF4-FFF2-40B4-BE49-F238E27FC236}">
                        <a16:creationId xmlns:a16="http://schemas.microsoft.com/office/drawing/2014/main" id="{C67ACCCE-E20C-2A6A-1E1E-40B5DB132B6D}"/>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59" name="TextBox 58">
                  <a:extLst>
                    <a:ext uri="{FF2B5EF4-FFF2-40B4-BE49-F238E27FC236}">
                      <a16:creationId xmlns:a16="http://schemas.microsoft.com/office/drawing/2014/main" id="{397FB03D-222F-DC73-6B6F-F021A8BEBADB}"/>
                    </a:ext>
                  </a:extLst>
                </p:cNvPr>
                <p:cNvSpPr txBox="1"/>
                <p:nvPr/>
              </p:nvSpPr>
              <p:spPr>
                <a:xfrm>
                  <a:off x="9191637" y="3295474"/>
                  <a:ext cx="635497" cy="461665"/>
                </a:xfrm>
                <a:prstGeom prst="rect">
                  <a:avLst/>
                </a:prstGeom>
                <a:noFill/>
              </p:spPr>
              <p:txBody>
                <a:bodyPr wrap="square">
                  <a:spAutoFit/>
                </a:bodyPr>
                <a:lstStyle/>
                <a:p>
                  <a:r>
                    <a:rPr lang="vi-VN" sz="2400" b="1" dirty="0">
                      <a:latin typeface="Times New Roman" panose="02020603050405020304" pitchFamily="18" charset="0"/>
                    </a:rPr>
                    <a:t>2+</a:t>
                  </a:r>
                </a:p>
              </p:txBody>
            </p:sp>
          </p:grpSp>
          <p:sp>
            <p:nvSpPr>
              <p:cNvPr id="57" name="Flowchart: Connector 56">
                <a:extLst>
                  <a:ext uri="{FF2B5EF4-FFF2-40B4-BE49-F238E27FC236}">
                    <a16:creationId xmlns:a16="http://schemas.microsoft.com/office/drawing/2014/main" id="{65EBEAF7-17EC-67F3-28FC-97F31137ED35}"/>
                  </a:ext>
                </a:extLst>
              </p:cNvPr>
              <p:cNvSpPr/>
              <p:nvPr/>
            </p:nvSpPr>
            <p:spPr>
              <a:xfrm>
                <a:off x="7223721" y="393833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98" name="Flowchart: Connector 97">
              <a:extLst>
                <a:ext uri="{FF2B5EF4-FFF2-40B4-BE49-F238E27FC236}">
                  <a16:creationId xmlns:a16="http://schemas.microsoft.com/office/drawing/2014/main" id="{8256AC9D-668D-7068-C071-4D779C373A5B}"/>
                </a:ext>
              </a:extLst>
            </p:cNvPr>
            <p:cNvSpPr/>
            <p:nvPr/>
          </p:nvSpPr>
          <p:spPr>
            <a:xfrm>
              <a:off x="7611229" y="270416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nvGrpSpPr>
          <p:cNvPr id="109" name="Group 108">
            <a:extLst>
              <a:ext uri="{FF2B5EF4-FFF2-40B4-BE49-F238E27FC236}">
                <a16:creationId xmlns:a16="http://schemas.microsoft.com/office/drawing/2014/main" id="{82E6C92D-2EC8-E302-2CB2-8B23ADB9E9D7}"/>
              </a:ext>
            </a:extLst>
          </p:cNvPr>
          <p:cNvGrpSpPr/>
          <p:nvPr/>
        </p:nvGrpSpPr>
        <p:grpSpPr>
          <a:xfrm>
            <a:off x="9130048" y="2303506"/>
            <a:ext cx="2687444" cy="1910414"/>
            <a:chOff x="9130048" y="2303506"/>
            <a:chExt cx="2687444" cy="1910414"/>
          </a:xfrm>
        </p:grpSpPr>
        <p:grpSp>
          <p:nvGrpSpPr>
            <p:cNvPr id="18" name="Group 17">
              <a:extLst>
                <a:ext uri="{FF2B5EF4-FFF2-40B4-BE49-F238E27FC236}">
                  <a16:creationId xmlns:a16="http://schemas.microsoft.com/office/drawing/2014/main" id="{FA80E0ED-E154-CD81-CE7F-3BFB0CD0D845}"/>
                </a:ext>
              </a:extLst>
            </p:cNvPr>
            <p:cNvGrpSpPr/>
            <p:nvPr/>
          </p:nvGrpSpPr>
          <p:grpSpPr>
            <a:xfrm>
              <a:off x="9130048" y="2303506"/>
              <a:ext cx="2687444" cy="1910414"/>
              <a:chOff x="8780937" y="2950143"/>
              <a:chExt cx="2687444" cy="1910414"/>
            </a:xfrm>
          </p:grpSpPr>
          <p:sp>
            <p:nvSpPr>
              <p:cNvPr id="19" name="Flowchart: Connector 18">
                <a:extLst>
                  <a:ext uri="{FF2B5EF4-FFF2-40B4-BE49-F238E27FC236}">
                    <a16:creationId xmlns:a16="http://schemas.microsoft.com/office/drawing/2014/main" id="{1B271DAA-1D9B-A5FB-0CBB-34BA19DC8DF9}"/>
                  </a:ext>
                </a:extLst>
              </p:cNvPr>
              <p:cNvSpPr/>
              <p:nvPr/>
            </p:nvSpPr>
            <p:spPr>
              <a:xfrm>
                <a:off x="9409813" y="46431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nvGrpSpPr>
              <p:cNvPr id="20" name="Group 19">
                <a:extLst>
                  <a:ext uri="{FF2B5EF4-FFF2-40B4-BE49-F238E27FC236}">
                    <a16:creationId xmlns:a16="http://schemas.microsoft.com/office/drawing/2014/main" id="{BF9F2A4F-D70D-4822-EF51-0BB6136A2AE5}"/>
                  </a:ext>
                </a:extLst>
              </p:cNvPr>
              <p:cNvGrpSpPr/>
              <p:nvPr/>
            </p:nvGrpSpPr>
            <p:grpSpPr>
              <a:xfrm>
                <a:off x="8780937" y="2950143"/>
                <a:ext cx="2687444" cy="1910414"/>
                <a:chOff x="7283834" y="3295474"/>
                <a:chExt cx="2687444" cy="1910414"/>
              </a:xfrm>
            </p:grpSpPr>
            <p:grpSp>
              <p:nvGrpSpPr>
                <p:cNvPr id="21" name="Group 20">
                  <a:extLst>
                    <a:ext uri="{FF2B5EF4-FFF2-40B4-BE49-F238E27FC236}">
                      <a16:creationId xmlns:a16="http://schemas.microsoft.com/office/drawing/2014/main" id="{74C5BE31-24F5-895D-78B8-C87E81548DEE}"/>
                    </a:ext>
                  </a:extLst>
                </p:cNvPr>
                <p:cNvGrpSpPr/>
                <p:nvPr/>
              </p:nvGrpSpPr>
              <p:grpSpPr>
                <a:xfrm>
                  <a:off x="7283834" y="3441942"/>
                  <a:ext cx="1895547" cy="1763946"/>
                  <a:chOff x="6930442" y="4073450"/>
                  <a:chExt cx="1895547" cy="1763946"/>
                </a:xfrm>
              </p:grpSpPr>
              <p:grpSp>
                <p:nvGrpSpPr>
                  <p:cNvPr id="23" name="Group 22">
                    <a:extLst>
                      <a:ext uri="{FF2B5EF4-FFF2-40B4-BE49-F238E27FC236}">
                        <a16:creationId xmlns:a16="http://schemas.microsoft.com/office/drawing/2014/main" id="{C7A575B1-5082-37FE-0953-9052EF09C78B}"/>
                      </a:ext>
                    </a:extLst>
                  </p:cNvPr>
                  <p:cNvGrpSpPr/>
                  <p:nvPr/>
                </p:nvGrpSpPr>
                <p:grpSpPr>
                  <a:xfrm>
                    <a:off x="7144248" y="4193871"/>
                    <a:ext cx="1569103" cy="1536592"/>
                    <a:chOff x="7614447" y="1682590"/>
                    <a:chExt cx="1569103" cy="1536592"/>
                  </a:xfrm>
                </p:grpSpPr>
                <p:grpSp>
                  <p:nvGrpSpPr>
                    <p:cNvPr id="26" name="Group 25">
                      <a:extLst>
                        <a:ext uri="{FF2B5EF4-FFF2-40B4-BE49-F238E27FC236}">
                          <a16:creationId xmlns:a16="http://schemas.microsoft.com/office/drawing/2014/main" id="{9D97E756-B68D-790C-0CAD-1F567A25F478}"/>
                        </a:ext>
                      </a:extLst>
                    </p:cNvPr>
                    <p:cNvGrpSpPr/>
                    <p:nvPr/>
                  </p:nvGrpSpPr>
                  <p:grpSpPr>
                    <a:xfrm>
                      <a:off x="7632316" y="1703378"/>
                      <a:ext cx="1511581" cy="1515804"/>
                      <a:chOff x="5411388" y="3532943"/>
                      <a:chExt cx="1511581" cy="1515804"/>
                    </a:xfrm>
                  </p:grpSpPr>
                  <p:sp>
                    <p:nvSpPr>
                      <p:cNvPr id="34" name="Flowchart: Connector 33">
                        <a:extLst>
                          <a:ext uri="{FF2B5EF4-FFF2-40B4-BE49-F238E27FC236}">
                            <a16:creationId xmlns:a16="http://schemas.microsoft.com/office/drawing/2014/main" id="{78781150-484E-6798-E186-C4661A87CF61}"/>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33" name="Group 32">
                        <a:extLst>
                          <a:ext uri="{FF2B5EF4-FFF2-40B4-BE49-F238E27FC236}">
                            <a16:creationId xmlns:a16="http://schemas.microsoft.com/office/drawing/2014/main" id="{2EAB283A-53AF-EAEF-AAD3-F3E4A4EA08A2}"/>
                          </a:ext>
                        </a:extLst>
                      </p:cNvPr>
                      <p:cNvGrpSpPr/>
                      <p:nvPr/>
                    </p:nvGrpSpPr>
                    <p:grpSpPr>
                      <a:xfrm>
                        <a:off x="5411388" y="3718379"/>
                        <a:ext cx="1361559" cy="1330368"/>
                        <a:chOff x="3188509" y="2250955"/>
                        <a:chExt cx="1361559" cy="1330368"/>
                      </a:xfrm>
                    </p:grpSpPr>
                    <p:sp>
                      <p:nvSpPr>
                        <p:cNvPr id="36" name="Flowchart: Connector 35">
                          <a:extLst>
                            <a:ext uri="{FF2B5EF4-FFF2-40B4-BE49-F238E27FC236}">
                              <a16:creationId xmlns:a16="http://schemas.microsoft.com/office/drawing/2014/main" id="{E32F0D14-4BDE-E780-CC4A-8DD23512A9C2}"/>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35" name="Flowchart: Connector 34">
                          <a:extLst>
                            <a:ext uri="{FF2B5EF4-FFF2-40B4-BE49-F238E27FC236}">
                              <a16:creationId xmlns:a16="http://schemas.microsoft.com/office/drawing/2014/main" id="{BA8BBD05-2270-D862-736A-A6868C5CA186}"/>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+ 8</a:t>
                          </a:r>
                        </a:p>
                      </p:txBody>
                    </p:sp>
                    <p:sp>
                      <p:nvSpPr>
                        <p:cNvPr id="37" name="Flowchart: Connector 36">
                          <a:extLst>
                            <a:ext uri="{FF2B5EF4-FFF2-40B4-BE49-F238E27FC236}">
                              <a16:creationId xmlns:a16="http://schemas.microsoft.com/office/drawing/2014/main" id="{3A98A29C-EBA3-1E4A-63CB-72C2A67ED792}"/>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8" name="Flowchart: Connector 37">
                          <a:extLst>
                            <a:ext uri="{FF2B5EF4-FFF2-40B4-BE49-F238E27FC236}">
                              <a16:creationId xmlns:a16="http://schemas.microsoft.com/office/drawing/2014/main" id="{12107486-0670-2DF3-5EEB-F967EC62E5A6}"/>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27" name="Flowchart: Connector 26">
                      <a:extLst>
                        <a:ext uri="{FF2B5EF4-FFF2-40B4-BE49-F238E27FC236}">
                          <a16:creationId xmlns:a16="http://schemas.microsoft.com/office/drawing/2014/main" id="{191357AD-0146-2F7D-8200-8492CB43504E}"/>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8" name="Flowchart: Connector 27">
                      <a:extLst>
                        <a:ext uri="{FF2B5EF4-FFF2-40B4-BE49-F238E27FC236}">
                          <a16:creationId xmlns:a16="http://schemas.microsoft.com/office/drawing/2014/main" id="{1C657886-7712-EE78-7F93-F879AF41E19F}"/>
                        </a:ext>
                      </a:extLst>
                    </p:cNvPr>
                    <p:cNvSpPr/>
                    <p:nvPr/>
                  </p:nvSpPr>
                  <p:spPr>
                    <a:xfrm>
                      <a:off x="8007468" y="168259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9" name="Flowchart: Connector 28">
                      <a:extLst>
                        <a:ext uri="{FF2B5EF4-FFF2-40B4-BE49-F238E27FC236}">
                          <a16:creationId xmlns:a16="http://schemas.microsoft.com/office/drawing/2014/main" id="{6272B489-64FD-08D6-59B3-463B6CFB1F43}"/>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0" name="Flowchart: Connector 29">
                      <a:extLst>
                        <a:ext uri="{FF2B5EF4-FFF2-40B4-BE49-F238E27FC236}">
                          <a16:creationId xmlns:a16="http://schemas.microsoft.com/office/drawing/2014/main" id="{3D462F1C-C5D6-97E0-0332-76C1A9077DF7}"/>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1" name="Flowchart: Connector 30">
                      <a:extLst>
                        <a:ext uri="{FF2B5EF4-FFF2-40B4-BE49-F238E27FC236}">
                          <a16:creationId xmlns:a16="http://schemas.microsoft.com/office/drawing/2014/main" id="{1DA5F974-C982-BFEF-7970-CE51A16D4DE5}"/>
                        </a:ext>
                      </a:extLst>
                    </p:cNvPr>
                    <p:cNvSpPr/>
                    <p:nvPr/>
                  </p:nvSpPr>
                  <p:spPr>
                    <a:xfrm>
                      <a:off x="8665962" y="171499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32" name="Flowchart: Connector 31">
                      <a:extLst>
                        <a:ext uri="{FF2B5EF4-FFF2-40B4-BE49-F238E27FC236}">
                          <a16:creationId xmlns:a16="http://schemas.microsoft.com/office/drawing/2014/main" id="{660FAC59-AE8D-A9A5-DC6A-29BB0B13A494}"/>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4" name="Left Bracket 23">
                    <a:extLst>
                      <a:ext uri="{FF2B5EF4-FFF2-40B4-BE49-F238E27FC236}">
                        <a16:creationId xmlns:a16="http://schemas.microsoft.com/office/drawing/2014/main" id="{478E76C7-5B05-47B6-E47B-09B599DCAA6C}"/>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25" name="Right Bracket 24">
                    <a:extLst>
                      <a:ext uri="{FF2B5EF4-FFF2-40B4-BE49-F238E27FC236}">
                        <a16:creationId xmlns:a16="http://schemas.microsoft.com/office/drawing/2014/main" id="{6D82570F-8686-23C8-C639-CBEC16E2DB97}"/>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22" name="TextBox 21">
                  <a:extLst>
                    <a:ext uri="{FF2B5EF4-FFF2-40B4-BE49-F238E27FC236}">
                      <a16:creationId xmlns:a16="http://schemas.microsoft.com/office/drawing/2014/main" id="{BB905A0B-FD24-1E7F-2F30-1EE094820B82}"/>
                    </a:ext>
                  </a:extLst>
                </p:cNvPr>
                <p:cNvSpPr txBox="1"/>
                <p:nvPr/>
              </p:nvSpPr>
              <p:spPr>
                <a:xfrm>
                  <a:off x="9335781" y="3295474"/>
                  <a:ext cx="635497" cy="461665"/>
                </a:xfrm>
                <a:prstGeom prst="rect">
                  <a:avLst/>
                </a:prstGeom>
                <a:noFill/>
              </p:spPr>
              <p:txBody>
                <a:bodyPr wrap="square">
                  <a:spAutoFit/>
                </a:bodyPr>
                <a:lstStyle/>
                <a:p>
                  <a:r>
                    <a:rPr lang="vi-VN" sz="2400" b="1" dirty="0">
                      <a:latin typeface="Times New Roman" panose="02020603050405020304" pitchFamily="18" charset="0"/>
                    </a:rPr>
                    <a:t>2-</a:t>
                  </a:r>
                </a:p>
              </p:txBody>
            </p:sp>
          </p:grpSp>
        </p:grpSp>
        <p:sp>
          <p:nvSpPr>
            <p:cNvPr id="99" name="Flowchart: Connector 98">
              <a:extLst>
                <a:ext uri="{FF2B5EF4-FFF2-40B4-BE49-F238E27FC236}">
                  <a16:creationId xmlns:a16="http://schemas.microsoft.com/office/drawing/2014/main" id="{EA41EAEC-1AE7-123C-FEB3-C53D4AE7656C}"/>
                </a:ext>
              </a:extLst>
            </p:cNvPr>
            <p:cNvSpPr/>
            <p:nvPr/>
          </p:nvSpPr>
          <p:spPr>
            <a:xfrm>
              <a:off x="10076214" y="272482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Tree>
    <p:extLst>
      <p:ext uri="{BB962C8B-B14F-4D97-AF65-F5344CB8AC3E}">
        <p14:creationId xmlns:p14="http://schemas.microsoft.com/office/powerpoint/2010/main" val="17627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inVertical)">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barn(inVertical)">
                                      <p:cBhvr>
                                        <p:cTn id="44" dur="500"/>
                                        <p:tgtEl>
                                          <p:spTgt spid="109"/>
                                        </p:tgtEl>
                                      </p:cBhvr>
                                    </p:animEffect>
                                  </p:childTnLst>
                                </p:cTn>
                              </p:par>
                              <p:par>
                                <p:cTn id="45" presetID="16" presetClass="entr" presetSubtype="21"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barn(inVertical)">
                                      <p:cBhvr>
                                        <p:cTn id="4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4835" y="-2145030"/>
            <a:ext cx="15153640" cy="9820910"/>
            <a:chOff x="-921" y="-3378"/>
            <a:chExt cx="23864" cy="15466"/>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5" name="圆角矩形 4"/>
            <p:cNvSpPr/>
            <p:nvPr/>
          </p:nvSpPr>
          <p:spPr>
            <a:xfrm>
              <a:off x="933" y="823"/>
              <a:ext cx="17335" cy="9154"/>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pic>
        <p:nvPicPr>
          <p:cNvPr id="2" name="图片 20">
            <a:extLst>
              <a:ext uri="{FF2B5EF4-FFF2-40B4-BE49-F238E27FC236}">
                <a16:creationId xmlns:a16="http://schemas.microsoft.com/office/drawing/2014/main" id="{519A1196-0A7E-D36F-A855-07DF0E51DB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342536">
            <a:off x="694055" y="1532776"/>
            <a:ext cx="1154927" cy="983327"/>
          </a:xfrm>
          <a:prstGeom prst="rect">
            <a:avLst/>
          </a:prstGeom>
        </p:spPr>
      </p:pic>
      <p:grpSp>
        <p:nvGrpSpPr>
          <p:cNvPr id="11" name="组合 22">
            <a:extLst>
              <a:ext uri="{FF2B5EF4-FFF2-40B4-BE49-F238E27FC236}">
                <a16:creationId xmlns:a16="http://schemas.microsoft.com/office/drawing/2014/main" id="{DACE2E66-844E-2A5D-823D-FBC8A127EFD1}"/>
              </a:ext>
            </a:extLst>
          </p:cNvPr>
          <p:cNvGrpSpPr/>
          <p:nvPr/>
        </p:nvGrpSpPr>
        <p:grpSpPr>
          <a:xfrm>
            <a:off x="1122362" y="2591592"/>
            <a:ext cx="9947275" cy="2596835"/>
            <a:chOff x="-3216373" y="1828186"/>
            <a:chExt cx="11224734" cy="4311357"/>
          </a:xfrm>
        </p:grpSpPr>
        <p:sp>
          <p:nvSpPr>
            <p:cNvPr id="15" name="矩形: 剪去对角 23">
              <a:extLst>
                <a:ext uri="{FF2B5EF4-FFF2-40B4-BE49-F238E27FC236}">
                  <a16:creationId xmlns:a16="http://schemas.microsoft.com/office/drawing/2014/main" id="{0686C92B-153D-EB1D-E612-0745CBB886E1}"/>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 name="文本框 24">
              <a:extLst>
                <a:ext uri="{FF2B5EF4-FFF2-40B4-BE49-F238E27FC236}">
                  <a16:creationId xmlns:a16="http://schemas.microsoft.com/office/drawing/2014/main" id="{E3BBB21F-DAC0-15E3-C6B4-0A7C0C0A68AD}"/>
                </a:ext>
              </a:extLst>
            </p:cNvPr>
            <p:cNvSpPr txBox="1"/>
            <p:nvPr/>
          </p:nvSpPr>
          <p:spPr>
            <a:xfrm>
              <a:off x="-2914254" y="2086369"/>
              <a:ext cx="9990010" cy="970864"/>
            </a:xfrm>
            <a:prstGeom prst="rect">
              <a:avLst/>
            </a:prstGeom>
            <a:noFill/>
            <a:ln w="38100">
              <a:noFill/>
              <a:prstDash val="dash"/>
            </a:ln>
          </p:spPr>
          <p:txBody>
            <a:bodyPr wrap="square">
              <a:spAutoFit/>
            </a:bodyPr>
            <a:lstStyle/>
            <a:p>
              <a:pPr marL="0" marR="0" algn="just">
                <a:spcBef>
                  <a:spcPts val="0"/>
                </a:spcBef>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Liên kết ion là liên kết giữa ion dương và ion âm.</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pic>
        <p:nvPicPr>
          <p:cNvPr id="18" name="图片 2" descr="C:\Users\Administrator\Desktop\T\亲子阅读\5caf14e7f1bb8.png5caf14e7f1bb8">
            <a:extLst>
              <a:ext uri="{FF2B5EF4-FFF2-40B4-BE49-F238E27FC236}">
                <a16:creationId xmlns:a16="http://schemas.microsoft.com/office/drawing/2014/main" id="{1940CA52-35AF-998F-2074-B9852321E50A}"/>
              </a:ext>
            </a:extLst>
          </p:cNvPr>
          <p:cNvPicPr>
            <a:picLocks noChangeAspect="1"/>
          </p:cNvPicPr>
          <p:nvPr/>
        </p:nvPicPr>
        <p:blipFill>
          <a:blip r:embed="rId4"/>
          <a:srcRect/>
          <a:stretch>
            <a:fillRect/>
          </a:stretch>
        </p:blipFill>
        <p:spPr>
          <a:xfrm>
            <a:off x="8833111" y="3276217"/>
            <a:ext cx="1939132" cy="1772653"/>
          </a:xfrm>
          <a:prstGeom prst="rect">
            <a:avLst/>
          </a:prstGeom>
        </p:spPr>
      </p:pic>
      <p:pic>
        <p:nvPicPr>
          <p:cNvPr id="20" name="Picture 19">
            <a:extLst>
              <a:ext uri="{FF2B5EF4-FFF2-40B4-BE49-F238E27FC236}">
                <a16:creationId xmlns:a16="http://schemas.microsoft.com/office/drawing/2014/main" id="{37574264-A3D4-07B9-664B-205443B72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098" y="422910"/>
            <a:ext cx="3289300" cy="2463800"/>
          </a:xfrm>
          <a:prstGeom prst="rect">
            <a:avLst/>
          </a:prstGeom>
        </p:spPr>
      </p:pic>
      <p:sp>
        <p:nvSpPr>
          <p:cNvPr id="8" name="文本框 24">
            <a:extLst>
              <a:ext uri="{FF2B5EF4-FFF2-40B4-BE49-F238E27FC236}">
                <a16:creationId xmlns:a16="http://schemas.microsoft.com/office/drawing/2014/main" id="{39E3CC53-586E-4022-C8EB-D8C7A000C943}"/>
              </a:ext>
            </a:extLst>
          </p:cNvPr>
          <p:cNvSpPr txBox="1"/>
          <p:nvPr/>
        </p:nvSpPr>
        <p:spPr>
          <a:xfrm>
            <a:off x="1390098" y="3381365"/>
            <a:ext cx="7508729" cy="1569660"/>
          </a:xfrm>
          <a:prstGeom prst="rect">
            <a:avLst/>
          </a:prstGeom>
          <a:noFill/>
          <a:ln w="38100">
            <a:noFill/>
            <a:prstDash val="dash"/>
          </a:ln>
        </p:spPr>
        <p:txBody>
          <a:bodyPr wrap="square">
            <a:spAutoFit/>
          </a:bodyPr>
          <a:lstStyle/>
          <a:p>
            <a:pPr algn="just"/>
            <a:r>
              <a:rPr lang="vi-VN" sz="3200" dirty="0">
                <a:latin typeface="Times New Roman" panose="02020603050405020304" pitchFamily="18" charset="0"/>
                <a:ea typeface="Times New Roman" panose="02020603050405020304" pitchFamily="18" charset="0"/>
              </a:rPr>
              <a:t>- Các ion dương và ion âm đơn nguyên tử có lớp e ngoài cùng giống với nguyên tử của nguyên tố khí hiếm.</a:t>
            </a:r>
            <a:endParaRPr lang="vi-VN" sz="3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611652582"/>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787" t="1436" b="1761"/>
          <a:stretch/>
        </p:blipFill>
        <p:spPr>
          <a:xfrm>
            <a:off x="0" y="0"/>
            <a:ext cx="9593581" cy="6858000"/>
          </a:xfrm>
          <a:prstGeom prst="rect">
            <a:avLst/>
          </a:prstGeom>
        </p:spPr>
      </p:pic>
      <p:grpSp>
        <p:nvGrpSpPr>
          <p:cNvPr id="3" name="组合 2"/>
          <p:cNvGrpSpPr/>
          <p:nvPr/>
        </p:nvGrpSpPr>
        <p:grpSpPr>
          <a:xfrm>
            <a:off x="6304981" y="1834527"/>
            <a:ext cx="4185444" cy="544893"/>
            <a:chOff x="6131318" y="1693482"/>
            <a:chExt cx="4185444" cy="544893"/>
          </a:xfrm>
        </p:grpSpPr>
        <p:sp>
          <p:nvSpPr>
            <p:cNvPr id="8" name="文本框 7"/>
            <p:cNvSpPr txBox="1"/>
            <p:nvPr/>
          </p:nvSpPr>
          <p:spPr>
            <a:xfrm>
              <a:off x="6809070" y="1698723"/>
              <a:ext cx="3507692"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Vỏ</a:t>
              </a:r>
              <a:r>
                <a:rPr lang="en-US" altLang="zh-CN" sz="2800" dirty="0">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nguyên</a:t>
              </a:r>
              <a:r>
                <a:rPr lang="en-US" altLang="zh-CN" sz="2800" dirty="0">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tử</a:t>
              </a:r>
              <a:r>
                <a:rPr lang="en-US" altLang="zh-CN" sz="2800" dirty="0">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khí</a:t>
              </a:r>
              <a:r>
                <a:rPr lang="en-US" altLang="zh-CN" sz="2800" dirty="0">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hiếm</a:t>
              </a:r>
              <a:endParaRPr lang="zh-CN" altLang="en-US" sz="2800" dirty="0">
                <a:solidFill>
                  <a:schemeClr val="accent2"/>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grpSp>
          <p:nvGrpSpPr>
            <p:cNvPr id="5" name="组合 4"/>
            <p:cNvGrpSpPr/>
            <p:nvPr/>
          </p:nvGrpSpPr>
          <p:grpSpPr>
            <a:xfrm>
              <a:off x="6131318" y="1693482"/>
              <a:ext cx="748513" cy="544893"/>
              <a:chOff x="6131318" y="1693482"/>
              <a:chExt cx="748513" cy="544893"/>
            </a:xfrm>
          </p:grpSpPr>
          <p:sp>
            <p:nvSpPr>
              <p:cNvPr id="6" name="椭圆 5"/>
              <p:cNvSpPr/>
              <p:nvPr/>
            </p:nvSpPr>
            <p:spPr>
              <a:xfrm>
                <a:off x="6238875" y="1704975"/>
                <a:ext cx="533400" cy="533400"/>
              </a:xfrm>
              <a:prstGeom prst="ellipse">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7" name="文本框 6"/>
              <p:cNvSpPr txBox="1"/>
              <p:nvPr/>
            </p:nvSpPr>
            <p:spPr>
              <a:xfrm>
                <a:off x="6131318" y="1693482"/>
                <a:ext cx="748513" cy="5448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mn-lt"/>
                  </a:rPr>
                  <a:t>01</a:t>
                </a:r>
              </a:p>
            </p:txBody>
          </p:sp>
        </p:grpSp>
      </p:grpSp>
      <p:grpSp>
        <p:nvGrpSpPr>
          <p:cNvPr id="10" name="组合 9"/>
          <p:cNvGrpSpPr/>
          <p:nvPr/>
        </p:nvGrpSpPr>
        <p:grpSpPr>
          <a:xfrm>
            <a:off x="6286960" y="2792099"/>
            <a:ext cx="2784986" cy="558267"/>
            <a:chOff x="6113297" y="2651054"/>
            <a:chExt cx="2784986" cy="558267"/>
          </a:xfrm>
        </p:grpSpPr>
        <p:sp>
          <p:nvSpPr>
            <p:cNvPr id="15" name="文本框 14"/>
            <p:cNvSpPr txBox="1"/>
            <p:nvPr/>
          </p:nvSpPr>
          <p:spPr>
            <a:xfrm>
              <a:off x="6980770" y="2651054"/>
              <a:ext cx="1917513"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accent4"/>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Liên </a:t>
              </a:r>
              <a:r>
                <a:rPr lang="en-US" altLang="zh-CN" sz="2800" dirty="0" err="1">
                  <a:solidFill>
                    <a:schemeClr val="accent4"/>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kết</a:t>
              </a:r>
              <a:r>
                <a:rPr lang="en-US" altLang="zh-CN" sz="2800" dirty="0">
                  <a:solidFill>
                    <a:schemeClr val="accent4"/>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ion</a:t>
              </a:r>
              <a:endParaRPr lang="zh-CN" altLang="en-US" sz="2800" dirty="0">
                <a:solidFill>
                  <a:schemeClr val="accent4"/>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grpSp>
          <p:nvGrpSpPr>
            <p:cNvPr id="12" name="组合 11"/>
            <p:cNvGrpSpPr/>
            <p:nvPr/>
          </p:nvGrpSpPr>
          <p:grpSpPr>
            <a:xfrm>
              <a:off x="6113297" y="2664428"/>
              <a:ext cx="748512" cy="544893"/>
              <a:chOff x="6113297" y="2664428"/>
              <a:chExt cx="748512" cy="544893"/>
            </a:xfrm>
          </p:grpSpPr>
          <p:sp>
            <p:nvSpPr>
              <p:cNvPr id="13" name="椭圆 12"/>
              <p:cNvSpPr/>
              <p:nvPr/>
            </p:nvSpPr>
            <p:spPr>
              <a:xfrm>
                <a:off x="6238875" y="2670175"/>
                <a:ext cx="533400" cy="533400"/>
              </a:xfrm>
              <a:prstGeom prst="ellipse">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14" name="文本框 13"/>
              <p:cNvSpPr txBox="1"/>
              <p:nvPr/>
            </p:nvSpPr>
            <p:spPr>
              <a:xfrm>
                <a:off x="6113297" y="2664428"/>
                <a:ext cx="748512" cy="5448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mn-lt"/>
                  </a:rPr>
                  <a:t>02</a:t>
                </a:r>
              </a:p>
            </p:txBody>
          </p:sp>
        </p:grpSp>
      </p:grpSp>
      <p:grpSp>
        <p:nvGrpSpPr>
          <p:cNvPr id="17" name="组合 16"/>
          <p:cNvGrpSpPr/>
          <p:nvPr/>
        </p:nvGrpSpPr>
        <p:grpSpPr>
          <a:xfrm>
            <a:off x="6370341" y="3746035"/>
            <a:ext cx="3866988" cy="589472"/>
            <a:chOff x="6196678" y="3604990"/>
            <a:chExt cx="3866988" cy="589472"/>
          </a:xfrm>
        </p:grpSpPr>
        <p:sp>
          <p:nvSpPr>
            <p:cNvPr id="22" name="文本框 21"/>
            <p:cNvSpPr txBox="1"/>
            <p:nvPr/>
          </p:nvSpPr>
          <p:spPr>
            <a:xfrm>
              <a:off x="6891002" y="3671242"/>
              <a:ext cx="3172664"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Liên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kết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cộng</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hóa</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trị</a:t>
              </a:r>
              <a:endParaRPr lang="zh-CN"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grpSp>
          <p:nvGrpSpPr>
            <p:cNvPr id="19" name="组合 18"/>
            <p:cNvGrpSpPr/>
            <p:nvPr/>
          </p:nvGrpSpPr>
          <p:grpSpPr>
            <a:xfrm>
              <a:off x="6196678" y="3604990"/>
              <a:ext cx="612632" cy="563785"/>
              <a:chOff x="6196678" y="3604990"/>
              <a:chExt cx="612632" cy="563785"/>
            </a:xfrm>
          </p:grpSpPr>
          <p:sp>
            <p:nvSpPr>
              <p:cNvPr id="20" name="椭圆 19"/>
              <p:cNvSpPr/>
              <p:nvPr/>
            </p:nvSpPr>
            <p:spPr>
              <a:xfrm>
                <a:off x="6238875" y="3635375"/>
                <a:ext cx="533400" cy="533400"/>
              </a:xfrm>
              <a:prstGeom prst="ellipse">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21" name="文本框 20"/>
              <p:cNvSpPr txBox="1"/>
              <p:nvPr/>
            </p:nvSpPr>
            <p:spPr>
              <a:xfrm>
                <a:off x="6196678" y="3604990"/>
                <a:ext cx="612632" cy="5448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mn-lt"/>
                  </a:rPr>
                  <a:t>03</a:t>
                </a:r>
              </a:p>
            </p:txBody>
          </p:sp>
        </p:grpSp>
      </p:grpSp>
      <p:grpSp>
        <p:nvGrpSpPr>
          <p:cNvPr id="24" name="组合 23"/>
          <p:cNvGrpSpPr/>
          <p:nvPr/>
        </p:nvGrpSpPr>
        <p:grpSpPr>
          <a:xfrm>
            <a:off x="6342805" y="4736129"/>
            <a:ext cx="4658130" cy="544893"/>
            <a:chOff x="6169142" y="4595084"/>
            <a:chExt cx="4658130" cy="544893"/>
          </a:xfrm>
        </p:grpSpPr>
        <p:sp>
          <p:nvSpPr>
            <p:cNvPr id="29" name="文本框 28"/>
            <p:cNvSpPr txBox="1"/>
            <p:nvPr/>
          </p:nvSpPr>
          <p:spPr>
            <a:xfrm>
              <a:off x="6838680" y="4600575"/>
              <a:ext cx="3988592"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Chất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ion,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chất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cộng</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hóa</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trị</a:t>
              </a:r>
              <a:endParaRPr lang="zh-CN" altLang="en-US"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grpSp>
          <p:nvGrpSpPr>
            <p:cNvPr id="26" name="组合 25"/>
            <p:cNvGrpSpPr/>
            <p:nvPr/>
          </p:nvGrpSpPr>
          <p:grpSpPr>
            <a:xfrm>
              <a:off x="6169142" y="4595084"/>
              <a:ext cx="639928" cy="544893"/>
              <a:chOff x="6169142" y="4595084"/>
              <a:chExt cx="639928" cy="544893"/>
            </a:xfrm>
          </p:grpSpPr>
          <p:sp>
            <p:nvSpPr>
              <p:cNvPr id="27" name="椭圆 26"/>
              <p:cNvSpPr/>
              <p:nvPr/>
            </p:nvSpPr>
            <p:spPr>
              <a:xfrm>
                <a:off x="6238875" y="4600575"/>
                <a:ext cx="533400" cy="533400"/>
              </a:xfrm>
              <a:prstGeom prst="ellipse">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28" name="文本框 27"/>
              <p:cNvSpPr txBox="1"/>
              <p:nvPr/>
            </p:nvSpPr>
            <p:spPr>
              <a:xfrm>
                <a:off x="6169142" y="4595084"/>
                <a:ext cx="639928" cy="5448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mn-lt"/>
                  </a:rPr>
                  <a:t>04</a:t>
                </a:r>
              </a:p>
            </p:txBody>
          </p:sp>
        </p:grpSp>
      </p:grpSp>
      <p:sp>
        <p:nvSpPr>
          <p:cNvPr id="32" name="矩形 31">
            <a:extLst>
              <a:ext uri="{FF2B5EF4-FFF2-40B4-BE49-F238E27FC236}">
                <a16:creationId xmlns:a16="http://schemas.microsoft.com/office/drawing/2014/main" id="{CBCE2F27-1948-4AAF-B7D2-B7B4F23C2784}"/>
              </a:ext>
            </a:extLst>
          </p:cNvPr>
          <p:cNvSpPr/>
          <p:nvPr/>
        </p:nvSpPr>
        <p:spPr>
          <a:xfrm>
            <a:off x="3782167" y="722925"/>
            <a:ext cx="7218768" cy="769441"/>
          </a:xfrm>
          <a:prstGeom prst="rect">
            <a:avLst/>
          </a:prstGeom>
        </p:spPr>
        <p:txBody>
          <a:bodyPr wrap="square">
            <a:spAutoFit/>
            <a:scene3d>
              <a:camera prst="orthographicFront"/>
              <a:lightRig rig="threePt" dir="t"/>
            </a:scene3d>
            <a:sp3d contourW="12700"/>
          </a:bodyPr>
          <a:lstStyle/>
          <a:p>
            <a:pPr algn="ctr"/>
            <a:r>
              <a:rPr lang="en-US" altLang="zh-CN" sz="4400" b="1" dirty="0">
                <a:solidFill>
                  <a:srgbClr val="FFC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NỘI DUNG BÀI HỌC</a:t>
            </a:r>
            <a:endParaRPr lang="zh-CN" altLang="en-US" sz="4400" b="1" dirty="0">
              <a:solidFill>
                <a:srgbClr val="FFC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nvGrpSpPr>
          <p:cNvPr id="31" name="组合 2">
            <a:extLst>
              <a:ext uri="{FF2B5EF4-FFF2-40B4-BE49-F238E27FC236}">
                <a16:creationId xmlns:a16="http://schemas.microsoft.com/office/drawing/2014/main" id="{8C04AC97-6E34-AB3B-EFE7-171326B82AB2}"/>
              </a:ext>
            </a:extLst>
          </p:cNvPr>
          <p:cNvGrpSpPr/>
          <p:nvPr/>
        </p:nvGrpSpPr>
        <p:grpSpPr>
          <a:xfrm>
            <a:off x="6382942" y="5561731"/>
            <a:ext cx="5096295" cy="954107"/>
            <a:chOff x="6209279" y="1625586"/>
            <a:chExt cx="5096295" cy="954107"/>
          </a:xfrm>
        </p:grpSpPr>
        <p:sp>
          <p:nvSpPr>
            <p:cNvPr id="33" name="文本框 7">
              <a:extLst>
                <a:ext uri="{FF2B5EF4-FFF2-40B4-BE49-F238E27FC236}">
                  <a16:creationId xmlns:a16="http://schemas.microsoft.com/office/drawing/2014/main" id="{4FBDBA49-2FB8-9DE9-4A55-0E3531CA0FE5}"/>
                </a:ext>
              </a:extLst>
            </p:cNvPr>
            <p:cNvSpPr txBox="1"/>
            <p:nvPr/>
          </p:nvSpPr>
          <p:spPr>
            <a:xfrm>
              <a:off x="6837601" y="1625586"/>
              <a:ext cx="4467973" cy="954107"/>
            </a:xfrm>
            <a:prstGeom prst="rect">
              <a:avLst/>
            </a:prstGeom>
            <a:noFill/>
          </p:spPr>
          <p:txBody>
            <a:bodyPr wrap="square" rtlCol="0">
              <a:spAutoFit/>
              <a:scene3d>
                <a:camera prst="orthographicFront"/>
                <a:lightRig rig="threePt" dir="t"/>
              </a:scene3d>
              <a:sp3d contourW="12700"/>
            </a:bodyPr>
            <a:lstStyle/>
            <a:p>
              <a:pPr algn="ct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Một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số</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tính</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chất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của</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chất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ion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và</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chất</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cộng</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hóa</a:t>
              </a:r>
              <a:r>
                <a:rPr lang="en-US"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2800" dirty="0" err="1">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trị</a:t>
              </a:r>
              <a:endParaRPr lang="zh-CN" altLang="en-US"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grpSp>
          <p:nvGrpSpPr>
            <p:cNvPr id="34" name="组合 4">
              <a:extLst>
                <a:ext uri="{FF2B5EF4-FFF2-40B4-BE49-F238E27FC236}">
                  <a16:creationId xmlns:a16="http://schemas.microsoft.com/office/drawing/2014/main" id="{55E28B8C-0694-41B7-A20F-6635875E3416}"/>
                </a:ext>
              </a:extLst>
            </p:cNvPr>
            <p:cNvGrpSpPr/>
            <p:nvPr/>
          </p:nvGrpSpPr>
          <p:grpSpPr>
            <a:xfrm>
              <a:off x="6209279" y="1636920"/>
              <a:ext cx="562996" cy="601455"/>
              <a:chOff x="6209279" y="1636920"/>
              <a:chExt cx="562996" cy="601455"/>
            </a:xfrm>
          </p:grpSpPr>
          <p:sp>
            <p:nvSpPr>
              <p:cNvPr id="35" name="椭圆 5">
                <a:extLst>
                  <a:ext uri="{FF2B5EF4-FFF2-40B4-BE49-F238E27FC236}">
                    <a16:creationId xmlns:a16="http://schemas.microsoft.com/office/drawing/2014/main" id="{BEEE33BF-6C93-644F-4542-DB581745DF96}"/>
                  </a:ext>
                </a:extLst>
              </p:cNvPr>
              <p:cNvSpPr/>
              <p:nvPr/>
            </p:nvSpPr>
            <p:spPr>
              <a:xfrm>
                <a:off x="6238875" y="1704975"/>
                <a:ext cx="533400" cy="533400"/>
              </a:xfrm>
              <a:prstGeom prst="ellipse">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36" name="文本框 6">
                <a:extLst>
                  <a:ext uri="{FF2B5EF4-FFF2-40B4-BE49-F238E27FC236}">
                    <a16:creationId xmlns:a16="http://schemas.microsoft.com/office/drawing/2014/main" id="{09A3CCB3-354D-C28E-FD6C-EDD4CDD1066A}"/>
                  </a:ext>
                </a:extLst>
              </p:cNvPr>
              <p:cNvSpPr txBox="1"/>
              <p:nvPr/>
            </p:nvSpPr>
            <p:spPr>
              <a:xfrm>
                <a:off x="6209279" y="1636920"/>
                <a:ext cx="556547" cy="5448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mn-lt"/>
                  </a:rPr>
                  <a:t>05</a:t>
                </a:r>
              </a:p>
            </p:txBody>
          </p:sp>
        </p:grpSp>
      </p:grpSp>
    </p:spTree>
    <p:extLst>
      <p:ext uri="{BB962C8B-B14F-4D97-AF65-F5344CB8AC3E}">
        <p14:creationId xmlns:p14="http://schemas.microsoft.com/office/powerpoint/2010/main" val="382081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75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2" decel="10000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1000" fill="hold"/>
                                        <p:tgtEl>
                                          <p:spTgt spid="31"/>
                                        </p:tgtEl>
                                        <p:attrNameLst>
                                          <p:attrName>ppt_x</p:attrName>
                                        </p:attrNameLst>
                                      </p:cBhvr>
                                      <p:tavLst>
                                        <p:tav tm="0">
                                          <p:val>
                                            <p:strVal val="1+#ppt_w/2"/>
                                          </p:val>
                                        </p:tav>
                                        <p:tav tm="100000">
                                          <p:val>
                                            <p:strVal val="#ppt_x"/>
                                          </p:val>
                                        </p:tav>
                                      </p:tavLst>
                                    </p:anim>
                                    <p:anim calcmode="lin" valueType="num">
                                      <p:cBhvr additive="base">
                                        <p:cTn id="3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71679" y="-1680572"/>
            <a:ext cx="15153640" cy="9821545"/>
            <a:chOff x="-921" y="-3378"/>
            <a:chExt cx="23864" cy="15467"/>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4" name="组合 9">
            <a:extLst>
              <a:ext uri="{FF2B5EF4-FFF2-40B4-BE49-F238E27FC236}">
                <a16:creationId xmlns:a16="http://schemas.microsoft.com/office/drawing/2014/main" id="{46F23331-BEF7-F3FC-3CEB-6C73D20C828B}"/>
              </a:ext>
            </a:extLst>
          </p:cNvPr>
          <p:cNvGrpSpPr/>
          <p:nvPr/>
        </p:nvGrpSpPr>
        <p:grpSpPr>
          <a:xfrm>
            <a:off x="1159405" y="557079"/>
            <a:ext cx="9864629" cy="5194074"/>
            <a:chOff x="-222713" y="726320"/>
            <a:chExt cx="7910996" cy="8142426"/>
          </a:xfrm>
        </p:grpSpPr>
        <p:sp>
          <p:nvSpPr>
            <p:cNvPr id="39" name="矩形 6">
              <a:extLst>
                <a:ext uri="{FF2B5EF4-FFF2-40B4-BE49-F238E27FC236}">
                  <a16:creationId xmlns:a16="http://schemas.microsoft.com/office/drawing/2014/main" id="{88F5C850-A184-5D9A-06CB-A8A1DAD95AA3}"/>
                </a:ext>
              </a:extLst>
            </p:cNvPr>
            <p:cNvSpPr/>
            <p:nvPr/>
          </p:nvSpPr>
          <p:spPr>
            <a:xfrm>
              <a:off x="-222713" y="1647925"/>
              <a:ext cx="7750153" cy="7220821"/>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pic>
          <p:nvPicPr>
            <p:cNvPr id="40" name="图片 8">
              <a:extLst>
                <a:ext uri="{FF2B5EF4-FFF2-40B4-BE49-F238E27FC236}">
                  <a16:creationId xmlns:a16="http://schemas.microsoft.com/office/drawing/2014/main" id="{E5996E9D-EB3A-654C-23D1-73DE55072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0777">
              <a:off x="6876042" y="726320"/>
              <a:ext cx="812241" cy="1470894"/>
            </a:xfrm>
            <a:prstGeom prst="rect">
              <a:avLst/>
            </a:prstGeom>
          </p:spPr>
        </p:pic>
      </p:grpSp>
      <p:sp>
        <p:nvSpPr>
          <p:cNvPr id="42" name="TextBox 3">
            <a:extLst>
              <a:ext uri="{FF2B5EF4-FFF2-40B4-BE49-F238E27FC236}">
                <a16:creationId xmlns:a16="http://schemas.microsoft.com/office/drawing/2014/main" id="{BD461804-DBC8-C7BB-DA2D-F798DF6A2A95}"/>
              </a:ext>
            </a:extLst>
          </p:cNvPr>
          <p:cNvSpPr txBox="1">
            <a:spLocks noChangeArrowheads="1"/>
          </p:cNvSpPr>
          <p:nvPr/>
        </p:nvSpPr>
        <p:spPr bwMode="auto">
          <a:xfrm>
            <a:off x="1424506" y="1416327"/>
            <a:ext cx="89846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defRPr/>
            </a:pPr>
            <a:r>
              <a:rPr lang="vi-VN" altLang="zh-CN" sz="32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Calcium chloride có nhiều ứng dụng trong đời sống. Tìm hiểu qua sách báo và internet, em hãy cho biết ứng dụng của chất này. Vẽ sơ đồ cấu tạo liên kết trong phân tử Calcium chloride. </a:t>
            </a:r>
            <a:endParaRPr lang="zh-CN" altLang="en-US" sz="32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
        <p:nvSpPr>
          <p:cNvPr id="43" name="圆角矩形 1">
            <a:extLst>
              <a:ext uri="{FF2B5EF4-FFF2-40B4-BE49-F238E27FC236}">
                <a16:creationId xmlns:a16="http://schemas.microsoft.com/office/drawing/2014/main" id="{DAB4E39E-5E80-B6F0-673A-11914F29B736}"/>
              </a:ext>
            </a:extLst>
          </p:cNvPr>
          <p:cNvSpPr/>
          <p:nvPr/>
        </p:nvSpPr>
        <p:spPr>
          <a:xfrm>
            <a:off x="815060" y="776984"/>
            <a:ext cx="2462005" cy="5923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Times New Roman" panose="02020603050405020304" pitchFamily="18" charset="0"/>
                <a:ea typeface="汉标中黑体" panose="02010601030101010101" charset="-122"/>
                <a:cs typeface="Times New Roman" panose="02020603050405020304" pitchFamily="18" charset="0"/>
              </a:rPr>
              <a:t>MỞ RỘNG</a:t>
            </a:r>
            <a:endParaRPr lang="zh-CN" altLang="en-US" sz="2800" b="1" dirty="0">
              <a:latin typeface="Times New Roman" panose="02020603050405020304" pitchFamily="18" charset="0"/>
              <a:ea typeface="汉标中黑体" panose="02010601030101010101" charset="-122"/>
              <a:cs typeface="Times New Roman" panose="02020603050405020304" pitchFamily="18" charset="0"/>
            </a:endParaRPr>
          </a:p>
        </p:txBody>
      </p:sp>
      <p:pic>
        <p:nvPicPr>
          <p:cNvPr id="2" name="Picture 1">
            <a:extLst>
              <a:ext uri="{FF2B5EF4-FFF2-40B4-BE49-F238E27FC236}">
                <a16:creationId xmlns:a16="http://schemas.microsoft.com/office/drawing/2014/main" id="{2B19B78B-A4F7-D70F-9DDD-0D19D114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844" y="3462756"/>
            <a:ext cx="2582310" cy="2143125"/>
          </a:xfrm>
          <a:prstGeom prst="rect">
            <a:avLst/>
          </a:prstGeom>
        </p:spPr>
      </p:pic>
      <p:grpSp>
        <p:nvGrpSpPr>
          <p:cNvPr id="4" name="Group 3">
            <a:extLst>
              <a:ext uri="{FF2B5EF4-FFF2-40B4-BE49-F238E27FC236}">
                <a16:creationId xmlns:a16="http://schemas.microsoft.com/office/drawing/2014/main" id="{0D549CAE-3A1C-F59B-472C-909E0082DDBE}"/>
              </a:ext>
            </a:extLst>
          </p:cNvPr>
          <p:cNvGrpSpPr/>
          <p:nvPr/>
        </p:nvGrpSpPr>
        <p:grpSpPr>
          <a:xfrm>
            <a:off x="5861410" y="3487600"/>
            <a:ext cx="1987826" cy="1409149"/>
            <a:chOff x="9583337" y="2834842"/>
            <a:chExt cx="2629570" cy="1877937"/>
          </a:xfrm>
        </p:grpSpPr>
        <p:sp>
          <p:nvSpPr>
            <p:cNvPr id="5" name="Speech Bubble: Oval 4">
              <a:extLst>
                <a:ext uri="{FF2B5EF4-FFF2-40B4-BE49-F238E27FC236}">
                  <a16:creationId xmlns:a16="http://schemas.microsoft.com/office/drawing/2014/main" id="{99707449-6CDA-3536-954C-E2FA567DD3C9}"/>
                </a:ext>
              </a:extLst>
            </p:cNvPr>
            <p:cNvSpPr/>
            <p:nvPr/>
          </p:nvSpPr>
          <p:spPr>
            <a:xfrm>
              <a:off x="9583337" y="2924686"/>
              <a:ext cx="2629570" cy="1788093"/>
            </a:xfrm>
            <a:prstGeom prst="wedgeEllipseCallout">
              <a:avLst>
                <a:gd name="adj1" fmla="val -135349"/>
                <a:gd name="adj2" fmla="val 1571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9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2DB2140-80D2-64AA-5BDD-813E52AB0139}"/>
                </a:ext>
              </a:extLst>
            </p:cNvPr>
            <p:cNvGrpSpPr/>
            <p:nvPr/>
          </p:nvGrpSpPr>
          <p:grpSpPr>
            <a:xfrm>
              <a:off x="9874012" y="2834842"/>
              <a:ext cx="2136623" cy="1610183"/>
              <a:chOff x="9887177" y="2660209"/>
              <a:chExt cx="2136623" cy="1610183"/>
            </a:xfrm>
          </p:grpSpPr>
          <p:grpSp>
            <p:nvGrpSpPr>
              <p:cNvPr id="8" name="Group 7">
                <a:extLst>
                  <a:ext uri="{FF2B5EF4-FFF2-40B4-BE49-F238E27FC236}">
                    <a16:creationId xmlns:a16="http://schemas.microsoft.com/office/drawing/2014/main" id="{45B5C369-E1D8-58D0-B4CA-556618AC514F}"/>
                  </a:ext>
                </a:extLst>
              </p:cNvPr>
              <p:cNvGrpSpPr/>
              <p:nvPr/>
            </p:nvGrpSpPr>
            <p:grpSpPr>
              <a:xfrm>
                <a:off x="9887177" y="3481078"/>
                <a:ext cx="2136623" cy="789314"/>
                <a:chOff x="7811946" y="2537274"/>
                <a:chExt cx="1598137" cy="598726"/>
              </a:xfrm>
            </p:grpSpPr>
            <p:sp>
              <p:nvSpPr>
                <p:cNvPr id="10" name="Flowchart: Connector 9">
                  <a:extLst>
                    <a:ext uri="{FF2B5EF4-FFF2-40B4-BE49-F238E27FC236}">
                      <a16:creationId xmlns:a16="http://schemas.microsoft.com/office/drawing/2014/main" id="{9ACBEA6F-5BEA-8088-CB38-F5A7E40F1C14}"/>
                    </a:ext>
                  </a:extLst>
                </p:cNvPr>
                <p:cNvSpPr/>
                <p:nvPr/>
              </p:nvSpPr>
              <p:spPr>
                <a:xfrm>
                  <a:off x="7811946" y="2537274"/>
                  <a:ext cx="602908" cy="589890"/>
                </a:xfrm>
                <a:prstGeom prst="flowChartConnector">
                  <a:avLst/>
                </a:prstGeom>
                <a:solidFill>
                  <a:srgbClr val="FFFF66"/>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1400" dirty="0">
                      <a:solidFill>
                        <a:schemeClr val="tx1"/>
                      </a:solidFill>
                      <a:latin typeface="Times New Roman" panose="02020603050405020304" pitchFamily="18" charset="0"/>
                      <a:cs typeface="Times New Roman" panose="02020603050405020304" pitchFamily="18" charset="0"/>
                    </a:rPr>
                    <a:t>Cl</a:t>
                  </a:r>
                  <a:r>
                    <a:rPr lang="vi-VN" sz="1400" baseline="30000" dirty="0">
                      <a:solidFill>
                        <a:schemeClr val="tx1"/>
                      </a:solidFill>
                      <a:latin typeface="Times New Roman" panose="02020603050405020304" pitchFamily="18" charset="0"/>
                      <a:cs typeface="Times New Roman" panose="02020603050405020304" pitchFamily="18" charset="0"/>
                    </a:rPr>
                    <a:t>-</a:t>
                  </a:r>
                </a:p>
              </p:txBody>
            </p:sp>
            <p:sp>
              <p:nvSpPr>
                <p:cNvPr id="11" name="Flowchart: Connector 10">
                  <a:extLst>
                    <a:ext uri="{FF2B5EF4-FFF2-40B4-BE49-F238E27FC236}">
                      <a16:creationId xmlns:a16="http://schemas.microsoft.com/office/drawing/2014/main" id="{50AAF8B9-ACC7-DB8C-1750-B98B4D6909CD}"/>
                    </a:ext>
                  </a:extLst>
                </p:cNvPr>
                <p:cNvSpPr/>
                <p:nvPr/>
              </p:nvSpPr>
              <p:spPr>
                <a:xfrm>
                  <a:off x="8807175" y="2546110"/>
                  <a:ext cx="602908" cy="589890"/>
                </a:xfrm>
                <a:prstGeom prst="flowChartConnector">
                  <a:avLst/>
                </a:prstGeom>
                <a:solidFill>
                  <a:srgbClr val="FFFF66"/>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1400" dirty="0">
                      <a:solidFill>
                        <a:schemeClr val="tx1"/>
                      </a:solidFill>
                      <a:latin typeface="Times New Roman" panose="02020603050405020304" pitchFamily="18" charset="0"/>
                      <a:cs typeface="Times New Roman" panose="02020603050405020304" pitchFamily="18" charset="0"/>
                    </a:rPr>
                    <a:t>Cl</a:t>
                  </a:r>
                  <a:r>
                    <a:rPr lang="vi-VN" sz="1400" baseline="30000" dirty="0">
                      <a:solidFill>
                        <a:schemeClr val="tx1"/>
                      </a:solidFill>
                      <a:latin typeface="Times New Roman" panose="02020603050405020304" pitchFamily="18" charset="0"/>
                      <a:cs typeface="Times New Roman" panose="02020603050405020304" pitchFamily="18" charset="0"/>
                    </a:rPr>
                    <a:t>-</a:t>
                  </a:r>
                  <a:endParaRPr lang="vi-VN" sz="1400" dirty="0">
                    <a:solidFill>
                      <a:schemeClr val="tx1"/>
                    </a:solidFill>
                    <a:latin typeface="Times New Roman" panose="02020603050405020304" pitchFamily="18" charset="0"/>
                    <a:cs typeface="Times New Roman" panose="02020603050405020304" pitchFamily="18" charset="0"/>
                  </a:endParaRPr>
                </a:p>
              </p:txBody>
            </p:sp>
          </p:grpSp>
          <p:sp>
            <p:nvSpPr>
              <p:cNvPr id="9" name="Flowchart: Connector 8">
                <a:extLst>
                  <a:ext uri="{FF2B5EF4-FFF2-40B4-BE49-F238E27FC236}">
                    <a16:creationId xmlns:a16="http://schemas.microsoft.com/office/drawing/2014/main" id="{2829B454-A819-0ADD-388D-62223641B83C}"/>
                  </a:ext>
                </a:extLst>
              </p:cNvPr>
              <p:cNvSpPr/>
              <p:nvPr/>
            </p:nvSpPr>
            <p:spPr>
              <a:xfrm>
                <a:off x="10296334" y="2660209"/>
                <a:ext cx="1224899" cy="1169492"/>
              </a:xfrm>
              <a:prstGeom prst="flowChartConnector">
                <a:avLst/>
              </a:prstGeom>
              <a:solidFill>
                <a:srgbClr val="FF99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1400" dirty="0">
                    <a:solidFill>
                      <a:schemeClr val="tx1"/>
                    </a:solidFill>
                    <a:latin typeface="Times New Roman" panose="02020603050405020304" pitchFamily="18" charset="0"/>
                    <a:cs typeface="Times New Roman" panose="02020603050405020304" pitchFamily="18" charset="0"/>
                  </a:rPr>
                  <a:t>Ca</a:t>
                </a:r>
                <a:r>
                  <a:rPr lang="vi-VN" sz="1400" baseline="30000" dirty="0">
                    <a:solidFill>
                      <a:schemeClr val="tx1"/>
                    </a:solidFill>
                    <a:latin typeface="Times New Roman" panose="02020603050405020304" pitchFamily="18" charset="0"/>
                    <a:cs typeface="Times New Roman" panose="02020603050405020304" pitchFamily="18" charset="0"/>
                  </a:rPr>
                  <a:t>2+</a:t>
                </a:r>
                <a:endParaRPr lang="vi-VN" sz="1400" dirty="0">
                  <a:solidFill>
                    <a:schemeClr val="tx1"/>
                  </a:solidFill>
                  <a:latin typeface="Times New Roman" panose="02020603050405020304" pitchFamily="18" charset="0"/>
                  <a:cs typeface="Times New Roman" panose="02020603050405020304" pitchFamily="18" charset="0"/>
                </a:endParaRPr>
              </a:p>
            </p:txBody>
          </p:sp>
        </p:grpSp>
      </p:grpSp>
      <p:sp>
        <p:nvSpPr>
          <p:cNvPr id="12" name="TextBox 11">
            <a:extLst>
              <a:ext uri="{FF2B5EF4-FFF2-40B4-BE49-F238E27FC236}">
                <a16:creationId xmlns:a16="http://schemas.microsoft.com/office/drawing/2014/main" id="{71E5DDFB-BD71-064C-EB0C-537294930EE9}"/>
              </a:ext>
            </a:extLst>
          </p:cNvPr>
          <p:cNvSpPr txBox="1"/>
          <p:nvPr/>
        </p:nvSpPr>
        <p:spPr>
          <a:xfrm>
            <a:off x="4751233" y="4796698"/>
            <a:ext cx="4500693" cy="877869"/>
          </a:xfrm>
          <a:prstGeom prst="rect">
            <a:avLst/>
          </a:prstGeom>
          <a:noFill/>
        </p:spPr>
        <p:txBody>
          <a:bodyPr wrap="square">
            <a:spAutoFit/>
          </a:bodyPr>
          <a:lstStyle/>
          <a:p>
            <a:pPr algn="ctr">
              <a:lnSpc>
                <a:spcPct val="135000"/>
              </a:lnSpc>
            </a:pPr>
            <a:r>
              <a:rPr lang="vi-VN" sz="2000" i="1" dirty="0">
                <a:solidFill>
                  <a:srgbClr val="378DED"/>
                </a:solidFill>
                <a:effectLst/>
                <a:latin typeface="Times New Roman" panose="02020603050405020304" pitchFamily="18" charset="0"/>
                <a:ea typeface="Times New Roman" panose="02020603050405020304" pitchFamily="18" charset="0"/>
                <a:cs typeface="Times New Roman" panose="02020603050405020304" pitchFamily="18" charset="0"/>
              </a:rPr>
              <a:t>Bột </a:t>
            </a:r>
            <a:r>
              <a:rPr lang="vi-VN" altLang="zh-CN" sz="2000" i="1" dirty="0">
                <a:solidFill>
                  <a:srgbClr val="378DED"/>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Calcium chloride và h</a:t>
            </a:r>
            <a:r>
              <a:rPr lang="vi-VN" sz="2000" i="1" dirty="0">
                <a:solidFill>
                  <a:srgbClr val="378DED"/>
                </a:solidFill>
                <a:effectLst/>
                <a:latin typeface="Times New Roman" panose="02020603050405020304" pitchFamily="18" charset="0"/>
                <a:ea typeface="Times New Roman" panose="02020603050405020304" pitchFamily="18" charset="0"/>
                <a:cs typeface="Times New Roman" panose="02020603050405020304" pitchFamily="18" charset="0"/>
              </a:rPr>
              <a:t>ình </a:t>
            </a:r>
            <a:r>
              <a:rPr lang="vi-VN" sz="2000" i="1" dirty="0">
                <a:solidFill>
                  <a:srgbClr val="378DED"/>
                </a:solidFill>
                <a:latin typeface="Times New Roman" panose="02020603050405020304" pitchFamily="18" charset="0"/>
                <a:ea typeface="Times New Roman" panose="02020603050405020304" pitchFamily="18" charset="0"/>
                <a:cs typeface="Times New Roman" panose="02020603050405020304" pitchFamily="18" charset="0"/>
              </a:rPr>
              <a:t>mô phỏng phân tử</a:t>
            </a:r>
            <a:r>
              <a:rPr lang="vi-VN" altLang="zh-CN" sz="2000" i="1" dirty="0">
                <a:solidFill>
                  <a:srgbClr val="378DED"/>
                </a:solidFill>
                <a:latin typeface="Times New Roman" panose="02020603050405020304" pitchFamily="18" charset="0"/>
                <a:ea typeface="汉标中黑体" panose="02010601030101010101" charset="-122"/>
                <a:cs typeface="Times New Roman" panose="02020603050405020304" pitchFamily="18" charset="0"/>
                <a:sym typeface="+mn-lt"/>
              </a:rPr>
              <a:t> </a:t>
            </a:r>
            <a:r>
              <a:rPr lang="vi-VN" altLang="zh-CN" sz="2000" i="1" dirty="0">
                <a:solidFill>
                  <a:srgbClr val="378DED"/>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Calcium chloride </a:t>
            </a:r>
            <a:endParaRPr lang="vi-VN" sz="2000" i="1" dirty="0">
              <a:solidFill>
                <a:srgbClr val="378DE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5994458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1291771" y="1959428"/>
            <a:ext cx="10065655" cy="23658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8800" b="1" i="1">
                <a:solidFill>
                  <a:srgbClr val="C00000"/>
                </a:solidFill>
                <a:latin typeface="Times New Roman" panose="02020603050405020304" pitchFamily="18" charset="0"/>
                <a:cs typeface="Times New Roman" panose="02020603050405020304" pitchFamily="18" charset="0"/>
              </a:rPr>
              <a:t>Củng cố - Luyện tập </a:t>
            </a:r>
            <a:endParaRPr lang="en-US" sz="88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624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17715" y="275771"/>
            <a:ext cx="11684000" cy="629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18">
            <a:extLst>
              <a:ext uri="{FF2B5EF4-FFF2-40B4-BE49-F238E27FC236}">
                <a16:creationId xmlns:a16="http://schemas.microsoft.com/office/drawing/2014/main" id="{C741BC74-E8CB-8F0B-A838-1988993FEDDE}"/>
              </a:ext>
            </a:extLst>
          </p:cNvPr>
          <p:cNvGrpSpPr/>
          <p:nvPr/>
        </p:nvGrpSpPr>
        <p:grpSpPr>
          <a:xfrm>
            <a:off x="1472726" y="1505595"/>
            <a:ext cx="9173977" cy="1919776"/>
            <a:chOff x="142379" y="8339651"/>
            <a:chExt cx="2341516" cy="948504"/>
          </a:xfrm>
        </p:grpSpPr>
        <p:sp>
          <p:nvSpPr>
            <p:cNvPr id="5" name="Rectangle: Rounded Corners 283">
              <a:extLst>
                <a:ext uri="{FF2B5EF4-FFF2-40B4-BE49-F238E27FC236}">
                  <a16:creationId xmlns:a16="http://schemas.microsoft.com/office/drawing/2014/main" id="{BD356AD2-59BE-B7A7-AAB2-9011082C0276}"/>
                </a:ext>
              </a:extLst>
            </p:cNvPr>
            <p:cNvSpPr/>
            <p:nvPr/>
          </p:nvSpPr>
          <p:spPr>
            <a:xfrm>
              <a:off x="194199" y="8551513"/>
              <a:ext cx="2289696" cy="559778"/>
            </a:xfrm>
            <a:prstGeom prst="roundRect">
              <a:avLst>
                <a:gd name="adj" fmla="val 8249"/>
              </a:avLst>
            </a:prstGeom>
            <a:noFill/>
            <a:ln w="19050">
              <a:solidFill>
                <a:schemeClr val="accent5">
                  <a:lumMod val="60000"/>
                  <a:lumOff val="40000"/>
                </a:schemeClr>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Times New Roman" panose="02020603050405020304" pitchFamily="18" charset="0"/>
                <a:cs typeface="Times New Roman" panose="02020603050405020304" pitchFamily="18" charset="0"/>
              </a:endParaRPr>
            </a:p>
          </p:txBody>
        </p:sp>
        <p:sp>
          <p:nvSpPr>
            <p:cNvPr id="6" name="TextBox 291">
              <a:extLst>
                <a:ext uri="{FF2B5EF4-FFF2-40B4-BE49-F238E27FC236}">
                  <a16:creationId xmlns:a16="http://schemas.microsoft.com/office/drawing/2014/main" id="{A684BA5F-0E9C-8E9D-6399-7FAA52070D5C}"/>
                </a:ext>
              </a:extLst>
            </p:cNvPr>
            <p:cNvSpPr txBox="1"/>
            <p:nvPr/>
          </p:nvSpPr>
          <p:spPr>
            <a:xfrm>
              <a:off x="285610" y="8603870"/>
              <a:ext cx="2180524" cy="684285"/>
            </a:xfrm>
            <a:prstGeom prst="rect">
              <a:avLst/>
            </a:prstGeom>
            <a:noFill/>
            <a:ln>
              <a:noFill/>
            </a:ln>
          </p:spPr>
          <p:txBody>
            <a:bodyPr wrap="square" rtlCol="0">
              <a:spAutoFit/>
            </a:bodyPr>
            <a:lstStyle/>
            <a:p>
              <a:pPr marL="0" lvl="0" indent="0" algn="just" rtl="0">
                <a:spcBef>
                  <a:spcPts val="0"/>
                </a:spcBef>
                <a:spcAft>
                  <a:spcPts val="1600"/>
                </a:spcAft>
                <a:buNone/>
              </a:pPr>
              <a:r>
                <a:rPr lang="en-GB" sz="2800" dirty="0" err="1">
                  <a:latin typeface="Times New Roman" panose="02020603050405020304" pitchFamily="18" charset="0"/>
                  <a:cs typeface="Times New Roman" panose="02020603050405020304" pitchFamily="18" charset="0"/>
                </a:rPr>
                <a:t>Lớp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vỏ</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ngoài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cùng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của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hiếm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8 electron (</a:t>
              </a:r>
              <a:r>
                <a:rPr lang="en-GB" sz="2800" dirty="0" err="1">
                  <a:latin typeface="Times New Roman" panose="02020603050405020304" pitchFamily="18" charset="0"/>
                  <a:cs typeface="Times New Roman" panose="02020603050405020304" pitchFamily="18" charset="0"/>
                </a:rPr>
                <a:t>riêng</a:t>
              </a:r>
              <a:r>
                <a:rPr lang="en-GB" sz="2800" dirty="0">
                  <a:latin typeface="Times New Roman" panose="02020603050405020304" pitchFamily="18" charset="0"/>
                  <a:cs typeface="Times New Roman" panose="02020603050405020304" pitchFamily="18" charset="0"/>
                </a:rPr>
                <a:t> helium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2 electron), </a:t>
              </a:r>
              <a:r>
                <a:rPr lang="en-GB" sz="2800" dirty="0" err="1">
                  <a:latin typeface="Times New Roman" panose="02020603050405020304" pitchFamily="18" charset="0"/>
                  <a:cs typeface="Times New Roman" panose="02020603050405020304" pitchFamily="18" charset="0"/>
                </a:rPr>
                <a:t>là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lớp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vỏ</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bền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vững</a:t>
              </a:r>
              <a:r>
                <a:rPr lang="en-GB" sz="2800" dirty="0">
                  <a:latin typeface="Times New Roman" panose="02020603050405020304" pitchFamily="18" charset="0"/>
                  <a:cs typeface="Times New Roman" panose="02020603050405020304" pitchFamily="18" charset="0"/>
                </a:rPr>
                <a:t>.</a:t>
              </a:r>
            </a:p>
          </p:txBody>
        </p:sp>
        <p:grpSp>
          <p:nvGrpSpPr>
            <p:cNvPr id="7" name="Group 309">
              <a:extLst>
                <a:ext uri="{FF2B5EF4-FFF2-40B4-BE49-F238E27FC236}">
                  <a16:creationId xmlns:a16="http://schemas.microsoft.com/office/drawing/2014/main" id="{95E74F65-1FCF-40FD-80C5-A0AC5DC4B73B}"/>
                </a:ext>
              </a:extLst>
            </p:cNvPr>
            <p:cNvGrpSpPr/>
            <p:nvPr/>
          </p:nvGrpSpPr>
          <p:grpSpPr>
            <a:xfrm>
              <a:off x="142379" y="8339651"/>
              <a:ext cx="1077992" cy="261442"/>
              <a:chOff x="142379" y="6116770"/>
              <a:chExt cx="1077992" cy="261442"/>
            </a:xfrm>
          </p:grpSpPr>
          <p:sp>
            <p:nvSpPr>
              <p:cNvPr id="8" name="Rectangle: Rounded Corners 315">
                <a:extLst>
                  <a:ext uri="{FF2B5EF4-FFF2-40B4-BE49-F238E27FC236}">
                    <a16:creationId xmlns:a16="http://schemas.microsoft.com/office/drawing/2014/main" id="{0258908E-657B-9F24-ABEE-8BD26D9184B8}"/>
                  </a:ext>
                </a:extLst>
              </p:cNvPr>
              <p:cNvSpPr/>
              <p:nvPr/>
            </p:nvSpPr>
            <p:spPr>
              <a:xfrm>
                <a:off x="142379" y="6116770"/>
                <a:ext cx="1077992" cy="251029"/>
              </a:xfrm>
              <a:prstGeom prst="roundRect">
                <a:avLst>
                  <a:gd name="adj" fmla="val 5902"/>
                </a:avLst>
              </a:prstGeom>
              <a:solidFill>
                <a:schemeClr val="accent3">
                  <a:lumMod val="60000"/>
                  <a:lumOff val="4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Times New Roman" panose="02020603050405020304" pitchFamily="18" charset="0"/>
                  <a:cs typeface="Times New Roman" panose="02020603050405020304" pitchFamily="18" charset="0"/>
                </a:endParaRPr>
              </a:p>
            </p:txBody>
          </p:sp>
          <p:sp>
            <p:nvSpPr>
              <p:cNvPr id="81" name="TextBox 316">
                <a:extLst>
                  <a:ext uri="{FF2B5EF4-FFF2-40B4-BE49-F238E27FC236}">
                    <a16:creationId xmlns:a16="http://schemas.microsoft.com/office/drawing/2014/main" id="{E0E5C333-5B11-86EC-6BCE-149839F5E1B4}"/>
                  </a:ext>
                </a:extLst>
              </p:cNvPr>
              <p:cNvSpPr txBox="1"/>
              <p:nvPr/>
            </p:nvSpPr>
            <p:spPr>
              <a:xfrm>
                <a:off x="166994" y="6119705"/>
                <a:ext cx="1024982" cy="258507"/>
              </a:xfrm>
              <a:prstGeom prst="rect">
                <a:avLst/>
              </a:prstGeom>
              <a:noFill/>
              <a:ln>
                <a:noFill/>
              </a:ln>
            </p:spPr>
            <p:txBody>
              <a:bodyPr wrap="square" rtlCol="0">
                <a:spAutoFit/>
              </a:bodyPr>
              <a:lstStyle/>
              <a:p>
                <a:pPr algn="ctr"/>
                <a:r>
                  <a:rPr lang="en-GB" sz="2800" b="1" dirty="0" err="1">
                    <a:solidFill>
                      <a:srgbClr val="FF0000"/>
                    </a:solidFill>
                    <a:latin typeface="Times New Roman" panose="02020603050405020304" pitchFamily="18" charset="0"/>
                    <a:cs typeface="Times New Roman" panose="02020603050405020304" pitchFamily="18" charset="0"/>
                  </a:rPr>
                  <a:t>Vỏ</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nguyên</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tử</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khí</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hiếm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82" name="Group 44">
            <a:extLst>
              <a:ext uri="{FF2B5EF4-FFF2-40B4-BE49-F238E27FC236}">
                <a16:creationId xmlns:a16="http://schemas.microsoft.com/office/drawing/2014/main" id="{714B6694-FC14-64EE-C52E-A03E9BC976B9}"/>
              </a:ext>
            </a:extLst>
          </p:cNvPr>
          <p:cNvGrpSpPr/>
          <p:nvPr/>
        </p:nvGrpSpPr>
        <p:grpSpPr>
          <a:xfrm>
            <a:off x="4071485" y="685947"/>
            <a:ext cx="3772455" cy="658124"/>
            <a:chOff x="145135" y="884721"/>
            <a:chExt cx="3772455" cy="658124"/>
          </a:xfrm>
        </p:grpSpPr>
        <p:sp>
          <p:nvSpPr>
            <p:cNvPr id="83" name="Rectangle: Rounded Corners 45">
              <a:extLst>
                <a:ext uri="{FF2B5EF4-FFF2-40B4-BE49-F238E27FC236}">
                  <a16:creationId xmlns:a16="http://schemas.microsoft.com/office/drawing/2014/main" id="{4C32E38C-F360-7CD3-C8E9-AAECDB62ACE5}"/>
                </a:ext>
              </a:extLst>
            </p:cNvPr>
            <p:cNvSpPr/>
            <p:nvPr/>
          </p:nvSpPr>
          <p:spPr>
            <a:xfrm>
              <a:off x="145135" y="884721"/>
              <a:ext cx="3772455" cy="588143"/>
            </a:xfrm>
            <a:prstGeom prst="roundRect">
              <a:avLst>
                <a:gd name="adj" fmla="val 50000"/>
              </a:avLst>
            </a:prstGeom>
            <a:solidFill>
              <a:srgbClr val="99FF66"/>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4" name="TextBox 46">
              <a:extLst>
                <a:ext uri="{FF2B5EF4-FFF2-40B4-BE49-F238E27FC236}">
                  <a16:creationId xmlns:a16="http://schemas.microsoft.com/office/drawing/2014/main" id="{D8C980AD-7DEC-3D30-69F4-5E0F688717A2}"/>
                </a:ext>
              </a:extLst>
            </p:cNvPr>
            <p:cNvSpPr txBox="1"/>
            <p:nvPr/>
          </p:nvSpPr>
          <p:spPr>
            <a:xfrm>
              <a:off x="462017" y="896514"/>
              <a:ext cx="3233666"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CỦNG CỐ</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5" name="Group 84">
            <a:extLst>
              <a:ext uri="{FF2B5EF4-FFF2-40B4-BE49-F238E27FC236}">
                <a16:creationId xmlns:a16="http://schemas.microsoft.com/office/drawing/2014/main" id="{18ADE02B-2D3D-79A9-9241-BCFCEF863199}"/>
              </a:ext>
            </a:extLst>
          </p:cNvPr>
          <p:cNvGrpSpPr/>
          <p:nvPr/>
        </p:nvGrpSpPr>
        <p:grpSpPr>
          <a:xfrm>
            <a:off x="4424217" y="3607209"/>
            <a:ext cx="2106035" cy="2018044"/>
            <a:chOff x="4783966" y="3698504"/>
            <a:chExt cx="2106035" cy="2018044"/>
          </a:xfrm>
        </p:grpSpPr>
        <p:grpSp>
          <p:nvGrpSpPr>
            <p:cNvPr id="86" name="Group 85">
              <a:extLst>
                <a:ext uri="{FF2B5EF4-FFF2-40B4-BE49-F238E27FC236}">
                  <a16:creationId xmlns:a16="http://schemas.microsoft.com/office/drawing/2014/main" id="{8F3B21A3-3696-2F69-05F9-6A02D39202CD}"/>
                </a:ext>
              </a:extLst>
            </p:cNvPr>
            <p:cNvGrpSpPr/>
            <p:nvPr/>
          </p:nvGrpSpPr>
          <p:grpSpPr>
            <a:xfrm>
              <a:off x="4783966" y="3698504"/>
              <a:ext cx="2106035" cy="2018044"/>
              <a:chOff x="7095809" y="853104"/>
              <a:chExt cx="2106035" cy="2018044"/>
            </a:xfrm>
          </p:grpSpPr>
          <p:sp>
            <p:nvSpPr>
              <p:cNvPr id="88" name="Flowchart: Connector 87">
                <a:extLst>
                  <a:ext uri="{FF2B5EF4-FFF2-40B4-BE49-F238E27FC236}">
                    <a16:creationId xmlns:a16="http://schemas.microsoft.com/office/drawing/2014/main" id="{946172DD-D092-E435-9C7E-446A41640218}"/>
                  </a:ext>
                </a:extLst>
              </p:cNvPr>
              <p:cNvSpPr/>
              <p:nvPr/>
            </p:nvSpPr>
            <p:spPr>
              <a:xfrm>
                <a:off x="7134505" y="867594"/>
                <a:ext cx="2067339" cy="1974574"/>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DDDD2C6A-DCC9-D795-4F87-7E1D3B57B117}"/>
                  </a:ext>
                </a:extLst>
              </p:cNvPr>
              <p:cNvSpPr/>
              <p:nvPr/>
            </p:nvSpPr>
            <p:spPr>
              <a:xfrm>
                <a:off x="7471825" y="1165980"/>
                <a:ext cx="1392702" cy="1351148"/>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E9155BB-6FED-85A3-EFBC-EB030123874A}"/>
                  </a:ext>
                </a:extLst>
              </p:cNvPr>
              <p:cNvSpPr/>
              <p:nvPr/>
            </p:nvSpPr>
            <p:spPr>
              <a:xfrm>
                <a:off x="8052601" y="1083423"/>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0A1DC9B5-CB91-AFED-ABCA-9405A1CC0FD2}"/>
                  </a:ext>
                </a:extLst>
              </p:cNvPr>
              <p:cNvSpPr/>
              <p:nvPr/>
            </p:nvSpPr>
            <p:spPr>
              <a:xfrm>
                <a:off x="8052600" y="2413828"/>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Flowchart: Connector 91">
                <a:extLst>
                  <a:ext uri="{FF2B5EF4-FFF2-40B4-BE49-F238E27FC236}">
                    <a16:creationId xmlns:a16="http://schemas.microsoft.com/office/drawing/2014/main" id="{FDABA3A3-D4DE-21EB-E712-79593C2F6740}"/>
                  </a:ext>
                </a:extLst>
              </p:cNvPr>
              <p:cNvSpPr/>
              <p:nvPr/>
            </p:nvSpPr>
            <p:spPr>
              <a:xfrm>
                <a:off x="7613282" y="85310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Flowchart: Connector 92">
                <a:extLst>
                  <a:ext uri="{FF2B5EF4-FFF2-40B4-BE49-F238E27FC236}">
                    <a16:creationId xmlns:a16="http://schemas.microsoft.com/office/drawing/2014/main" id="{ED51DC57-0902-7A0F-E7F7-7AB79E8E1FBF}"/>
                  </a:ext>
                </a:extLst>
              </p:cNvPr>
              <p:cNvSpPr/>
              <p:nvPr/>
            </p:nvSpPr>
            <p:spPr>
              <a:xfrm>
                <a:off x="7613281" y="264857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Flowchart: Connector 93">
                <a:extLst>
                  <a:ext uri="{FF2B5EF4-FFF2-40B4-BE49-F238E27FC236}">
                    <a16:creationId xmlns:a16="http://schemas.microsoft.com/office/drawing/2014/main" id="{857E0043-2E65-0137-CB05-32EC2F67DC95}"/>
                  </a:ext>
                </a:extLst>
              </p:cNvPr>
              <p:cNvSpPr/>
              <p:nvPr/>
            </p:nvSpPr>
            <p:spPr>
              <a:xfrm>
                <a:off x="8527305" y="86759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Flowchart: Connector 94">
                <a:extLst>
                  <a:ext uri="{FF2B5EF4-FFF2-40B4-BE49-F238E27FC236}">
                    <a16:creationId xmlns:a16="http://schemas.microsoft.com/office/drawing/2014/main" id="{ACD2CA15-46DE-A28A-F540-FD7182B7D3BC}"/>
                  </a:ext>
                </a:extLst>
              </p:cNvPr>
              <p:cNvSpPr/>
              <p:nvPr/>
            </p:nvSpPr>
            <p:spPr>
              <a:xfrm>
                <a:off x="8527304" y="266306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Flowchart: Connector 95">
                <a:extLst>
                  <a:ext uri="{FF2B5EF4-FFF2-40B4-BE49-F238E27FC236}">
                    <a16:creationId xmlns:a16="http://schemas.microsoft.com/office/drawing/2014/main" id="{2139CB1C-28EB-8930-34C9-6BAC13AF1F58}"/>
                  </a:ext>
                </a:extLst>
              </p:cNvPr>
              <p:cNvSpPr/>
              <p:nvPr/>
            </p:nvSpPr>
            <p:spPr>
              <a:xfrm>
                <a:off x="7095809" y="139831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id="{A224A576-D10E-B74B-9CC3-CA2F40A920CD}"/>
                  </a:ext>
                </a:extLst>
              </p:cNvPr>
              <p:cNvSpPr/>
              <p:nvPr/>
            </p:nvSpPr>
            <p:spPr>
              <a:xfrm>
                <a:off x="8997841" y="1351359"/>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EFB8FA5C-FD77-FD6C-CA90-9CF1703ECC79}"/>
                  </a:ext>
                </a:extLst>
              </p:cNvPr>
              <p:cNvSpPr/>
              <p:nvPr/>
            </p:nvSpPr>
            <p:spPr>
              <a:xfrm>
                <a:off x="7136787" y="2157677"/>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32E9A53F-CB5B-4D3D-FFFE-68021B693EA6}"/>
                  </a:ext>
                </a:extLst>
              </p:cNvPr>
              <p:cNvSpPr/>
              <p:nvPr/>
            </p:nvSpPr>
            <p:spPr>
              <a:xfrm>
                <a:off x="8997840" y="220574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7" name="Flowchart: Connector 86">
              <a:extLst>
                <a:ext uri="{FF2B5EF4-FFF2-40B4-BE49-F238E27FC236}">
                  <a16:creationId xmlns:a16="http://schemas.microsoft.com/office/drawing/2014/main" id="{11AE1689-3CA6-F625-A561-F8228613B68E}"/>
                </a:ext>
              </a:extLst>
            </p:cNvPr>
            <p:cNvSpPr/>
            <p:nvPr/>
          </p:nvSpPr>
          <p:spPr>
            <a:xfrm>
              <a:off x="5493875" y="4362289"/>
              <a:ext cx="710020" cy="6759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ea typeface="字心坊童梦奇缘W" panose="020B0A04020202020204" pitchFamily="34" charset="-122"/>
                  <a:cs typeface="Times New Roman" panose="02020603050405020304" pitchFamily="18" charset="0"/>
                  <a:sym typeface="字心坊童梦奇缘W" panose="020B0A04020202020204" pitchFamily="34" charset="-122"/>
                </a:rPr>
                <a:t>Ne</a:t>
              </a:r>
              <a:endParaRPr lang="en-US" sz="2000" b="1" dirty="0"/>
            </a:p>
          </p:txBody>
        </p:sp>
      </p:grpSp>
      <p:grpSp>
        <p:nvGrpSpPr>
          <p:cNvPr id="100" name="Group 99">
            <a:extLst>
              <a:ext uri="{FF2B5EF4-FFF2-40B4-BE49-F238E27FC236}">
                <a16:creationId xmlns:a16="http://schemas.microsoft.com/office/drawing/2014/main" id="{0DF374D2-B919-2A4E-5611-C1C91788BCC0}"/>
              </a:ext>
            </a:extLst>
          </p:cNvPr>
          <p:cNvGrpSpPr/>
          <p:nvPr/>
        </p:nvGrpSpPr>
        <p:grpSpPr>
          <a:xfrm>
            <a:off x="2013842" y="3937506"/>
            <a:ext cx="1392702" cy="1538493"/>
            <a:chOff x="5159982" y="3928823"/>
            <a:chExt cx="1392702" cy="1538493"/>
          </a:xfrm>
        </p:grpSpPr>
        <p:grpSp>
          <p:nvGrpSpPr>
            <p:cNvPr id="101" name="Group 100">
              <a:extLst>
                <a:ext uri="{FF2B5EF4-FFF2-40B4-BE49-F238E27FC236}">
                  <a16:creationId xmlns:a16="http://schemas.microsoft.com/office/drawing/2014/main" id="{3579AF77-8202-620F-A9F3-AE3E2036EDFA}"/>
                </a:ext>
              </a:extLst>
            </p:cNvPr>
            <p:cNvGrpSpPr/>
            <p:nvPr/>
          </p:nvGrpSpPr>
          <p:grpSpPr>
            <a:xfrm>
              <a:off x="5159982" y="3928823"/>
              <a:ext cx="1392702" cy="1538493"/>
              <a:chOff x="7471825" y="1083423"/>
              <a:chExt cx="1392702" cy="1538493"/>
            </a:xfrm>
          </p:grpSpPr>
          <p:sp>
            <p:nvSpPr>
              <p:cNvPr id="103" name="Flowchart: Connector 102">
                <a:extLst>
                  <a:ext uri="{FF2B5EF4-FFF2-40B4-BE49-F238E27FC236}">
                    <a16:creationId xmlns:a16="http://schemas.microsoft.com/office/drawing/2014/main" id="{4FC5C9D2-BDB0-4EC4-CD90-E8A058F4C573}"/>
                  </a:ext>
                </a:extLst>
              </p:cNvPr>
              <p:cNvSpPr/>
              <p:nvPr/>
            </p:nvSpPr>
            <p:spPr>
              <a:xfrm>
                <a:off x="7471825" y="1165980"/>
                <a:ext cx="1392702" cy="1351148"/>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id="{7E90A110-F404-77DA-613C-594FCCBCBB6C}"/>
                  </a:ext>
                </a:extLst>
              </p:cNvPr>
              <p:cNvSpPr/>
              <p:nvPr/>
            </p:nvSpPr>
            <p:spPr>
              <a:xfrm>
                <a:off x="8052601" y="1083423"/>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Flowchart: Connector 104">
                <a:extLst>
                  <a:ext uri="{FF2B5EF4-FFF2-40B4-BE49-F238E27FC236}">
                    <a16:creationId xmlns:a16="http://schemas.microsoft.com/office/drawing/2014/main" id="{1F674C6F-B5AC-7A49-4044-18DFFA4B1CA9}"/>
                  </a:ext>
                </a:extLst>
              </p:cNvPr>
              <p:cNvSpPr/>
              <p:nvPr/>
            </p:nvSpPr>
            <p:spPr>
              <a:xfrm>
                <a:off x="8052600" y="2413828"/>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2" name="Flowchart: Connector 101">
              <a:extLst>
                <a:ext uri="{FF2B5EF4-FFF2-40B4-BE49-F238E27FC236}">
                  <a16:creationId xmlns:a16="http://schemas.microsoft.com/office/drawing/2014/main" id="{C95428F4-E174-52ED-6D0B-E3410B851C3A}"/>
                </a:ext>
              </a:extLst>
            </p:cNvPr>
            <p:cNvSpPr/>
            <p:nvPr/>
          </p:nvSpPr>
          <p:spPr>
            <a:xfrm>
              <a:off x="5493875" y="4362289"/>
              <a:ext cx="710020" cy="6759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pitchFamily="18" charset="0"/>
                  <a:ea typeface="字心坊童梦奇缘W" panose="020B0A04020202020204" pitchFamily="34" charset="-122"/>
                  <a:cs typeface="Times New Roman" panose="02020603050405020304" pitchFamily="18" charset="0"/>
                  <a:sym typeface="字心坊童梦奇缘W" panose="020B0A04020202020204" pitchFamily="34" charset="-122"/>
                </a:rPr>
                <a:t>He</a:t>
              </a:r>
              <a:endParaRPr lang="en-US" sz="2000" b="1" dirty="0"/>
            </a:p>
          </p:txBody>
        </p:sp>
      </p:grpSp>
      <p:grpSp>
        <p:nvGrpSpPr>
          <p:cNvPr id="130" name="Group 129">
            <a:extLst>
              <a:ext uri="{FF2B5EF4-FFF2-40B4-BE49-F238E27FC236}">
                <a16:creationId xmlns:a16="http://schemas.microsoft.com/office/drawing/2014/main" id="{237BFC8B-2A6B-A605-2A02-A796269BB0A0}"/>
              </a:ext>
            </a:extLst>
          </p:cNvPr>
          <p:cNvGrpSpPr/>
          <p:nvPr/>
        </p:nvGrpSpPr>
        <p:grpSpPr>
          <a:xfrm>
            <a:off x="7836154" y="3233877"/>
            <a:ext cx="2952448" cy="2888237"/>
            <a:chOff x="7741257" y="2942793"/>
            <a:chExt cx="2952448" cy="2888237"/>
          </a:xfrm>
        </p:grpSpPr>
        <p:grpSp>
          <p:nvGrpSpPr>
            <p:cNvPr id="106" name="Group 105">
              <a:extLst>
                <a:ext uri="{FF2B5EF4-FFF2-40B4-BE49-F238E27FC236}">
                  <a16:creationId xmlns:a16="http://schemas.microsoft.com/office/drawing/2014/main" id="{513982FF-B6C8-9530-F7FB-396D2C32ED71}"/>
                </a:ext>
              </a:extLst>
            </p:cNvPr>
            <p:cNvGrpSpPr/>
            <p:nvPr/>
          </p:nvGrpSpPr>
          <p:grpSpPr>
            <a:xfrm>
              <a:off x="8167020" y="3389628"/>
              <a:ext cx="2106035" cy="2018044"/>
              <a:chOff x="4783966" y="3698504"/>
              <a:chExt cx="2106035" cy="2018044"/>
            </a:xfrm>
          </p:grpSpPr>
          <p:grpSp>
            <p:nvGrpSpPr>
              <p:cNvPr id="107" name="Group 106">
                <a:extLst>
                  <a:ext uri="{FF2B5EF4-FFF2-40B4-BE49-F238E27FC236}">
                    <a16:creationId xmlns:a16="http://schemas.microsoft.com/office/drawing/2014/main" id="{CE4B8AC4-4811-5A61-5EBD-8C9FE5050969}"/>
                  </a:ext>
                </a:extLst>
              </p:cNvPr>
              <p:cNvGrpSpPr/>
              <p:nvPr/>
            </p:nvGrpSpPr>
            <p:grpSpPr>
              <a:xfrm>
                <a:off x="4783966" y="3698504"/>
                <a:ext cx="2106035" cy="2018044"/>
                <a:chOff x="7095809" y="853104"/>
                <a:chExt cx="2106035" cy="2018044"/>
              </a:xfrm>
            </p:grpSpPr>
            <p:sp>
              <p:nvSpPr>
                <p:cNvPr id="109" name="Flowchart: Connector 108">
                  <a:extLst>
                    <a:ext uri="{FF2B5EF4-FFF2-40B4-BE49-F238E27FC236}">
                      <a16:creationId xmlns:a16="http://schemas.microsoft.com/office/drawing/2014/main" id="{4329CE10-B534-0274-5211-FE7FEA8F61C7}"/>
                    </a:ext>
                  </a:extLst>
                </p:cNvPr>
                <p:cNvSpPr/>
                <p:nvPr/>
              </p:nvSpPr>
              <p:spPr>
                <a:xfrm>
                  <a:off x="7134505" y="867594"/>
                  <a:ext cx="2067339" cy="1974574"/>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F25218D5-A7C0-4B79-1D02-81C1E7998CD8}"/>
                    </a:ext>
                  </a:extLst>
                </p:cNvPr>
                <p:cNvSpPr/>
                <p:nvPr/>
              </p:nvSpPr>
              <p:spPr>
                <a:xfrm>
                  <a:off x="7471825" y="1165980"/>
                  <a:ext cx="1392702" cy="1351148"/>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AAA2028D-A992-064A-BBC5-834048111BE9}"/>
                    </a:ext>
                  </a:extLst>
                </p:cNvPr>
                <p:cNvSpPr/>
                <p:nvPr/>
              </p:nvSpPr>
              <p:spPr>
                <a:xfrm>
                  <a:off x="8052601" y="1083423"/>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C1DFCF59-E068-5050-BF55-B8255D78502B}"/>
                    </a:ext>
                  </a:extLst>
                </p:cNvPr>
                <p:cNvSpPr/>
                <p:nvPr/>
              </p:nvSpPr>
              <p:spPr>
                <a:xfrm>
                  <a:off x="8052600" y="2413828"/>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Flowchart: Connector 112">
                  <a:extLst>
                    <a:ext uri="{FF2B5EF4-FFF2-40B4-BE49-F238E27FC236}">
                      <a16:creationId xmlns:a16="http://schemas.microsoft.com/office/drawing/2014/main" id="{BA9FD82A-4675-E779-C58F-AE6AA6EB7848}"/>
                    </a:ext>
                  </a:extLst>
                </p:cNvPr>
                <p:cNvSpPr/>
                <p:nvPr/>
              </p:nvSpPr>
              <p:spPr>
                <a:xfrm>
                  <a:off x="7613282" y="85310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Flowchart: Connector 113">
                  <a:extLst>
                    <a:ext uri="{FF2B5EF4-FFF2-40B4-BE49-F238E27FC236}">
                      <a16:creationId xmlns:a16="http://schemas.microsoft.com/office/drawing/2014/main" id="{0B0F4A0B-BB94-1FE2-56EA-80A08BB02050}"/>
                    </a:ext>
                  </a:extLst>
                </p:cNvPr>
                <p:cNvSpPr/>
                <p:nvPr/>
              </p:nvSpPr>
              <p:spPr>
                <a:xfrm>
                  <a:off x="7613281" y="264857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Flowchart: Connector 114">
                  <a:extLst>
                    <a:ext uri="{FF2B5EF4-FFF2-40B4-BE49-F238E27FC236}">
                      <a16:creationId xmlns:a16="http://schemas.microsoft.com/office/drawing/2014/main" id="{8FD743DC-3E10-3687-DA30-89304E314DC1}"/>
                    </a:ext>
                  </a:extLst>
                </p:cNvPr>
                <p:cNvSpPr/>
                <p:nvPr/>
              </p:nvSpPr>
              <p:spPr>
                <a:xfrm>
                  <a:off x="8527305" y="86759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3461AE04-0B3F-2E3D-D661-E07EB3CD33FD}"/>
                    </a:ext>
                  </a:extLst>
                </p:cNvPr>
                <p:cNvSpPr/>
                <p:nvPr/>
              </p:nvSpPr>
              <p:spPr>
                <a:xfrm>
                  <a:off x="8527304" y="266306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3BF1CE8A-07BA-9B24-C02A-698A77888EF5}"/>
                    </a:ext>
                  </a:extLst>
                </p:cNvPr>
                <p:cNvSpPr/>
                <p:nvPr/>
              </p:nvSpPr>
              <p:spPr>
                <a:xfrm>
                  <a:off x="7095809" y="139831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1EA47983-A43D-341A-A4C8-E51BE480FDD5}"/>
                    </a:ext>
                  </a:extLst>
                </p:cNvPr>
                <p:cNvSpPr/>
                <p:nvPr/>
              </p:nvSpPr>
              <p:spPr>
                <a:xfrm>
                  <a:off x="8997841" y="1351359"/>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8AB45AAF-D2E4-25B1-2F0C-FE0889F06393}"/>
                    </a:ext>
                  </a:extLst>
                </p:cNvPr>
                <p:cNvSpPr/>
                <p:nvPr/>
              </p:nvSpPr>
              <p:spPr>
                <a:xfrm>
                  <a:off x="7136787" y="2157677"/>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6DC59CA5-38E2-82CA-1C29-7972478D4CCF}"/>
                    </a:ext>
                  </a:extLst>
                </p:cNvPr>
                <p:cNvSpPr/>
                <p:nvPr/>
              </p:nvSpPr>
              <p:spPr>
                <a:xfrm>
                  <a:off x="8997840" y="2205740"/>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8" name="Flowchart: Connector 107">
                <a:extLst>
                  <a:ext uri="{FF2B5EF4-FFF2-40B4-BE49-F238E27FC236}">
                    <a16:creationId xmlns:a16="http://schemas.microsoft.com/office/drawing/2014/main" id="{513D8417-8887-74C7-4F60-B9AF076BE84E}"/>
                  </a:ext>
                </a:extLst>
              </p:cNvPr>
              <p:cNvSpPr/>
              <p:nvPr/>
            </p:nvSpPr>
            <p:spPr>
              <a:xfrm>
                <a:off x="5493875" y="4362289"/>
                <a:ext cx="710020" cy="6759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err="1">
                    <a:solidFill>
                      <a:schemeClr val="tx1"/>
                    </a:solidFill>
                    <a:latin typeface="Times New Roman" panose="02020603050405020304" pitchFamily="18" charset="0"/>
                    <a:ea typeface="字心坊童梦奇缘W" panose="020B0A04020202020204" pitchFamily="34" charset="-122"/>
                    <a:cs typeface="Times New Roman" panose="02020603050405020304" pitchFamily="18" charset="0"/>
                    <a:sym typeface="字心坊童梦奇缘W" panose="020B0A04020202020204" pitchFamily="34" charset="-122"/>
                  </a:rPr>
                  <a:t>Ar</a:t>
                </a:r>
                <a:endParaRPr lang="en-US" sz="2000" b="1" dirty="0"/>
              </a:p>
            </p:txBody>
          </p:sp>
        </p:grpSp>
        <p:sp>
          <p:nvSpPr>
            <p:cNvPr id="121" name="Flowchart: Connector 120">
              <a:extLst>
                <a:ext uri="{FF2B5EF4-FFF2-40B4-BE49-F238E27FC236}">
                  <a16:creationId xmlns:a16="http://schemas.microsoft.com/office/drawing/2014/main" id="{ADE083A4-A959-57F9-2415-017607762658}"/>
                </a:ext>
              </a:extLst>
            </p:cNvPr>
            <p:cNvSpPr/>
            <p:nvPr/>
          </p:nvSpPr>
          <p:spPr>
            <a:xfrm>
              <a:off x="7828155" y="3027839"/>
              <a:ext cx="2765739" cy="2698403"/>
            </a:xfrm>
            <a:prstGeom prst="flowChartConnector">
              <a:avLst/>
            </a:prstGeom>
            <a:noFill/>
            <a:ln w="28575">
              <a:solidFill>
                <a:srgbClr val="92D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Flowchart: Connector 121">
              <a:extLst>
                <a:ext uri="{FF2B5EF4-FFF2-40B4-BE49-F238E27FC236}">
                  <a16:creationId xmlns:a16="http://schemas.microsoft.com/office/drawing/2014/main" id="{958C9100-080F-A39A-CBB0-5144A6673246}"/>
                </a:ext>
              </a:extLst>
            </p:cNvPr>
            <p:cNvSpPr/>
            <p:nvPr/>
          </p:nvSpPr>
          <p:spPr>
            <a:xfrm>
              <a:off x="8207997" y="3256739"/>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37D52BE6-22D6-2416-10BB-E642A0FEB74D}"/>
                </a:ext>
              </a:extLst>
            </p:cNvPr>
            <p:cNvSpPr/>
            <p:nvPr/>
          </p:nvSpPr>
          <p:spPr>
            <a:xfrm>
              <a:off x="7741257" y="4272996"/>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Flowchart: Connector 123">
              <a:extLst>
                <a:ext uri="{FF2B5EF4-FFF2-40B4-BE49-F238E27FC236}">
                  <a16:creationId xmlns:a16="http://schemas.microsoft.com/office/drawing/2014/main" id="{94634E84-52E7-A2C6-CD7C-B75A16396F47}"/>
                </a:ext>
              </a:extLst>
            </p:cNvPr>
            <p:cNvSpPr/>
            <p:nvPr/>
          </p:nvSpPr>
          <p:spPr>
            <a:xfrm>
              <a:off x="8188426" y="5312489"/>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Flowchart: Connector 124">
              <a:extLst>
                <a:ext uri="{FF2B5EF4-FFF2-40B4-BE49-F238E27FC236}">
                  <a16:creationId xmlns:a16="http://schemas.microsoft.com/office/drawing/2014/main" id="{E62D744B-200C-7AA3-8DD0-BCAB030DAE70}"/>
                </a:ext>
              </a:extLst>
            </p:cNvPr>
            <p:cNvSpPr/>
            <p:nvPr/>
          </p:nvSpPr>
          <p:spPr>
            <a:xfrm>
              <a:off x="9137383" y="5622942"/>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Flowchart: Connector 125">
              <a:extLst>
                <a:ext uri="{FF2B5EF4-FFF2-40B4-BE49-F238E27FC236}">
                  <a16:creationId xmlns:a16="http://schemas.microsoft.com/office/drawing/2014/main" id="{8996A885-7997-94AA-02EC-9E1D2A84D772}"/>
                </a:ext>
              </a:extLst>
            </p:cNvPr>
            <p:cNvSpPr/>
            <p:nvPr/>
          </p:nvSpPr>
          <p:spPr>
            <a:xfrm>
              <a:off x="9123810" y="2942793"/>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Flowchart: Connector 126">
              <a:extLst>
                <a:ext uri="{FF2B5EF4-FFF2-40B4-BE49-F238E27FC236}">
                  <a16:creationId xmlns:a16="http://schemas.microsoft.com/office/drawing/2014/main" id="{39537434-04EC-5EFD-5A32-A22C2268CF77}"/>
                </a:ext>
              </a:extLst>
            </p:cNvPr>
            <p:cNvSpPr/>
            <p:nvPr/>
          </p:nvSpPr>
          <p:spPr>
            <a:xfrm>
              <a:off x="10102227" y="3345242"/>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3D77FD72-31F7-4164-E033-195A3AA03EEE}"/>
                </a:ext>
              </a:extLst>
            </p:cNvPr>
            <p:cNvSpPr/>
            <p:nvPr/>
          </p:nvSpPr>
          <p:spPr>
            <a:xfrm>
              <a:off x="10489702" y="4257031"/>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8D6E2B26-D798-C592-54F0-2B477AE00A4C}"/>
                </a:ext>
              </a:extLst>
            </p:cNvPr>
            <p:cNvSpPr/>
            <p:nvPr/>
          </p:nvSpPr>
          <p:spPr>
            <a:xfrm>
              <a:off x="10025334" y="5296024"/>
              <a:ext cx="204003" cy="208088"/>
            </a:xfrm>
            <a:prstGeom prst="flowChartConnector">
              <a:avLst/>
            </a:prstGeom>
            <a:solidFill>
              <a:srgbClr val="D58BD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6683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arn(inVertical)">
                                      <p:cBhvr>
                                        <p:cTn id="12" dur="500"/>
                                        <p:tgtEl>
                                          <p:spTgt spid="85"/>
                                        </p:tgtEl>
                                      </p:cBhvr>
                                    </p:animEffect>
                                  </p:childTnLst>
                                </p:cTn>
                              </p:par>
                              <p:par>
                                <p:cTn id="13" presetID="16" presetClass="entr" presetSubtype="21"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par>
                                <p:cTn id="16" presetID="16" presetClass="entr" presetSubtype="21" fill="hold"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barn(inVertical)">
                                      <p:cBhvr>
                                        <p:cTn id="1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17715" y="275771"/>
            <a:ext cx="11684000" cy="629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15">
            <a:extLst>
              <a:ext uri="{FF2B5EF4-FFF2-40B4-BE49-F238E27FC236}">
                <a16:creationId xmlns:a16="http://schemas.microsoft.com/office/drawing/2014/main" id="{ED8CCBF9-C231-C0E4-05F0-6CFD662A67E7}"/>
              </a:ext>
            </a:extLst>
          </p:cNvPr>
          <p:cNvSpPr/>
          <p:nvPr/>
        </p:nvSpPr>
        <p:spPr>
          <a:xfrm>
            <a:off x="4724840" y="1650339"/>
            <a:ext cx="2217174" cy="508084"/>
          </a:xfrm>
          <a:prstGeom prst="roundRect">
            <a:avLst>
              <a:gd name="adj" fmla="val 5902"/>
            </a:avLst>
          </a:prstGeom>
          <a:solidFill>
            <a:schemeClr val="accent3">
              <a:lumMod val="60000"/>
              <a:lumOff val="4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 name="TextBox 316">
            <a:extLst>
              <a:ext uri="{FF2B5EF4-FFF2-40B4-BE49-F238E27FC236}">
                <a16:creationId xmlns:a16="http://schemas.microsoft.com/office/drawing/2014/main" id="{81D0DF3E-9FC2-5A51-4CCC-D08AC5E69857}"/>
              </a:ext>
            </a:extLst>
          </p:cNvPr>
          <p:cNvSpPr txBox="1"/>
          <p:nvPr/>
        </p:nvSpPr>
        <p:spPr>
          <a:xfrm>
            <a:off x="4875261" y="1650339"/>
            <a:ext cx="2070271" cy="523220"/>
          </a:xfrm>
          <a:prstGeom prst="rect">
            <a:avLst/>
          </a:prstGeom>
          <a:noFill/>
          <a:ln>
            <a:noFill/>
          </a:ln>
        </p:spPr>
        <p:txBody>
          <a:bodyPr wrap="square" rtlCol="0">
            <a:spAutoFit/>
          </a:bodyPr>
          <a:lstStyle/>
          <a:p>
            <a:pPr algn="ctr"/>
            <a:r>
              <a:rPr lang="en-GB" sz="2800" b="1" dirty="0" err="1">
                <a:solidFill>
                  <a:srgbClr val="FF0000"/>
                </a:solidFill>
                <a:latin typeface="Times New Roman" panose="02020603050405020304" pitchFamily="18" charset="0"/>
                <a:cs typeface="Times New Roman" panose="02020603050405020304" pitchFamily="18" charset="0"/>
              </a:rPr>
              <a:t>Liên</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kết</a:t>
            </a:r>
            <a:r>
              <a:rPr lang="en-GB" sz="2800" b="1" dirty="0">
                <a:solidFill>
                  <a:srgbClr val="FF0000"/>
                </a:solidFill>
                <a:latin typeface="Times New Roman" panose="02020603050405020304" pitchFamily="18" charset="0"/>
                <a:cs typeface="Times New Roman" panose="02020603050405020304" pitchFamily="18" charset="0"/>
              </a:rPr>
              <a:t> ion</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6" name="Nhóm 55">
            <a:extLst>
              <a:ext uri="{FF2B5EF4-FFF2-40B4-BE49-F238E27FC236}">
                <a16:creationId xmlns:a16="http://schemas.microsoft.com/office/drawing/2014/main" id="{9D5DEDE8-ACA4-D02B-5837-966C9EE49272}"/>
              </a:ext>
            </a:extLst>
          </p:cNvPr>
          <p:cNvGrpSpPr/>
          <p:nvPr/>
        </p:nvGrpSpPr>
        <p:grpSpPr>
          <a:xfrm>
            <a:off x="1832594" y="2389082"/>
            <a:ext cx="8130327" cy="969049"/>
            <a:chOff x="4243763" y="389851"/>
            <a:chExt cx="9673876" cy="969049"/>
          </a:xfrm>
          <a:solidFill>
            <a:schemeClr val="accent4">
              <a:lumMod val="60000"/>
              <a:lumOff val="40000"/>
            </a:schemeClr>
          </a:solidFill>
        </p:grpSpPr>
        <p:sp>
          <p:nvSpPr>
            <p:cNvPr id="7" name="Rectangle: Rounded Corners 49">
              <a:extLst>
                <a:ext uri="{FF2B5EF4-FFF2-40B4-BE49-F238E27FC236}">
                  <a16:creationId xmlns:a16="http://schemas.microsoft.com/office/drawing/2014/main" id="{718B5569-880D-D6D3-2FFD-3DC443CD3CF0}"/>
                </a:ext>
              </a:extLst>
            </p:cNvPr>
            <p:cNvSpPr/>
            <p:nvPr/>
          </p:nvSpPr>
          <p:spPr>
            <a:xfrm>
              <a:off x="4266539" y="389851"/>
              <a:ext cx="9651100" cy="576900"/>
            </a:xfrm>
            <a:prstGeom prst="roundRect">
              <a:avLst>
                <a:gd name="adj" fmla="val 50000"/>
              </a:avLst>
            </a:prstGeom>
            <a:solidFill>
              <a:srgbClr val="00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1"/>
                </a:solidFill>
              </a:endParaRPr>
            </a:p>
          </p:txBody>
        </p:sp>
        <p:sp>
          <p:nvSpPr>
            <p:cNvPr id="8" name="TextBox 50">
              <a:extLst>
                <a:ext uri="{FF2B5EF4-FFF2-40B4-BE49-F238E27FC236}">
                  <a16:creationId xmlns:a16="http://schemas.microsoft.com/office/drawing/2014/main" id="{A392302C-0177-DAFE-E1F7-660467F7A791}"/>
                </a:ext>
              </a:extLst>
            </p:cNvPr>
            <p:cNvSpPr txBox="1"/>
            <p:nvPr/>
          </p:nvSpPr>
          <p:spPr>
            <a:xfrm>
              <a:off x="4243763" y="404793"/>
              <a:ext cx="9553329" cy="954107"/>
            </a:xfrm>
            <a:prstGeom prst="rect">
              <a:avLst/>
            </a:prstGeom>
            <a:noFill/>
          </p:spPr>
          <p:txBody>
            <a:bodyPr wrap="square" rtlCol="0">
              <a:spAutoFit/>
            </a:bodyPr>
            <a:lstStyle/>
            <a:p>
              <a:pPr algn="ctr"/>
              <a:r>
                <a:rPr lang="vi-VN" sz="2800" dirty="0" err="1">
                  <a:latin typeface="Times New Roman" panose="02020603050405020304" pitchFamily="18" charset="0"/>
                  <a:cs typeface="Times New Roman" panose="02020603050405020304" pitchFamily="18" charset="0"/>
                </a:rPr>
                <a:t>Sự</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tạo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thành</a:t>
              </a:r>
              <a:r>
                <a:rPr lang="vi-VN" sz="2800" dirty="0">
                  <a:latin typeface="Times New Roman" panose="02020603050405020304" pitchFamily="18" charset="0"/>
                  <a:cs typeface="Times New Roman" panose="02020603050405020304" pitchFamily="18" charset="0"/>
                </a:rPr>
                <a:t> liên </a:t>
              </a:r>
              <a:r>
                <a:rPr lang="vi-VN" sz="2800" dirty="0" err="1">
                  <a:latin typeface="Times New Roman" panose="02020603050405020304" pitchFamily="18" charset="0"/>
                  <a:cs typeface="Times New Roman" panose="02020603050405020304" pitchFamily="18" charset="0"/>
                </a:rPr>
                <a:t>kết</a:t>
              </a:r>
              <a:r>
                <a:rPr lang="vi-VN" sz="2800" dirty="0">
                  <a:latin typeface="Times New Roman" panose="02020603050405020304" pitchFamily="18" charset="0"/>
                  <a:cs typeface="Times New Roman" panose="02020603050405020304" pitchFamily="18" charset="0"/>
                </a:rPr>
                <a:t> trong phân </a:t>
              </a:r>
              <a:r>
                <a:rPr lang="vi-VN" sz="2800" dirty="0" err="1">
                  <a:latin typeface="Times New Roman" panose="02020603050405020304" pitchFamily="18" charset="0"/>
                  <a:cs typeface="Times New Roman" panose="02020603050405020304" pitchFamily="18" charset="0"/>
                </a:rPr>
                <a:t>tử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sodium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chloride</a:t>
              </a:r>
              <a:endParaRPr lang="en-US" altLang="zh-CN" sz="2800" dirty="0">
                <a:latin typeface="Times New Roman" panose="02020603050405020304" pitchFamily="18" charset="0"/>
                <a:cs typeface="Times New Roman" panose="02020603050405020304" pitchFamily="18" charset="0"/>
                <a:sym typeface="+mn-lt"/>
              </a:endParaRPr>
            </a:p>
          </p:txBody>
        </p:sp>
      </p:grpSp>
      <p:grpSp>
        <p:nvGrpSpPr>
          <p:cNvPr id="170" name="Group 44">
            <a:extLst>
              <a:ext uri="{FF2B5EF4-FFF2-40B4-BE49-F238E27FC236}">
                <a16:creationId xmlns:a16="http://schemas.microsoft.com/office/drawing/2014/main" id="{2AD7FE4C-EA9B-D609-8907-87352623929A}"/>
              </a:ext>
            </a:extLst>
          </p:cNvPr>
          <p:cNvGrpSpPr/>
          <p:nvPr/>
        </p:nvGrpSpPr>
        <p:grpSpPr>
          <a:xfrm>
            <a:off x="4071485" y="685947"/>
            <a:ext cx="3772455" cy="658124"/>
            <a:chOff x="145135" y="884721"/>
            <a:chExt cx="3772455" cy="658124"/>
          </a:xfrm>
        </p:grpSpPr>
        <p:sp>
          <p:nvSpPr>
            <p:cNvPr id="171" name="Rectangle: Rounded Corners 45">
              <a:extLst>
                <a:ext uri="{FF2B5EF4-FFF2-40B4-BE49-F238E27FC236}">
                  <a16:creationId xmlns:a16="http://schemas.microsoft.com/office/drawing/2014/main" id="{C1AC1F8C-8FAE-4FBF-0938-CF8E85C1E4C3}"/>
                </a:ext>
              </a:extLst>
            </p:cNvPr>
            <p:cNvSpPr/>
            <p:nvPr/>
          </p:nvSpPr>
          <p:spPr>
            <a:xfrm>
              <a:off x="145135" y="884721"/>
              <a:ext cx="3772455" cy="588143"/>
            </a:xfrm>
            <a:prstGeom prst="roundRect">
              <a:avLst>
                <a:gd name="adj" fmla="val 50000"/>
              </a:avLst>
            </a:prstGeom>
            <a:solidFill>
              <a:srgbClr val="99FF66"/>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2" name="TextBox 46">
              <a:extLst>
                <a:ext uri="{FF2B5EF4-FFF2-40B4-BE49-F238E27FC236}">
                  <a16:creationId xmlns:a16="http://schemas.microsoft.com/office/drawing/2014/main" id="{B55676E8-B170-952B-24C7-4E393DA42953}"/>
                </a:ext>
              </a:extLst>
            </p:cNvPr>
            <p:cNvSpPr txBox="1"/>
            <p:nvPr/>
          </p:nvSpPr>
          <p:spPr>
            <a:xfrm>
              <a:off x="462017" y="896514"/>
              <a:ext cx="3233666"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CỦNG CỐ</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9A553C6-2B4E-6A12-F6A6-85FF33BD1C2B}"/>
              </a:ext>
            </a:extLst>
          </p:cNvPr>
          <p:cNvGrpSpPr/>
          <p:nvPr/>
        </p:nvGrpSpPr>
        <p:grpSpPr>
          <a:xfrm>
            <a:off x="511706" y="3597159"/>
            <a:ext cx="1946713" cy="1933484"/>
            <a:chOff x="546281" y="2083653"/>
            <a:chExt cx="1946713" cy="1933484"/>
          </a:xfrm>
        </p:grpSpPr>
        <p:grpSp>
          <p:nvGrpSpPr>
            <p:cNvPr id="10" name="Group 9">
              <a:extLst>
                <a:ext uri="{FF2B5EF4-FFF2-40B4-BE49-F238E27FC236}">
                  <a16:creationId xmlns:a16="http://schemas.microsoft.com/office/drawing/2014/main" id="{3F381386-10E9-4D85-DC37-FF45FC497744}"/>
                </a:ext>
              </a:extLst>
            </p:cNvPr>
            <p:cNvGrpSpPr/>
            <p:nvPr/>
          </p:nvGrpSpPr>
          <p:grpSpPr>
            <a:xfrm>
              <a:off x="546281" y="2083653"/>
              <a:ext cx="1946713" cy="1933484"/>
              <a:chOff x="7411117" y="1476024"/>
              <a:chExt cx="1946713" cy="1933484"/>
            </a:xfrm>
          </p:grpSpPr>
          <p:grpSp>
            <p:nvGrpSpPr>
              <p:cNvPr id="13" name="Group 12">
                <a:extLst>
                  <a:ext uri="{FF2B5EF4-FFF2-40B4-BE49-F238E27FC236}">
                    <a16:creationId xmlns:a16="http://schemas.microsoft.com/office/drawing/2014/main" id="{A0EB8241-5D5F-6576-8B82-14061547B359}"/>
                  </a:ext>
                </a:extLst>
              </p:cNvPr>
              <p:cNvGrpSpPr/>
              <p:nvPr/>
            </p:nvGrpSpPr>
            <p:grpSpPr>
              <a:xfrm>
                <a:off x="7632316" y="1476024"/>
                <a:ext cx="1511581" cy="1743158"/>
                <a:chOff x="5411388" y="3305589"/>
                <a:chExt cx="1511581" cy="1743158"/>
              </a:xfrm>
            </p:grpSpPr>
            <p:sp>
              <p:nvSpPr>
                <p:cNvPr id="21" name="Flowchart: Connector 20">
                  <a:extLst>
                    <a:ext uri="{FF2B5EF4-FFF2-40B4-BE49-F238E27FC236}">
                      <a16:creationId xmlns:a16="http://schemas.microsoft.com/office/drawing/2014/main" id="{097016BB-1411-6124-1C26-F383C25AB1CE}"/>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22" name="Group 21">
                  <a:extLst>
                    <a:ext uri="{FF2B5EF4-FFF2-40B4-BE49-F238E27FC236}">
                      <a16:creationId xmlns:a16="http://schemas.microsoft.com/office/drawing/2014/main" id="{16EEC239-7240-347A-1C00-CC5B7A9B002A}"/>
                    </a:ext>
                  </a:extLst>
                </p:cNvPr>
                <p:cNvGrpSpPr/>
                <p:nvPr/>
              </p:nvGrpSpPr>
              <p:grpSpPr>
                <a:xfrm>
                  <a:off x="5411388" y="3718379"/>
                  <a:ext cx="1361559" cy="1330368"/>
                  <a:chOff x="3188509" y="2250955"/>
                  <a:chExt cx="1361559" cy="1330368"/>
                </a:xfrm>
              </p:grpSpPr>
              <p:sp>
                <p:nvSpPr>
                  <p:cNvPr id="24" name="Flowchart: Connector 23">
                    <a:extLst>
                      <a:ext uri="{FF2B5EF4-FFF2-40B4-BE49-F238E27FC236}">
                        <a16:creationId xmlns:a16="http://schemas.microsoft.com/office/drawing/2014/main" id="{F02EFDD7-A311-A380-65FA-017BCEB1D54A}"/>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25" name="Flowchart: Connector 24">
                    <a:extLst>
                      <a:ext uri="{FF2B5EF4-FFF2-40B4-BE49-F238E27FC236}">
                        <a16:creationId xmlns:a16="http://schemas.microsoft.com/office/drawing/2014/main" id="{B22C605B-28E8-73E3-1E61-92690F10D44A}"/>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26" name="Flowchart: Connector 25">
                    <a:extLst>
                      <a:ext uri="{FF2B5EF4-FFF2-40B4-BE49-F238E27FC236}">
                        <a16:creationId xmlns:a16="http://schemas.microsoft.com/office/drawing/2014/main" id="{C8D01C0B-A50B-668B-B184-508490379C4F}"/>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7" name="Flowchart: Connector 26">
                    <a:extLst>
                      <a:ext uri="{FF2B5EF4-FFF2-40B4-BE49-F238E27FC236}">
                        <a16:creationId xmlns:a16="http://schemas.microsoft.com/office/drawing/2014/main" id="{5EA62572-DE51-37F1-9FF2-7EEDB4F78D8A}"/>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3" name="Flowchart: Connector 22">
                  <a:extLst>
                    <a:ext uri="{FF2B5EF4-FFF2-40B4-BE49-F238E27FC236}">
                      <a16:creationId xmlns:a16="http://schemas.microsoft.com/office/drawing/2014/main" id="{EB1F4E5F-E678-7B3A-03D8-E3EDFE7E0101}"/>
                    </a:ext>
                  </a:extLst>
                </p:cNvPr>
                <p:cNvSpPr/>
                <p:nvPr/>
              </p:nvSpPr>
              <p:spPr>
                <a:xfrm>
                  <a:off x="6107056" y="330558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4" name="Flowchart: Connector 13">
                <a:extLst>
                  <a:ext uri="{FF2B5EF4-FFF2-40B4-BE49-F238E27FC236}">
                    <a16:creationId xmlns:a16="http://schemas.microsoft.com/office/drawing/2014/main" id="{977E9A8B-8376-0F51-33F5-24B44F4E597B}"/>
                  </a:ext>
                </a:extLst>
              </p:cNvPr>
              <p:cNvSpPr/>
              <p:nvPr/>
            </p:nvSpPr>
            <p:spPr>
              <a:xfrm>
                <a:off x="7411117" y="1547500"/>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15" name="Flowchart: Connector 14">
                <a:extLst>
                  <a:ext uri="{FF2B5EF4-FFF2-40B4-BE49-F238E27FC236}">
                    <a16:creationId xmlns:a16="http://schemas.microsoft.com/office/drawing/2014/main" id="{05CF201F-9102-625F-28AD-CCDABF322D0D}"/>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6" name="Flowchart: Connector 15">
                <a:extLst>
                  <a:ext uri="{FF2B5EF4-FFF2-40B4-BE49-F238E27FC236}">
                    <a16:creationId xmlns:a16="http://schemas.microsoft.com/office/drawing/2014/main" id="{13F4B766-E1C2-5E39-A637-F857807799C2}"/>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 name="Flowchart: Connector 16">
                <a:extLst>
                  <a:ext uri="{FF2B5EF4-FFF2-40B4-BE49-F238E27FC236}">
                    <a16:creationId xmlns:a16="http://schemas.microsoft.com/office/drawing/2014/main" id="{0A0D8655-A2E7-8156-DF52-4B8F6D0C891E}"/>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8" name="Flowchart: Connector 17">
                <a:extLst>
                  <a:ext uri="{FF2B5EF4-FFF2-40B4-BE49-F238E27FC236}">
                    <a16:creationId xmlns:a16="http://schemas.microsoft.com/office/drawing/2014/main" id="{AA353F3A-F0C7-B8F9-1BC1-476E1D7076EB}"/>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 name="Flowchart: Connector 18">
                <a:extLst>
                  <a:ext uri="{FF2B5EF4-FFF2-40B4-BE49-F238E27FC236}">
                    <a16:creationId xmlns:a16="http://schemas.microsoft.com/office/drawing/2014/main" id="{608DAA56-8C53-E030-1BA9-57CD6ED245D3}"/>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 name="Flowchart: Connector 19">
                <a:extLst>
                  <a:ext uri="{FF2B5EF4-FFF2-40B4-BE49-F238E27FC236}">
                    <a16:creationId xmlns:a16="http://schemas.microsoft.com/office/drawing/2014/main" id="{6F27C47C-F7FC-FA9A-1D7A-09F0DDCDDC8E}"/>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1" name="Flowchart: Connector 10">
              <a:extLst>
                <a:ext uri="{FF2B5EF4-FFF2-40B4-BE49-F238E27FC236}">
                  <a16:creationId xmlns:a16="http://schemas.microsoft.com/office/drawing/2014/main" id="{E289FB96-8C86-A64A-9913-A1D87ADD81FE}"/>
                </a:ext>
              </a:extLst>
            </p:cNvPr>
            <p:cNvSpPr/>
            <p:nvPr/>
          </p:nvSpPr>
          <p:spPr>
            <a:xfrm>
              <a:off x="1507977" y="244535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2" name="Flowchart: Connector 11">
              <a:extLst>
                <a:ext uri="{FF2B5EF4-FFF2-40B4-BE49-F238E27FC236}">
                  <a16:creationId xmlns:a16="http://schemas.microsoft.com/office/drawing/2014/main" id="{88FFAA34-84CA-8459-F5FF-3C70DAA864C8}"/>
                </a:ext>
              </a:extLst>
            </p:cNvPr>
            <p:cNvSpPr/>
            <p:nvPr/>
          </p:nvSpPr>
          <p:spPr>
            <a:xfrm>
              <a:off x="1124409" y="37603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8" name="Arrow: Right 27">
            <a:extLst>
              <a:ext uri="{FF2B5EF4-FFF2-40B4-BE49-F238E27FC236}">
                <a16:creationId xmlns:a16="http://schemas.microsoft.com/office/drawing/2014/main" id="{B6EA513C-DAF1-2A3A-AC25-DCC26317D720}"/>
              </a:ext>
            </a:extLst>
          </p:cNvPr>
          <p:cNvSpPr/>
          <p:nvPr/>
        </p:nvSpPr>
        <p:spPr>
          <a:xfrm>
            <a:off x="4911151" y="4438044"/>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latin typeface="Times New Roman" panose="02020603050405020304" pitchFamily="18" charset="0"/>
            </a:endParaRPr>
          </a:p>
        </p:txBody>
      </p:sp>
      <p:sp>
        <p:nvSpPr>
          <p:cNvPr id="29" name="TextBox 28">
            <a:extLst>
              <a:ext uri="{FF2B5EF4-FFF2-40B4-BE49-F238E27FC236}">
                <a16:creationId xmlns:a16="http://schemas.microsoft.com/office/drawing/2014/main" id="{86966152-00CD-94EF-F8C4-72A4F74A0AB8}"/>
              </a:ext>
            </a:extLst>
          </p:cNvPr>
          <p:cNvSpPr txBox="1"/>
          <p:nvPr/>
        </p:nvSpPr>
        <p:spPr>
          <a:xfrm>
            <a:off x="1154195" y="5731764"/>
            <a:ext cx="742726"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Na</a:t>
            </a:r>
          </a:p>
        </p:txBody>
      </p:sp>
      <p:sp>
        <p:nvSpPr>
          <p:cNvPr id="30" name="TextBox 29">
            <a:extLst>
              <a:ext uri="{FF2B5EF4-FFF2-40B4-BE49-F238E27FC236}">
                <a16:creationId xmlns:a16="http://schemas.microsoft.com/office/drawing/2014/main" id="{647E44BC-6123-F709-671A-2BD5869419CB}"/>
              </a:ext>
            </a:extLst>
          </p:cNvPr>
          <p:cNvSpPr txBox="1"/>
          <p:nvPr/>
        </p:nvSpPr>
        <p:spPr>
          <a:xfrm>
            <a:off x="3537382" y="5731764"/>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Cl</a:t>
            </a:r>
          </a:p>
        </p:txBody>
      </p:sp>
      <p:grpSp>
        <p:nvGrpSpPr>
          <p:cNvPr id="31" name="Group 30">
            <a:extLst>
              <a:ext uri="{FF2B5EF4-FFF2-40B4-BE49-F238E27FC236}">
                <a16:creationId xmlns:a16="http://schemas.microsoft.com/office/drawing/2014/main" id="{F33C2FA8-C3F6-6703-2861-C190DBEB8AA8}"/>
              </a:ext>
            </a:extLst>
          </p:cNvPr>
          <p:cNvGrpSpPr/>
          <p:nvPr/>
        </p:nvGrpSpPr>
        <p:grpSpPr>
          <a:xfrm>
            <a:off x="2815348" y="3647636"/>
            <a:ext cx="2019109" cy="2002802"/>
            <a:chOff x="2930086" y="520846"/>
            <a:chExt cx="2019109" cy="2002802"/>
          </a:xfrm>
        </p:grpSpPr>
        <p:grpSp>
          <p:nvGrpSpPr>
            <p:cNvPr id="64" name="Group 63">
              <a:extLst>
                <a:ext uri="{FF2B5EF4-FFF2-40B4-BE49-F238E27FC236}">
                  <a16:creationId xmlns:a16="http://schemas.microsoft.com/office/drawing/2014/main" id="{AED4F203-14D7-FA08-1349-A4CD1EFEAA1A}"/>
                </a:ext>
              </a:extLst>
            </p:cNvPr>
            <p:cNvGrpSpPr/>
            <p:nvPr/>
          </p:nvGrpSpPr>
          <p:grpSpPr>
            <a:xfrm>
              <a:off x="2971891" y="520846"/>
              <a:ext cx="1946713" cy="1933567"/>
              <a:chOff x="7411118" y="1488255"/>
              <a:chExt cx="1946713" cy="1933567"/>
            </a:xfrm>
          </p:grpSpPr>
          <p:sp>
            <p:nvSpPr>
              <p:cNvPr id="73" name="Flowchart: Connector 72">
                <a:extLst>
                  <a:ext uri="{FF2B5EF4-FFF2-40B4-BE49-F238E27FC236}">
                    <a16:creationId xmlns:a16="http://schemas.microsoft.com/office/drawing/2014/main" id="{2FA068A8-251B-C832-8519-19E77AA69606}"/>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74" name="Group 73">
                <a:extLst>
                  <a:ext uri="{FF2B5EF4-FFF2-40B4-BE49-F238E27FC236}">
                    <a16:creationId xmlns:a16="http://schemas.microsoft.com/office/drawing/2014/main" id="{5AF18D4F-CE99-FC9A-EBFA-A85854022577}"/>
                  </a:ext>
                </a:extLst>
              </p:cNvPr>
              <p:cNvGrpSpPr/>
              <p:nvPr/>
            </p:nvGrpSpPr>
            <p:grpSpPr>
              <a:xfrm>
                <a:off x="7632316" y="1488255"/>
                <a:ext cx="1511581" cy="1730927"/>
                <a:chOff x="5411388" y="3317820"/>
                <a:chExt cx="1511581" cy="1730927"/>
              </a:xfrm>
            </p:grpSpPr>
            <p:sp>
              <p:nvSpPr>
                <p:cNvPr id="179" name="Flowchart: Connector 178">
                  <a:extLst>
                    <a:ext uri="{FF2B5EF4-FFF2-40B4-BE49-F238E27FC236}">
                      <a16:creationId xmlns:a16="http://schemas.microsoft.com/office/drawing/2014/main" id="{91163F80-361F-3BC6-8BBD-8D57ECFE757B}"/>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180" name="Group 179">
                  <a:extLst>
                    <a:ext uri="{FF2B5EF4-FFF2-40B4-BE49-F238E27FC236}">
                      <a16:creationId xmlns:a16="http://schemas.microsoft.com/office/drawing/2014/main" id="{0DF1AA56-10B2-B95E-8B8C-D95A9E1BA26D}"/>
                    </a:ext>
                  </a:extLst>
                </p:cNvPr>
                <p:cNvGrpSpPr/>
                <p:nvPr/>
              </p:nvGrpSpPr>
              <p:grpSpPr>
                <a:xfrm>
                  <a:off x="5411388" y="3718379"/>
                  <a:ext cx="1361559" cy="1330368"/>
                  <a:chOff x="3188509" y="2250955"/>
                  <a:chExt cx="1361559" cy="1330368"/>
                </a:xfrm>
              </p:grpSpPr>
              <p:sp>
                <p:nvSpPr>
                  <p:cNvPr id="182" name="Flowchart: Connector 181">
                    <a:extLst>
                      <a:ext uri="{FF2B5EF4-FFF2-40B4-BE49-F238E27FC236}">
                        <a16:creationId xmlns:a16="http://schemas.microsoft.com/office/drawing/2014/main" id="{08B65CBF-0263-5E4A-3D11-2F2AB8B45795}"/>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183" name="Flowchart: Connector 182">
                    <a:extLst>
                      <a:ext uri="{FF2B5EF4-FFF2-40B4-BE49-F238E27FC236}">
                        <a16:creationId xmlns:a16="http://schemas.microsoft.com/office/drawing/2014/main" id="{12E14E97-5EF9-6A6F-E20E-8AF5EAF607F8}"/>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184" name="Flowchart: Connector 183">
                    <a:extLst>
                      <a:ext uri="{FF2B5EF4-FFF2-40B4-BE49-F238E27FC236}">
                        <a16:creationId xmlns:a16="http://schemas.microsoft.com/office/drawing/2014/main" id="{0076CB89-EE35-1678-256A-81E299CFAF73}"/>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85" name="Flowchart: Connector 184">
                    <a:extLst>
                      <a:ext uri="{FF2B5EF4-FFF2-40B4-BE49-F238E27FC236}">
                        <a16:creationId xmlns:a16="http://schemas.microsoft.com/office/drawing/2014/main" id="{748071B2-82E0-3B4A-18FB-17DC6EDC6C95}"/>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81" name="Flowchart: Connector 180">
                  <a:extLst>
                    <a:ext uri="{FF2B5EF4-FFF2-40B4-BE49-F238E27FC236}">
                      <a16:creationId xmlns:a16="http://schemas.microsoft.com/office/drawing/2014/main" id="{A558310F-6735-B864-BB76-AC827ECB363F}"/>
                    </a:ext>
                  </a:extLst>
                </p:cNvPr>
                <p:cNvSpPr/>
                <p:nvPr/>
              </p:nvSpPr>
              <p:spPr>
                <a:xfrm>
                  <a:off x="6231067" y="331782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73" name="Flowchart: Connector 172">
                <a:extLst>
                  <a:ext uri="{FF2B5EF4-FFF2-40B4-BE49-F238E27FC236}">
                    <a16:creationId xmlns:a16="http://schemas.microsoft.com/office/drawing/2014/main" id="{0D82B4E4-9AB2-DC12-2D01-0A37B3B709A2}"/>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4" name="Flowchart: Connector 173">
                <a:extLst>
                  <a:ext uri="{FF2B5EF4-FFF2-40B4-BE49-F238E27FC236}">
                    <a16:creationId xmlns:a16="http://schemas.microsoft.com/office/drawing/2014/main" id="{55F267C7-B61C-F3F2-5092-A3E6547A30E3}"/>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5" name="Flowchart: Connector 174">
                <a:extLst>
                  <a:ext uri="{FF2B5EF4-FFF2-40B4-BE49-F238E27FC236}">
                    <a16:creationId xmlns:a16="http://schemas.microsoft.com/office/drawing/2014/main" id="{FDBEC182-823C-1905-62F6-E7A4B331084D}"/>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6" name="Flowchart: Connector 175">
                <a:extLst>
                  <a:ext uri="{FF2B5EF4-FFF2-40B4-BE49-F238E27FC236}">
                    <a16:creationId xmlns:a16="http://schemas.microsoft.com/office/drawing/2014/main" id="{B053B272-46CF-2763-B6EC-9663F5922F48}"/>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7" name="Flowchart: Connector 176">
                <a:extLst>
                  <a:ext uri="{FF2B5EF4-FFF2-40B4-BE49-F238E27FC236}">
                    <a16:creationId xmlns:a16="http://schemas.microsoft.com/office/drawing/2014/main" id="{D7C1D336-AE4D-338B-20B0-94B4C0BA8C27}"/>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78" name="Flowchart: Connector 177">
                <a:extLst>
                  <a:ext uri="{FF2B5EF4-FFF2-40B4-BE49-F238E27FC236}">
                    <a16:creationId xmlns:a16="http://schemas.microsoft.com/office/drawing/2014/main" id="{10A3143F-03E5-08E7-3911-FA52BCB3077F}"/>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65" name="Flowchart: Connector 64">
              <a:extLst>
                <a:ext uri="{FF2B5EF4-FFF2-40B4-BE49-F238E27FC236}">
                  <a16:creationId xmlns:a16="http://schemas.microsoft.com/office/drawing/2014/main" id="{994C2161-25AC-F780-5A7B-6B256CC23CEF}"/>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6" name="Flowchart: Connector 65">
              <a:extLst>
                <a:ext uri="{FF2B5EF4-FFF2-40B4-BE49-F238E27FC236}">
                  <a16:creationId xmlns:a16="http://schemas.microsoft.com/office/drawing/2014/main" id="{B45ADF51-C711-E711-DB97-AD888712FBE2}"/>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7" name="Flowchart: Connector 66">
              <a:extLst>
                <a:ext uri="{FF2B5EF4-FFF2-40B4-BE49-F238E27FC236}">
                  <a16:creationId xmlns:a16="http://schemas.microsoft.com/office/drawing/2014/main" id="{8FF1C158-A979-D260-A301-05CC33C88F58}"/>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8" name="Flowchart: Connector 67">
              <a:extLst>
                <a:ext uri="{FF2B5EF4-FFF2-40B4-BE49-F238E27FC236}">
                  <a16:creationId xmlns:a16="http://schemas.microsoft.com/office/drawing/2014/main" id="{EDD31020-8F8D-2D4C-BA11-22824C45A131}"/>
                </a:ext>
              </a:extLst>
            </p:cNvPr>
            <p:cNvSpPr/>
            <p:nvPr/>
          </p:nvSpPr>
          <p:spPr>
            <a:xfrm>
              <a:off x="2930086" y="122757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69" name="Flowchart: Connector 68">
              <a:extLst>
                <a:ext uri="{FF2B5EF4-FFF2-40B4-BE49-F238E27FC236}">
                  <a16:creationId xmlns:a16="http://schemas.microsoft.com/office/drawing/2014/main" id="{CF1AECEC-79B4-A9B0-683E-A1D475606A57}"/>
                </a:ext>
              </a:extLst>
            </p:cNvPr>
            <p:cNvSpPr/>
            <p:nvPr/>
          </p:nvSpPr>
          <p:spPr>
            <a:xfrm>
              <a:off x="3088571" y="205276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0" name="Flowchart: Connector 69">
              <a:extLst>
                <a:ext uri="{FF2B5EF4-FFF2-40B4-BE49-F238E27FC236}">
                  <a16:creationId xmlns:a16="http://schemas.microsoft.com/office/drawing/2014/main" id="{1C4F663E-26A2-ADDA-87F3-CAC4BD930BD3}"/>
                </a:ext>
              </a:extLst>
            </p:cNvPr>
            <p:cNvSpPr/>
            <p:nvPr/>
          </p:nvSpPr>
          <p:spPr>
            <a:xfrm>
              <a:off x="3699555" y="23851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1" name="Flowchart: Connector 70">
              <a:extLst>
                <a:ext uri="{FF2B5EF4-FFF2-40B4-BE49-F238E27FC236}">
                  <a16:creationId xmlns:a16="http://schemas.microsoft.com/office/drawing/2014/main" id="{DEA3CFA7-58E8-4EAD-DA33-7B359C1D3B00}"/>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72" name="Flowchart: Connector 71">
              <a:extLst>
                <a:ext uri="{FF2B5EF4-FFF2-40B4-BE49-F238E27FC236}">
                  <a16:creationId xmlns:a16="http://schemas.microsoft.com/office/drawing/2014/main" id="{71A4C310-5617-2FCF-616F-41F3B5A1436F}"/>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nvGrpSpPr>
          <p:cNvPr id="186" name="Group 185">
            <a:extLst>
              <a:ext uri="{FF2B5EF4-FFF2-40B4-BE49-F238E27FC236}">
                <a16:creationId xmlns:a16="http://schemas.microsoft.com/office/drawing/2014/main" id="{D09A2CFE-D15A-FA72-CA1B-1AC4E3AD4A77}"/>
              </a:ext>
            </a:extLst>
          </p:cNvPr>
          <p:cNvGrpSpPr/>
          <p:nvPr/>
        </p:nvGrpSpPr>
        <p:grpSpPr>
          <a:xfrm>
            <a:off x="8865561" y="3589669"/>
            <a:ext cx="2657548" cy="2002802"/>
            <a:chOff x="5762555" y="3201622"/>
            <a:chExt cx="2657548" cy="2002802"/>
          </a:xfrm>
        </p:grpSpPr>
        <p:grpSp>
          <p:nvGrpSpPr>
            <p:cNvPr id="187" name="Group 186">
              <a:extLst>
                <a:ext uri="{FF2B5EF4-FFF2-40B4-BE49-F238E27FC236}">
                  <a16:creationId xmlns:a16="http://schemas.microsoft.com/office/drawing/2014/main" id="{D9CD2363-E75F-BF2C-F32B-62E95C46B843}"/>
                </a:ext>
              </a:extLst>
            </p:cNvPr>
            <p:cNvGrpSpPr/>
            <p:nvPr/>
          </p:nvGrpSpPr>
          <p:grpSpPr>
            <a:xfrm>
              <a:off x="5906420" y="3201622"/>
              <a:ext cx="2019109" cy="2002802"/>
              <a:chOff x="5906420" y="3201622"/>
              <a:chExt cx="2019109" cy="2002802"/>
            </a:xfrm>
          </p:grpSpPr>
          <p:grpSp>
            <p:nvGrpSpPr>
              <p:cNvPr id="191" name="Group 190">
                <a:extLst>
                  <a:ext uri="{FF2B5EF4-FFF2-40B4-BE49-F238E27FC236}">
                    <a16:creationId xmlns:a16="http://schemas.microsoft.com/office/drawing/2014/main" id="{A639F719-03F5-91DE-F2A1-919540F25858}"/>
                  </a:ext>
                </a:extLst>
              </p:cNvPr>
              <p:cNvGrpSpPr/>
              <p:nvPr/>
            </p:nvGrpSpPr>
            <p:grpSpPr>
              <a:xfrm>
                <a:off x="5906420" y="3201622"/>
                <a:ext cx="2019109" cy="2002802"/>
                <a:chOff x="2930086" y="520846"/>
                <a:chExt cx="2019109" cy="2002802"/>
              </a:xfrm>
            </p:grpSpPr>
            <p:grpSp>
              <p:nvGrpSpPr>
                <p:cNvPr id="193" name="Group 192">
                  <a:extLst>
                    <a:ext uri="{FF2B5EF4-FFF2-40B4-BE49-F238E27FC236}">
                      <a16:creationId xmlns:a16="http://schemas.microsoft.com/office/drawing/2014/main" id="{FF7D0AD4-712C-CE4D-5C46-79EA3D7BE3F8}"/>
                    </a:ext>
                  </a:extLst>
                </p:cNvPr>
                <p:cNvGrpSpPr/>
                <p:nvPr/>
              </p:nvGrpSpPr>
              <p:grpSpPr>
                <a:xfrm>
                  <a:off x="2971891" y="520846"/>
                  <a:ext cx="1946713" cy="1933567"/>
                  <a:chOff x="7411118" y="1488255"/>
                  <a:chExt cx="1946713" cy="1933567"/>
                </a:xfrm>
              </p:grpSpPr>
              <p:sp>
                <p:nvSpPr>
                  <p:cNvPr id="202" name="Flowchart: Connector 201">
                    <a:extLst>
                      <a:ext uri="{FF2B5EF4-FFF2-40B4-BE49-F238E27FC236}">
                        <a16:creationId xmlns:a16="http://schemas.microsoft.com/office/drawing/2014/main" id="{F9E357C6-AB1D-0325-D5C0-A5570850E810}"/>
                      </a:ext>
                    </a:extLst>
                  </p:cNvPr>
                  <p:cNvSpPr/>
                  <p:nvPr/>
                </p:nvSpPr>
                <p:spPr>
                  <a:xfrm>
                    <a:off x="7411118" y="1559814"/>
                    <a:ext cx="1946713" cy="1862008"/>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203" name="Group 202">
                    <a:extLst>
                      <a:ext uri="{FF2B5EF4-FFF2-40B4-BE49-F238E27FC236}">
                        <a16:creationId xmlns:a16="http://schemas.microsoft.com/office/drawing/2014/main" id="{68E40ED6-1D1B-A34D-1F72-E420101AE616}"/>
                      </a:ext>
                    </a:extLst>
                  </p:cNvPr>
                  <p:cNvGrpSpPr/>
                  <p:nvPr/>
                </p:nvGrpSpPr>
                <p:grpSpPr>
                  <a:xfrm>
                    <a:off x="7632316" y="1488255"/>
                    <a:ext cx="1511581" cy="1730927"/>
                    <a:chOff x="5411388" y="3317820"/>
                    <a:chExt cx="1511581" cy="1730927"/>
                  </a:xfrm>
                </p:grpSpPr>
                <p:sp>
                  <p:nvSpPr>
                    <p:cNvPr id="210" name="Flowchart: Connector 209">
                      <a:extLst>
                        <a:ext uri="{FF2B5EF4-FFF2-40B4-BE49-F238E27FC236}">
                          <a16:creationId xmlns:a16="http://schemas.microsoft.com/office/drawing/2014/main" id="{DD2159A0-C8D2-9429-321E-3FE239013E9F}"/>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211" name="Group 210">
                      <a:extLst>
                        <a:ext uri="{FF2B5EF4-FFF2-40B4-BE49-F238E27FC236}">
                          <a16:creationId xmlns:a16="http://schemas.microsoft.com/office/drawing/2014/main" id="{61E7306E-AC58-1AEC-83BC-CB3107D76506}"/>
                        </a:ext>
                      </a:extLst>
                    </p:cNvPr>
                    <p:cNvGrpSpPr/>
                    <p:nvPr/>
                  </p:nvGrpSpPr>
                  <p:grpSpPr>
                    <a:xfrm>
                      <a:off x="5411388" y="3718379"/>
                      <a:ext cx="1361559" cy="1330368"/>
                      <a:chOff x="3188509" y="2250955"/>
                      <a:chExt cx="1361559" cy="1330368"/>
                    </a:xfrm>
                  </p:grpSpPr>
                  <p:sp>
                    <p:nvSpPr>
                      <p:cNvPr id="213" name="Flowchart: Connector 212">
                        <a:extLst>
                          <a:ext uri="{FF2B5EF4-FFF2-40B4-BE49-F238E27FC236}">
                            <a16:creationId xmlns:a16="http://schemas.microsoft.com/office/drawing/2014/main" id="{CD02BAD4-3332-6F9A-9A01-9A1A8BA009B5}"/>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214" name="Flowchart: Connector 213">
                        <a:extLst>
                          <a:ext uri="{FF2B5EF4-FFF2-40B4-BE49-F238E27FC236}">
                            <a16:creationId xmlns:a16="http://schemas.microsoft.com/office/drawing/2014/main" id="{168DAA4D-E5EB-7AD9-E866-8D9F9C22D3F7}"/>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+ 17</a:t>
                        </a:r>
                      </a:p>
                    </p:txBody>
                  </p:sp>
                  <p:sp>
                    <p:nvSpPr>
                      <p:cNvPr id="215" name="Flowchart: Connector 214">
                        <a:extLst>
                          <a:ext uri="{FF2B5EF4-FFF2-40B4-BE49-F238E27FC236}">
                            <a16:creationId xmlns:a16="http://schemas.microsoft.com/office/drawing/2014/main" id="{443CB048-634E-7B79-620F-FF7F259CA74F}"/>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16" name="Flowchart: Connector 215">
                        <a:extLst>
                          <a:ext uri="{FF2B5EF4-FFF2-40B4-BE49-F238E27FC236}">
                            <a16:creationId xmlns:a16="http://schemas.microsoft.com/office/drawing/2014/main" id="{B8312BF6-9578-1E7F-E0C2-54540D1F735B}"/>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12" name="Flowchart: Connector 211">
                      <a:extLst>
                        <a:ext uri="{FF2B5EF4-FFF2-40B4-BE49-F238E27FC236}">
                          <a16:creationId xmlns:a16="http://schemas.microsoft.com/office/drawing/2014/main" id="{522903CA-4EBD-856D-EE24-899434EA3472}"/>
                        </a:ext>
                      </a:extLst>
                    </p:cNvPr>
                    <p:cNvSpPr/>
                    <p:nvPr/>
                  </p:nvSpPr>
                  <p:spPr>
                    <a:xfrm>
                      <a:off x="6231067" y="331782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04" name="Flowchart: Connector 203">
                    <a:extLst>
                      <a:ext uri="{FF2B5EF4-FFF2-40B4-BE49-F238E27FC236}">
                        <a16:creationId xmlns:a16="http://schemas.microsoft.com/office/drawing/2014/main" id="{147FEF8A-FFD8-8AA1-8BCD-642CDF9D0A8B}"/>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5" name="Flowchart: Connector 204">
                    <a:extLst>
                      <a:ext uri="{FF2B5EF4-FFF2-40B4-BE49-F238E27FC236}">
                        <a16:creationId xmlns:a16="http://schemas.microsoft.com/office/drawing/2014/main" id="{39711F61-078D-48F3-4A41-BBC82A84B054}"/>
                      </a:ext>
                    </a:extLst>
                  </p:cNvPr>
                  <p:cNvSpPr/>
                  <p:nvPr/>
                </p:nvSpPr>
                <p:spPr>
                  <a:xfrm>
                    <a:off x="7978366" y="174818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6" name="Flowchart: Connector 205">
                    <a:extLst>
                      <a:ext uri="{FF2B5EF4-FFF2-40B4-BE49-F238E27FC236}">
                        <a16:creationId xmlns:a16="http://schemas.microsoft.com/office/drawing/2014/main" id="{510AAB14-7F68-963C-41D0-946AC7F0402A}"/>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7" name="Flowchart: Connector 206">
                    <a:extLst>
                      <a:ext uri="{FF2B5EF4-FFF2-40B4-BE49-F238E27FC236}">
                        <a16:creationId xmlns:a16="http://schemas.microsoft.com/office/drawing/2014/main" id="{5F23EC5F-30A3-2C3C-798F-C8D93AAB1701}"/>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8" name="Flowchart: Connector 207">
                    <a:extLst>
                      <a:ext uri="{FF2B5EF4-FFF2-40B4-BE49-F238E27FC236}">
                        <a16:creationId xmlns:a16="http://schemas.microsoft.com/office/drawing/2014/main" id="{35A4EBF7-6762-82DE-416B-3F5B859C2F5D}"/>
                      </a:ext>
                    </a:extLst>
                  </p:cNvPr>
                  <p:cNvSpPr/>
                  <p:nvPr/>
                </p:nvSpPr>
                <p:spPr>
                  <a:xfrm>
                    <a:off x="8734158" y="176731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9" name="Flowchart: Connector 208">
                    <a:extLst>
                      <a:ext uri="{FF2B5EF4-FFF2-40B4-BE49-F238E27FC236}">
                        <a16:creationId xmlns:a16="http://schemas.microsoft.com/office/drawing/2014/main" id="{F0D2B867-EA2D-E430-D0D5-0C7459C787BC}"/>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94" name="Flowchart: Connector 193">
                  <a:extLst>
                    <a:ext uri="{FF2B5EF4-FFF2-40B4-BE49-F238E27FC236}">
                      <a16:creationId xmlns:a16="http://schemas.microsoft.com/office/drawing/2014/main" id="{8D323C37-3BB9-5CE5-48B7-EAB6FBE5C31D}"/>
                    </a:ext>
                  </a:extLst>
                </p:cNvPr>
                <p:cNvSpPr/>
                <p:nvPr/>
              </p:nvSpPr>
              <p:spPr>
                <a:xfrm>
                  <a:off x="394524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5" name="Flowchart: Connector 194">
                  <a:extLst>
                    <a:ext uri="{FF2B5EF4-FFF2-40B4-BE49-F238E27FC236}">
                      <a16:creationId xmlns:a16="http://schemas.microsoft.com/office/drawing/2014/main" id="{74617706-0F27-B606-0921-C784528EE69F}"/>
                    </a:ext>
                  </a:extLst>
                </p:cNvPr>
                <p:cNvSpPr/>
                <p:nvPr/>
              </p:nvSpPr>
              <p:spPr>
                <a:xfrm>
                  <a:off x="3561680" y="213409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6" name="Flowchart: Connector 195">
                  <a:extLst>
                    <a:ext uri="{FF2B5EF4-FFF2-40B4-BE49-F238E27FC236}">
                      <a16:creationId xmlns:a16="http://schemas.microsoft.com/office/drawing/2014/main" id="{DB63049D-EEEA-89C9-E47F-614EB263C767}"/>
                    </a:ext>
                  </a:extLst>
                </p:cNvPr>
                <p:cNvSpPr/>
                <p:nvPr/>
              </p:nvSpPr>
              <p:spPr>
                <a:xfrm>
                  <a:off x="4584308" y="819071"/>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7" name="Flowchart: Connector 196">
                  <a:extLst>
                    <a:ext uri="{FF2B5EF4-FFF2-40B4-BE49-F238E27FC236}">
                      <a16:creationId xmlns:a16="http://schemas.microsoft.com/office/drawing/2014/main" id="{806602ED-23E2-9431-D2A3-A684A13584C9}"/>
                    </a:ext>
                  </a:extLst>
                </p:cNvPr>
                <p:cNvSpPr/>
                <p:nvPr/>
              </p:nvSpPr>
              <p:spPr>
                <a:xfrm>
                  <a:off x="2930086" y="122757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8" name="Flowchart: Connector 197">
                  <a:extLst>
                    <a:ext uri="{FF2B5EF4-FFF2-40B4-BE49-F238E27FC236}">
                      <a16:creationId xmlns:a16="http://schemas.microsoft.com/office/drawing/2014/main" id="{DE1F5580-D959-3177-1E32-A65C165D80D2}"/>
                    </a:ext>
                  </a:extLst>
                </p:cNvPr>
                <p:cNvSpPr/>
                <p:nvPr/>
              </p:nvSpPr>
              <p:spPr>
                <a:xfrm>
                  <a:off x="3088571" y="205276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199" name="Flowchart: Connector 198">
                  <a:extLst>
                    <a:ext uri="{FF2B5EF4-FFF2-40B4-BE49-F238E27FC236}">
                      <a16:creationId xmlns:a16="http://schemas.microsoft.com/office/drawing/2014/main" id="{81E3F149-B6C1-BE8B-248B-D78E6D20E20C}"/>
                    </a:ext>
                  </a:extLst>
                </p:cNvPr>
                <p:cNvSpPr/>
                <p:nvPr/>
              </p:nvSpPr>
              <p:spPr>
                <a:xfrm>
                  <a:off x="3699555" y="23851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0" name="Flowchart: Connector 199">
                  <a:extLst>
                    <a:ext uri="{FF2B5EF4-FFF2-40B4-BE49-F238E27FC236}">
                      <a16:creationId xmlns:a16="http://schemas.microsoft.com/office/drawing/2014/main" id="{BF8CA1F4-8C0B-5030-FF9D-F05AEF9E30D4}"/>
                    </a:ext>
                  </a:extLst>
                </p:cNvPr>
                <p:cNvSpPr/>
                <p:nvPr/>
              </p:nvSpPr>
              <p:spPr>
                <a:xfrm>
                  <a:off x="4546960" y="214557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01" name="Flowchart: Connector 200">
                  <a:extLst>
                    <a:ext uri="{FF2B5EF4-FFF2-40B4-BE49-F238E27FC236}">
                      <a16:creationId xmlns:a16="http://schemas.microsoft.com/office/drawing/2014/main" id="{EE33206D-077E-3E45-A544-153A4FC12DE5}"/>
                    </a:ext>
                  </a:extLst>
                </p:cNvPr>
                <p:cNvSpPr/>
                <p:nvPr/>
              </p:nvSpPr>
              <p:spPr>
                <a:xfrm>
                  <a:off x="4836214" y="150492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92" name="Flowchart: Connector 191">
                <a:extLst>
                  <a:ext uri="{FF2B5EF4-FFF2-40B4-BE49-F238E27FC236}">
                    <a16:creationId xmlns:a16="http://schemas.microsoft.com/office/drawing/2014/main" id="{DA73EEB6-9AA8-8DA7-9A5D-570C66812C27}"/>
                  </a:ext>
                </a:extLst>
              </p:cNvPr>
              <p:cNvSpPr/>
              <p:nvPr/>
            </p:nvSpPr>
            <p:spPr>
              <a:xfrm>
                <a:off x="6265260" y="3347510"/>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188" name="Left Bracket 187">
              <a:extLst>
                <a:ext uri="{FF2B5EF4-FFF2-40B4-BE49-F238E27FC236}">
                  <a16:creationId xmlns:a16="http://schemas.microsoft.com/office/drawing/2014/main" id="{257CD947-A47C-27F3-4D70-B4CC059A4016}"/>
                </a:ext>
              </a:extLst>
            </p:cNvPr>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189" name="Right Bracket 188">
              <a:extLst>
                <a:ext uri="{FF2B5EF4-FFF2-40B4-BE49-F238E27FC236}">
                  <a16:creationId xmlns:a16="http://schemas.microsoft.com/office/drawing/2014/main" id="{C580CA94-A13F-251D-5EB2-043E18C849C3}"/>
                </a:ext>
              </a:extLst>
            </p:cNvPr>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190" name="Minus Sign 189">
              <a:extLst>
                <a:ext uri="{FF2B5EF4-FFF2-40B4-BE49-F238E27FC236}">
                  <a16:creationId xmlns:a16="http://schemas.microsoft.com/office/drawing/2014/main" id="{52FE69CB-95D2-AC17-1006-EF4302895ED0}"/>
                </a:ext>
              </a:extLst>
            </p:cNvPr>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17" name="TextBox 216">
            <a:extLst>
              <a:ext uri="{FF2B5EF4-FFF2-40B4-BE49-F238E27FC236}">
                <a16:creationId xmlns:a16="http://schemas.microsoft.com/office/drawing/2014/main" id="{1D5C8266-91DD-52AE-4A57-1B8A4F74F1DE}"/>
              </a:ext>
            </a:extLst>
          </p:cNvPr>
          <p:cNvSpPr txBox="1"/>
          <p:nvPr/>
        </p:nvSpPr>
        <p:spPr>
          <a:xfrm>
            <a:off x="6878675" y="5729180"/>
            <a:ext cx="921149"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Na</a:t>
            </a:r>
            <a:r>
              <a:rPr lang="vi-VN" sz="2400" i="1" baseline="30000" dirty="0">
                <a:solidFill>
                  <a:srgbClr val="7030A0"/>
                </a:solidFill>
                <a:latin typeface="Times New Roman" panose="02020603050405020304" pitchFamily="18" charset="0"/>
              </a:rPr>
              <a:t>+</a:t>
            </a:r>
            <a:endParaRPr lang="vi-VN" sz="2400" i="1" dirty="0">
              <a:solidFill>
                <a:srgbClr val="7030A0"/>
              </a:solidFill>
              <a:latin typeface="Times New Roman" panose="02020603050405020304" pitchFamily="18" charset="0"/>
            </a:endParaRPr>
          </a:p>
        </p:txBody>
      </p:sp>
      <p:sp>
        <p:nvSpPr>
          <p:cNvPr id="218" name="TextBox 217">
            <a:extLst>
              <a:ext uri="{FF2B5EF4-FFF2-40B4-BE49-F238E27FC236}">
                <a16:creationId xmlns:a16="http://schemas.microsoft.com/office/drawing/2014/main" id="{DCDB289F-5F78-610C-FC7A-2DF7F1A8ACDE}"/>
              </a:ext>
            </a:extLst>
          </p:cNvPr>
          <p:cNvSpPr txBox="1"/>
          <p:nvPr/>
        </p:nvSpPr>
        <p:spPr>
          <a:xfrm>
            <a:off x="9950577" y="5729180"/>
            <a:ext cx="749195" cy="461665"/>
          </a:xfrm>
          <a:prstGeom prst="rect">
            <a:avLst/>
          </a:prstGeom>
          <a:noFill/>
        </p:spPr>
        <p:txBody>
          <a:bodyPr wrap="square" rtlCol="0">
            <a:spAutoFit/>
          </a:bodyPr>
          <a:lstStyle/>
          <a:p>
            <a:r>
              <a:rPr lang="vi-VN" sz="2400" i="1" dirty="0">
                <a:solidFill>
                  <a:srgbClr val="7030A0"/>
                </a:solidFill>
                <a:latin typeface="Times New Roman" panose="02020603050405020304" pitchFamily="18" charset="0"/>
              </a:rPr>
              <a:t>Cl</a:t>
            </a:r>
            <a:r>
              <a:rPr lang="vi-VN" sz="2400" i="1" baseline="30000" dirty="0">
                <a:solidFill>
                  <a:srgbClr val="7030A0"/>
                </a:solidFill>
                <a:latin typeface="Times New Roman" panose="02020603050405020304" pitchFamily="18" charset="0"/>
              </a:rPr>
              <a:t>-</a:t>
            </a:r>
            <a:endParaRPr lang="vi-VN" sz="2400" i="1" dirty="0">
              <a:solidFill>
                <a:srgbClr val="7030A0"/>
              </a:solidFill>
              <a:latin typeface="Times New Roman" panose="02020603050405020304" pitchFamily="18" charset="0"/>
            </a:endParaRPr>
          </a:p>
        </p:txBody>
      </p:sp>
      <p:cxnSp>
        <p:nvCxnSpPr>
          <p:cNvPr id="219" name="Connector: Curved 218">
            <a:extLst>
              <a:ext uri="{FF2B5EF4-FFF2-40B4-BE49-F238E27FC236}">
                <a16:creationId xmlns:a16="http://schemas.microsoft.com/office/drawing/2014/main" id="{CA0F8E83-9ADA-990C-F4A6-40F193B3B102}"/>
              </a:ext>
            </a:extLst>
          </p:cNvPr>
          <p:cNvCxnSpPr>
            <a:cxnSpLocks/>
            <a:stCxn id="14" idx="0"/>
          </p:cNvCxnSpPr>
          <p:nvPr/>
        </p:nvCxnSpPr>
        <p:spPr>
          <a:xfrm rot="16200000" flipH="1">
            <a:off x="2281822" y="2871875"/>
            <a:ext cx="190411" cy="1783931"/>
          </a:xfrm>
          <a:prstGeom prst="curvedConnector4">
            <a:avLst>
              <a:gd name="adj1" fmla="val -120056"/>
              <a:gd name="adj2" fmla="val 77281"/>
            </a:avLst>
          </a:prstGeom>
          <a:ln w="28575">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nvGrpSpPr>
          <p:cNvPr id="220" name="Group 219">
            <a:extLst>
              <a:ext uri="{FF2B5EF4-FFF2-40B4-BE49-F238E27FC236}">
                <a16:creationId xmlns:a16="http://schemas.microsoft.com/office/drawing/2014/main" id="{8A734199-C263-EED4-B843-FE2D3B8219C5}"/>
              </a:ext>
            </a:extLst>
          </p:cNvPr>
          <p:cNvGrpSpPr/>
          <p:nvPr/>
        </p:nvGrpSpPr>
        <p:grpSpPr>
          <a:xfrm>
            <a:off x="6440945" y="3647636"/>
            <a:ext cx="2264715" cy="1833383"/>
            <a:chOff x="6475520" y="2134130"/>
            <a:chExt cx="2264715" cy="1833383"/>
          </a:xfrm>
        </p:grpSpPr>
        <p:sp>
          <p:nvSpPr>
            <p:cNvPr id="221" name="Flowchart: Connector 220">
              <a:extLst>
                <a:ext uri="{FF2B5EF4-FFF2-40B4-BE49-F238E27FC236}">
                  <a16:creationId xmlns:a16="http://schemas.microsoft.com/office/drawing/2014/main" id="{B5D56DE9-E001-6F12-4401-3A104BC61FCF}"/>
                </a:ext>
              </a:extLst>
            </p:cNvPr>
            <p:cNvSpPr/>
            <p:nvPr/>
          </p:nvSpPr>
          <p:spPr>
            <a:xfrm>
              <a:off x="7072727" y="371593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nvGrpSpPr>
            <p:cNvPr id="222" name="Group 221">
              <a:extLst>
                <a:ext uri="{FF2B5EF4-FFF2-40B4-BE49-F238E27FC236}">
                  <a16:creationId xmlns:a16="http://schemas.microsoft.com/office/drawing/2014/main" id="{6E02E185-201A-2564-B63F-DF2E9F597435}"/>
                </a:ext>
              </a:extLst>
            </p:cNvPr>
            <p:cNvGrpSpPr/>
            <p:nvPr/>
          </p:nvGrpSpPr>
          <p:grpSpPr>
            <a:xfrm>
              <a:off x="6475520" y="2134130"/>
              <a:ext cx="2264715" cy="1833383"/>
              <a:chOff x="6475520" y="2134130"/>
              <a:chExt cx="2264715" cy="1833383"/>
            </a:xfrm>
          </p:grpSpPr>
          <p:grpSp>
            <p:nvGrpSpPr>
              <p:cNvPr id="223" name="Group 222">
                <a:extLst>
                  <a:ext uri="{FF2B5EF4-FFF2-40B4-BE49-F238E27FC236}">
                    <a16:creationId xmlns:a16="http://schemas.microsoft.com/office/drawing/2014/main" id="{AC20A755-2F30-064F-B7F1-CD4D4A5373AB}"/>
                  </a:ext>
                </a:extLst>
              </p:cNvPr>
              <p:cNvGrpSpPr/>
              <p:nvPr/>
            </p:nvGrpSpPr>
            <p:grpSpPr>
              <a:xfrm>
                <a:off x="6475520" y="2134130"/>
                <a:ext cx="2264715" cy="1833383"/>
                <a:chOff x="6930442" y="4004013"/>
                <a:chExt cx="2264715" cy="1833383"/>
              </a:xfrm>
            </p:grpSpPr>
            <p:grpSp>
              <p:nvGrpSpPr>
                <p:cNvPr id="225" name="Group 224">
                  <a:extLst>
                    <a:ext uri="{FF2B5EF4-FFF2-40B4-BE49-F238E27FC236}">
                      <a16:creationId xmlns:a16="http://schemas.microsoft.com/office/drawing/2014/main" id="{127D3FD3-26C3-0D23-311F-42FC69AA0CA8}"/>
                    </a:ext>
                  </a:extLst>
                </p:cNvPr>
                <p:cNvGrpSpPr/>
                <p:nvPr/>
              </p:nvGrpSpPr>
              <p:grpSpPr>
                <a:xfrm>
                  <a:off x="6930442" y="4073450"/>
                  <a:ext cx="1895547" cy="1763946"/>
                  <a:chOff x="6930442" y="4073450"/>
                  <a:chExt cx="1895547" cy="1763946"/>
                </a:xfrm>
              </p:grpSpPr>
              <p:grpSp>
                <p:nvGrpSpPr>
                  <p:cNvPr id="227" name="Group 226">
                    <a:extLst>
                      <a:ext uri="{FF2B5EF4-FFF2-40B4-BE49-F238E27FC236}">
                        <a16:creationId xmlns:a16="http://schemas.microsoft.com/office/drawing/2014/main" id="{4D15F9F5-982B-ACF0-3E6B-4C1CA47429C8}"/>
                      </a:ext>
                    </a:extLst>
                  </p:cNvPr>
                  <p:cNvGrpSpPr/>
                  <p:nvPr/>
                </p:nvGrpSpPr>
                <p:grpSpPr>
                  <a:xfrm>
                    <a:off x="7144248" y="4179598"/>
                    <a:ext cx="1569103" cy="1550865"/>
                    <a:chOff x="7614447" y="1668317"/>
                    <a:chExt cx="1569103" cy="1550865"/>
                  </a:xfrm>
                </p:grpSpPr>
                <p:grpSp>
                  <p:nvGrpSpPr>
                    <p:cNvPr id="230" name="Group 229">
                      <a:extLst>
                        <a:ext uri="{FF2B5EF4-FFF2-40B4-BE49-F238E27FC236}">
                          <a16:creationId xmlns:a16="http://schemas.microsoft.com/office/drawing/2014/main" id="{1B61669C-3825-7DD1-1C1B-9429844FD481}"/>
                        </a:ext>
                      </a:extLst>
                    </p:cNvPr>
                    <p:cNvGrpSpPr/>
                    <p:nvPr/>
                  </p:nvGrpSpPr>
                  <p:grpSpPr>
                    <a:xfrm>
                      <a:off x="7632316" y="1703378"/>
                      <a:ext cx="1511581" cy="1515804"/>
                      <a:chOff x="5411388" y="3532943"/>
                      <a:chExt cx="1511581" cy="1515804"/>
                    </a:xfrm>
                  </p:grpSpPr>
                  <p:sp>
                    <p:nvSpPr>
                      <p:cNvPr id="237" name="Flowchart: Connector 236">
                        <a:extLst>
                          <a:ext uri="{FF2B5EF4-FFF2-40B4-BE49-F238E27FC236}">
                            <a16:creationId xmlns:a16="http://schemas.microsoft.com/office/drawing/2014/main" id="{7E900944-1C1D-9464-3152-661CF78B211A}"/>
                          </a:ext>
                        </a:extLst>
                      </p:cNvPr>
                      <p:cNvSpPr/>
                      <p:nvPr/>
                    </p:nvSpPr>
                    <p:spPr>
                      <a:xfrm>
                        <a:off x="5411388" y="3532943"/>
                        <a:ext cx="1511581" cy="1515804"/>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grpSp>
                    <p:nvGrpSpPr>
                      <p:cNvPr id="238" name="Group 237">
                        <a:extLst>
                          <a:ext uri="{FF2B5EF4-FFF2-40B4-BE49-F238E27FC236}">
                            <a16:creationId xmlns:a16="http://schemas.microsoft.com/office/drawing/2014/main" id="{20AA7589-AA76-2698-1F50-11E7C2BD04A2}"/>
                          </a:ext>
                        </a:extLst>
                      </p:cNvPr>
                      <p:cNvGrpSpPr/>
                      <p:nvPr/>
                    </p:nvGrpSpPr>
                    <p:grpSpPr>
                      <a:xfrm>
                        <a:off x="5411388" y="3718379"/>
                        <a:ext cx="1361559" cy="1330368"/>
                        <a:chOff x="3188509" y="2250955"/>
                        <a:chExt cx="1361559" cy="1330368"/>
                      </a:xfrm>
                    </p:grpSpPr>
                    <p:sp>
                      <p:nvSpPr>
                        <p:cNvPr id="239" name="Flowchart: Connector 238">
                          <a:extLst>
                            <a:ext uri="{FF2B5EF4-FFF2-40B4-BE49-F238E27FC236}">
                              <a16:creationId xmlns:a16="http://schemas.microsoft.com/office/drawing/2014/main" id="{EFDC4BD0-55A0-6DC2-9785-CD0B6DD51855}"/>
                            </a:ext>
                          </a:extLst>
                        </p:cNvPr>
                        <p:cNvSpPr/>
                        <p:nvPr/>
                      </p:nvSpPr>
                      <p:spPr>
                        <a:xfrm>
                          <a:off x="3375538" y="2250955"/>
                          <a:ext cx="1174530" cy="1145402"/>
                        </a:xfrm>
                        <a:prstGeom prst="flowChartConnector">
                          <a:avLst/>
                        </a:prstGeom>
                        <a:noFill/>
                        <a:ln w="28575">
                          <a:solidFill>
                            <a:srgbClr val="378DED"/>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latin typeface="Times New Roman" panose="02020603050405020304" pitchFamily="18" charset="0"/>
                          </a:endParaRPr>
                        </a:p>
                      </p:txBody>
                    </p:sp>
                    <p:sp>
                      <p:nvSpPr>
                        <p:cNvPr id="240" name="Flowchart: Connector 239">
                          <a:extLst>
                            <a:ext uri="{FF2B5EF4-FFF2-40B4-BE49-F238E27FC236}">
                              <a16:creationId xmlns:a16="http://schemas.microsoft.com/office/drawing/2014/main" id="{220FFD58-4305-0550-36A0-2A607EBE406C}"/>
                            </a:ext>
                          </a:extLst>
                        </p:cNvPr>
                        <p:cNvSpPr/>
                        <p:nvPr/>
                      </p:nvSpPr>
                      <p:spPr>
                        <a:xfrm>
                          <a:off x="3557100" y="2456709"/>
                          <a:ext cx="803636" cy="733424"/>
                        </a:xfrm>
                        <a:prstGeom prst="flowChartConnector">
                          <a:avLst/>
                        </a:prstGeom>
                        <a:solidFill>
                          <a:srgbClr val="FFFFCC"/>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Times New Roman" panose="02020603050405020304" pitchFamily="18" charset="0"/>
                            </a:rPr>
                            <a:t>+ 11</a:t>
                          </a:r>
                        </a:p>
                      </p:txBody>
                    </p:sp>
                    <p:sp>
                      <p:nvSpPr>
                        <p:cNvPr id="241" name="Flowchart: Connector 240">
                          <a:extLst>
                            <a:ext uri="{FF2B5EF4-FFF2-40B4-BE49-F238E27FC236}">
                              <a16:creationId xmlns:a16="http://schemas.microsoft.com/office/drawing/2014/main" id="{E750AE78-E336-AAC4-4AE2-C278A7971757}"/>
                            </a:ext>
                          </a:extLst>
                        </p:cNvPr>
                        <p:cNvSpPr/>
                        <p:nvPr/>
                      </p:nvSpPr>
                      <p:spPr>
                        <a:xfrm>
                          <a:off x="4244243" y="344285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42" name="Flowchart: Connector 241">
                          <a:extLst>
                            <a:ext uri="{FF2B5EF4-FFF2-40B4-BE49-F238E27FC236}">
                              <a16:creationId xmlns:a16="http://schemas.microsoft.com/office/drawing/2014/main" id="{2DEB1F8B-206F-EC8B-3846-3E614FD0415F}"/>
                            </a:ext>
                          </a:extLst>
                        </p:cNvPr>
                        <p:cNvSpPr/>
                        <p:nvPr/>
                      </p:nvSpPr>
                      <p:spPr>
                        <a:xfrm>
                          <a:off x="3188509" y="3082945"/>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
                  <p:nvSpPr>
                    <p:cNvPr id="231" name="Flowchart: Connector 230">
                      <a:extLst>
                        <a:ext uri="{FF2B5EF4-FFF2-40B4-BE49-F238E27FC236}">
                          <a16:creationId xmlns:a16="http://schemas.microsoft.com/office/drawing/2014/main" id="{A0FB7E0C-8CEE-1267-BBBE-66A118B422A5}"/>
                        </a:ext>
                      </a:extLst>
                    </p:cNvPr>
                    <p:cNvSpPr/>
                    <p:nvPr/>
                  </p:nvSpPr>
                  <p:spPr>
                    <a:xfrm>
                      <a:off x="7614447" y="21220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32" name="Flowchart: Connector 231">
                      <a:extLst>
                        <a:ext uri="{FF2B5EF4-FFF2-40B4-BE49-F238E27FC236}">
                          <a16:creationId xmlns:a16="http://schemas.microsoft.com/office/drawing/2014/main" id="{AB1594CC-E56B-2F13-9B71-AC5011BB24C5}"/>
                        </a:ext>
                      </a:extLst>
                    </p:cNvPr>
                    <p:cNvSpPr/>
                    <p:nvPr/>
                  </p:nvSpPr>
                  <p:spPr>
                    <a:xfrm>
                      <a:off x="8013766" y="1668317"/>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33" name="Flowchart: Connector 232">
                      <a:extLst>
                        <a:ext uri="{FF2B5EF4-FFF2-40B4-BE49-F238E27FC236}">
                          <a16:creationId xmlns:a16="http://schemas.microsoft.com/office/drawing/2014/main" id="{4DF0B13C-E743-250C-0289-DE603358FBE9}"/>
                        </a:ext>
                      </a:extLst>
                    </p:cNvPr>
                    <p:cNvSpPr/>
                    <p:nvPr/>
                  </p:nvSpPr>
                  <p:spPr>
                    <a:xfrm>
                      <a:off x="8993875" y="2748473"/>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34" name="Flowchart: Connector 233">
                      <a:extLst>
                        <a:ext uri="{FF2B5EF4-FFF2-40B4-BE49-F238E27FC236}">
                          <a16:creationId xmlns:a16="http://schemas.microsoft.com/office/drawing/2014/main" id="{8D30966B-838E-208A-4A20-8DFABD9E286A}"/>
                        </a:ext>
                      </a:extLst>
                    </p:cNvPr>
                    <p:cNvSpPr/>
                    <p:nvPr/>
                  </p:nvSpPr>
                  <p:spPr>
                    <a:xfrm>
                      <a:off x="9070569" y="2191308"/>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35" name="Flowchart: Connector 234">
                      <a:extLst>
                        <a:ext uri="{FF2B5EF4-FFF2-40B4-BE49-F238E27FC236}">
                          <a16:creationId xmlns:a16="http://schemas.microsoft.com/office/drawing/2014/main" id="{0F445219-3061-3A04-629D-D3567328F38E}"/>
                        </a:ext>
                      </a:extLst>
                    </p:cNvPr>
                    <p:cNvSpPr/>
                    <p:nvPr/>
                  </p:nvSpPr>
                  <p:spPr>
                    <a:xfrm>
                      <a:off x="8719911" y="1714932"/>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sp>
                  <p:nvSpPr>
                    <p:cNvPr id="236" name="Flowchart: Connector 235">
                      <a:extLst>
                        <a:ext uri="{FF2B5EF4-FFF2-40B4-BE49-F238E27FC236}">
                          <a16:creationId xmlns:a16="http://schemas.microsoft.com/office/drawing/2014/main" id="{20E3F224-BAE1-D0CE-FB84-3E51DABAA7E3}"/>
                        </a:ext>
                      </a:extLst>
                    </p:cNvPr>
                    <p:cNvSpPr/>
                    <p:nvPr/>
                  </p:nvSpPr>
                  <p:spPr>
                    <a:xfrm>
                      <a:off x="8345186" y="2981299"/>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28" name="Left Bracket 227">
                    <a:extLst>
                      <a:ext uri="{FF2B5EF4-FFF2-40B4-BE49-F238E27FC236}">
                        <a16:creationId xmlns:a16="http://schemas.microsoft.com/office/drawing/2014/main" id="{9E9FF83D-C6A0-9576-8016-190D74937D72}"/>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sp>
                <p:nvSpPr>
                  <p:cNvPr id="229" name="Right Bracket 228">
                    <a:extLst>
                      <a:ext uri="{FF2B5EF4-FFF2-40B4-BE49-F238E27FC236}">
                        <a16:creationId xmlns:a16="http://schemas.microsoft.com/office/drawing/2014/main" id="{86D1816B-1832-16C2-8752-B29CCC5ED1FF}"/>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dirty="0">
                      <a:latin typeface="Times New Roman" panose="02020603050405020304" pitchFamily="18" charset="0"/>
                    </a:endParaRPr>
                  </a:p>
                </p:txBody>
              </p:sp>
            </p:grpSp>
            <p:sp>
              <p:nvSpPr>
                <p:cNvPr id="226" name="Plus Sign 225">
                  <a:extLst>
                    <a:ext uri="{FF2B5EF4-FFF2-40B4-BE49-F238E27FC236}">
                      <a16:creationId xmlns:a16="http://schemas.microsoft.com/office/drawing/2014/main" id="{19CBED3E-E262-24A8-58D6-35D6BB4D5E47}"/>
                    </a:ext>
                  </a:extLst>
                </p:cNvPr>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dirty="0">
                    <a:latin typeface="Times New Roman" panose="02020603050405020304" pitchFamily="18" charset="0"/>
                  </a:endParaRPr>
                </a:p>
              </p:txBody>
            </p:sp>
          </p:grpSp>
          <p:sp>
            <p:nvSpPr>
              <p:cNvPr id="224" name="Flowchart: Connector 223">
                <a:extLst>
                  <a:ext uri="{FF2B5EF4-FFF2-40B4-BE49-F238E27FC236}">
                    <a16:creationId xmlns:a16="http://schemas.microsoft.com/office/drawing/2014/main" id="{6CE81BB3-F401-596B-4F32-FDFC18BCCAA0}"/>
                  </a:ext>
                </a:extLst>
              </p:cNvPr>
              <p:cNvSpPr/>
              <p:nvPr/>
            </p:nvSpPr>
            <p:spPr>
              <a:xfrm>
                <a:off x="7414879" y="2463296"/>
                <a:ext cx="112981" cy="138470"/>
              </a:xfrm>
              <a:prstGeom prst="flowChartConnector">
                <a:avLst/>
              </a:prstGeom>
              <a:solidFill>
                <a:srgbClr val="FF7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endParaRPr>
              </a:p>
            </p:txBody>
          </p:sp>
        </p:grpSp>
      </p:grpSp>
    </p:spTree>
    <p:extLst>
      <p:ext uri="{BB962C8B-B14F-4D97-AF65-F5344CB8AC3E}">
        <p14:creationId xmlns:p14="http://schemas.microsoft.com/office/powerpoint/2010/main" val="1931519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9"/>
                                        </p:tgtEl>
                                        <p:attrNameLst>
                                          <p:attrName>style.visibility</p:attrName>
                                        </p:attrNameLst>
                                      </p:cBhvr>
                                      <p:to>
                                        <p:strVal val="visible"/>
                                      </p:to>
                                    </p:set>
                                    <p:animEffect transition="in" filter="wipe(down)">
                                      <p:cBhvr>
                                        <p:cTn id="36" dur="500"/>
                                        <p:tgtEl>
                                          <p:spTgt spid="2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barn(inVertical)">
                                      <p:cBhvr>
                                        <p:cTn id="46" dur="500"/>
                                        <p:tgtEl>
                                          <p:spTgt spid="217"/>
                                        </p:tgtEl>
                                      </p:cBhvr>
                                    </p:animEffect>
                                  </p:childTnLst>
                                </p:cTn>
                              </p:par>
                              <p:par>
                                <p:cTn id="47" presetID="16" presetClass="entr" presetSubtype="21" fill="hold" nodeType="withEffect">
                                  <p:stCondLst>
                                    <p:cond delay="0"/>
                                  </p:stCondLst>
                                  <p:childTnLst>
                                    <p:set>
                                      <p:cBhvr>
                                        <p:cTn id="48" dur="1" fill="hold">
                                          <p:stCondLst>
                                            <p:cond delay="0"/>
                                          </p:stCondLst>
                                        </p:cTn>
                                        <p:tgtEl>
                                          <p:spTgt spid="220"/>
                                        </p:tgtEl>
                                        <p:attrNameLst>
                                          <p:attrName>style.visibility</p:attrName>
                                        </p:attrNameLst>
                                      </p:cBhvr>
                                      <p:to>
                                        <p:strVal val="visible"/>
                                      </p:to>
                                    </p:set>
                                    <p:animEffect transition="in" filter="barn(inVertical)">
                                      <p:cBhvr>
                                        <p:cTn id="49" dur="500"/>
                                        <p:tgtEl>
                                          <p:spTgt spid="2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barn(inVertical)">
                                      <p:cBhvr>
                                        <p:cTn id="52" dur="500"/>
                                        <p:tgtEl>
                                          <p:spTgt spid="218"/>
                                        </p:tgtEl>
                                      </p:cBhvr>
                                    </p:animEffect>
                                  </p:childTnLst>
                                </p:cTn>
                              </p:par>
                              <p:par>
                                <p:cTn id="53" presetID="16" presetClass="entr" presetSubtype="21" fill="hold" nodeType="withEffect">
                                  <p:stCondLst>
                                    <p:cond delay="0"/>
                                  </p:stCondLst>
                                  <p:childTnLst>
                                    <p:set>
                                      <p:cBhvr>
                                        <p:cTn id="54" dur="1" fill="hold">
                                          <p:stCondLst>
                                            <p:cond delay="0"/>
                                          </p:stCondLst>
                                        </p:cTn>
                                        <p:tgtEl>
                                          <p:spTgt spid="186"/>
                                        </p:tgtEl>
                                        <p:attrNameLst>
                                          <p:attrName>style.visibility</p:attrName>
                                        </p:attrNameLst>
                                      </p:cBhvr>
                                      <p:to>
                                        <p:strVal val="visible"/>
                                      </p:to>
                                    </p:set>
                                    <p:animEffect transition="in" filter="barn(inVertical)">
                                      <p:cBhvr>
                                        <p:cTn id="55"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8" grpId="0" animBg="1"/>
      <p:bldP spid="29" grpId="0"/>
      <p:bldP spid="30" grpId="0"/>
      <p:bldP spid="217" grpId="0"/>
      <p:bldP spid="2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17715" y="275771"/>
            <a:ext cx="11684000" cy="629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15">
            <a:extLst>
              <a:ext uri="{FF2B5EF4-FFF2-40B4-BE49-F238E27FC236}">
                <a16:creationId xmlns:a16="http://schemas.microsoft.com/office/drawing/2014/main" id="{ED8CCBF9-C231-C0E4-05F0-6CFD662A67E7}"/>
              </a:ext>
            </a:extLst>
          </p:cNvPr>
          <p:cNvSpPr/>
          <p:nvPr/>
        </p:nvSpPr>
        <p:spPr>
          <a:xfrm>
            <a:off x="1332855" y="1650339"/>
            <a:ext cx="9190240" cy="1032900"/>
          </a:xfrm>
          <a:prstGeom prst="roundRect">
            <a:avLst>
              <a:gd name="adj" fmla="val 5902"/>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 name="TextBox 316">
            <a:extLst>
              <a:ext uri="{FF2B5EF4-FFF2-40B4-BE49-F238E27FC236}">
                <a16:creationId xmlns:a16="http://schemas.microsoft.com/office/drawing/2014/main" id="{81D0DF3E-9FC2-5A51-4CCC-D08AC5E69857}"/>
              </a:ext>
            </a:extLst>
          </p:cNvPr>
          <p:cNvSpPr txBox="1"/>
          <p:nvPr/>
        </p:nvSpPr>
        <p:spPr>
          <a:xfrm>
            <a:off x="1534333" y="1650339"/>
            <a:ext cx="8988762" cy="954107"/>
          </a:xfrm>
          <a:prstGeom prst="rect">
            <a:avLst/>
          </a:prstGeom>
          <a:noFill/>
          <a:ln>
            <a:noFill/>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sodium oxide.</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170" name="Group 44">
            <a:extLst>
              <a:ext uri="{FF2B5EF4-FFF2-40B4-BE49-F238E27FC236}">
                <a16:creationId xmlns:a16="http://schemas.microsoft.com/office/drawing/2014/main" id="{2AD7FE4C-EA9B-D609-8907-87352623929A}"/>
              </a:ext>
            </a:extLst>
          </p:cNvPr>
          <p:cNvGrpSpPr/>
          <p:nvPr/>
        </p:nvGrpSpPr>
        <p:grpSpPr>
          <a:xfrm>
            <a:off x="4071485" y="685947"/>
            <a:ext cx="3772455" cy="658124"/>
            <a:chOff x="145135" y="884721"/>
            <a:chExt cx="3772455" cy="658124"/>
          </a:xfrm>
        </p:grpSpPr>
        <p:sp>
          <p:nvSpPr>
            <p:cNvPr id="171" name="Rectangle: Rounded Corners 45">
              <a:extLst>
                <a:ext uri="{FF2B5EF4-FFF2-40B4-BE49-F238E27FC236}">
                  <a16:creationId xmlns:a16="http://schemas.microsoft.com/office/drawing/2014/main" id="{C1AC1F8C-8FAE-4FBF-0938-CF8E85C1E4C3}"/>
                </a:ext>
              </a:extLst>
            </p:cNvPr>
            <p:cNvSpPr/>
            <p:nvPr/>
          </p:nvSpPr>
          <p:spPr>
            <a:xfrm>
              <a:off x="145135" y="884721"/>
              <a:ext cx="3772455" cy="588143"/>
            </a:xfrm>
            <a:prstGeom prst="roundRect">
              <a:avLst>
                <a:gd name="adj" fmla="val 50000"/>
              </a:avLst>
            </a:prstGeom>
            <a:solidFill>
              <a:srgbClr val="99FF66"/>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2" name="TextBox 46">
              <a:extLst>
                <a:ext uri="{FF2B5EF4-FFF2-40B4-BE49-F238E27FC236}">
                  <a16:creationId xmlns:a16="http://schemas.microsoft.com/office/drawing/2014/main" id="{B55676E8-B170-952B-24C7-4E393DA42953}"/>
                </a:ext>
              </a:extLst>
            </p:cNvPr>
            <p:cNvSpPr txBox="1"/>
            <p:nvPr/>
          </p:nvSpPr>
          <p:spPr>
            <a:xfrm>
              <a:off x="462017" y="896514"/>
              <a:ext cx="3233666"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LUYỆN TẬP</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8F1F35AE-68D3-7843-C9B4-D41FC11FD773}"/>
              </a:ext>
            </a:extLst>
          </p:cNvPr>
          <p:cNvGrpSpPr/>
          <p:nvPr/>
        </p:nvGrpSpPr>
        <p:grpSpPr>
          <a:xfrm>
            <a:off x="4248385" y="2843071"/>
            <a:ext cx="2366857" cy="748559"/>
            <a:chOff x="517021" y="4282810"/>
            <a:chExt cx="2366857" cy="748559"/>
          </a:xfrm>
        </p:grpSpPr>
        <p:grpSp>
          <p:nvGrpSpPr>
            <p:cNvPr id="14" name="Group 15">
              <a:extLst>
                <a:ext uri="{FF2B5EF4-FFF2-40B4-BE49-F238E27FC236}">
                  <a16:creationId xmlns:a16="http://schemas.microsoft.com/office/drawing/2014/main" id="{20FB401A-79C8-BBF0-A46B-68C4207E90A3}"/>
                </a:ext>
              </a:extLst>
            </p:cNvPr>
            <p:cNvGrpSpPr/>
            <p:nvPr/>
          </p:nvGrpSpPr>
          <p:grpSpPr>
            <a:xfrm>
              <a:off x="626514" y="4365213"/>
              <a:ext cx="2257364" cy="621666"/>
              <a:chOff x="142379" y="6116770"/>
              <a:chExt cx="1196578" cy="396008"/>
            </a:xfrm>
          </p:grpSpPr>
          <p:sp>
            <p:nvSpPr>
              <p:cNvPr id="17" name="Rectangle: Rounded Corners 348">
                <a:extLst>
                  <a:ext uri="{FF2B5EF4-FFF2-40B4-BE49-F238E27FC236}">
                    <a16:creationId xmlns:a16="http://schemas.microsoft.com/office/drawing/2014/main" id="{C44A67CF-28D2-0CC1-7767-77C7E2955347}"/>
                  </a:ext>
                </a:extLst>
              </p:cNvPr>
              <p:cNvSpPr/>
              <p:nvPr/>
            </p:nvSpPr>
            <p:spPr>
              <a:xfrm>
                <a:off x="142379" y="6116770"/>
                <a:ext cx="1196578" cy="396008"/>
              </a:xfrm>
              <a:prstGeom prst="roundRect">
                <a:avLst>
                  <a:gd name="adj" fmla="val 5902"/>
                </a:avLst>
              </a:prstGeom>
              <a:solidFill>
                <a:srgbClr val="FDEEE7"/>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8" name="TextBox 349">
                <a:extLst>
                  <a:ext uri="{FF2B5EF4-FFF2-40B4-BE49-F238E27FC236}">
                    <a16:creationId xmlns:a16="http://schemas.microsoft.com/office/drawing/2014/main" id="{9A5DE07F-61C3-795F-201E-4D5B085FF197}"/>
                  </a:ext>
                </a:extLst>
              </p:cNvPr>
              <p:cNvSpPr txBox="1"/>
              <p:nvPr/>
            </p:nvSpPr>
            <p:spPr>
              <a:xfrm>
                <a:off x="322870" y="6116770"/>
                <a:ext cx="981691"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5" name="Oval 51">
              <a:extLst>
                <a:ext uri="{FF2B5EF4-FFF2-40B4-BE49-F238E27FC236}">
                  <a16:creationId xmlns:a16="http://schemas.microsoft.com/office/drawing/2014/main" id="{D82C751F-FA53-7B89-DC96-E5C4A85B6F22}"/>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6" name="Picture 15">
              <a:extLst>
                <a:ext uri="{FF2B5EF4-FFF2-40B4-BE49-F238E27FC236}">
                  <a16:creationId xmlns:a16="http://schemas.microsoft.com/office/drawing/2014/main" id="{C99FD711-6AF5-DF85-9139-6C4AE6BEA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grpSp>
        <p:nvGrpSpPr>
          <p:cNvPr id="19" name="Group 18">
            <a:extLst>
              <a:ext uri="{FF2B5EF4-FFF2-40B4-BE49-F238E27FC236}">
                <a16:creationId xmlns:a16="http://schemas.microsoft.com/office/drawing/2014/main" id="{EE4DC2B0-83B3-A9E8-E630-9158DC1E2E95}"/>
              </a:ext>
            </a:extLst>
          </p:cNvPr>
          <p:cNvGrpSpPr/>
          <p:nvPr/>
        </p:nvGrpSpPr>
        <p:grpSpPr>
          <a:xfrm>
            <a:off x="1049396" y="3242671"/>
            <a:ext cx="2499743" cy="1386434"/>
            <a:chOff x="6952240" y="3085915"/>
            <a:chExt cx="2499743" cy="1386434"/>
          </a:xfrm>
        </p:grpSpPr>
        <p:sp>
          <p:nvSpPr>
            <p:cNvPr id="20" name="Flowchart: Connector 19">
              <a:extLst>
                <a:ext uri="{FF2B5EF4-FFF2-40B4-BE49-F238E27FC236}">
                  <a16:creationId xmlns:a16="http://schemas.microsoft.com/office/drawing/2014/main" id="{6A16BA58-62E3-A18F-23EB-28AC879EA5FC}"/>
                </a:ext>
              </a:extLst>
            </p:cNvPr>
            <p:cNvSpPr/>
            <p:nvPr/>
          </p:nvSpPr>
          <p:spPr>
            <a:xfrm>
              <a:off x="8470286" y="3594707"/>
              <a:ext cx="981697" cy="877642"/>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latin typeface="Times New Roman" panose="02020603050405020304" pitchFamily="18" charset="0"/>
                </a:rPr>
                <a:t>Na</a:t>
              </a:r>
              <a:r>
                <a:rPr lang="vi-VN" sz="2400" b="1" baseline="30000" dirty="0">
                  <a:latin typeface="Times New Roman" panose="02020603050405020304" pitchFamily="18" charset="0"/>
                </a:rPr>
                <a:t>+</a:t>
              </a:r>
            </a:p>
          </p:txBody>
        </p:sp>
        <p:grpSp>
          <p:nvGrpSpPr>
            <p:cNvPr id="21" name="Group 20">
              <a:extLst>
                <a:ext uri="{FF2B5EF4-FFF2-40B4-BE49-F238E27FC236}">
                  <a16:creationId xmlns:a16="http://schemas.microsoft.com/office/drawing/2014/main" id="{46A3D6DC-950A-4A27-1BF8-4F164D8A9B34}"/>
                </a:ext>
              </a:extLst>
            </p:cNvPr>
            <p:cNvGrpSpPr/>
            <p:nvPr/>
          </p:nvGrpSpPr>
          <p:grpSpPr>
            <a:xfrm>
              <a:off x="6952240" y="3085915"/>
              <a:ext cx="1838554" cy="1365540"/>
              <a:chOff x="7962890" y="1832183"/>
              <a:chExt cx="1830465" cy="1409877"/>
            </a:xfrm>
          </p:grpSpPr>
          <p:sp>
            <p:nvSpPr>
              <p:cNvPr id="22" name="Flowchart: Connector 21">
                <a:extLst>
                  <a:ext uri="{FF2B5EF4-FFF2-40B4-BE49-F238E27FC236}">
                    <a16:creationId xmlns:a16="http://schemas.microsoft.com/office/drawing/2014/main" id="{ED014224-4824-54DA-4BFF-92AF35EE8BBF}"/>
                  </a:ext>
                </a:extLst>
              </p:cNvPr>
              <p:cNvSpPr/>
              <p:nvPr/>
            </p:nvSpPr>
            <p:spPr>
              <a:xfrm>
                <a:off x="7962890" y="2335922"/>
                <a:ext cx="977378" cy="906138"/>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latin typeface="Times New Roman" panose="02020603050405020304" pitchFamily="18" charset="0"/>
                  </a:rPr>
                  <a:t>Na</a:t>
                </a:r>
                <a:r>
                  <a:rPr lang="vi-VN" sz="2400" b="1" baseline="30000" dirty="0">
                    <a:latin typeface="Times New Roman" panose="02020603050405020304" pitchFamily="18" charset="0"/>
                  </a:rPr>
                  <a:t>+</a:t>
                </a:r>
              </a:p>
            </p:txBody>
          </p:sp>
          <p:sp>
            <p:nvSpPr>
              <p:cNvPr id="23" name="Flowchart: Connector 22">
                <a:extLst>
                  <a:ext uri="{FF2B5EF4-FFF2-40B4-BE49-F238E27FC236}">
                    <a16:creationId xmlns:a16="http://schemas.microsoft.com/office/drawing/2014/main" id="{7C982B42-7AE5-FFBC-BDD8-25A732B41BF3}"/>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latin typeface="Times New Roman" panose="02020603050405020304" pitchFamily="18" charset="0"/>
                  </a:rPr>
                  <a:t>O</a:t>
                </a:r>
                <a:r>
                  <a:rPr lang="vi-VN" sz="2400" b="1" baseline="30000" dirty="0">
                    <a:latin typeface="Times New Roman" panose="02020603050405020304" pitchFamily="18" charset="0"/>
                  </a:rPr>
                  <a:t>2-</a:t>
                </a:r>
                <a:endParaRPr lang="vi-VN" sz="2400" b="1" dirty="0">
                  <a:latin typeface="Times New Roman" panose="02020603050405020304" pitchFamily="18" charset="0"/>
                </a:endParaRPr>
              </a:p>
            </p:txBody>
          </p:sp>
        </p:grpSp>
      </p:grpSp>
      <p:sp>
        <p:nvSpPr>
          <p:cNvPr id="24" name="TextBox 23">
            <a:extLst>
              <a:ext uri="{FF2B5EF4-FFF2-40B4-BE49-F238E27FC236}">
                <a16:creationId xmlns:a16="http://schemas.microsoft.com/office/drawing/2014/main" id="{E35E948A-0211-8304-C7E5-75451CDEC28C}"/>
              </a:ext>
            </a:extLst>
          </p:cNvPr>
          <p:cNvSpPr txBox="1"/>
          <p:nvPr/>
        </p:nvSpPr>
        <p:spPr>
          <a:xfrm>
            <a:off x="557690" y="4811849"/>
            <a:ext cx="3483157" cy="830997"/>
          </a:xfrm>
          <a:prstGeom prst="rect">
            <a:avLst/>
          </a:prstGeom>
          <a:noFill/>
        </p:spPr>
        <p:txBody>
          <a:bodyPr wrap="square">
            <a:spAutoFit/>
          </a:bodyPr>
          <a:lstStyle/>
          <a:p>
            <a:pPr algn="ctr"/>
            <a:r>
              <a:rPr lang="vi-VN" sz="2400" i="1" dirty="0">
                <a:solidFill>
                  <a:srgbClr val="00B0F0"/>
                </a:solidFill>
                <a:latin typeface="Times New Roman" panose="02020603050405020304" pitchFamily="18" charset="0"/>
                <a:cs typeface="Times New Roman" panose="02020603050405020304" pitchFamily="18" charset="0"/>
              </a:rPr>
              <a:t>Hình mô phỏng phân tử sodium oxide</a:t>
            </a:r>
          </a:p>
        </p:txBody>
      </p:sp>
      <p:pic>
        <p:nvPicPr>
          <p:cNvPr id="25" name="Hình ảnh 4">
            <a:extLst>
              <a:ext uri="{FF2B5EF4-FFF2-40B4-BE49-F238E27FC236}">
                <a16:creationId xmlns:a16="http://schemas.microsoft.com/office/drawing/2014/main" id="{8D9369C1-B267-E287-2950-A505AD968FBB}"/>
              </a:ext>
            </a:extLst>
          </p:cNvPr>
          <p:cNvPicPr>
            <a:picLocks noChangeAspect="1"/>
          </p:cNvPicPr>
          <p:nvPr/>
        </p:nvPicPr>
        <p:blipFill rotWithShape="1">
          <a:blip r:embed="rId5">
            <a:extLst>
              <a:ext uri="{28A0092B-C50C-407E-A947-70E740481C1C}">
                <a14:useLocalDpi xmlns:a14="http://schemas.microsoft.com/office/drawing/2010/main" val="0"/>
              </a:ext>
            </a:extLst>
          </a:blip>
          <a:srcRect b="4310"/>
          <a:stretch/>
        </p:blipFill>
        <p:spPr>
          <a:xfrm>
            <a:off x="4739883" y="3629544"/>
            <a:ext cx="6421986" cy="2831217"/>
          </a:xfrm>
          <a:prstGeom prst="rect">
            <a:avLst/>
          </a:prstGeom>
        </p:spPr>
      </p:pic>
    </p:spTree>
    <p:extLst>
      <p:ext uri="{BB962C8B-B14F-4D97-AF65-F5344CB8AC3E}">
        <p14:creationId xmlns:p14="http://schemas.microsoft.com/office/powerpoint/2010/main" val="71594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17715" y="275771"/>
            <a:ext cx="11684000" cy="629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15">
            <a:extLst>
              <a:ext uri="{FF2B5EF4-FFF2-40B4-BE49-F238E27FC236}">
                <a16:creationId xmlns:a16="http://schemas.microsoft.com/office/drawing/2014/main" id="{ED8CCBF9-C231-C0E4-05F0-6CFD662A67E7}"/>
              </a:ext>
            </a:extLst>
          </p:cNvPr>
          <p:cNvSpPr/>
          <p:nvPr/>
        </p:nvSpPr>
        <p:spPr>
          <a:xfrm>
            <a:off x="719529" y="1262260"/>
            <a:ext cx="8694294" cy="4389032"/>
          </a:xfrm>
          <a:prstGeom prst="roundRect">
            <a:avLst>
              <a:gd name="adj" fmla="val 5902"/>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 name="TextBox 316">
            <a:extLst>
              <a:ext uri="{FF2B5EF4-FFF2-40B4-BE49-F238E27FC236}">
                <a16:creationId xmlns:a16="http://schemas.microsoft.com/office/drawing/2014/main" id="{81D0DF3E-9FC2-5A51-4CCC-D08AC5E69857}"/>
              </a:ext>
            </a:extLst>
          </p:cNvPr>
          <p:cNvSpPr txBox="1"/>
          <p:nvPr/>
        </p:nvSpPr>
        <p:spPr>
          <a:xfrm>
            <a:off x="854439" y="1262259"/>
            <a:ext cx="8379502" cy="4401205"/>
          </a:xfrm>
          <a:prstGeom prst="rect">
            <a:avLst/>
          </a:prstGeom>
          <a:noFill/>
          <a:ln>
            <a:noFill/>
          </a:ln>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a:t>
            </a:r>
            <a:r>
              <a:rPr lang="vi-VN" sz="2800" dirty="0">
                <a:latin typeface="Times New Roman" panose="02020603050405020304" pitchFamily="18" charset="0"/>
                <a:cs typeface="Times New Roman" panose="02020603050405020304" pitchFamily="18" charset="0"/>
              </a:rPr>
              <a:t>Potassium chloride là hợp chất có nhiều ứng dụng trong đời sống. Trong nông nghiệp, nó được dùng làm phân bón. Trong công nghiệp, potassium chloride được dùng làm nguyên liệu đế sản xuất potassium hydroxide và kim loại potassium. Trong y học, potassium chloride được dùng để bào chế thuốc điều trị bệnh thiếu kali trong máu Potassium chloride rất cần thiết cho cơ thể, trong các chức năng hoạt động của hệ tiêu hoá, tim, thận, cơ và cà hệ thần kinh.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Vẽ sơ đồ hình thành liên kết phân tử </a:t>
            </a:r>
            <a:r>
              <a:rPr lang="en-US" sz="2800" dirty="0">
                <a:latin typeface="Times New Roman" panose="02020603050405020304" pitchFamily="18" charset="0"/>
                <a:cs typeface="Times New Roman" panose="02020603050405020304" pitchFamily="18" charset="0"/>
              </a:rPr>
              <a:t>potassium chloride?</a:t>
            </a:r>
          </a:p>
        </p:txBody>
      </p:sp>
      <p:grpSp>
        <p:nvGrpSpPr>
          <p:cNvPr id="170" name="Group 44">
            <a:extLst>
              <a:ext uri="{FF2B5EF4-FFF2-40B4-BE49-F238E27FC236}">
                <a16:creationId xmlns:a16="http://schemas.microsoft.com/office/drawing/2014/main" id="{2AD7FE4C-EA9B-D609-8907-87352623929A}"/>
              </a:ext>
            </a:extLst>
          </p:cNvPr>
          <p:cNvGrpSpPr/>
          <p:nvPr/>
        </p:nvGrpSpPr>
        <p:grpSpPr>
          <a:xfrm>
            <a:off x="4173487" y="536412"/>
            <a:ext cx="3772455" cy="658124"/>
            <a:chOff x="145135" y="884721"/>
            <a:chExt cx="3772455" cy="658124"/>
          </a:xfrm>
        </p:grpSpPr>
        <p:sp>
          <p:nvSpPr>
            <p:cNvPr id="171" name="Rectangle: Rounded Corners 45">
              <a:extLst>
                <a:ext uri="{FF2B5EF4-FFF2-40B4-BE49-F238E27FC236}">
                  <a16:creationId xmlns:a16="http://schemas.microsoft.com/office/drawing/2014/main" id="{C1AC1F8C-8FAE-4FBF-0938-CF8E85C1E4C3}"/>
                </a:ext>
              </a:extLst>
            </p:cNvPr>
            <p:cNvSpPr/>
            <p:nvPr/>
          </p:nvSpPr>
          <p:spPr>
            <a:xfrm>
              <a:off x="145135" y="884721"/>
              <a:ext cx="3772455" cy="588143"/>
            </a:xfrm>
            <a:prstGeom prst="roundRect">
              <a:avLst>
                <a:gd name="adj" fmla="val 50000"/>
              </a:avLst>
            </a:prstGeom>
            <a:solidFill>
              <a:srgbClr val="99FF66"/>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2" name="TextBox 46">
              <a:extLst>
                <a:ext uri="{FF2B5EF4-FFF2-40B4-BE49-F238E27FC236}">
                  <a16:creationId xmlns:a16="http://schemas.microsoft.com/office/drawing/2014/main" id="{B55676E8-B170-952B-24C7-4E393DA42953}"/>
                </a:ext>
              </a:extLst>
            </p:cNvPr>
            <p:cNvSpPr txBox="1"/>
            <p:nvPr/>
          </p:nvSpPr>
          <p:spPr>
            <a:xfrm>
              <a:off x="462017" y="896514"/>
              <a:ext cx="3233666"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LUYỆN TẬP</a:t>
              </a:r>
              <a:endParaRPr lang="en-US"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7" name="Shape 415">
            <a:extLst>
              <a:ext uri="{FF2B5EF4-FFF2-40B4-BE49-F238E27FC236}">
                <a16:creationId xmlns:a16="http://schemas.microsoft.com/office/drawing/2014/main" id="{FC200918-4098-C5A8-8D2B-9070EE7E57AE}"/>
              </a:ext>
            </a:extLst>
          </p:cNvPr>
          <p:cNvPicPr/>
          <p:nvPr/>
        </p:nvPicPr>
        <p:blipFill>
          <a:blip r:embed="rId4"/>
          <a:stretch/>
        </p:blipFill>
        <p:spPr>
          <a:xfrm>
            <a:off x="9566902" y="2434964"/>
            <a:ext cx="2254557" cy="1667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8051C5E9-4413-FD2A-C441-572EBDE6C7FE}"/>
              </a:ext>
            </a:extLst>
          </p:cNvPr>
          <p:cNvSpPr txBox="1"/>
          <p:nvPr/>
        </p:nvSpPr>
        <p:spPr>
          <a:xfrm>
            <a:off x="9654464" y="4266086"/>
            <a:ext cx="2166996" cy="830997"/>
          </a:xfrm>
          <a:prstGeom prst="rect">
            <a:avLst/>
          </a:prstGeom>
          <a:noFill/>
        </p:spPr>
        <p:txBody>
          <a:bodyPr wrap="square">
            <a:spAutoFit/>
          </a:bodyPr>
          <a:lstStyle/>
          <a:p>
            <a:pPr algn="ctr"/>
            <a:r>
              <a:rPr lang="vi-VN" sz="2400" i="1" dirty="0">
                <a:solidFill>
                  <a:srgbClr val="378DED"/>
                </a:solidFill>
                <a:latin typeface="Times New Roman" panose="02020603050405020304" pitchFamily="18" charset="0"/>
                <a:cs typeface="Times New Roman" panose="02020603050405020304" pitchFamily="18" charset="0"/>
              </a:rPr>
              <a:t>Mẫu potassium chloride</a:t>
            </a:r>
          </a:p>
        </p:txBody>
      </p:sp>
    </p:spTree>
    <p:extLst>
      <p:ext uri="{BB962C8B-B14F-4D97-AF65-F5344CB8AC3E}">
        <p14:creationId xmlns:p14="http://schemas.microsoft.com/office/powerpoint/2010/main" val="258224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217715" y="275771"/>
            <a:ext cx="11684000" cy="629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8F1F35AE-68D3-7843-C9B4-D41FC11FD773}"/>
              </a:ext>
            </a:extLst>
          </p:cNvPr>
          <p:cNvGrpSpPr/>
          <p:nvPr/>
        </p:nvGrpSpPr>
        <p:grpSpPr>
          <a:xfrm>
            <a:off x="1160411" y="789435"/>
            <a:ext cx="2366857" cy="748559"/>
            <a:chOff x="517021" y="4282810"/>
            <a:chExt cx="2366857" cy="748559"/>
          </a:xfrm>
        </p:grpSpPr>
        <p:grpSp>
          <p:nvGrpSpPr>
            <p:cNvPr id="14" name="Group 15">
              <a:extLst>
                <a:ext uri="{FF2B5EF4-FFF2-40B4-BE49-F238E27FC236}">
                  <a16:creationId xmlns:a16="http://schemas.microsoft.com/office/drawing/2014/main" id="{20FB401A-79C8-BBF0-A46B-68C4207E90A3}"/>
                </a:ext>
              </a:extLst>
            </p:cNvPr>
            <p:cNvGrpSpPr/>
            <p:nvPr/>
          </p:nvGrpSpPr>
          <p:grpSpPr>
            <a:xfrm>
              <a:off x="626514" y="4365213"/>
              <a:ext cx="2257364" cy="621666"/>
              <a:chOff x="142379" y="6116770"/>
              <a:chExt cx="1196578" cy="396008"/>
            </a:xfrm>
          </p:grpSpPr>
          <p:sp>
            <p:nvSpPr>
              <p:cNvPr id="17" name="Rectangle: Rounded Corners 348">
                <a:extLst>
                  <a:ext uri="{FF2B5EF4-FFF2-40B4-BE49-F238E27FC236}">
                    <a16:creationId xmlns:a16="http://schemas.microsoft.com/office/drawing/2014/main" id="{C44A67CF-28D2-0CC1-7767-77C7E2955347}"/>
                  </a:ext>
                </a:extLst>
              </p:cNvPr>
              <p:cNvSpPr/>
              <p:nvPr/>
            </p:nvSpPr>
            <p:spPr>
              <a:xfrm>
                <a:off x="142379" y="6116770"/>
                <a:ext cx="1196578" cy="396008"/>
              </a:xfrm>
              <a:prstGeom prst="roundRect">
                <a:avLst>
                  <a:gd name="adj" fmla="val 5902"/>
                </a:avLst>
              </a:prstGeom>
              <a:solidFill>
                <a:srgbClr val="FDEEE7"/>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8" name="TextBox 349">
                <a:extLst>
                  <a:ext uri="{FF2B5EF4-FFF2-40B4-BE49-F238E27FC236}">
                    <a16:creationId xmlns:a16="http://schemas.microsoft.com/office/drawing/2014/main" id="{9A5DE07F-61C3-795F-201E-4D5B085FF197}"/>
                  </a:ext>
                </a:extLst>
              </p:cNvPr>
              <p:cNvSpPr txBox="1"/>
              <p:nvPr/>
            </p:nvSpPr>
            <p:spPr>
              <a:xfrm>
                <a:off x="322870" y="6116770"/>
                <a:ext cx="981691"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5" name="Oval 51">
              <a:extLst>
                <a:ext uri="{FF2B5EF4-FFF2-40B4-BE49-F238E27FC236}">
                  <a16:creationId xmlns:a16="http://schemas.microsoft.com/office/drawing/2014/main" id="{D82C751F-FA53-7B89-DC96-E5C4A85B6F22}"/>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6" name="Picture 15">
              <a:extLst>
                <a:ext uri="{FF2B5EF4-FFF2-40B4-BE49-F238E27FC236}">
                  <a16:creationId xmlns:a16="http://schemas.microsoft.com/office/drawing/2014/main" id="{C99FD711-6AF5-DF85-9139-6C4AE6BEA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pic>
        <p:nvPicPr>
          <p:cNvPr id="6" name="Hình ảnh 4">
            <a:extLst>
              <a:ext uri="{FF2B5EF4-FFF2-40B4-BE49-F238E27FC236}">
                <a16:creationId xmlns:a16="http://schemas.microsoft.com/office/drawing/2014/main" id="{98661D41-614C-A4CF-FF26-5A5349A76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390" y="1871908"/>
            <a:ext cx="9253219" cy="3152196"/>
          </a:xfrm>
          <a:prstGeom prst="rect">
            <a:avLst/>
          </a:prstGeom>
        </p:spPr>
      </p:pic>
    </p:spTree>
    <p:extLst>
      <p:ext uri="{BB962C8B-B14F-4D97-AF65-F5344CB8AC3E}">
        <p14:creationId xmlns:p14="http://schemas.microsoft.com/office/powerpoint/2010/main" val="1501215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05" r="11075" b="1905"/>
          <a:stretch/>
        </p:blipFill>
        <p:spPr>
          <a:xfrm>
            <a:off x="4160189" y="0"/>
            <a:ext cx="8031812" cy="6858000"/>
          </a:xfrm>
          <a:prstGeom prst="rect">
            <a:avLst/>
          </a:prstGeom>
        </p:spPr>
      </p:pic>
      <p:sp>
        <p:nvSpPr>
          <p:cNvPr id="7" name="文本框 6"/>
          <p:cNvSpPr txBox="1"/>
          <p:nvPr/>
        </p:nvSpPr>
        <p:spPr>
          <a:xfrm>
            <a:off x="129411" y="2077255"/>
            <a:ext cx="6917023"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800" b="1" noProof="0" dirty="0">
                <a:solidFill>
                  <a:srgbClr val="FF0000"/>
                </a:solidFill>
                <a:latin typeface="Times New Roman" panose="02020603050405020304" pitchFamily="18" charset="0"/>
                <a:cs typeface="Times New Roman" panose="02020603050405020304" pitchFamily="18" charset="0"/>
                <a:sym typeface="+mn-lt"/>
              </a:rPr>
              <a:t>Thank You !!!</a:t>
            </a:r>
            <a:endParaRPr kumimoji="0" lang="zh-CN" altLang="en-US" sz="8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cxnSp>
        <p:nvCxnSpPr>
          <p:cNvPr id="8" name="直接连接符 7"/>
          <p:cNvCxnSpPr>
            <a:cxnSpLocks/>
          </p:cNvCxnSpPr>
          <p:nvPr/>
        </p:nvCxnSpPr>
        <p:spPr>
          <a:xfrm>
            <a:off x="974452" y="3375754"/>
            <a:ext cx="5226942" cy="0"/>
          </a:xfrm>
          <a:prstGeom prst="line">
            <a:avLst/>
          </a:prstGeom>
          <a:ln w="28575">
            <a:solidFill>
              <a:srgbClr val="99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72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2000"/>
                            </p:stCondLst>
                            <p:childTnLst>
                              <p:par>
                                <p:cTn id="11" presetID="16" presetClass="entr" presetSubtype="37"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7893" t="1436" r="33087" b="1761"/>
          <a:stretch/>
        </p:blipFill>
        <p:spPr>
          <a:xfrm rot="16200000">
            <a:off x="3581832" y="-1752175"/>
            <a:ext cx="5028342" cy="12192005"/>
          </a:xfrm>
          <a:prstGeom prst="rect">
            <a:avLst/>
          </a:prstGeom>
        </p:spPr>
      </p:pic>
      <p:grpSp>
        <p:nvGrpSpPr>
          <p:cNvPr id="3" name="组合 2"/>
          <p:cNvGrpSpPr/>
          <p:nvPr/>
        </p:nvGrpSpPr>
        <p:grpSpPr>
          <a:xfrm>
            <a:off x="8561642" y="1539597"/>
            <a:ext cx="2824982" cy="1654176"/>
            <a:chOff x="4683509" y="2601913"/>
            <a:chExt cx="2824982" cy="1654176"/>
          </a:xfrm>
        </p:grpSpPr>
        <p:sp>
          <p:nvSpPr>
            <p:cNvPr id="4" name="椭圆 3"/>
            <p:cNvSpPr/>
            <p:nvPr/>
          </p:nvSpPr>
          <p:spPr>
            <a:xfrm>
              <a:off x="5268911" y="2601913"/>
              <a:ext cx="1654178" cy="1654176"/>
            </a:xfrm>
            <a:prstGeom prst="ellipse">
              <a:avLst/>
            </a:prstGeom>
            <a:solidFill>
              <a:srgbClr val="FF7C8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CBCE2F27-1948-4AAF-B7D2-B7B4F23C2784}"/>
                </a:ext>
              </a:extLst>
            </p:cNvPr>
            <p:cNvSpPr/>
            <p:nvPr/>
          </p:nvSpPr>
          <p:spPr>
            <a:xfrm>
              <a:off x="4683509" y="2829478"/>
              <a:ext cx="2824982" cy="1107996"/>
            </a:xfrm>
            <a:prstGeom prst="rect">
              <a:avLst/>
            </a:prstGeom>
          </p:spPr>
          <p:txBody>
            <a:bodyPr wrap="square">
              <a:spAutoFit/>
              <a:scene3d>
                <a:camera prst="orthographicFront"/>
                <a:lightRig rig="threePt" dir="t"/>
              </a:scene3d>
              <a:sp3d contourW="12700"/>
            </a:bodyPr>
            <a:lstStyle/>
            <a:p>
              <a:pPr algn="ctr"/>
              <a:r>
                <a:rPr lang="en-US" altLang="zh-CN" sz="6600" b="1" dirty="0">
                  <a:solidFill>
                    <a:schemeClr val="bg1"/>
                  </a:solidFill>
                  <a:latin typeface="Times New Roman" panose="02020603050405020304" pitchFamily="18" charset="0"/>
                  <a:cs typeface="Times New Roman" panose="02020603050405020304" pitchFamily="18" charset="0"/>
                  <a:sym typeface="+mn-lt"/>
                </a:rPr>
                <a:t>I.</a:t>
              </a:r>
              <a:endParaRPr lang="zh-CN" altLang="en-US" sz="66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7" name="文本框 6"/>
          <p:cNvSpPr txBox="1"/>
          <p:nvPr/>
        </p:nvSpPr>
        <p:spPr>
          <a:xfrm>
            <a:off x="0" y="1345589"/>
            <a:ext cx="8561642" cy="2123658"/>
          </a:xfrm>
          <a:prstGeom prst="rect">
            <a:avLst/>
          </a:prstGeom>
          <a:noFill/>
        </p:spPr>
        <p:txBody>
          <a:bodyPr wrap="square" rtlCol="0">
            <a:spAutoFit/>
            <a:scene3d>
              <a:camera prst="orthographicFront"/>
              <a:lightRig rig="threePt" dir="t"/>
            </a:scene3d>
            <a:sp3d contourW="12700"/>
          </a:bodyPr>
          <a:lstStyle/>
          <a:p>
            <a:pPr algn="ct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Cấu</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trúc</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electron </a:t>
            </a:r>
          </a:p>
          <a:p>
            <a:pPr algn="ct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bền</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vững</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của</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khí</a:t>
            </a:r>
            <a:r>
              <a:rPr lang="en-US" altLang="zh-CN"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a:t>
            </a:r>
            <a:r>
              <a:rPr lang="en-US" altLang="zh-CN" sz="6600" b="1" dirty="0" err="1">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hiếm</a:t>
            </a:r>
            <a:endParaRPr lang="zh-CN" altLang="en-US" sz="66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Tree>
    <p:extLst>
      <p:ext uri="{BB962C8B-B14F-4D97-AF65-F5344CB8AC3E}">
        <p14:creationId xmlns:p14="http://schemas.microsoft.com/office/powerpoint/2010/main" val="1565531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2AF8E-582C-4AB3-AC49-3AD03107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flipV="1">
            <a:off x="-2" y="-749"/>
            <a:ext cx="12192001" cy="6859491"/>
          </a:xfrm>
          <a:prstGeom prst="rect">
            <a:avLst/>
          </a:prstGeom>
        </p:spPr>
      </p:pic>
      <p:sp>
        <p:nvSpPr>
          <p:cNvPr id="2" name="Rectangle: Rounded Corners 1">
            <a:extLst>
              <a:ext uri="{FF2B5EF4-FFF2-40B4-BE49-F238E27FC236}">
                <a16:creationId xmlns:a16="http://schemas.microsoft.com/office/drawing/2014/main" id="{E0DF3E6A-5EF0-CA22-61E6-8B7CE1118FC7}"/>
              </a:ext>
            </a:extLst>
          </p:cNvPr>
          <p:cNvSpPr/>
          <p:nvPr/>
        </p:nvSpPr>
        <p:spPr>
          <a:xfrm>
            <a:off x="1013263" y="1857829"/>
            <a:ext cx="10165469" cy="28157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sz="8800" b="1" i="1" dirty="0">
                <a:solidFill>
                  <a:srgbClr val="C00000"/>
                </a:solidFill>
                <a:latin typeface="Times New Roman" panose="02020603050405020304" pitchFamily="18" charset="0"/>
                <a:cs typeface="Times New Roman" panose="02020603050405020304" pitchFamily="18" charset="0"/>
              </a:rPr>
              <a:t>Tìm hiểu vỏ nguyên tử khí hiếm </a:t>
            </a:r>
            <a:endParaRPr lang="en-US" sz="88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797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74B1"/>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Quan </a:t>
                </a:r>
                <a:r>
                  <a:rPr lang="en-US" sz="2800" b="1" dirty="0" err="1">
                    <a:solidFill>
                      <a:schemeClr val="bg1"/>
                    </a:solidFill>
                    <a:latin typeface="Times New Roman" panose="02020603050405020304" pitchFamily="18" charset="0"/>
                    <a:ea typeface="Times New Roman" panose="02020603050405020304" pitchFamily="18" charset="0"/>
                  </a:rPr>
                  <a:t>sát</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6.1 </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1" name="Picture 40">
              <a:extLst>
                <a:ext uri="{FF2B5EF4-FFF2-40B4-BE49-F238E27FC236}">
                  <a16:creationId xmlns:a16="http://schemas.microsoft.com/office/drawing/2014/main" id="{B6206749-0903-7F82-05E9-28B741AD3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51" y="927987"/>
              <a:ext cx="588143" cy="588143"/>
            </a:xfrm>
            <a:prstGeom prst="rect">
              <a:avLst/>
            </a:prstGeom>
          </p:spPr>
        </p:pic>
      </p:grpSp>
      <p:pic>
        <p:nvPicPr>
          <p:cNvPr id="44" name="Picture 43">
            <a:extLst>
              <a:ext uri="{FF2B5EF4-FFF2-40B4-BE49-F238E27FC236}">
                <a16:creationId xmlns:a16="http://schemas.microsoft.com/office/drawing/2014/main" id="{DF8C7274-014B-BB9B-E6BF-AE530ACFE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16" y="1515728"/>
            <a:ext cx="9303826" cy="2515749"/>
          </a:xfrm>
          <a:prstGeom prst="rect">
            <a:avLst/>
          </a:prstGeom>
        </p:spPr>
      </p:pic>
      <p:grpSp>
        <p:nvGrpSpPr>
          <p:cNvPr id="45" name="Group 44">
            <a:extLst>
              <a:ext uri="{FF2B5EF4-FFF2-40B4-BE49-F238E27FC236}">
                <a16:creationId xmlns:a16="http://schemas.microsoft.com/office/drawing/2014/main" id="{FE2C7627-35B3-6244-3B09-C7FA769358A6}"/>
              </a:ext>
            </a:extLst>
          </p:cNvPr>
          <p:cNvGrpSpPr/>
          <p:nvPr/>
        </p:nvGrpSpPr>
        <p:grpSpPr>
          <a:xfrm>
            <a:off x="606817" y="4130834"/>
            <a:ext cx="10746926" cy="1842022"/>
            <a:chOff x="588731" y="1160233"/>
            <a:chExt cx="10746926" cy="1842022"/>
          </a:xfrm>
        </p:grpSpPr>
        <p:grpSp>
          <p:nvGrpSpPr>
            <p:cNvPr id="46" name="Group 18">
              <a:extLst>
                <a:ext uri="{FF2B5EF4-FFF2-40B4-BE49-F238E27FC236}">
                  <a16:creationId xmlns:a16="http://schemas.microsoft.com/office/drawing/2014/main" id="{DAE662E5-CB88-9367-8CC0-BB02004FC608}"/>
                </a:ext>
              </a:extLst>
            </p:cNvPr>
            <p:cNvGrpSpPr/>
            <p:nvPr/>
          </p:nvGrpSpPr>
          <p:grpSpPr>
            <a:xfrm>
              <a:off x="1023985" y="1747037"/>
              <a:ext cx="10311672" cy="1255218"/>
              <a:chOff x="194199" y="8551513"/>
              <a:chExt cx="2339966" cy="245755"/>
            </a:xfrm>
          </p:grpSpPr>
          <p:sp>
            <p:nvSpPr>
              <p:cNvPr id="53" name="Rectangle: Rounded Corners 283">
                <a:extLst>
                  <a:ext uri="{FF2B5EF4-FFF2-40B4-BE49-F238E27FC236}">
                    <a16:creationId xmlns:a16="http://schemas.microsoft.com/office/drawing/2014/main" id="{61C3F3EB-3771-FC08-8F66-7A7F76A66AD4}"/>
                  </a:ext>
                </a:extLst>
              </p:cNvPr>
              <p:cNvSpPr/>
              <p:nvPr/>
            </p:nvSpPr>
            <p:spPr>
              <a:xfrm>
                <a:off x="194199" y="8551513"/>
                <a:ext cx="2339966" cy="245755"/>
              </a:xfrm>
              <a:prstGeom prst="roundRect">
                <a:avLst>
                  <a:gd name="adj" fmla="val 8249"/>
                </a:avLst>
              </a:prstGeom>
              <a:solidFill>
                <a:srgbClr val="FBDDE1"/>
              </a:solidFill>
              <a:ln w="19050">
                <a:solidFill>
                  <a:srgbClr val="EA586E"/>
                </a:solid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54" name="TextBox 291">
                <a:extLst>
                  <a:ext uri="{FF2B5EF4-FFF2-40B4-BE49-F238E27FC236}">
                    <a16:creationId xmlns:a16="http://schemas.microsoft.com/office/drawing/2014/main" id="{4FB6CC9F-A3BF-44DD-49EB-F09196446722}"/>
                  </a:ext>
                </a:extLst>
              </p:cNvPr>
              <p:cNvSpPr txBox="1"/>
              <p:nvPr/>
            </p:nvSpPr>
            <p:spPr>
              <a:xfrm>
                <a:off x="233111" y="8567884"/>
                <a:ext cx="2270127" cy="186801"/>
              </a:xfrm>
              <a:prstGeom prst="rect">
                <a:avLst/>
              </a:prstGeom>
              <a:noFill/>
            </p:spPr>
            <p:txBody>
              <a:bodyPr wrap="square" rtlCol="0">
                <a:spAutoFit/>
              </a:bodyPr>
              <a:lstStyle/>
              <a:p>
                <a:pPr algn="just"/>
                <a:r>
                  <a:rPr lang="en-US" sz="2800" dirty="0" err="1">
                    <a:effectLst/>
                    <a:latin typeface="Times New Roman" panose="02020603050405020304" pitchFamily="18" charset="0"/>
                    <a:ea typeface="Times New Roman" panose="02020603050405020304" pitchFamily="18" charset="0"/>
                  </a:rPr>
                  <a:t>Trừ</a:t>
                </a:r>
                <a:r>
                  <a:rPr lang="en-US" sz="2800" dirty="0">
                    <a:effectLst/>
                    <a:latin typeface="Times New Roman" panose="02020603050405020304" pitchFamily="18" charset="0"/>
                    <a:ea typeface="Times New Roman" panose="02020603050405020304" pitchFamily="18" charset="0"/>
                  </a:rPr>
                  <a:t> helium, </a:t>
                </a:r>
                <a:r>
                  <a:rPr lang="en-US" sz="2800" dirty="0" err="1">
                    <a:effectLst/>
                    <a:latin typeface="Times New Roman" panose="02020603050405020304" pitchFamily="18" charset="0"/>
                    <a:ea typeface="Times New Roman" panose="02020603050405020304" pitchFamily="18" charset="0"/>
                  </a:rPr>
                  <a:t>vỏ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6.1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7803D624-641E-AF7B-9DE3-5235716E5FF1}"/>
                </a:ext>
              </a:extLst>
            </p:cNvPr>
            <p:cNvGrpSpPr/>
            <p:nvPr/>
          </p:nvGrpSpPr>
          <p:grpSpPr>
            <a:xfrm>
              <a:off x="588731" y="1160233"/>
              <a:ext cx="2531840" cy="670437"/>
              <a:chOff x="3564160" y="577264"/>
              <a:chExt cx="2531840" cy="670437"/>
            </a:xfrm>
          </p:grpSpPr>
          <p:grpSp>
            <p:nvGrpSpPr>
              <p:cNvPr id="48" name="Nhóm 35">
                <a:extLst>
                  <a:ext uri="{FF2B5EF4-FFF2-40B4-BE49-F238E27FC236}">
                    <a16:creationId xmlns:a16="http://schemas.microsoft.com/office/drawing/2014/main" id="{61304605-369F-D72A-C524-15274238BCC5}"/>
                  </a:ext>
                </a:extLst>
              </p:cNvPr>
              <p:cNvGrpSpPr/>
              <p:nvPr/>
            </p:nvGrpSpPr>
            <p:grpSpPr>
              <a:xfrm>
                <a:off x="3564160" y="577264"/>
                <a:ext cx="2531840" cy="670437"/>
                <a:chOff x="4266540" y="389850"/>
                <a:chExt cx="2531840" cy="670437"/>
              </a:xfrm>
            </p:grpSpPr>
            <p:sp>
              <p:nvSpPr>
                <p:cNvPr id="50" name="Rectangle: Rounded Corners 49">
                  <a:extLst>
                    <a:ext uri="{FF2B5EF4-FFF2-40B4-BE49-F238E27FC236}">
                      <a16:creationId xmlns:a16="http://schemas.microsoft.com/office/drawing/2014/main" id="{BCCC0104-09BB-3350-EE87-186C5E48A45B}"/>
                    </a:ext>
                  </a:extLst>
                </p:cNvPr>
                <p:cNvSpPr/>
                <p:nvPr/>
              </p:nvSpPr>
              <p:spPr>
                <a:xfrm>
                  <a:off x="4266540" y="389850"/>
                  <a:ext cx="2531840" cy="670437"/>
                </a:xfrm>
                <a:prstGeom prst="roundRect">
                  <a:avLst>
                    <a:gd name="adj" fmla="val 50000"/>
                  </a:avLst>
                </a:prstGeom>
                <a:solidFill>
                  <a:srgbClr val="00FFFF"/>
                </a:solidFill>
                <a:ln>
                  <a:noFill/>
                </a:ln>
                <a:effectLst>
                  <a:outerShdw dist="38100" dir="2700000" algn="tl" rotWithShape="0">
                    <a:srgbClr val="EA586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TextBox 50">
                  <a:extLst>
                    <a:ext uri="{FF2B5EF4-FFF2-40B4-BE49-F238E27FC236}">
                      <a16:creationId xmlns:a16="http://schemas.microsoft.com/office/drawing/2014/main" id="{1ABFA1BE-5069-EFAC-EDB9-4788B70F3D98}"/>
                    </a:ext>
                  </a:extLst>
                </p:cNvPr>
                <p:cNvSpPr txBox="1"/>
                <p:nvPr/>
              </p:nvSpPr>
              <p:spPr>
                <a:xfrm>
                  <a:off x="4880669" y="462462"/>
                  <a:ext cx="1772568" cy="523220"/>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sp>
              <p:nvSpPr>
                <p:cNvPr id="52" name="Oval 51">
                  <a:extLst>
                    <a:ext uri="{FF2B5EF4-FFF2-40B4-BE49-F238E27FC236}">
                      <a16:creationId xmlns:a16="http://schemas.microsoft.com/office/drawing/2014/main" id="{B40A4B56-A30F-11AA-E1B7-B621641D3DA5}"/>
                    </a:ext>
                  </a:extLst>
                </p:cNvPr>
                <p:cNvSpPr/>
                <p:nvPr/>
              </p:nvSpPr>
              <p:spPr>
                <a:xfrm>
                  <a:off x="4403523" y="462462"/>
                  <a:ext cx="667657" cy="5232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49" name="Picture 48">
                <a:extLst>
                  <a:ext uri="{FF2B5EF4-FFF2-40B4-BE49-F238E27FC236}">
                    <a16:creationId xmlns:a16="http://schemas.microsoft.com/office/drawing/2014/main" id="{7DC94762-76DC-9A29-E424-0FDC613668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423" y="649876"/>
                <a:ext cx="533095" cy="533095"/>
              </a:xfrm>
              <a:prstGeom prst="rect">
                <a:avLst/>
              </a:prstGeom>
            </p:spPr>
          </p:pic>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2925" y="522605"/>
            <a:ext cx="11292840" cy="5812790"/>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grpSp>
        <p:nvGrpSpPr>
          <p:cNvPr id="6" name="组合 5"/>
          <p:cNvGrpSpPr/>
          <p:nvPr/>
        </p:nvGrpSpPr>
        <p:grpSpPr>
          <a:xfrm>
            <a:off x="-635000" y="-941070"/>
            <a:ext cx="13550265" cy="11875770"/>
            <a:chOff x="-1000" y="-1482"/>
            <a:chExt cx="21339" cy="18702"/>
          </a:xfrm>
        </p:grpSpPr>
        <p:sp>
          <p:nvSpPr>
            <p:cNvPr id="2" name="椭圆 1"/>
            <p:cNvSpPr/>
            <p:nvPr/>
          </p:nvSpPr>
          <p:spPr>
            <a:xfrm flipV="1">
              <a:off x="15959" y="-1482"/>
              <a:ext cx="4380" cy="4380"/>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 name="椭圆 2"/>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9" name="任意多边形: 形状 55"/>
            <p:cNvSpPr/>
            <p:nvPr/>
          </p:nvSpPr>
          <p:spPr>
            <a:xfrm rot="16200000">
              <a:off x="16024" y="4569"/>
              <a:ext cx="3284" cy="74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13000">
                  <a:schemeClr val="bg1">
                    <a:alpha val="0"/>
                  </a:schemeClr>
                </a:gs>
              </a:gsLst>
              <a:path path="circle">
                <a:fillToRect l="100000" b="100000"/>
              </a:path>
              <a:tileRect t="-100000" r="-10000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25" name="椭圆 24"/>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27" name="任意多边形: 形状 55"/>
            <p:cNvSpPr/>
            <p:nvPr/>
          </p:nvSpPr>
          <p:spPr>
            <a:xfrm rot="16200000">
              <a:off x="16163" y="3850"/>
              <a:ext cx="1424" cy="323"/>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nvGrpSpPr>
            <p:cNvPr id="69" name="图形"/>
            <p:cNvGrpSpPr/>
            <p:nvPr/>
          </p:nvGrpSpPr>
          <p:grpSpPr>
            <a:xfrm>
              <a:off x="17777" y="9120"/>
              <a:ext cx="1265" cy="907"/>
              <a:chOff x="9685868" y="541867"/>
              <a:chExt cx="834000" cy="596938"/>
            </a:xfrm>
            <a:gradFill>
              <a:gsLst>
                <a:gs pos="50000">
                  <a:srgbClr val="E8B2CC"/>
                </a:gs>
                <a:gs pos="0">
                  <a:schemeClr val="bg1">
                    <a:alpha val="100000"/>
                  </a:schemeClr>
                </a:gs>
              </a:gsLst>
              <a:lin ang="10800000"/>
            </a:gradFill>
          </p:grpSpPr>
          <p:sp>
            <p:nvSpPr>
              <p:cNvPr id="76" name="图形"/>
              <p:cNvSpPr/>
              <p:nvPr/>
            </p:nvSpPr>
            <p:spPr>
              <a:xfrm>
                <a:off x="9685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7" name="图形"/>
              <p:cNvSpPr/>
              <p:nvPr/>
            </p:nvSpPr>
            <p:spPr>
              <a:xfrm>
                <a:off x="98382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79" name="图形"/>
              <p:cNvSpPr/>
              <p:nvPr/>
            </p:nvSpPr>
            <p:spPr>
              <a:xfrm>
                <a:off x="99906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0" name="图形"/>
              <p:cNvSpPr/>
              <p:nvPr/>
            </p:nvSpPr>
            <p:spPr>
              <a:xfrm>
                <a:off x="101430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1" name="图形"/>
              <p:cNvSpPr/>
              <p:nvPr/>
            </p:nvSpPr>
            <p:spPr>
              <a:xfrm>
                <a:off x="102954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7" name="图形"/>
              <p:cNvSpPr/>
              <p:nvPr/>
            </p:nvSpPr>
            <p:spPr>
              <a:xfrm>
                <a:off x="10447868" y="541867"/>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8" name="图形"/>
              <p:cNvSpPr/>
              <p:nvPr/>
            </p:nvSpPr>
            <p:spPr>
              <a:xfrm>
                <a:off x="9685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89" name="图形"/>
              <p:cNvSpPr/>
              <p:nvPr/>
            </p:nvSpPr>
            <p:spPr>
              <a:xfrm>
                <a:off x="98382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0" name="图形"/>
              <p:cNvSpPr/>
              <p:nvPr/>
            </p:nvSpPr>
            <p:spPr>
              <a:xfrm>
                <a:off x="99906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1" name="图形"/>
              <p:cNvSpPr/>
              <p:nvPr/>
            </p:nvSpPr>
            <p:spPr>
              <a:xfrm>
                <a:off x="101430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2" name="图形"/>
              <p:cNvSpPr/>
              <p:nvPr/>
            </p:nvSpPr>
            <p:spPr>
              <a:xfrm>
                <a:off x="102954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3" name="图形"/>
              <p:cNvSpPr/>
              <p:nvPr/>
            </p:nvSpPr>
            <p:spPr>
              <a:xfrm>
                <a:off x="10447868" y="716846"/>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4" name="图形"/>
              <p:cNvSpPr/>
              <p:nvPr/>
            </p:nvSpPr>
            <p:spPr>
              <a:xfrm>
                <a:off x="9685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5" name="图形"/>
              <p:cNvSpPr/>
              <p:nvPr/>
            </p:nvSpPr>
            <p:spPr>
              <a:xfrm>
                <a:off x="98382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6" name="图形"/>
              <p:cNvSpPr/>
              <p:nvPr/>
            </p:nvSpPr>
            <p:spPr>
              <a:xfrm>
                <a:off x="99906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7" name="图形"/>
              <p:cNvSpPr/>
              <p:nvPr/>
            </p:nvSpPr>
            <p:spPr>
              <a:xfrm>
                <a:off x="101430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8" name="图形"/>
              <p:cNvSpPr/>
              <p:nvPr/>
            </p:nvSpPr>
            <p:spPr>
              <a:xfrm>
                <a:off x="102954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99" name="图形"/>
              <p:cNvSpPr/>
              <p:nvPr/>
            </p:nvSpPr>
            <p:spPr>
              <a:xfrm>
                <a:off x="10447868" y="89182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0" name="图形"/>
              <p:cNvSpPr/>
              <p:nvPr/>
            </p:nvSpPr>
            <p:spPr>
              <a:xfrm>
                <a:off x="9685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1" name="图形"/>
              <p:cNvSpPr/>
              <p:nvPr/>
            </p:nvSpPr>
            <p:spPr>
              <a:xfrm>
                <a:off x="98382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2" name="图形"/>
              <p:cNvSpPr/>
              <p:nvPr/>
            </p:nvSpPr>
            <p:spPr>
              <a:xfrm>
                <a:off x="99906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3" name="图形"/>
              <p:cNvSpPr/>
              <p:nvPr/>
            </p:nvSpPr>
            <p:spPr>
              <a:xfrm>
                <a:off x="101430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4" name="图形"/>
              <p:cNvSpPr/>
              <p:nvPr/>
            </p:nvSpPr>
            <p:spPr>
              <a:xfrm>
                <a:off x="102954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05" name="图形"/>
              <p:cNvSpPr/>
              <p:nvPr/>
            </p:nvSpPr>
            <p:spPr>
              <a:xfrm>
                <a:off x="10447868" y="1066805"/>
                <a:ext cx="72000" cy="72000"/>
              </a:xfrm>
              <a:prstGeom prst="ellipse">
                <a:avLst/>
              </a:prstGeom>
              <a:grp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sp>
          <p:nvSpPr>
            <p:cNvPr id="35" name="椭圆 34"/>
            <p:cNvSpPr/>
            <p:nvPr/>
          </p:nvSpPr>
          <p:spPr>
            <a:xfrm>
              <a:off x="15299" y="2312"/>
              <a:ext cx="339" cy="339"/>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6" name="椭圆 35"/>
            <p:cNvSpPr/>
            <p:nvPr/>
          </p:nvSpPr>
          <p:spPr>
            <a:xfrm>
              <a:off x="2020" y="8352"/>
              <a:ext cx="339" cy="339"/>
            </a:xfrm>
            <a:prstGeom prst="ellipse">
              <a:avLst/>
            </a:prstGeom>
            <a:noFill/>
            <a:ln>
              <a:solidFill>
                <a:srgbClr val="E8B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7" name="椭圆 36"/>
            <p:cNvSpPr/>
            <p:nvPr/>
          </p:nvSpPr>
          <p:spPr>
            <a:xfrm>
              <a:off x="-579" y="4339"/>
              <a:ext cx="998" cy="998"/>
            </a:xfrm>
            <a:prstGeom prst="ellipse">
              <a:avLst/>
            </a:prstGeom>
            <a:noFill/>
            <a:ln>
              <a:solidFill>
                <a:srgbClr val="AF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38" name="椭圆 37"/>
            <p:cNvSpPr/>
            <p:nvPr/>
          </p:nvSpPr>
          <p:spPr>
            <a:xfrm>
              <a:off x="12961" y="-421"/>
              <a:ext cx="998" cy="998"/>
            </a:xfrm>
            <a:prstGeom prst="ellipse">
              <a:avLst/>
            </a:prstGeom>
            <a:noFill/>
            <a:ln>
              <a:solidFill>
                <a:srgbClr val="AFD0D2"/>
              </a:solidFill>
            </a:ln>
            <a:extLst>
              <a:ext uri="{909E8E84-426E-40DD-AFC4-6F175D3DCCD1}">
                <a14:hiddenFill xmlns:a14="http://schemas.microsoft.com/office/drawing/2010/main">
                  <a:solidFill>
                    <a:srgbClr val="AFD0D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0" name="椭圆 9"/>
            <p:cNvSpPr/>
            <p:nvPr/>
          </p:nvSpPr>
          <p:spPr>
            <a:xfrm rot="17640000" flipH="1" flipV="1">
              <a:off x="-1000" y="8638"/>
              <a:ext cx="3108" cy="3108"/>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4" name="椭圆 3"/>
            <p:cNvSpPr/>
            <p:nvPr/>
          </p:nvSpPr>
          <p:spPr>
            <a:xfrm rot="5400000" flipV="1">
              <a:off x="9097" y="9120"/>
              <a:ext cx="8101" cy="8101"/>
            </a:xfrm>
            <a:prstGeom prst="ellipse">
              <a:avLst/>
            </a:prstGeom>
            <a:gradFill>
              <a:gsLst>
                <a:gs pos="100000">
                  <a:srgbClr val="AFB6C9"/>
                </a:gs>
                <a:gs pos="0">
                  <a:schemeClr val="bg1">
                    <a:alpha val="0"/>
                  </a:schemeClr>
                </a:gs>
              </a:gsLst>
              <a:lin ang="10800000" scaled="0"/>
            </a:gradFill>
            <a:ln>
              <a:noFill/>
            </a:ln>
            <a:effectLst>
              <a:outerShdw blurRad="1270000" dist="38100" dir="5400000" algn="t" rotWithShape="0">
                <a:srgbClr val="AFB6C9">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8" name="任意多边形: 形状 55"/>
            <p:cNvSpPr/>
            <p:nvPr/>
          </p:nvSpPr>
          <p:spPr>
            <a:xfrm rot="10800000">
              <a:off x="2606" y="8352"/>
              <a:ext cx="2065" cy="366"/>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AFD0D2"/>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sp>
          <p:nvSpPr>
            <p:cNvPr id="11" name="任意多边形: 形状 55"/>
            <p:cNvSpPr/>
            <p:nvPr/>
          </p:nvSpPr>
          <p:spPr>
            <a:xfrm rot="10800000">
              <a:off x="13959" y="2407"/>
              <a:ext cx="846" cy="150"/>
            </a:xfrm>
            <a:custGeom>
              <a:avLst/>
              <a:gdLst>
                <a:gd name="connsiteX0" fmla="*/ 131114 w 2618361"/>
                <a:gd name="connsiteY0" fmla="*/ 50789 h 594771"/>
                <a:gd name="connsiteX1" fmla="*/ 237451 w 2618361"/>
                <a:gd name="connsiteY1" fmla="*/ 6042 h 594771"/>
                <a:gd name="connsiteX2" fmla="*/ 282685 w 2618361"/>
                <a:gd name="connsiteY2" fmla="*/ 1482 h 594771"/>
                <a:gd name="connsiteX3" fmla="*/ 282685 w 2618361"/>
                <a:gd name="connsiteY3" fmla="*/ 1 h 594771"/>
                <a:gd name="connsiteX4" fmla="*/ 297379 w 2618361"/>
                <a:gd name="connsiteY4" fmla="*/ 0 h 594771"/>
                <a:gd name="connsiteX5" fmla="*/ 297385 w 2618361"/>
                <a:gd name="connsiteY5" fmla="*/ 0 h 594771"/>
                <a:gd name="connsiteX6" fmla="*/ 297390 w 2618361"/>
                <a:gd name="connsiteY6" fmla="*/ 1 h 594771"/>
                <a:gd name="connsiteX7" fmla="*/ 2618361 w 2618361"/>
                <a:gd name="connsiteY7" fmla="*/ 1 h 594771"/>
                <a:gd name="connsiteX8" fmla="*/ 2618360 w 2618361"/>
                <a:gd name="connsiteY8" fmla="*/ 594771 h 594771"/>
                <a:gd name="connsiteX9" fmla="*/ 282684 w 2618361"/>
                <a:gd name="connsiteY9" fmla="*/ 594771 h 594771"/>
                <a:gd name="connsiteX10" fmla="*/ 282684 w 2618361"/>
                <a:gd name="connsiteY10" fmla="*/ 593288 h 594771"/>
                <a:gd name="connsiteX11" fmla="*/ 237452 w 2618361"/>
                <a:gd name="connsiteY11" fmla="*/ 588728 h 594771"/>
                <a:gd name="connsiteX12" fmla="*/ 0 w 2618361"/>
                <a:gd name="connsiteY12" fmla="*/ 297385 h 594771"/>
                <a:gd name="connsiteX13" fmla="*/ 131114 w 2618361"/>
                <a:gd name="connsiteY13" fmla="*/ 50789 h 59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8361" h="594771">
                  <a:moveTo>
                    <a:pt x="131114" y="50789"/>
                  </a:moveTo>
                  <a:cubicBezTo>
                    <a:pt x="162756" y="29411"/>
                    <a:pt x="198734" y="13965"/>
                    <a:pt x="237451" y="6042"/>
                  </a:cubicBezTo>
                  <a:lnTo>
                    <a:pt x="282685" y="1482"/>
                  </a:lnTo>
                  <a:lnTo>
                    <a:pt x="282685" y="1"/>
                  </a:lnTo>
                  <a:lnTo>
                    <a:pt x="297379" y="0"/>
                  </a:lnTo>
                  <a:lnTo>
                    <a:pt x="297385" y="0"/>
                  </a:lnTo>
                  <a:lnTo>
                    <a:pt x="297390" y="1"/>
                  </a:lnTo>
                  <a:lnTo>
                    <a:pt x="2618361" y="1"/>
                  </a:lnTo>
                  <a:lnTo>
                    <a:pt x="2618360" y="594771"/>
                  </a:lnTo>
                  <a:lnTo>
                    <a:pt x="282684" y="594771"/>
                  </a:lnTo>
                  <a:lnTo>
                    <a:pt x="282684" y="593288"/>
                  </a:lnTo>
                  <a:lnTo>
                    <a:pt x="237452" y="588728"/>
                  </a:lnTo>
                  <a:cubicBezTo>
                    <a:pt x="101938" y="560998"/>
                    <a:pt x="0" y="441096"/>
                    <a:pt x="0" y="297385"/>
                  </a:cubicBezTo>
                  <a:cubicBezTo>
                    <a:pt x="0" y="194735"/>
                    <a:pt x="52009" y="104231"/>
                    <a:pt x="131114" y="50789"/>
                  </a:cubicBezTo>
                  <a:close/>
                </a:path>
              </a:pathLst>
            </a:custGeom>
            <a:gradFill flip="none" rotWithShape="1">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字魂58号-创中黑" panose="00000500000000000000" charset="-122"/>
                <a:ea typeface="字魂58号-创中黑" panose="00000500000000000000" charset="-122"/>
                <a:cs typeface="字魂58号-创中黑" panose="00000500000000000000" charset="-122"/>
              </a:endParaRPr>
            </a:p>
          </p:txBody>
        </p:sp>
      </p:grpSp>
      <p:grpSp>
        <p:nvGrpSpPr>
          <p:cNvPr id="24" name="Group 23">
            <a:extLst>
              <a:ext uri="{FF2B5EF4-FFF2-40B4-BE49-F238E27FC236}">
                <a16:creationId xmlns:a16="http://schemas.microsoft.com/office/drawing/2014/main" id="{0E0CDB30-19B0-C0F0-371E-A5A5E86A4F6D}"/>
              </a:ext>
            </a:extLst>
          </p:cNvPr>
          <p:cNvGrpSpPr/>
          <p:nvPr/>
        </p:nvGrpSpPr>
        <p:grpSpPr>
          <a:xfrm>
            <a:off x="3914559" y="596502"/>
            <a:ext cx="3851919" cy="748559"/>
            <a:chOff x="856287" y="858887"/>
            <a:chExt cx="3851919" cy="748559"/>
          </a:xfrm>
        </p:grpSpPr>
        <p:grpSp>
          <p:nvGrpSpPr>
            <p:cNvPr id="39" name="Group 44">
              <a:extLst>
                <a:ext uri="{FF2B5EF4-FFF2-40B4-BE49-F238E27FC236}">
                  <a16:creationId xmlns:a16="http://schemas.microsoft.com/office/drawing/2014/main" id="{A8B9DCF5-6D72-12D1-5467-C09206612977}"/>
                </a:ext>
              </a:extLst>
            </p:cNvPr>
            <p:cNvGrpSpPr/>
            <p:nvPr/>
          </p:nvGrpSpPr>
          <p:grpSpPr>
            <a:xfrm>
              <a:off x="935751" y="941573"/>
              <a:ext cx="3772455" cy="589969"/>
              <a:chOff x="145135" y="882895"/>
              <a:chExt cx="3772455" cy="589969"/>
            </a:xfrm>
          </p:grpSpPr>
          <p:sp>
            <p:nvSpPr>
              <p:cNvPr id="42" name="Rectangle: Rounded Corners 45">
                <a:extLst>
                  <a:ext uri="{FF2B5EF4-FFF2-40B4-BE49-F238E27FC236}">
                    <a16:creationId xmlns:a16="http://schemas.microsoft.com/office/drawing/2014/main" id="{2E4A9496-DEB3-EE1F-9A39-B1CF6AAEEDF9}"/>
                  </a:ext>
                </a:extLst>
              </p:cNvPr>
              <p:cNvSpPr/>
              <p:nvPr/>
            </p:nvSpPr>
            <p:spPr>
              <a:xfrm>
                <a:off x="145135" y="884721"/>
                <a:ext cx="3772455" cy="588143"/>
              </a:xfrm>
              <a:prstGeom prst="roundRect">
                <a:avLst>
                  <a:gd name="adj" fmla="val 50000"/>
                </a:avLst>
              </a:prstGeom>
              <a:solidFill>
                <a:srgbClr val="FF74B1"/>
              </a:solidFill>
              <a:ln>
                <a:noFill/>
              </a:ln>
              <a:effectLst>
                <a:outerShdw dist="38100" dir="2700000" algn="tl" rotWithShape="0">
                  <a:srgbClr val="EF8A5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Box 46">
                <a:extLst>
                  <a:ext uri="{FF2B5EF4-FFF2-40B4-BE49-F238E27FC236}">
                    <a16:creationId xmlns:a16="http://schemas.microsoft.com/office/drawing/2014/main" id="{0EB6BCC6-8133-CE86-16BB-CD3869947489}"/>
                  </a:ext>
                </a:extLst>
              </p:cNvPr>
              <p:cNvSpPr txBox="1"/>
              <p:nvPr/>
            </p:nvSpPr>
            <p:spPr>
              <a:xfrm>
                <a:off x="683924" y="882895"/>
                <a:ext cx="3233666"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ea typeface="Times New Roman" panose="02020603050405020304" pitchFamily="18" charset="0"/>
                  </a:rPr>
                  <a:t>Quan </a:t>
                </a:r>
                <a:r>
                  <a:rPr lang="en-US" sz="2800" b="1" dirty="0" err="1">
                    <a:solidFill>
                      <a:schemeClr val="bg1"/>
                    </a:solidFill>
                    <a:latin typeface="Times New Roman" panose="02020603050405020304" pitchFamily="18" charset="0"/>
                    <a:ea typeface="Times New Roman" panose="02020603050405020304" pitchFamily="18" charset="0"/>
                  </a:rPr>
                  <a:t>sát</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6.1 </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0" name="Oval 51">
              <a:extLst>
                <a:ext uri="{FF2B5EF4-FFF2-40B4-BE49-F238E27FC236}">
                  <a16:creationId xmlns:a16="http://schemas.microsoft.com/office/drawing/2014/main" id="{34B7F8EB-F16C-2AD8-7903-794975B9685B}"/>
                </a:ext>
              </a:extLst>
            </p:cNvPr>
            <p:cNvSpPr/>
            <p:nvPr/>
          </p:nvSpPr>
          <p:spPr>
            <a:xfrm>
              <a:off x="856287" y="858887"/>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1" name="Picture 40">
              <a:extLst>
                <a:ext uri="{FF2B5EF4-FFF2-40B4-BE49-F238E27FC236}">
                  <a16:creationId xmlns:a16="http://schemas.microsoft.com/office/drawing/2014/main" id="{B6206749-0903-7F82-05E9-28B741AD3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51" y="927987"/>
              <a:ext cx="588143" cy="588143"/>
            </a:xfrm>
            <a:prstGeom prst="rect">
              <a:avLst/>
            </a:prstGeom>
          </p:spPr>
        </p:pic>
      </p:grpSp>
      <p:pic>
        <p:nvPicPr>
          <p:cNvPr id="44" name="Picture 43">
            <a:extLst>
              <a:ext uri="{FF2B5EF4-FFF2-40B4-BE49-F238E27FC236}">
                <a16:creationId xmlns:a16="http://schemas.microsoft.com/office/drawing/2014/main" id="{DF8C7274-014B-BB9B-E6BF-AE530ACFE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16" y="1515728"/>
            <a:ext cx="9303826" cy="2515749"/>
          </a:xfrm>
          <a:prstGeom prst="rect">
            <a:avLst/>
          </a:prstGeom>
        </p:spPr>
      </p:pic>
      <p:grpSp>
        <p:nvGrpSpPr>
          <p:cNvPr id="7" name="Group 6">
            <a:extLst>
              <a:ext uri="{FF2B5EF4-FFF2-40B4-BE49-F238E27FC236}">
                <a16:creationId xmlns:a16="http://schemas.microsoft.com/office/drawing/2014/main" id="{5712CE7F-9EF3-B694-50A5-5693C392BAD0}"/>
              </a:ext>
            </a:extLst>
          </p:cNvPr>
          <p:cNvGrpSpPr/>
          <p:nvPr/>
        </p:nvGrpSpPr>
        <p:grpSpPr>
          <a:xfrm>
            <a:off x="474801" y="3927502"/>
            <a:ext cx="11026228" cy="2180537"/>
            <a:chOff x="517021" y="4282810"/>
            <a:chExt cx="11026228" cy="2180537"/>
          </a:xfrm>
        </p:grpSpPr>
        <p:grpSp>
          <p:nvGrpSpPr>
            <p:cNvPr id="12" name="Group 11">
              <a:extLst>
                <a:ext uri="{FF2B5EF4-FFF2-40B4-BE49-F238E27FC236}">
                  <a16:creationId xmlns:a16="http://schemas.microsoft.com/office/drawing/2014/main" id="{313B2953-2EAA-F226-7FAA-1CD18702BD05}"/>
                </a:ext>
              </a:extLst>
            </p:cNvPr>
            <p:cNvGrpSpPr/>
            <p:nvPr/>
          </p:nvGrpSpPr>
          <p:grpSpPr>
            <a:xfrm>
              <a:off x="517021" y="4282810"/>
              <a:ext cx="10707967" cy="2180537"/>
              <a:chOff x="517021" y="4282810"/>
              <a:chExt cx="10707967" cy="2180537"/>
            </a:xfrm>
          </p:grpSpPr>
          <p:sp>
            <p:nvSpPr>
              <p:cNvPr id="14" name="Rectangle: Rounded Corners 346">
                <a:extLst>
                  <a:ext uri="{FF2B5EF4-FFF2-40B4-BE49-F238E27FC236}">
                    <a16:creationId xmlns:a16="http://schemas.microsoft.com/office/drawing/2014/main" id="{0F57132F-A1E9-FA1B-6FCC-15AF4C842B96}"/>
                  </a:ext>
                </a:extLst>
              </p:cNvPr>
              <p:cNvSpPr/>
              <p:nvPr/>
            </p:nvSpPr>
            <p:spPr>
              <a:xfrm>
                <a:off x="967014" y="4888433"/>
                <a:ext cx="10257974" cy="1574914"/>
              </a:xfrm>
              <a:prstGeom prst="roundRect">
                <a:avLst>
                  <a:gd name="adj" fmla="val 5902"/>
                </a:avLst>
              </a:prstGeom>
              <a:no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nvGrpSpPr>
              <p:cNvPr id="15" name="Group 15">
                <a:extLst>
                  <a:ext uri="{FF2B5EF4-FFF2-40B4-BE49-F238E27FC236}">
                    <a16:creationId xmlns:a16="http://schemas.microsoft.com/office/drawing/2014/main" id="{07D00393-118D-35E8-011F-0C0CB8ACF892}"/>
                  </a:ext>
                </a:extLst>
              </p:cNvPr>
              <p:cNvGrpSpPr/>
              <p:nvPr/>
            </p:nvGrpSpPr>
            <p:grpSpPr>
              <a:xfrm>
                <a:off x="626514" y="4365213"/>
                <a:ext cx="2257364" cy="621666"/>
                <a:chOff x="142379" y="6116770"/>
                <a:chExt cx="1196578" cy="396008"/>
              </a:xfrm>
            </p:grpSpPr>
            <p:sp>
              <p:nvSpPr>
                <p:cNvPr id="18" name="Rectangle: Rounded Corners 348">
                  <a:extLst>
                    <a:ext uri="{FF2B5EF4-FFF2-40B4-BE49-F238E27FC236}">
                      <a16:creationId xmlns:a16="http://schemas.microsoft.com/office/drawing/2014/main" id="{10EEC621-E281-CF24-1B70-981D6A9E331C}"/>
                    </a:ext>
                  </a:extLst>
                </p:cNvPr>
                <p:cNvSpPr/>
                <p:nvPr/>
              </p:nvSpPr>
              <p:spPr>
                <a:xfrm>
                  <a:off x="142379" y="6116770"/>
                  <a:ext cx="1196578" cy="396008"/>
                </a:xfrm>
                <a:prstGeom prst="roundRect">
                  <a:avLst>
                    <a:gd name="adj" fmla="val 5902"/>
                  </a:avLst>
                </a:prstGeom>
                <a:solidFill>
                  <a:srgbClr val="FFD6EC"/>
                </a:solidFill>
                <a:ln w="12700">
                  <a:solidFill>
                    <a:srgbClr val="EF8A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349">
                  <a:extLst>
                    <a:ext uri="{FF2B5EF4-FFF2-40B4-BE49-F238E27FC236}">
                      <a16:creationId xmlns:a16="http://schemas.microsoft.com/office/drawing/2014/main" id="{8896244D-54B1-EDC6-C5C1-106FF075CE74}"/>
                    </a:ext>
                  </a:extLst>
                </p:cNvPr>
                <p:cNvSpPr txBox="1"/>
                <p:nvPr/>
              </p:nvSpPr>
              <p:spPr>
                <a:xfrm>
                  <a:off x="322870" y="6116770"/>
                  <a:ext cx="981691" cy="33329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6" name="Oval 51">
                <a:extLst>
                  <a:ext uri="{FF2B5EF4-FFF2-40B4-BE49-F238E27FC236}">
                    <a16:creationId xmlns:a16="http://schemas.microsoft.com/office/drawing/2014/main" id="{5559237F-C6EE-1401-78F6-990B0A1F86A7}"/>
                  </a:ext>
                </a:extLst>
              </p:cNvPr>
              <p:cNvSpPr/>
              <p:nvPr/>
            </p:nvSpPr>
            <p:spPr>
              <a:xfrm>
                <a:off x="517021" y="4282810"/>
                <a:ext cx="743078" cy="74855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7" name="Picture 16">
                <a:extLst>
                  <a:ext uri="{FF2B5EF4-FFF2-40B4-BE49-F238E27FC236}">
                    <a16:creationId xmlns:a16="http://schemas.microsoft.com/office/drawing/2014/main" id="{2B5EAA4D-A4C9-B533-84FB-C261DB229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42" y="4365213"/>
                <a:ext cx="621938" cy="621938"/>
              </a:xfrm>
              <a:prstGeom prst="rect">
                <a:avLst/>
              </a:prstGeom>
            </p:spPr>
          </p:pic>
        </p:grpSp>
        <p:sp>
          <p:nvSpPr>
            <p:cNvPr id="13" name="TextBox 291">
              <a:extLst>
                <a:ext uri="{FF2B5EF4-FFF2-40B4-BE49-F238E27FC236}">
                  <a16:creationId xmlns:a16="http://schemas.microsoft.com/office/drawing/2014/main" id="{40475451-269D-ABF8-6BB4-2BC19E7E505A}"/>
                </a:ext>
              </a:extLst>
            </p:cNvPr>
            <p:cNvSpPr txBox="1"/>
            <p:nvPr/>
          </p:nvSpPr>
          <p:spPr>
            <a:xfrm>
              <a:off x="1165303" y="5038313"/>
              <a:ext cx="1037794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8 electron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6471775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4835" y="-2145030"/>
            <a:ext cx="15153640" cy="9820910"/>
            <a:chOff x="-921" y="-3378"/>
            <a:chExt cx="23864" cy="15466"/>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5" name="圆角矩形 4"/>
            <p:cNvSpPr/>
            <p:nvPr/>
          </p:nvSpPr>
          <p:spPr>
            <a:xfrm>
              <a:off x="933" y="823"/>
              <a:ext cx="17335" cy="9154"/>
            </a:xfrm>
            <a:prstGeom prst="roundRect">
              <a:avLst/>
            </a:prstGeom>
            <a:solidFill>
              <a:schemeClr val="bg1"/>
            </a:solidFill>
            <a:ln>
              <a:noFill/>
            </a:ln>
            <a:effectLst>
              <a:outerShdw blurRad="1270000" dist="38100" dir="2700000" algn="tl" rotWithShape="0">
                <a:srgbClr val="AFB6C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pic>
        <p:nvPicPr>
          <p:cNvPr id="2" name="图片 20">
            <a:extLst>
              <a:ext uri="{FF2B5EF4-FFF2-40B4-BE49-F238E27FC236}">
                <a16:creationId xmlns:a16="http://schemas.microsoft.com/office/drawing/2014/main" id="{519A1196-0A7E-D36F-A855-07DF0E51DB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342536">
            <a:off x="694055" y="1532776"/>
            <a:ext cx="1154927" cy="983327"/>
          </a:xfrm>
          <a:prstGeom prst="rect">
            <a:avLst/>
          </a:prstGeom>
        </p:spPr>
      </p:pic>
      <p:grpSp>
        <p:nvGrpSpPr>
          <p:cNvPr id="11" name="组合 22">
            <a:extLst>
              <a:ext uri="{FF2B5EF4-FFF2-40B4-BE49-F238E27FC236}">
                <a16:creationId xmlns:a16="http://schemas.microsoft.com/office/drawing/2014/main" id="{DACE2E66-844E-2A5D-823D-FBC8A127EFD1}"/>
              </a:ext>
            </a:extLst>
          </p:cNvPr>
          <p:cNvGrpSpPr/>
          <p:nvPr/>
        </p:nvGrpSpPr>
        <p:grpSpPr>
          <a:xfrm>
            <a:off x="1122362" y="2591592"/>
            <a:ext cx="9947275" cy="2596835"/>
            <a:chOff x="-3216373" y="1828186"/>
            <a:chExt cx="11224734" cy="4311357"/>
          </a:xfrm>
        </p:grpSpPr>
        <p:sp>
          <p:nvSpPr>
            <p:cNvPr id="15" name="矩形: 剪去对角 23">
              <a:extLst>
                <a:ext uri="{FF2B5EF4-FFF2-40B4-BE49-F238E27FC236}">
                  <a16:creationId xmlns:a16="http://schemas.microsoft.com/office/drawing/2014/main" id="{0686C92B-153D-EB1D-E612-0745CBB886E1}"/>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 name="文本框 24">
              <a:extLst>
                <a:ext uri="{FF2B5EF4-FFF2-40B4-BE49-F238E27FC236}">
                  <a16:creationId xmlns:a16="http://schemas.microsoft.com/office/drawing/2014/main" id="{E3BBB21F-DAC0-15E3-C6B4-0A7C0C0A68AD}"/>
                </a:ext>
              </a:extLst>
            </p:cNvPr>
            <p:cNvSpPr txBox="1"/>
            <p:nvPr/>
          </p:nvSpPr>
          <p:spPr>
            <a:xfrm>
              <a:off x="-2914254" y="2086369"/>
              <a:ext cx="8473023" cy="2647904"/>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effectLst/>
                  <a:latin typeface="Times New Roman" panose="02020603050405020304" pitchFamily="18" charset="0"/>
                  <a:ea typeface="Times New Roman" panose="02020603050405020304" pitchFamily="18" charset="0"/>
                </a:rPr>
                <a:t>Vỏ nguyên tử của các nguyên tố khí hiếm đều có 8 electron ở lớp ngoài cùng, riêng helium ở lớp ngoài cùng chỉ có 2 electron.</a:t>
              </a:r>
            </a:p>
          </p:txBody>
        </p:sp>
      </p:grpSp>
      <p:pic>
        <p:nvPicPr>
          <p:cNvPr id="18" name="图片 2" descr="C:\Users\Administrator\Desktop\T\亲子阅读\5caf14e7f1bb8.png5caf14e7f1bb8">
            <a:extLst>
              <a:ext uri="{FF2B5EF4-FFF2-40B4-BE49-F238E27FC236}">
                <a16:creationId xmlns:a16="http://schemas.microsoft.com/office/drawing/2014/main" id="{1940CA52-35AF-998F-2074-B9852321E50A}"/>
              </a:ext>
            </a:extLst>
          </p:cNvPr>
          <p:cNvPicPr>
            <a:picLocks noChangeAspect="1"/>
          </p:cNvPicPr>
          <p:nvPr/>
        </p:nvPicPr>
        <p:blipFill>
          <a:blip r:embed="rId4"/>
          <a:srcRect/>
          <a:stretch>
            <a:fillRect/>
          </a:stretch>
        </p:blipFill>
        <p:spPr>
          <a:xfrm>
            <a:off x="8479968" y="2648570"/>
            <a:ext cx="2625725" cy="2400300"/>
          </a:xfrm>
          <a:prstGeom prst="rect">
            <a:avLst/>
          </a:prstGeom>
        </p:spPr>
      </p:pic>
      <p:pic>
        <p:nvPicPr>
          <p:cNvPr id="20" name="Picture 19">
            <a:extLst>
              <a:ext uri="{FF2B5EF4-FFF2-40B4-BE49-F238E27FC236}">
                <a16:creationId xmlns:a16="http://schemas.microsoft.com/office/drawing/2014/main" id="{37574264-A3D4-07B9-664B-205443B72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098" y="422910"/>
            <a:ext cx="3289300" cy="2463800"/>
          </a:xfrm>
          <a:prstGeom prst="rect">
            <a:avLst/>
          </a:prstGeom>
        </p:spPr>
      </p:pic>
    </p:spTree>
    <p:custDataLst>
      <p:tags r:id="rId1"/>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7692" y="-1680572"/>
            <a:ext cx="15153640" cy="9821545"/>
            <a:chOff x="-921" y="-3378"/>
            <a:chExt cx="23864" cy="15467"/>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4" name="组合 9">
            <a:extLst>
              <a:ext uri="{FF2B5EF4-FFF2-40B4-BE49-F238E27FC236}">
                <a16:creationId xmlns:a16="http://schemas.microsoft.com/office/drawing/2014/main" id="{46F23331-BEF7-F3FC-3CEB-6C73D20C828B}"/>
              </a:ext>
            </a:extLst>
          </p:cNvPr>
          <p:cNvGrpSpPr/>
          <p:nvPr/>
        </p:nvGrpSpPr>
        <p:grpSpPr>
          <a:xfrm>
            <a:off x="1263967" y="961390"/>
            <a:ext cx="9830753" cy="4836702"/>
            <a:chOff x="-222713" y="985262"/>
            <a:chExt cx="7883829" cy="5514354"/>
          </a:xfrm>
        </p:grpSpPr>
        <p:sp>
          <p:nvSpPr>
            <p:cNvPr id="39" name="矩形 6">
              <a:extLst>
                <a:ext uri="{FF2B5EF4-FFF2-40B4-BE49-F238E27FC236}">
                  <a16:creationId xmlns:a16="http://schemas.microsoft.com/office/drawing/2014/main" id="{88F5C850-A184-5D9A-06CB-A8A1DAD95AA3}"/>
                </a:ext>
              </a:extLst>
            </p:cNvPr>
            <p:cNvSpPr/>
            <p:nvPr/>
          </p:nvSpPr>
          <p:spPr>
            <a:xfrm>
              <a:off x="-222713" y="1647924"/>
              <a:ext cx="7750153" cy="4851692"/>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pic>
          <p:nvPicPr>
            <p:cNvPr id="40" name="图片 8">
              <a:extLst>
                <a:ext uri="{FF2B5EF4-FFF2-40B4-BE49-F238E27FC236}">
                  <a16:creationId xmlns:a16="http://schemas.microsoft.com/office/drawing/2014/main" id="{E5996E9D-EB3A-654C-23D1-73DE55072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0777">
              <a:off x="6848875" y="985262"/>
              <a:ext cx="812241" cy="1201062"/>
            </a:xfrm>
            <a:prstGeom prst="rect">
              <a:avLst/>
            </a:prstGeom>
          </p:spPr>
        </p:pic>
      </p:grpSp>
      <p:sp>
        <p:nvSpPr>
          <p:cNvPr id="41" name="Rectangle 5">
            <a:extLst>
              <a:ext uri="{FF2B5EF4-FFF2-40B4-BE49-F238E27FC236}">
                <a16:creationId xmlns:a16="http://schemas.microsoft.com/office/drawing/2014/main" id="{5563A73B-39AE-D6D2-05A3-6C8B5D893759}"/>
              </a:ext>
            </a:extLst>
          </p:cNvPr>
          <p:cNvSpPr txBox="1">
            <a:spLocks noChangeArrowheads="1"/>
          </p:cNvSpPr>
          <p:nvPr/>
        </p:nvSpPr>
        <p:spPr>
          <a:xfrm>
            <a:off x="1368953" y="3226665"/>
            <a:ext cx="9152242" cy="24107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Tx/>
              <a:buChar char="-"/>
            </a:pPr>
            <a:r>
              <a:rPr lang="vi-VN" altLang="zh-CN"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Nguyên tử của các nguyên tố kim loại thường có khuynh hướng nhường e ở lớp ngoài cùng.</a:t>
            </a:r>
          </a:p>
          <a:p>
            <a:pPr algn="just">
              <a:lnSpc>
                <a:spcPct val="100000"/>
              </a:lnSpc>
              <a:buFontTx/>
              <a:buChar char="-"/>
            </a:pPr>
            <a:r>
              <a:rPr lang="vi-VN" altLang="zh-CN"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 Nguyên tử của các nguyên tố phi kim thường có khuynh hướng nhận thêm hoặc góp chung e để có lớp e ngoài cùng bền vững.</a:t>
            </a:r>
          </a:p>
          <a:p>
            <a:pPr algn="just">
              <a:lnSpc>
                <a:spcPct val="100000"/>
              </a:lnSpc>
              <a:buFontTx/>
              <a:buChar char="-"/>
            </a:pPr>
            <a:endParaRPr lang="zh-CN" altLang="en-US"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
        <p:nvSpPr>
          <p:cNvPr id="42" name="TextBox 3">
            <a:extLst>
              <a:ext uri="{FF2B5EF4-FFF2-40B4-BE49-F238E27FC236}">
                <a16:creationId xmlns:a16="http://schemas.microsoft.com/office/drawing/2014/main" id="{BD461804-DBC8-C7BB-DA2D-F798DF6A2A95}"/>
              </a:ext>
            </a:extLst>
          </p:cNvPr>
          <p:cNvSpPr txBox="1">
            <a:spLocks noChangeArrowheads="1"/>
          </p:cNvSpPr>
          <p:nvPr/>
        </p:nvSpPr>
        <p:spPr bwMode="auto">
          <a:xfrm>
            <a:off x="1603693" y="1833281"/>
            <a:ext cx="89846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defRPr/>
            </a:pPr>
            <a:r>
              <a:rPr lang="vi-VN" altLang="zh-CN"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Để có số e lớp ngoài cùng giống nguyên tử của nguyên tố khí hiếm các nguyên tử của nguyên tố có khuynh hướng nhường hoặc nhận hoặc góp chung e.</a:t>
            </a:r>
            <a:endParaRPr lang="zh-CN" altLang="en-US" sz="2800" dirty="0">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
        <p:nvSpPr>
          <p:cNvPr id="43" name="圆角矩形 1">
            <a:extLst>
              <a:ext uri="{FF2B5EF4-FFF2-40B4-BE49-F238E27FC236}">
                <a16:creationId xmlns:a16="http://schemas.microsoft.com/office/drawing/2014/main" id="{DAB4E39E-5E80-B6F0-673A-11914F29B736}"/>
              </a:ext>
            </a:extLst>
          </p:cNvPr>
          <p:cNvSpPr/>
          <p:nvPr/>
        </p:nvSpPr>
        <p:spPr>
          <a:xfrm>
            <a:off x="930830" y="1168089"/>
            <a:ext cx="2462005" cy="5923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Times New Roman" panose="02020603050405020304" pitchFamily="18" charset="0"/>
                <a:ea typeface="汉标中黑体" panose="02010601030101010101" charset="-122"/>
                <a:cs typeface="Times New Roman" panose="02020603050405020304" pitchFamily="18" charset="0"/>
              </a:rPr>
              <a:t>MỞ RỘNG</a:t>
            </a:r>
            <a:endParaRPr lang="zh-CN" altLang="en-US" sz="2800" b="1" dirty="0">
              <a:latin typeface="Times New Roman" panose="02020603050405020304" pitchFamily="18" charset="0"/>
              <a:ea typeface="汉标中黑体" panose="02010601030101010101"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8314909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wipe(left)">
                                      <p:cBhvr>
                                        <p:cTn id="19" dur="500"/>
                                        <p:tgtEl>
                                          <p:spTgt spid="4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
                                            <p:txEl>
                                              <p:pRg st="1" end="1"/>
                                            </p:txEl>
                                          </p:spTgt>
                                        </p:tgtEl>
                                        <p:attrNameLst>
                                          <p:attrName>style.visibility</p:attrName>
                                        </p:attrNameLst>
                                      </p:cBhvr>
                                      <p:to>
                                        <p:strVal val="visible"/>
                                      </p:to>
                                    </p:set>
                                    <p:animEffect transition="in" filter="wipe(left)">
                                      <p:cBhvr>
                                        <p:cTn id="24"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ww.freeppt7.com">
  <a:themeElements>
    <a:clrScheme name="自定义 196">
      <a:dk1>
        <a:sysClr val="windowText" lastClr="000000"/>
      </a:dk1>
      <a:lt1>
        <a:sysClr val="window" lastClr="FFFFFF"/>
      </a:lt1>
      <a:dk2>
        <a:srgbClr val="44546A"/>
      </a:dk2>
      <a:lt2>
        <a:srgbClr val="E7E6E6"/>
      </a:lt2>
      <a:accent1>
        <a:srgbClr val="FFB80D"/>
      </a:accent1>
      <a:accent2>
        <a:srgbClr val="22374C"/>
      </a:accent2>
      <a:accent3>
        <a:srgbClr val="FFB80D"/>
      </a:accent3>
      <a:accent4>
        <a:srgbClr val="22374C"/>
      </a:accent4>
      <a:accent5>
        <a:srgbClr val="FFB80D"/>
      </a:accent5>
      <a:accent6>
        <a:srgbClr val="22374C"/>
      </a:accent6>
      <a:hlink>
        <a:srgbClr val="22374C"/>
      </a:hlink>
      <a:folHlink>
        <a:srgbClr val="22374C"/>
      </a:folHlink>
    </a:clrScheme>
    <a:fontScheme name="5svityx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765</TotalTime>
  <Words>1811</Words>
  <Application>Microsoft Office PowerPoint</Application>
  <PresentationFormat>Widescreen</PresentationFormat>
  <Paragraphs>211</Paragraphs>
  <Slides>37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等线</vt:lpstr>
      <vt:lpstr>微软雅黑</vt:lpstr>
      <vt:lpstr>.VnTime</vt:lpstr>
      <vt:lpstr>Arial</vt:lpstr>
      <vt:lpstr>Calibri</vt:lpstr>
      <vt:lpstr>Times New Roman</vt:lpstr>
      <vt:lpstr>字魂58号-创中黑</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精美蓝黄</dc:title>
  <dc:creator>第一PPT</dc:creator>
  <cp:keywords>www.1ppt.com</cp:keywords>
  <dc:description>www.1ppt.com</dc:description>
  <cp:lastModifiedBy>Administrator</cp:lastModifiedBy>
  <cp:revision>66</cp:revision>
  <dcterms:created xsi:type="dcterms:W3CDTF">2017-09-25T13:59:21Z</dcterms:created>
  <dcterms:modified xsi:type="dcterms:W3CDTF">2023-11-12T08:36:08Z</dcterms:modified>
</cp:coreProperties>
</file>