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0" r:id="rId3"/>
    <p:sldMasterId id="2147483694" r:id="rId4"/>
    <p:sldMasterId id="2147483706" r:id="rId5"/>
    <p:sldMasterId id="2147483709" r:id="rId6"/>
  </p:sldMasterIdLst>
  <p:notesMasterIdLst>
    <p:notesMasterId r:id="rId21"/>
  </p:notesMasterIdLst>
  <p:sldIdLst>
    <p:sldId id="261" r:id="rId7"/>
    <p:sldId id="257" r:id="rId8"/>
    <p:sldId id="258" r:id="rId9"/>
    <p:sldId id="728" r:id="rId10"/>
    <p:sldId id="260" r:id="rId11"/>
    <p:sldId id="11088608" r:id="rId12"/>
    <p:sldId id="282" r:id="rId13"/>
    <p:sldId id="2007577366" r:id="rId14"/>
    <p:sldId id="2007577368" r:id="rId15"/>
    <p:sldId id="11088609" r:id="rId16"/>
    <p:sldId id="2007577362" r:id="rId17"/>
    <p:sldId id="563" r:id="rId18"/>
    <p:sldId id="2007577364" r:id="rId19"/>
    <p:sldId id="277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22:45:57.670" idx="3">
    <p:pos x="10" y="10"/>
    <p:text>cách làm: ấn vào số câu nó sẽ ra câu hỏi; ấn vào ô vuông tương ứng với câu hỏi nó ra đáp án; ấn vào câu hỏi thì câu hỏi biến mất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7F9-1063-CC47-9BFC-9ED80BE38372}" type="datetimeFigureOut">
              <a:rPr lang="en-VN" smtClean="0"/>
              <a:t>01/22/2024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E0BA-01DD-9C48-94D5-E09C443BFC9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82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BF70675A-B102-A84F-8FCB-D55E1C4A8D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46008573-5E5F-6946-BC1E-2835399427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BD8A0B40-EAD6-3241-8291-7D01B608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C607C-0027-1744-9427-C8D6F658B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5F4F95A0-9C41-7749-806A-F821827E0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032BDBA7-108F-114A-819B-E34A909F0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1D969EED-8FFE-2740-A0C7-7B8ED796F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BB694-5C82-D94E-A73D-762BE45706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4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90624F09-71E4-4647-89CA-CD81D7C6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C296F977-4A06-D443-92B8-E4EA4FBBE2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1D8E4AF7-6184-5C4F-8971-653AD0617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BF905-6711-154A-9CF9-F301572D8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0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80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DC5526D9-257E-7346-85BE-2C547E117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0F85DD32-8447-8441-846D-B0B8FAA825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8399A9EE-895C-3242-A637-DCE0E01A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5CA0F3-2402-594D-A766-E5C34FDBD5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4A99A-97D9-044A-B359-7389234B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4F48-A4E8-F242-995B-4387BCD9F895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B0A01-E2C7-0948-9779-BF5CC01A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4A488F-949E-CC48-A4FB-1E4F36F3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5D8-DAE9-394A-A5BB-A9F8DFC4BA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82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B7769B-F774-7848-B866-0F724F5C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DE6E-85ED-9C40-8AF9-F29D7A8AA5D5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E674B-2E73-8445-B7D5-64982EA8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6FAB7F-F6FA-1947-AB0C-F10306E7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091E-D990-0D46-99B6-75192AF938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9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A89318-AADA-4843-B4B3-D496EACC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E9BE-65BD-B441-8666-71291B17484B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2D89F3-2319-9F4C-BC2D-D317ACC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1249C-F149-F247-AB7B-6EA8E4C7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4F80-412A-A245-93D6-F4D853ADB7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3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Title-R1d.png">
            <a:extLst>
              <a:ext uri="{FF2B5EF4-FFF2-40B4-BE49-F238E27FC236}">
                <a16:creationId xmlns:a16="http://schemas.microsoft.com/office/drawing/2014/main" id="{A0C7434C-B594-7E45-BCAC-7757EA07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EEE14-C50C-164E-AD0F-940C8E76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A11C-53EC-6642-A723-90ACFB6A392C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2696D9-0DAF-6247-8539-C52532C4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A417F7-4626-1343-8105-D8C2D15B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B9248-4AEF-DC4D-9F21-971575EFC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3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216EE5C3-668F-5D4E-8BCF-4629A1C68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A36166-35D0-9C46-92FD-759F3818BD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70E0C-B8F2-0642-B9EF-1C26C4D52C8E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363CBC-24DC-1544-AA58-1F04C731E4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5DAE-7657-6A48-8EF0-CE12802FDC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13A32-8631-E04C-BA7A-F6BB385E6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C3F3C01F-F0ED-9347-A112-D63E1F95D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2E2532-3B71-6641-8B56-629E4714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EB01-968A-024D-BA26-7CD92FAFD34F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83695B-C5BB-684D-B6EB-7911B82A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7270A3-C904-6742-8CBB-15958978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BED70-7C86-0842-B9BC-D0A2734BD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49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803E8E-AC5D-CE43-9CC9-0881A5F4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B928FD7-7205-B64A-8F3C-E1D36B016C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47B0-DCE2-9A42-81C7-28BFDC6C803A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0B7316-BA69-3348-AD63-1A0EE4516A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529FD23-E9BA-E747-9BFF-5F60EC2F78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66A631-104B-144E-95E9-444C8F67A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HD-Content-R1d.png">
            <a:extLst>
              <a:ext uri="{FF2B5EF4-FFF2-40B4-BE49-F238E27FC236}">
                <a16:creationId xmlns:a16="http://schemas.microsoft.com/office/drawing/2014/main" id="{04B59C1C-9A58-EF4E-B1C1-D883A11D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80C180C-7BFC-284E-9B76-88FE308A70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E406-314A-5C45-BB24-A7D6B4AB7A82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74AB469-994A-8A40-A5CD-24823F1367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AD481A-CFFD-4941-8BE3-AA42E8F291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3D67-B202-4943-AA31-501B856EC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26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>
            <a:extLst>
              <a:ext uri="{FF2B5EF4-FFF2-40B4-BE49-F238E27FC236}">
                <a16:creationId xmlns:a16="http://schemas.microsoft.com/office/drawing/2014/main" id="{6D1A2D6F-776A-174C-88B9-49CAFBE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E8812-E027-2C42-BE83-7CD42895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C339-4D7B-054D-81EE-E32EB6427EAF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FE00B4D-5994-E74A-AB19-3AE654E8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A608B86-2550-1D4C-A115-B6681A4D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070B3-E4D6-0A41-8A82-203BB79FD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50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778DB948-C973-F044-8C61-06FF0C4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ED4848D-4924-E84B-A51E-1B20A186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B27D-9DB2-DB44-9306-72073C73F54A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7E4AEE9-F728-7C49-8BED-5AD77FB8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E28069-3E36-0D40-9554-DBA28FEF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0125A7-F267-1A4E-A149-72C172BF3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0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9D17F38E-B631-204F-A367-1FDA4B0E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A7C7161-6CB5-7B47-BB5F-4B5BC9E20B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2FCB-198D-F14B-A33E-7DD096EC4F91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BB1ECF-A0B7-B845-A73D-FB86290E9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251A127-6712-064F-B8ED-6DFB0D3973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DF3140-A37B-0C4E-A47A-AB7EFEE08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1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BDCEDA-274A-8942-9655-6021C81B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7795-8379-C546-A44A-7ADE8E3C97C8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C89601-1146-8349-9137-26CAB6A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1503BE-3331-7F4B-9FA9-6D10A753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FD060-E260-F841-A971-ED1F6CDC2C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28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8840D043-DB44-B84E-B7DD-8A1BC0B29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5F82F03-194A-4F4F-83DB-BD76DB9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50AA-5E78-FD42-AAE1-1CDFE7E920F4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1AF5273-6B39-EE42-BB43-A08DC761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B2F31A3-D8D8-8946-8091-5741421E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CDCAC-F054-B641-974E-E6E6BC4F3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1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ADA2B826-383B-7041-B7F9-58CB02DE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4D557DF-D9B8-5347-86BB-4507564A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A296-7F3F-0441-84CB-F4BA6B496282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40AE01F-4D87-CD49-BE56-54AD0202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6D4FC1C-AA01-9741-843B-A07D417D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A867D-8361-B34B-9324-3599951AF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63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D837EF67-4015-724A-8B86-C3F1856D1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12E686E-8F21-D549-A10D-184B1C35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B7AE-D68D-4C4C-BF8F-C298B0E8B727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5A09266-800E-364F-8D0C-8B04F09F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AE455CF-1C1F-7C45-A54E-0B724CA1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DD9F30-9437-CB4A-8562-3496B9D86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226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7115E6AF-E109-A24B-8B2B-F52FFBB2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4748B2-7F58-D64D-BB81-ABF0B3F4F96D}"/>
              </a:ext>
            </a:extLst>
          </p:cNvPr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CE589-21C8-0546-AEC2-44BD272098CD}"/>
              </a:ext>
            </a:extLst>
          </p:cNvPr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3C6D50F1-0324-D74C-BD40-9CC9664458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05A0-9BB2-034A-92E9-6A4DC18C0E8D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5BDDF74-64CE-2B44-922E-BACB8C9782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61447F0-7D07-AA4F-B500-14F4190A02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84DA3E-493D-6844-8905-0F4CB0F8D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67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9C4103-379A-BD4B-BCCC-1C7561504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13DA5F-A412-6348-AF64-311DC452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2063-8272-3E4C-AC21-942A987888F6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509E83-0F47-1C4D-9EE1-7057A0A1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F78B11E-3B9C-854D-B53F-7A0AFE95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49367A-607E-0940-A362-387C9A7A5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6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HD-Content-R1d.png">
            <a:extLst>
              <a:ext uri="{FF2B5EF4-FFF2-40B4-BE49-F238E27FC236}">
                <a16:creationId xmlns:a16="http://schemas.microsoft.com/office/drawing/2014/main" id="{3863F204-95B0-5B42-8A33-F2AD2AD3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3FB91E-97CF-AD43-ABE3-FD2F2D5007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C2BD4-5DC7-3A45-819C-89D7D2F5B2A4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CAA2045-FB96-9643-9131-9E4A2150C9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3D988D-2FFF-7544-9E4B-685DDD5F13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CA0BF-BA6F-F14F-9596-07044E3BDF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6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HD-Content-R1d.png">
            <a:extLst>
              <a:ext uri="{FF2B5EF4-FFF2-40B4-BE49-F238E27FC236}">
                <a16:creationId xmlns:a16="http://schemas.microsoft.com/office/drawing/2014/main" id="{D9A53288-166F-D042-81EB-B17AB06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CC9957F-9830-AF40-B68A-A4190BB8C8F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8092-A389-5D48-89A5-BA3B385E61F5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E832837-FCB7-2842-9020-A1F3D521E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D672563-6160-7E44-8BCD-794AC006700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E4621-284B-EB43-9B7D-45E8D1C4F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93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56453E34-E651-F541-B835-AE9F1EA7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CFF94-48D3-C948-8086-2D24F6F4D6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8B55-C38A-DC40-ABA5-2FAE7BD0F5BC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6AED01-14CF-2F4F-BC43-F11BE41E1E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3E0CDB-E3BE-8F4E-8B3C-E599B71FF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424A97-D6FC-5046-964F-94C1E6FC4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1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94ECE71D-4CA3-CD48-B755-F89B168A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A53748-CEBB-8B4C-8B9C-713D543B77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F1EC-5911-4442-970B-02ACB586EDD9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E0B8D6-5624-BB4A-862D-63F09CA524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1C3643-864C-FE47-9D50-2386D9ADF5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2A2D2-3AE4-C846-B936-E2A187990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763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89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869C21-5807-EF4A-9C01-9841B3D2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9017-6582-374C-9295-DD48C2C986FE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B685EC-B675-4E4C-A7F6-4D571FAC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FBB06-19DC-CC43-A4FE-8982C425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125A-B154-A04A-8759-1DDBCC5A48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16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18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142E6-6A6F-4908-BA34-9BA9CF8A3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DD007A-062A-4CDD-8239-2158E6917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228053-663D-4E2D-AC5C-B4680984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9BC9B-FF5D-4A4D-9CA0-1576AB8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920147-ACF0-4CEE-B4CB-CB8DE2DD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E36AD-7C82-4977-923A-EE291BFB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B27FF4-252F-4367-9052-503B594E3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7FCB5-6185-46FE-B4DF-C182DE28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00250-20EC-48BC-B2BF-E8DE0475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21E753-AB5A-45EF-8103-2C46E10E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26519-4E48-40DE-B98E-BCBBAC9F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D179F-1F51-441C-94DC-3B70D934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C7EA-54F2-4B6A-893A-BB6D86DD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6BCFC-75E6-4299-B740-7470E56E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87EB5-2D7D-4FDB-A888-66796E43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71ECA-AF22-43E8-B417-CFB94566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83E691-32B2-49FF-BB4E-6FC8AAD71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85C678-5CF1-484F-AA28-EFA38AE90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3B283A-F115-4583-B825-C46DBA79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100B32-E2BE-42C8-8FA8-5C3991F7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9299-6876-4BEE-807E-0BDC08E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B71B1-45F7-4912-A92C-CAD9AFD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8D616-9CD8-4428-9214-A09F1A87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3CEF-0F7F-4AFC-9C56-810357CD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679D86-F1E9-4162-A07A-484A75BE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BE3150-8C59-48D9-80AD-2ADF4B2E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960C22-EE95-466F-B8B7-C4E94687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90556C-6109-44CB-A28E-68F43B12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F0A02B-C600-4494-9385-E489956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B27AF-050E-4664-97DD-3A72040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0627D-8ED2-4D11-8CAE-FED531F9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413EE7-6330-42A7-BB7E-5F413D0E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2D5958-C8D6-4ABD-9ED2-A1A6695E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6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2B9701-B355-4AF1-8539-006F828D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7F57F3-25ED-42C4-B7CE-2D34346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8C6DD3-89BE-4229-A568-D67EEE7C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3335A-57BA-408A-932D-7E13D31A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230954-3252-4A6D-8622-72E50D52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B99F3C-16BA-400B-A731-801FBA674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C6EFBE-1ED8-4229-835A-62B482FE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C0231-7AC6-4721-A549-E1C040D9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FB0239-207E-4F57-BAEE-06A568DA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EDE40B-E866-6940-8CDF-C985DE1B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3A21-5DD6-ED47-8590-3E888AEA0434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F2B3B08-C11D-3846-98B5-4D996B13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183FAA2-14E1-DF48-8023-0A81DBA9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BEB9-3E85-9449-83A1-E9990A22D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27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8A0F7-6D3B-48E0-877F-CA810102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4730A-0535-46BE-BC09-AA9A62DE5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68F4D9-4D9C-4309-8FCC-D4421225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CE871A-821A-4BB1-9676-C737ACAE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A41C65-47F3-424C-8617-9711BA1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A5908C-D299-483A-A7B5-059F65D0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7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BE654-11F2-4A81-B9DC-3D0627E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9F605F-664E-4AD0-877F-E9E0259D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08A469-54A0-4FB7-8DE0-01938078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03903-B98C-413D-9521-A4C365B9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C5C573-5A5A-40D5-B44C-5F443F09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15860E-BCA4-44B4-B807-5BC6A52B8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846BB0-2472-406F-8092-E3D08F4F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694DC-FC53-43C9-B0BB-D0AC2BAC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CEA5F-13DC-4052-917C-43B606EA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0B58E-C68A-4760-BB64-F2A4AA67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7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1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7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17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29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04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16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1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97BF65C-C9C0-E940-8400-2877B907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F5A4-A681-FC45-84C9-E0F0A811DE1F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0B807C4-FA2E-9D4D-A28E-A2045771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D68F7CE-8087-7A4C-B19B-82BC8343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9896-FDFC-0C4D-AFA1-A92DC64B4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3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68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478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95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42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9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18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16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D40395E0-9E2B-D841-B7EA-518A9914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C8517-596F-EA49-9890-155D3026F282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3180AD09-E148-9A46-B733-951E05B7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2EED4B3-EBFC-9640-BF16-AC81CBC2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8530-066A-694E-95DC-E3A841072F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6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8E3C20F-27A4-D346-AA56-B84E216C0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7D24-1DA7-AD4D-BE5F-226B9C4983A8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34963BE-DDA9-1A4F-88ED-C655693D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F3EF177-E081-C24F-AD06-A48E9579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F840D-BB64-3143-AA3F-7EF80A7F70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C4A1E94-9F8E-8E44-BF40-30571F65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2DAF8-CFA6-1044-B440-92F7A9B3BD73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C195731-A2D7-FF47-95D8-2E228123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FDA26F9-753D-8845-909E-0BD20888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986D-A662-7A4B-93B5-6715F4C329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2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CDCFAF4-270E-1541-84E5-58B16F34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6DA8-D437-EF46-8F94-3271CC1EA5C7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1C2170BC-6C5B-E343-B1FA-D1082918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C8EDF6D-B7BD-464E-B4F8-4DB1C5C6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F487-A627-7549-B571-A0A569B24A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54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4F74CE26-05D2-204F-884F-A582134E0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F4E6B23-C563-E242-9F9C-1515F5FB15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6A656C-9406-0043-B0C3-416021DC8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1F30BD-8FDE-8B4F-AC49-8509F43FA84A}" type="datetimeFigureOut">
              <a:rPr lang="zh-CN" altLang="en-US"/>
              <a:pPr>
                <a:defRPr/>
              </a:pPr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D8E284-4431-A044-A20B-54CBF3045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EBBA5-854B-B64E-9B06-3059BC51F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45F399-7E1B-8249-BFCC-D61C8BC29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8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9EB4E5FC-B831-7D4C-9EB7-3EFA3DE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1C609-0089-C548-AC5B-3659E095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130F9-9941-5543-B379-F27A2C27B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F96E-69B7-4841-B409-FCC1F69A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4CAFE-EE0D-614F-87B5-CF8DFAD9A11A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579B6-80E2-9741-B9EB-67B8E9ACC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3090-7314-7845-9707-1CFAFDED8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8258B8E8-5DBE-4D47-A522-E27E4F600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5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3474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7547B2-F845-4D4A-8792-593A09D4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8A1945-6C88-4CE7-84B9-B86A0889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10AF43-E65A-4B16-B6DD-87A0AEFA6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9DBD-344A-41B4-A1C9-967ABC1B1175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133DA4-7705-4999-8B65-78104A6D3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87DF2E-D236-406E-9C82-6C193BBB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comments" Target="../comments/comment1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33DFD212-FA35-5E45-8CDB-95A6E5212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222" r="4324" b="50000"/>
          <a:stretch>
            <a:fillRect/>
          </a:stretch>
        </p:blipFill>
        <p:spPr bwMode="auto">
          <a:xfrm>
            <a:off x="-100013" y="0"/>
            <a:ext cx="46720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70F89-9442-474A-A532-65DF8110B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901" y="780636"/>
            <a:ext cx="279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77"/>
                <a:ea typeface="等线" panose="02010600030101010101" pitchFamily="2" charset="-122"/>
                <a:cs typeface="Times New Roman" panose="02020603050405020304" pitchFamily="18" charset="0"/>
              </a:rPr>
              <a:t>KHỞI ĐỘNG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77"/>
              <a:ea typeface="等线" panose="02010600030101010101" pitchFamily="2" charset="-122"/>
            </a:endParaRPr>
          </a:p>
        </p:txBody>
      </p:sp>
      <p:grpSp>
        <p:nvGrpSpPr>
          <p:cNvPr id="11" name="组 47">
            <a:extLst>
              <a:ext uri="{FF2B5EF4-FFF2-40B4-BE49-F238E27FC236}">
                <a16:creationId xmlns:a16="http://schemas.microsoft.com/office/drawing/2014/main" id="{5FD30BCE-9294-C149-84B5-1164073B094A}"/>
              </a:ext>
            </a:extLst>
          </p:cNvPr>
          <p:cNvGrpSpPr>
            <a:grpSpLocks/>
          </p:cNvGrpSpPr>
          <p:nvPr/>
        </p:nvGrpSpPr>
        <p:grpSpPr bwMode="auto">
          <a:xfrm>
            <a:off x="446088" y="4470400"/>
            <a:ext cx="1182687" cy="1504950"/>
            <a:chOff x="5596892" y="1946190"/>
            <a:chExt cx="4062548" cy="4591138"/>
          </a:xfrm>
        </p:grpSpPr>
        <p:grpSp>
          <p:nvGrpSpPr>
            <p:cNvPr id="26632" name="Group 4">
              <a:extLst>
                <a:ext uri="{FF2B5EF4-FFF2-40B4-BE49-F238E27FC236}">
                  <a16:creationId xmlns:a16="http://schemas.microsoft.com/office/drawing/2014/main" id="{F1189340-0609-B447-95B9-F915469BF4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206570">
              <a:off x="5596892" y="1946190"/>
              <a:ext cx="858774" cy="4591138"/>
              <a:chOff x="3468" y="167"/>
              <a:chExt cx="754" cy="4031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6F97681-770B-B04A-9908-A135F1723F17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305 w 316"/>
                  <a:gd name="T1" fmla="*/ 141 h 193"/>
                  <a:gd name="T2" fmla="*/ 4 w 316"/>
                  <a:gd name="T3" fmla="*/ 135 h 193"/>
                  <a:gd name="T4" fmla="*/ 31 w 316"/>
                  <a:gd name="T5" fmla="*/ 0 h 193"/>
                  <a:gd name="T6" fmla="*/ 31 w 316"/>
                  <a:gd name="T7" fmla="*/ 0 h 193"/>
                  <a:gd name="T8" fmla="*/ 285 w 316"/>
                  <a:gd name="T9" fmla="*/ 2 h 193"/>
                  <a:gd name="T10" fmla="*/ 305 w 316"/>
                  <a:gd name="T11" fmla="*/ 14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6" h="193">
                    <a:moveTo>
                      <a:pt x="305" y="141"/>
                    </a:move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9" y="7"/>
                      <a:pt x="159" y="45"/>
                      <a:pt x="285" y="2"/>
                    </a:cubicBezTo>
                    <a:cubicBezTo>
                      <a:pt x="285" y="2"/>
                      <a:pt x="316" y="126"/>
                      <a:pt x="305" y="14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9490C8C0-E35B-4E4F-AAF4-F73C854DFD1C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59 w 261"/>
                  <a:gd name="T1" fmla="*/ 3 h 178"/>
                  <a:gd name="T2" fmla="*/ 259 w 261"/>
                  <a:gd name="T3" fmla="*/ 1 h 178"/>
                  <a:gd name="T4" fmla="*/ 261 w 261"/>
                  <a:gd name="T5" fmla="*/ 2 h 178"/>
                  <a:gd name="T6" fmla="*/ 261 w 261"/>
                  <a:gd name="T7" fmla="*/ 134 h 178"/>
                  <a:gd name="T8" fmla="*/ 257 w 261"/>
                  <a:gd name="T9" fmla="*/ 135 h 178"/>
                  <a:gd name="T10" fmla="*/ 3 w 261"/>
                  <a:gd name="T11" fmla="*/ 133 h 178"/>
                  <a:gd name="T12" fmla="*/ 0 w 261"/>
                  <a:gd name="T13" fmla="*/ 131 h 178"/>
                  <a:gd name="T14" fmla="*/ 0 w 261"/>
                  <a:gd name="T15" fmla="*/ 0 h 178"/>
                  <a:gd name="T16" fmla="*/ 4 w 261"/>
                  <a:gd name="T17" fmla="*/ 1 h 178"/>
                  <a:gd name="T18" fmla="*/ 259 w 261"/>
                  <a:gd name="T19" fmla="*/ 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178">
                    <a:moveTo>
                      <a:pt x="259" y="3"/>
                    </a:moveTo>
                    <a:cubicBezTo>
                      <a:pt x="259" y="1"/>
                      <a:pt x="259" y="1"/>
                      <a:pt x="259" y="1"/>
                    </a:cubicBezTo>
                    <a:cubicBezTo>
                      <a:pt x="261" y="2"/>
                      <a:pt x="261" y="2"/>
                      <a:pt x="261" y="2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23" y="9"/>
                      <a:pt x="132" y="47"/>
                      <a:pt x="259" y="3"/>
                    </a:cubicBez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F5C02EE-21B4-214D-B551-6905C808710A}"/>
                  </a:ext>
                </a:extLst>
              </p:cNvPr>
              <p:cNvSpPr/>
              <p:nvPr/>
            </p:nvSpPr>
            <p:spPr bwMode="auto">
              <a:xfrm>
                <a:off x="3766" y="183"/>
                <a:ext cx="134" cy="157"/>
              </a:xfrm>
              <a:custGeom>
                <a:avLst/>
                <a:gdLst>
                  <a:gd name="T0" fmla="*/ 0 w 57"/>
                  <a:gd name="T1" fmla="*/ 58 h 67"/>
                  <a:gd name="T2" fmla="*/ 30 w 57"/>
                  <a:gd name="T3" fmla="*/ 0 h 67"/>
                  <a:gd name="T4" fmla="*/ 57 w 57"/>
                  <a:gd name="T5" fmla="*/ 58 h 67"/>
                  <a:gd name="T6" fmla="*/ 30 w 57"/>
                  <a:gd name="T7" fmla="*/ 67 h 67"/>
                  <a:gd name="T8" fmla="*/ 0 w 57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7">
                    <a:moveTo>
                      <a:pt x="0" y="58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48" y="63"/>
                      <a:pt x="44" y="67"/>
                      <a:pt x="30" y="67"/>
                    </a:cubicBezTo>
                    <a:cubicBezTo>
                      <a:pt x="13" y="67"/>
                      <a:pt x="7" y="62"/>
                      <a:pt x="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95009D03-80E2-E74D-8573-ACE36A5D4317}"/>
                  </a:ext>
                </a:extLst>
              </p:cNvPr>
              <p:cNvSpPr/>
              <p:nvPr/>
            </p:nvSpPr>
            <p:spPr bwMode="auto">
              <a:xfrm>
                <a:off x="3752" y="626"/>
                <a:ext cx="225" cy="136"/>
              </a:xfrm>
              <a:custGeom>
                <a:avLst/>
                <a:gdLst>
                  <a:gd name="T0" fmla="*/ 0 w 95"/>
                  <a:gd name="T1" fmla="*/ 57 h 57"/>
                  <a:gd name="T2" fmla="*/ 0 w 95"/>
                  <a:gd name="T3" fmla="*/ 56 h 57"/>
                  <a:gd name="T4" fmla="*/ 95 w 95"/>
                  <a:gd name="T5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57">
                    <a:moveTo>
                      <a:pt x="0" y="57"/>
                    </a:moveTo>
                    <a:cubicBezTo>
                      <a:pt x="0" y="57"/>
                      <a:pt x="0" y="56"/>
                      <a:pt x="0" y="56"/>
                    </a:cubicBezTo>
                    <a:cubicBezTo>
                      <a:pt x="3" y="52"/>
                      <a:pt x="40" y="0"/>
                      <a:pt x="95" y="5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E4AB267-46DC-7948-966C-7E03D617801A}"/>
                  </a:ext>
                </a:extLst>
              </p:cNvPr>
              <p:cNvSpPr/>
              <p:nvPr/>
            </p:nvSpPr>
            <p:spPr bwMode="auto">
              <a:xfrm>
                <a:off x="3537" y="660"/>
                <a:ext cx="215" cy="2781"/>
              </a:xfrm>
              <a:custGeom>
                <a:avLst/>
                <a:gdLst>
                  <a:gd name="T0" fmla="*/ 3 w 90"/>
                  <a:gd name="T1" fmla="*/ 1174 h 1174"/>
                  <a:gd name="T2" fmla="*/ 2 w 90"/>
                  <a:gd name="T3" fmla="*/ 1171 h 1174"/>
                  <a:gd name="T4" fmla="*/ 0 w 90"/>
                  <a:gd name="T5" fmla="*/ 41 h 1174"/>
                  <a:gd name="T6" fmla="*/ 9 w 90"/>
                  <a:gd name="T7" fmla="*/ 30 h 1174"/>
                  <a:gd name="T8" fmla="*/ 90 w 90"/>
                  <a:gd name="T9" fmla="*/ 40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74">
                    <a:moveTo>
                      <a:pt x="3" y="1174"/>
                    </a:moveTo>
                    <a:cubicBezTo>
                      <a:pt x="2" y="1171"/>
                      <a:pt x="2" y="1171"/>
                      <a:pt x="2" y="117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3" y="36"/>
                      <a:pt x="9" y="30"/>
                    </a:cubicBezTo>
                    <a:cubicBezTo>
                      <a:pt x="23" y="17"/>
                      <a:pt x="52" y="0"/>
                      <a:pt x="90" y="4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A33AA13-A0B2-024A-81DE-ECEBA2C5ED30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61 w 261"/>
                  <a:gd name="T1" fmla="*/ 134 h 178"/>
                  <a:gd name="T2" fmla="*/ 257 w 261"/>
                  <a:gd name="T3" fmla="*/ 135 h 178"/>
                  <a:gd name="T4" fmla="*/ 3 w 261"/>
                  <a:gd name="T5" fmla="*/ 133 h 178"/>
                  <a:gd name="T6" fmla="*/ 0 w 261"/>
                  <a:gd name="T7" fmla="*/ 131 h 178"/>
                  <a:gd name="T8" fmla="*/ 0 w 26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78">
                    <a:moveTo>
                      <a:pt x="261" y="134"/>
                    </a:move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73848869-6625-664B-BD53-EA2BCA5BA18E}"/>
                  </a:ext>
                </a:extLst>
              </p:cNvPr>
              <p:cNvSpPr/>
              <p:nvPr/>
            </p:nvSpPr>
            <p:spPr bwMode="auto">
              <a:xfrm>
                <a:off x="3531" y="3429"/>
                <a:ext cx="613" cy="115"/>
              </a:xfrm>
              <a:custGeom>
                <a:avLst/>
                <a:gdLst>
                  <a:gd name="T0" fmla="*/ 259 w 259"/>
                  <a:gd name="T1" fmla="*/ 5 h 50"/>
                  <a:gd name="T2" fmla="*/ 259 w 259"/>
                  <a:gd name="T3" fmla="*/ 6 h 50"/>
                  <a:gd name="T4" fmla="*/ 4 w 259"/>
                  <a:gd name="T5" fmla="*/ 4 h 50"/>
                  <a:gd name="T6" fmla="*/ 0 w 259"/>
                  <a:gd name="T7" fmla="*/ 3 h 50"/>
                  <a:gd name="T8" fmla="*/ 3 w 25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0">
                    <a:moveTo>
                      <a:pt x="259" y="5"/>
                    </a:moveTo>
                    <a:cubicBezTo>
                      <a:pt x="259" y="5"/>
                      <a:pt x="259" y="6"/>
                      <a:pt x="259" y="6"/>
                    </a:cubicBezTo>
                    <a:cubicBezTo>
                      <a:pt x="132" y="50"/>
                      <a:pt x="23" y="12"/>
                      <a:pt x="4" y="4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2" y="0"/>
                      <a:pt x="3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FB4DC5A6-4C39-8F43-A513-FC50A8167FAC}"/>
                  </a:ext>
                </a:extLst>
              </p:cNvPr>
              <p:cNvSpPr/>
              <p:nvPr/>
            </p:nvSpPr>
            <p:spPr bwMode="auto">
              <a:xfrm>
                <a:off x="3572" y="3495"/>
                <a:ext cx="551" cy="81"/>
              </a:xfrm>
              <a:custGeom>
                <a:avLst/>
                <a:gdLst>
                  <a:gd name="T0" fmla="*/ 0 w 232"/>
                  <a:gd name="T1" fmla="*/ 0 h 34"/>
                  <a:gd name="T2" fmla="*/ 232 w 232"/>
                  <a:gd name="T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2" h="34">
                    <a:moveTo>
                      <a:pt x="0" y="0"/>
                    </a:moveTo>
                    <a:cubicBezTo>
                      <a:pt x="35" y="11"/>
                      <a:pt x="126" y="34"/>
                      <a:pt x="232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214690AD-CBE9-5140-8588-5E070B4CB4BF}"/>
                  </a:ext>
                </a:extLst>
              </p:cNvPr>
              <p:cNvSpPr/>
              <p:nvPr/>
            </p:nvSpPr>
            <p:spPr bwMode="auto">
              <a:xfrm>
                <a:off x="3561" y="3542"/>
                <a:ext cx="546" cy="81"/>
              </a:xfrm>
              <a:custGeom>
                <a:avLst/>
                <a:gdLst>
                  <a:gd name="T0" fmla="*/ 0 w 229"/>
                  <a:gd name="T1" fmla="*/ 0 h 35"/>
                  <a:gd name="T2" fmla="*/ 229 w 229"/>
                  <a:gd name="T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9" h="35">
                    <a:moveTo>
                      <a:pt x="0" y="0"/>
                    </a:moveTo>
                    <a:cubicBezTo>
                      <a:pt x="34" y="11"/>
                      <a:pt x="124" y="35"/>
                      <a:pt x="229" y="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BB5656BB-23BB-C046-A1DD-D81C984C234A}"/>
                  </a:ext>
                </a:extLst>
              </p:cNvPr>
              <p:cNvSpPr/>
              <p:nvPr/>
            </p:nvSpPr>
            <p:spPr bwMode="auto">
              <a:xfrm>
                <a:off x="3556" y="3674"/>
                <a:ext cx="565" cy="81"/>
              </a:xfrm>
              <a:custGeom>
                <a:avLst/>
                <a:gdLst>
                  <a:gd name="T0" fmla="*/ 0 w 236"/>
                  <a:gd name="T1" fmla="*/ 0 h 35"/>
                  <a:gd name="T2" fmla="*/ 236 w 236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6" h="35">
                    <a:moveTo>
                      <a:pt x="0" y="0"/>
                    </a:moveTo>
                    <a:cubicBezTo>
                      <a:pt x="34" y="11"/>
                      <a:pt x="128" y="35"/>
                      <a:pt x="236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C0784B29-223C-A54C-9400-A8F0195920F5}"/>
                  </a:ext>
                </a:extLst>
              </p:cNvPr>
              <p:cNvSpPr/>
              <p:nvPr/>
            </p:nvSpPr>
            <p:spPr bwMode="auto">
              <a:xfrm>
                <a:off x="3566" y="3711"/>
                <a:ext cx="560" cy="85"/>
              </a:xfrm>
              <a:custGeom>
                <a:avLst/>
                <a:gdLst>
                  <a:gd name="T0" fmla="*/ 0 w 235"/>
                  <a:gd name="T1" fmla="*/ 0 h 36"/>
                  <a:gd name="T2" fmla="*/ 235 w 235"/>
                  <a:gd name="T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cubicBezTo>
                      <a:pt x="34" y="11"/>
                      <a:pt x="127" y="36"/>
                      <a:pt x="235" y="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40D6A311-550B-5444-9BBF-AE9E73A3A7EA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285 w 316"/>
                  <a:gd name="T1" fmla="*/ 2 h 193"/>
                  <a:gd name="T2" fmla="*/ 305 w 316"/>
                  <a:gd name="T3" fmla="*/ 141 h 193"/>
                  <a:gd name="T4" fmla="*/ 4 w 316"/>
                  <a:gd name="T5" fmla="*/ 135 h 193"/>
                  <a:gd name="T6" fmla="*/ 31 w 316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193">
                    <a:moveTo>
                      <a:pt x="285" y="2"/>
                    </a:moveTo>
                    <a:cubicBezTo>
                      <a:pt x="285" y="2"/>
                      <a:pt x="316" y="126"/>
                      <a:pt x="305" y="141"/>
                    </a:cubicBez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960FA97F-6811-0F42-809A-68E335344CC5}"/>
                  </a:ext>
                </a:extLst>
              </p:cNvPr>
              <p:cNvSpPr/>
              <p:nvPr/>
            </p:nvSpPr>
            <p:spPr bwMode="auto">
              <a:xfrm>
                <a:off x="4150" y="3437"/>
                <a:ext cx="5" cy="315"/>
              </a:xfrm>
              <a:custGeom>
                <a:avLst/>
                <a:gdLst>
                  <a:gd name="T0" fmla="*/ 5 w 5"/>
                  <a:gd name="T1" fmla="*/ 315 h 315"/>
                  <a:gd name="T2" fmla="*/ 5 w 5"/>
                  <a:gd name="T3" fmla="*/ 3 h 315"/>
                  <a:gd name="T4" fmla="*/ 0 w 5"/>
                  <a:gd name="T5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5">
                    <a:moveTo>
                      <a:pt x="5" y="315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E4E61EAD-F1ED-434B-8617-0FAA28A133DB}"/>
                  </a:ext>
                </a:extLst>
              </p:cNvPr>
              <p:cNvSpPr/>
              <p:nvPr/>
            </p:nvSpPr>
            <p:spPr bwMode="auto">
              <a:xfrm>
                <a:off x="3977" y="695"/>
                <a:ext cx="177" cy="2747"/>
              </a:xfrm>
              <a:custGeom>
                <a:avLst/>
                <a:gdLst>
                  <a:gd name="T0" fmla="*/ 0 w 74"/>
                  <a:gd name="T1" fmla="*/ 23 h 1162"/>
                  <a:gd name="T2" fmla="*/ 57 w 74"/>
                  <a:gd name="T3" fmla="*/ 16 h 1162"/>
                  <a:gd name="T4" fmla="*/ 74 w 74"/>
                  <a:gd name="T5" fmla="*/ 31 h 1162"/>
                  <a:gd name="T6" fmla="*/ 73 w 74"/>
                  <a:gd name="T7" fmla="*/ 1160 h 1162"/>
                  <a:gd name="T8" fmla="*/ 73 w 74"/>
                  <a:gd name="T9" fmla="*/ 1162 h 1162"/>
                  <a:gd name="T10" fmla="*/ 73 w 74"/>
                  <a:gd name="T11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62">
                    <a:moveTo>
                      <a:pt x="0" y="23"/>
                    </a:moveTo>
                    <a:cubicBezTo>
                      <a:pt x="0" y="23"/>
                      <a:pt x="28" y="0"/>
                      <a:pt x="57" y="16"/>
                    </a:cubicBezTo>
                    <a:cubicBezTo>
                      <a:pt x="63" y="19"/>
                      <a:pt x="69" y="24"/>
                      <a:pt x="74" y="31"/>
                    </a:cubicBezTo>
                    <a:cubicBezTo>
                      <a:pt x="73" y="1160"/>
                      <a:pt x="73" y="1160"/>
                      <a:pt x="73" y="1160"/>
                    </a:cubicBezTo>
                    <a:cubicBezTo>
                      <a:pt x="73" y="1162"/>
                      <a:pt x="73" y="1162"/>
                      <a:pt x="73" y="1162"/>
                    </a:cubicBezTo>
                    <a:cubicBezTo>
                      <a:pt x="73" y="1162"/>
                      <a:pt x="73" y="1162"/>
                      <a:pt x="73" y="116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id="{FE511BBE-5362-554F-A89F-6B98BF4CE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1245"/>
                <a:ext cx="0" cy="2164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9611DB2A-E27D-D04C-A4BE-A6A31B8BE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754"/>
                <a:ext cx="0" cy="21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id="{2D17F97E-F11A-0D4A-B7F7-69F6F8D6E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1973"/>
                <a:ext cx="0" cy="1301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3FB2B202-8E0A-3C42-8DF6-AE3E80F51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759"/>
                <a:ext cx="0" cy="676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C74082C1-9B03-FB46-86B7-E9BC1DB489F9}"/>
                  </a:ext>
                </a:extLst>
              </p:cNvPr>
              <p:cNvSpPr/>
              <p:nvPr/>
            </p:nvSpPr>
            <p:spPr bwMode="auto">
              <a:xfrm>
                <a:off x="3549" y="182"/>
                <a:ext cx="555" cy="557"/>
              </a:xfrm>
              <a:custGeom>
                <a:avLst/>
                <a:gdLst>
                  <a:gd name="T0" fmla="*/ 0 w 555"/>
                  <a:gd name="T1" fmla="*/ 556 h 556"/>
                  <a:gd name="T2" fmla="*/ 217 w 555"/>
                  <a:gd name="T3" fmla="*/ 137 h 556"/>
                  <a:gd name="T4" fmla="*/ 288 w 555"/>
                  <a:gd name="T5" fmla="*/ 0 h 556"/>
                  <a:gd name="T6" fmla="*/ 353 w 555"/>
                  <a:gd name="T7" fmla="*/ 137 h 556"/>
                  <a:gd name="T8" fmla="*/ 555 w 555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5" h="556">
                    <a:moveTo>
                      <a:pt x="0" y="556"/>
                    </a:moveTo>
                    <a:lnTo>
                      <a:pt x="217" y="137"/>
                    </a:lnTo>
                    <a:lnTo>
                      <a:pt x="288" y="0"/>
                    </a:lnTo>
                    <a:lnTo>
                      <a:pt x="353" y="137"/>
                    </a:lnTo>
                    <a:lnTo>
                      <a:pt x="555" y="556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51E02AC0-A0D8-6749-934F-E5AF23BADB58}"/>
                  </a:ext>
                </a:extLst>
              </p:cNvPr>
              <p:cNvSpPr/>
              <p:nvPr/>
            </p:nvSpPr>
            <p:spPr bwMode="auto">
              <a:xfrm>
                <a:off x="3765" y="314"/>
                <a:ext cx="134" cy="21"/>
              </a:xfrm>
              <a:custGeom>
                <a:avLst/>
                <a:gdLst>
                  <a:gd name="T0" fmla="*/ 0 w 57"/>
                  <a:gd name="T1" fmla="*/ 0 h 9"/>
                  <a:gd name="T2" fmla="*/ 30 w 57"/>
                  <a:gd name="T3" fmla="*/ 9 h 9"/>
                  <a:gd name="T4" fmla="*/ 57 w 5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9">
                    <a:moveTo>
                      <a:pt x="0" y="0"/>
                    </a:moveTo>
                    <a:cubicBezTo>
                      <a:pt x="7" y="4"/>
                      <a:pt x="13" y="9"/>
                      <a:pt x="30" y="9"/>
                    </a:cubicBezTo>
                    <a:cubicBezTo>
                      <a:pt x="44" y="9"/>
                      <a:pt x="48" y="5"/>
                      <a:pt x="57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EF04A717-261B-6D45-836F-BD178D2BD792}"/>
                </a:ext>
              </a:extLst>
            </p:cNvPr>
            <p:cNvSpPr/>
            <p:nvPr/>
          </p:nvSpPr>
          <p:spPr bwMode="auto">
            <a:xfrm flipH="1" flipV="1">
              <a:off x="7570909" y="5738239"/>
              <a:ext cx="2088531" cy="246990"/>
            </a:xfrm>
            <a:custGeom>
              <a:avLst/>
              <a:gdLst>
                <a:gd name="T0" fmla="*/ 770 w 1157"/>
                <a:gd name="T1" fmla="*/ 42 h 69"/>
                <a:gd name="T2" fmla="*/ 714 w 1157"/>
                <a:gd name="T3" fmla="*/ 63 h 69"/>
                <a:gd name="T4" fmla="*/ 711 w 1157"/>
                <a:gd name="T5" fmla="*/ 66 h 69"/>
                <a:gd name="T6" fmla="*/ 686 w 1157"/>
                <a:gd name="T7" fmla="*/ 68 h 69"/>
                <a:gd name="T8" fmla="*/ 602 w 1157"/>
                <a:gd name="T9" fmla="*/ 61 h 69"/>
                <a:gd name="T10" fmla="*/ 569 w 1157"/>
                <a:gd name="T11" fmla="*/ 50 h 69"/>
                <a:gd name="T12" fmla="*/ 557 w 1157"/>
                <a:gd name="T13" fmla="*/ 50 h 69"/>
                <a:gd name="T14" fmla="*/ 534 w 1157"/>
                <a:gd name="T15" fmla="*/ 44 h 69"/>
                <a:gd name="T16" fmla="*/ 495 w 1157"/>
                <a:gd name="T17" fmla="*/ 44 h 69"/>
                <a:gd name="T18" fmla="*/ 452 w 1157"/>
                <a:gd name="T19" fmla="*/ 39 h 69"/>
                <a:gd name="T20" fmla="*/ 439 w 1157"/>
                <a:gd name="T21" fmla="*/ 41 h 69"/>
                <a:gd name="T22" fmla="*/ 427 w 1157"/>
                <a:gd name="T23" fmla="*/ 43 h 69"/>
                <a:gd name="T24" fmla="*/ 422 w 1157"/>
                <a:gd name="T25" fmla="*/ 50 h 69"/>
                <a:gd name="T26" fmla="*/ 363 w 1157"/>
                <a:gd name="T27" fmla="*/ 59 h 69"/>
                <a:gd name="T28" fmla="*/ 320 w 1157"/>
                <a:gd name="T29" fmla="*/ 62 h 69"/>
                <a:gd name="T30" fmla="*/ 278 w 1157"/>
                <a:gd name="T31" fmla="*/ 54 h 69"/>
                <a:gd name="T32" fmla="*/ 246 w 1157"/>
                <a:gd name="T33" fmla="*/ 52 h 69"/>
                <a:gd name="T34" fmla="*/ 221 w 1157"/>
                <a:gd name="T35" fmla="*/ 40 h 69"/>
                <a:gd name="T36" fmla="*/ 183 w 1157"/>
                <a:gd name="T37" fmla="*/ 48 h 69"/>
                <a:gd name="T38" fmla="*/ 151 w 1157"/>
                <a:gd name="T39" fmla="*/ 46 h 69"/>
                <a:gd name="T40" fmla="*/ 109 w 1157"/>
                <a:gd name="T41" fmla="*/ 50 h 69"/>
                <a:gd name="T42" fmla="*/ 73 w 1157"/>
                <a:gd name="T43" fmla="*/ 52 h 69"/>
                <a:gd name="T44" fmla="*/ 41 w 1157"/>
                <a:gd name="T45" fmla="*/ 48 h 69"/>
                <a:gd name="T46" fmla="*/ 83 w 1157"/>
                <a:gd name="T47" fmla="*/ 46 h 69"/>
                <a:gd name="T48" fmla="*/ 12 w 1157"/>
                <a:gd name="T49" fmla="*/ 50 h 69"/>
                <a:gd name="T50" fmla="*/ 21 w 1157"/>
                <a:gd name="T51" fmla="*/ 44 h 69"/>
                <a:gd name="T52" fmla="*/ 12 w 1157"/>
                <a:gd name="T53" fmla="*/ 35 h 69"/>
                <a:gd name="T54" fmla="*/ 46 w 1157"/>
                <a:gd name="T55" fmla="*/ 37 h 69"/>
                <a:gd name="T56" fmla="*/ 66 w 1157"/>
                <a:gd name="T57" fmla="*/ 35 h 69"/>
                <a:gd name="T58" fmla="*/ 128 w 1157"/>
                <a:gd name="T59" fmla="*/ 39 h 69"/>
                <a:gd name="T60" fmla="*/ 108 w 1157"/>
                <a:gd name="T61" fmla="*/ 32 h 69"/>
                <a:gd name="T62" fmla="*/ 167 w 1157"/>
                <a:gd name="T63" fmla="*/ 29 h 69"/>
                <a:gd name="T64" fmla="*/ 180 w 1157"/>
                <a:gd name="T65" fmla="*/ 23 h 69"/>
                <a:gd name="T66" fmla="*/ 249 w 1157"/>
                <a:gd name="T67" fmla="*/ 26 h 69"/>
                <a:gd name="T68" fmla="*/ 284 w 1157"/>
                <a:gd name="T69" fmla="*/ 30 h 69"/>
                <a:gd name="T70" fmla="*/ 328 w 1157"/>
                <a:gd name="T71" fmla="*/ 35 h 69"/>
                <a:gd name="T72" fmla="*/ 357 w 1157"/>
                <a:gd name="T73" fmla="*/ 37 h 69"/>
                <a:gd name="T74" fmla="*/ 367 w 1157"/>
                <a:gd name="T75" fmla="*/ 42 h 69"/>
                <a:gd name="T76" fmla="*/ 376 w 1157"/>
                <a:gd name="T77" fmla="*/ 38 h 69"/>
                <a:gd name="T78" fmla="*/ 359 w 1157"/>
                <a:gd name="T79" fmla="*/ 36 h 69"/>
                <a:gd name="T80" fmla="*/ 396 w 1157"/>
                <a:gd name="T81" fmla="*/ 18 h 69"/>
                <a:gd name="T82" fmla="*/ 495 w 1157"/>
                <a:gd name="T83" fmla="*/ 15 h 69"/>
                <a:gd name="T84" fmla="*/ 615 w 1157"/>
                <a:gd name="T85" fmla="*/ 32 h 69"/>
                <a:gd name="T86" fmla="*/ 672 w 1157"/>
                <a:gd name="T87" fmla="*/ 39 h 69"/>
                <a:gd name="T88" fmla="*/ 682 w 1157"/>
                <a:gd name="T89" fmla="*/ 39 h 69"/>
                <a:gd name="T90" fmla="*/ 687 w 1157"/>
                <a:gd name="T91" fmla="*/ 18 h 69"/>
                <a:gd name="T92" fmla="*/ 745 w 1157"/>
                <a:gd name="T93" fmla="*/ 1 h 69"/>
                <a:gd name="T94" fmla="*/ 785 w 1157"/>
                <a:gd name="T95" fmla="*/ 3 h 69"/>
                <a:gd name="T96" fmla="*/ 870 w 1157"/>
                <a:gd name="T97" fmla="*/ 8 h 69"/>
                <a:gd name="T98" fmla="*/ 992 w 1157"/>
                <a:gd name="T99" fmla="*/ 16 h 69"/>
                <a:gd name="T100" fmla="*/ 1113 w 1157"/>
                <a:gd name="T101" fmla="*/ 22 h 69"/>
                <a:gd name="T102" fmla="*/ 1151 w 1157"/>
                <a:gd name="T103" fmla="*/ 24 h 69"/>
                <a:gd name="T104" fmla="*/ 1098 w 1157"/>
                <a:gd name="T105" fmla="*/ 35 h 69"/>
                <a:gd name="T106" fmla="*/ 1060 w 1157"/>
                <a:gd name="T107" fmla="*/ 38 h 69"/>
                <a:gd name="T108" fmla="*/ 1006 w 1157"/>
                <a:gd name="T109" fmla="*/ 40 h 69"/>
                <a:gd name="T110" fmla="*/ 937 w 1157"/>
                <a:gd name="T111" fmla="*/ 40 h 69"/>
                <a:gd name="T112" fmla="*/ 920 w 1157"/>
                <a:gd name="T113" fmla="*/ 38 h 69"/>
                <a:gd name="T114" fmla="*/ 843 w 1157"/>
                <a:gd name="T115" fmla="*/ 34 h 69"/>
                <a:gd name="T116" fmla="*/ 811 w 1157"/>
                <a:gd name="T117" fmla="*/ 31 h 69"/>
                <a:gd name="T118" fmla="*/ 761 w 1157"/>
                <a:gd name="T119" fmla="*/ 29 h 69"/>
                <a:gd name="T120" fmla="*/ 727 w 1157"/>
                <a:gd name="T121" fmla="*/ 21 h 69"/>
                <a:gd name="T122" fmla="*/ 744 w 1157"/>
                <a:gd name="T1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7" h="69">
                  <a:moveTo>
                    <a:pt x="755" y="21"/>
                  </a:moveTo>
                  <a:cubicBezTo>
                    <a:pt x="758" y="19"/>
                    <a:pt x="762" y="20"/>
                    <a:pt x="766" y="20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66" y="21"/>
                    <a:pt x="766" y="21"/>
                    <a:pt x="766" y="21"/>
                  </a:cubicBezTo>
                  <a:cubicBezTo>
                    <a:pt x="767" y="22"/>
                    <a:pt x="767" y="23"/>
                    <a:pt x="765" y="22"/>
                  </a:cubicBezTo>
                  <a:cubicBezTo>
                    <a:pt x="770" y="23"/>
                    <a:pt x="771" y="26"/>
                    <a:pt x="770" y="29"/>
                  </a:cubicBezTo>
                  <a:cubicBezTo>
                    <a:pt x="770" y="32"/>
                    <a:pt x="769" y="34"/>
                    <a:pt x="772" y="36"/>
                  </a:cubicBezTo>
                  <a:cubicBezTo>
                    <a:pt x="771" y="36"/>
                    <a:pt x="769" y="34"/>
                    <a:pt x="767" y="36"/>
                  </a:cubicBezTo>
                  <a:cubicBezTo>
                    <a:pt x="766" y="40"/>
                    <a:pt x="769" y="40"/>
                    <a:pt x="770" y="42"/>
                  </a:cubicBezTo>
                  <a:cubicBezTo>
                    <a:pt x="769" y="42"/>
                    <a:pt x="767" y="44"/>
                    <a:pt x="765" y="45"/>
                  </a:cubicBezTo>
                  <a:cubicBezTo>
                    <a:pt x="764" y="46"/>
                    <a:pt x="762" y="47"/>
                    <a:pt x="763" y="47"/>
                  </a:cubicBezTo>
                  <a:cubicBezTo>
                    <a:pt x="759" y="49"/>
                    <a:pt x="759" y="44"/>
                    <a:pt x="753" y="46"/>
                  </a:cubicBezTo>
                  <a:cubicBezTo>
                    <a:pt x="746" y="48"/>
                    <a:pt x="747" y="51"/>
                    <a:pt x="741" y="52"/>
                  </a:cubicBezTo>
                  <a:cubicBezTo>
                    <a:pt x="740" y="56"/>
                    <a:pt x="748" y="51"/>
                    <a:pt x="751" y="50"/>
                  </a:cubicBezTo>
                  <a:cubicBezTo>
                    <a:pt x="747" y="52"/>
                    <a:pt x="742" y="54"/>
                    <a:pt x="736" y="56"/>
                  </a:cubicBezTo>
                  <a:cubicBezTo>
                    <a:pt x="733" y="58"/>
                    <a:pt x="742" y="57"/>
                    <a:pt x="745" y="54"/>
                  </a:cubicBezTo>
                  <a:cubicBezTo>
                    <a:pt x="742" y="58"/>
                    <a:pt x="731" y="60"/>
                    <a:pt x="726" y="59"/>
                  </a:cubicBezTo>
                  <a:cubicBezTo>
                    <a:pt x="722" y="61"/>
                    <a:pt x="718" y="61"/>
                    <a:pt x="714" y="63"/>
                  </a:cubicBezTo>
                  <a:cubicBezTo>
                    <a:pt x="720" y="62"/>
                    <a:pt x="724" y="65"/>
                    <a:pt x="733" y="63"/>
                  </a:cubicBezTo>
                  <a:cubicBezTo>
                    <a:pt x="745" y="60"/>
                    <a:pt x="725" y="63"/>
                    <a:pt x="734" y="60"/>
                  </a:cubicBezTo>
                  <a:cubicBezTo>
                    <a:pt x="738" y="61"/>
                    <a:pt x="738" y="61"/>
                    <a:pt x="738" y="61"/>
                  </a:cubicBezTo>
                  <a:cubicBezTo>
                    <a:pt x="741" y="59"/>
                    <a:pt x="746" y="58"/>
                    <a:pt x="750" y="57"/>
                  </a:cubicBezTo>
                  <a:cubicBezTo>
                    <a:pt x="751" y="55"/>
                    <a:pt x="748" y="56"/>
                    <a:pt x="746" y="57"/>
                  </a:cubicBezTo>
                  <a:cubicBezTo>
                    <a:pt x="753" y="54"/>
                    <a:pt x="755" y="51"/>
                    <a:pt x="763" y="49"/>
                  </a:cubicBezTo>
                  <a:cubicBezTo>
                    <a:pt x="762" y="52"/>
                    <a:pt x="757" y="55"/>
                    <a:pt x="752" y="57"/>
                  </a:cubicBezTo>
                  <a:cubicBezTo>
                    <a:pt x="746" y="59"/>
                    <a:pt x="741" y="61"/>
                    <a:pt x="740" y="63"/>
                  </a:cubicBezTo>
                  <a:cubicBezTo>
                    <a:pt x="731" y="64"/>
                    <a:pt x="721" y="66"/>
                    <a:pt x="711" y="66"/>
                  </a:cubicBezTo>
                  <a:cubicBezTo>
                    <a:pt x="710" y="66"/>
                    <a:pt x="718" y="63"/>
                    <a:pt x="709" y="63"/>
                  </a:cubicBezTo>
                  <a:cubicBezTo>
                    <a:pt x="709" y="65"/>
                    <a:pt x="702" y="67"/>
                    <a:pt x="690" y="68"/>
                  </a:cubicBezTo>
                  <a:cubicBezTo>
                    <a:pt x="692" y="67"/>
                    <a:pt x="687" y="67"/>
                    <a:pt x="683" y="67"/>
                  </a:cubicBezTo>
                  <a:cubicBezTo>
                    <a:pt x="678" y="66"/>
                    <a:pt x="674" y="66"/>
                    <a:pt x="677" y="65"/>
                  </a:cubicBezTo>
                  <a:cubicBezTo>
                    <a:pt x="682" y="66"/>
                    <a:pt x="684" y="64"/>
                    <a:pt x="684" y="64"/>
                  </a:cubicBezTo>
                  <a:cubicBezTo>
                    <a:pt x="674" y="64"/>
                    <a:pt x="682" y="62"/>
                    <a:pt x="677" y="62"/>
                  </a:cubicBezTo>
                  <a:cubicBezTo>
                    <a:pt x="668" y="63"/>
                    <a:pt x="668" y="63"/>
                    <a:pt x="669" y="63"/>
                  </a:cubicBezTo>
                  <a:cubicBezTo>
                    <a:pt x="669" y="64"/>
                    <a:pt x="669" y="64"/>
                    <a:pt x="660" y="64"/>
                  </a:cubicBezTo>
                  <a:cubicBezTo>
                    <a:pt x="664" y="65"/>
                    <a:pt x="674" y="67"/>
                    <a:pt x="686" y="68"/>
                  </a:cubicBezTo>
                  <a:cubicBezTo>
                    <a:pt x="685" y="69"/>
                    <a:pt x="675" y="68"/>
                    <a:pt x="670" y="69"/>
                  </a:cubicBezTo>
                  <a:cubicBezTo>
                    <a:pt x="677" y="68"/>
                    <a:pt x="665" y="67"/>
                    <a:pt x="671" y="67"/>
                  </a:cubicBezTo>
                  <a:cubicBezTo>
                    <a:pt x="663" y="66"/>
                    <a:pt x="655" y="65"/>
                    <a:pt x="647" y="64"/>
                  </a:cubicBezTo>
                  <a:cubicBezTo>
                    <a:pt x="640" y="63"/>
                    <a:pt x="635" y="61"/>
                    <a:pt x="629" y="61"/>
                  </a:cubicBezTo>
                  <a:cubicBezTo>
                    <a:pt x="628" y="64"/>
                    <a:pt x="649" y="65"/>
                    <a:pt x="643" y="68"/>
                  </a:cubicBezTo>
                  <a:cubicBezTo>
                    <a:pt x="636" y="67"/>
                    <a:pt x="637" y="65"/>
                    <a:pt x="632" y="65"/>
                  </a:cubicBezTo>
                  <a:cubicBezTo>
                    <a:pt x="626" y="66"/>
                    <a:pt x="617" y="64"/>
                    <a:pt x="610" y="63"/>
                  </a:cubicBezTo>
                  <a:cubicBezTo>
                    <a:pt x="614" y="62"/>
                    <a:pt x="614" y="62"/>
                    <a:pt x="614" y="62"/>
                  </a:cubicBezTo>
                  <a:cubicBezTo>
                    <a:pt x="612" y="61"/>
                    <a:pt x="606" y="61"/>
                    <a:pt x="602" y="61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59"/>
                    <a:pt x="587" y="59"/>
                    <a:pt x="581" y="57"/>
                  </a:cubicBezTo>
                  <a:cubicBezTo>
                    <a:pt x="582" y="56"/>
                    <a:pt x="587" y="58"/>
                    <a:pt x="591" y="58"/>
                  </a:cubicBezTo>
                  <a:cubicBezTo>
                    <a:pt x="592" y="58"/>
                    <a:pt x="599" y="59"/>
                    <a:pt x="597" y="57"/>
                  </a:cubicBezTo>
                  <a:cubicBezTo>
                    <a:pt x="589" y="56"/>
                    <a:pt x="584" y="53"/>
                    <a:pt x="576" y="52"/>
                  </a:cubicBezTo>
                  <a:cubicBezTo>
                    <a:pt x="577" y="52"/>
                    <a:pt x="578" y="52"/>
                    <a:pt x="579" y="52"/>
                  </a:cubicBezTo>
                  <a:cubicBezTo>
                    <a:pt x="578" y="51"/>
                    <a:pt x="573" y="51"/>
                    <a:pt x="569" y="50"/>
                  </a:cubicBezTo>
                  <a:cubicBezTo>
                    <a:pt x="560" y="50"/>
                    <a:pt x="573" y="53"/>
                    <a:pt x="567" y="53"/>
                  </a:cubicBezTo>
                  <a:cubicBezTo>
                    <a:pt x="569" y="55"/>
                    <a:pt x="576" y="54"/>
                    <a:pt x="574" y="56"/>
                  </a:cubicBezTo>
                  <a:cubicBezTo>
                    <a:pt x="573" y="56"/>
                    <a:pt x="570" y="57"/>
                    <a:pt x="568" y="57"/>
                  </a:cubicBezTo>
                  <a:cubicBezTo>
                    <a:pt x="564" y="55"/>
                    <a:pt x="558" y="56"/>
                    <a:pt x="555" y="55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4"/>
                    <a:pt x="556" y="54"/>
                    <a:pt x="555" y="54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64" y="53"/>
                    <a:pt x="565" y="55"/>
                    <a:pt x="570" y="54"/>
                  </a:cubicBezTo>
                  <a:cubicBezTo>
                    <a:pt x="562" y="53"/>
                    <a:pt x="566" y="51"/>
                    <a:pt x="557" y="50"/>
                  </a:cubicBezTo>
                  <a:cubicBezTo>
                    <a:pt x="555" y="50"/>
                    <a:pt x="558" y="50"/>
                    <a:pt x="558" y="51"/>
                  </a:cubicBezTo>
                  <a:cubicBezTo>
                    <a:pt x="555" y="51"/>
                    <a:pt x="553" y="49"/>
                    <a:pt x="547" y="49"/>
                  </a:cubicBezTo>
                  <a:cubicBezTo>
                    <a:pt x="550" y="50"/>
                    <a:pt x="553" y="51"/>
                    <a:pt x="548" y="52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5" y="50"/>
                    <a:pt x="545" y="50"/>
                    <a:pt x="544" y="50"/>
                  </a:cubicBezTo>
                  <a:cubicBezTo>
                    <a:pt x="540" y="50"/>
                    <a:pt x="547" y="49"/>
                    <a:pt x="541" y="48"/>
                  </a:cubicBezTo>
                  <a:cubicBezTo>
                    <a:pt x="540" y="49"/>
                    <a:pt x="538" y="49"/>
                    <a:pt x="538" y="49"/>
                  </a:cubicBezTo>
                  <a:cubicBezTo>
                    <a:pt x="532" y="48"/>
                    <a:pt x="536" y="48"/>
                    <a:pt x="531" y="47"/>
                  </a:cubicBezTo>
                  <a:cubicBezTo>
                    <a:pt x="536" y="47"/>
                    <a:pt x="539" y="45"/>
                    <a:pt x="534" y="44"/>
                  </a:cubicBezTo>
                  <a:cubicBezTo>
                    <a:pt x="527" y="43"/>
                    <a:pt x="523" y="41"/>
                    <a:pt x="516" y="42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4" y="43"/>
                    <a:pt x="509" y="41"/>
                    <a:pt x="506" y="41"/>
                  </a:cubicBezTo>
                  <a:cubicBezTo>
                    <a:pt x="504" y="42"/>
                    <a:pt x="517" y="42"/>
                    <a:pt x="514" y="45"/>
                  </a:cubicBezTo>
                  <a:cubicBezTo>
                    <a:pt x="509" y="44"/>
                    <a:pt x="510" y="46"/>
                    <a:pt x="511" y="46"/>
                  </a:cubicBezTo>
                  <a:cubicBezTo>
                    <a:pt x="506" y="46"/>
                    <a:pt x="511" y="44"/>
                    <a:pt x="510" y="43"/>
                  </a:cubicBezTo>
                  <a:cubicBezTo>
                    <a:pt x="509" y="44"/>
                    <a:pt x="501" y="42"/>
                    <a:pt x="503" y="44"/>
                  </a:cubicBezTo>
                  <a:cubicBezTo>
                    <a:pt x="499" y="43"/>
                    <a:pt x="499" y="42"/>
                    <a:pt x="496" y="42"/>
                  </a:cubicBezTo>
                  <a:cubicBezTo>
                    <a:pt x="496" y="42"/>
                    <a:pt x="496" y="43"/>
                    <a:pt x="495" y="44"/>
                  </a:cubicBezTo>
                  <a:cubicBezTo>
                    <a:pt x="495" y="43"/>
                    <a:pt x="490" y="44"/>
                    <a:pt x="489" y="44"/>
                  </a:cubicBezTo>
                  <a:cubicBezTo>
                    <a:pt x="490" y="43"/>
                    <a:pt x="489" y="42"/>
                    <a:pt x="492" y="43"/>
                  </a:cubicBezTo>
                  <a:cubicBezTo>
                    <a:pt x="493" y="42"/>
                    <a:pt x="484" y="42"/>
                    <a:pt x="485" y="41"/>
                  </a:cubicBezTo>
                  <a:cubicBezTo>
                    <a:pt x="484" y="43"/>
                    <a:pt x="477" y="41"/>
                    <a:pt x="473" y="41"/>
                  </a:cubicBezTo>
                  <a:cubicBezTo>
                    <a:pt x="476" y="37"/>
                    <a:pt x="479" y="43"/>
                    <a:pt x="482" y="40"/>
                  </a:cubicBezTo>
                  <a:cubicBezTo>
                    <a:pt x="478" y="38"/>
                    <a:pt x="466" y="39"/>
                    <a:pt x="459" y="37"/>
                  </a:cubicBezTo>
                  <a:cubicBezTo>
                    <a:pt x="453" y="38"/>
                    <a:pt x="459" y="39"/>
                    <a:pt x="458" y="40"/>
                  </a:cubicBezTo>
                  <a:cubicBezTo>
                    <a:pt x="463" y="41"/>
                    <a:pt x="465" y="40"/>
                    <a:pt x="469" y="40"/>
                  </a:cubicBezTo>
                  <a:cubicBezTo>
                    <a:pt x="463" y="41"/>
                    <a:pt x="456" y="40"/>
                    <a:pt x="452" y="39"/>
                  </a:cubicBezTo>
                  <a:cubicBezTo>
                    <a:pt x="447" y="39"/>
                    <a:pt x="449" y="43"/>
                    <a:pt x="446" y="43"/>
                  </a:cubicBezTo>
                  <a:cubicBezTo>
                    <a:pt x="445" y="42"/>
                    <a:pt x="445" y="41"/>
                    <a:pt x="445" y="41"/>
                  </a:cubicBezTo>
                  <a:cubicBezTo>
                    <a:pt x="444" y="40"/>
                    <a:pt x="443" y="41"/>
                    <a:pt x="442" y="41"/>
                  </a:cubicBezTo>
                  <a:cubicBezTo>
                    <a:pt x="441" y="41"/>
                    <a:pt x="443" y="40"/>
                    <a:pt x="441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438" y="41"/>
                    <a:pt x="439" y="41"/>
                    <a:pt x="439" y="41"/>
                  </a:cubicBezTo>
                  <a:cubicBezTo>
                    <a:pt x="439" y="41"/>
                    <a:pt x="439" y="41"/>
                    <a:pt x="439" y="41"/>
                  </a:cubicBezTo>
                  <a:cubicBezTo>
                    <a:pt x="438" y="41"/>
                    <a:pt x="437" y="42"/>
                    <a:pt x="438" y="43"/>
                  </a:cubicBezTo>
                  <a:cubicBezTo>
                    <a:pt x="439" y="43"/>
                    <a:pt x="439" y="44"/>
                    <a:pt x="436" y="43"/>
                  </a:cubicBezTo>
                  <a:cubicBezTo>
                    <a:pt x="435" y="42"/>
                    <a:pt x="437" y="43"/>
                    <a:pt x="437" y="42"/>
                  </a:cubicBezTo>
                  <a:cubicBezTo>
                    <a:pt x="436" y="42"/>
                    <a:pt x="432" y="41"/>
                    <a:pt x="430" y="41"/>
                  </a:cubicBezTo>
                  <a:cubicBezTo>
                    <a:pt x="432" y="42"/>
                    <a:pt x="429" y="42"/>
                    <a:pt x="429" y="42"/>
                  </a:cubicBezTo>
                  <a:cubicBezTo>
                    <a:pt x="432" y="43"/>
                    <a:pt x="432" y="42"/>
                    <a:pt x="434" y="42"/>
                  </a:cubicBezTo>
                  <a:cubicBezTo>
                    <a:pt x="433" y="42"/>
                    <a:pt x="433" y="43"/>
                    <a:pt x="433" y="43"/>
                  </a:cubicBezTo>
                  <a:cubicBezTo>
                    <a:pt x="433" y="43"/>
                    <a:pt x="433" y="43"/>
                    <a:pt x="433" y="43"/>
                  </a:cubicBezTo>
                  <a:cubicBezTo>
                    <a:pt x="431" y="43"/>
                    <a:pt x="429" y="43"/>
                    <a:pt x="427" y="43"/>
                  </a:cubicBezTo>
                  <a:cubicBezTo>
                    <a:pt x="430" y="42"/>
                    <a:pt x="424" y="42"/>
                    <a:pt x="423" y="42"/>
                  </a:cubicBezTo>
                  <a:cubicBezTo>
                    <a:pt x="422" y="43"/>
                    <a:pt x="421" y="45"/>
                    <a:pt x="425" y="45"/>
                  </a:cubicBezTo>
                  <a:cubicBezTo>
                    <a:pt x="424" y="45"/>
                    <a:pt x="423" y="45"/>
                    <a:pt x="422" y="45"/>
                  </a:cubicBezTo>
                  <a:cubicBezTo>
                    <a:pt x="421" y="46"/>
                    <a:pt x="420" y="46"/>
                    <a:pt x="419" y="47"/>
                  </a:cubicBezTo>
                  <a:cubicBezTo>
                    <a:pt x="417" y="48"/>
                    <a:pt x="416" y="49"/>
                    <a:pt x="414" y="50"/>
                  </a:cubicBezTo>
                  <a:cubicBezTo>
                    <a:pt x="416" y="47"/>
                    <a:pt x="411" y="49"/>
                    <a:pt x="409" y="49"/>
                  </a:cubicBezTo>
                  <a:cubicBezTo>
                    <a:pt x="409" y="51"/>
                    <a:pt x="408" y="52"/>
                    <a:pt x="407" y="53"/>
                  </a:cubicBezTo>
                  <a:cubicBezTo>
                    <a:pt x="414" y="50"/>
                    <a:pt x="408" y="55"/>
                    <a:pt x="412" y="55"/>
                  </a:cubicBezTo>
                  <a:cubicBezTo>
                    <a:pt x="418" y="55"/>
                    <a:pt x="420" y="52"/>
                    <a:pt x="422" y="50"/>
                  </a:cubicBezTo>
                  <a:cubicBezTo>
                    <a:pt x="423" y="53"/>
                    <a:pt x="419" y="54"/>
                    <a:pt x="416" y="55"/>
                  </a:cubicBezTo>
                  <a:cubicBezTo>
                    <a:pt x="412" y="56"/>
                    <a:pt x="408" y="56"/>
                    <a:pt x="405" y="58"/>
                  </a:cubicBezTo>
                  <a:cubicBezTo>
                    <a:pt x="406" y="59"/>
                    <a:pt x="409" y="59"/>
                    <a:pt x="412" y="58"/>
                  </a:cubicBezTo>
                  <a:cubicBezTo>
                    <a:pt x="411" y="59"/>
                    <a:pt x="402" y="59"/>
                    <a:pt x="397" y="61"/>
                  </a:cubicBezTo>
                  <a:cubicBezTo>
                    <a:pt x="398" y="61"/>
                    <a:pt x="399" y="59"/>
                    <a:pt x="392" y="60"/>
                  </a:cubicBezTo>
                  <a:cubicBezTo>
                    <a:pt x="390" y="61"/>
                    <a:pt x="388" y="62"/>
                    <a:pt x="386" y="62"/>
                  </a:cubicBezTo>
                  <a:cubicBezTo>
                    <a:pt x="375" y="64"/>
                    <a:pt x="380" y="61"/>
                    <a:pt x="371" y="61"/>
                  </a:cubicBezTo>
                  <a:cubicBezTo>
                    <a:pt x="372" y="61"/>
                    <a:pt x="374" y="60"/>
                    <a:pt x="375" y="60"/>
                  </a:cubicBezTo>
                  <a:cubicBezTo>
                    <a:pt x="373" y="58"/>
                    <a:pt x="364" y="60"/>
                    <a:pt x="363" y="59"/>
                  </a:cubicBezTo>
                  <a:cubicBezTo>
                    <a:pt x="367" y="58"/>
                    <a:pt x="371" y="60"/>
                    <a:pt x="376" y="59"/>
                  </a:cubicBezTo>
                  <a:cubicBezTo>
                    <a:pt x="376" y="57"/>
                    <a:pt x="369" y="58"/>
                    <a:pt x="365" y="58"/>
                  </a:cubicBezTo>
                  <a:cubicBezTo>
                    <a:pt x="355" y="59"/>
                    <a:pt x="358" y="59"/>
                    <a:pt x="350" y="60"/>
                  </a:cubicBezTo>
                  <a:cubicBezTo>
                    <a:pt x="349" y="63"/>
                    <a:pt x="365" y="63"/>
                    <a:pt x="365" y="66"/>
                  </a:cubicBezTo>
                  <a:cubicBezTo>
                    <a:pt x="359" y="66"/>
                    <a:pt x="349" y="66"/>
                    <a:pt x="343" y="66"/>
                  </a:cubicBezTo>
                  <a:cubicBezTo>
                    <a:pt x="338" y="66"/>
                    <a:pt x="333" y="66"/>
                    <a:pt x="329" y="66"/>
                  </a:cubicBezTo>
                  <a:cubicBezTo>
                    <a:pt x="320" y="65"/>
                    <a:pt x="322" y="63"/>
                    <a:pt x="324" y="61"/>
                  </a:cubicBezTo>
                  <a:cubicBezTo>
                    <a:pt x="321" y="61"/>
                    <a:pt x="319" y="61"/>
                    <a:pt x="317" y="61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10" y="61"/>
                    <a:pt x="305" y="60"/>
                    <a:pt x="295" y="59"/>
                  </a:cubicBezTo>
                  <a:cubicBezTo>
                    <a:pt x="290" y="58"/>
                    <a:pt x="293" y="56"/>
                    <a:pt x="296" y="55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1" y="53"/>
                    <a:pt x="286" y="52"/>
                    <a:pt x="282" y="52"/>
                  </a:cubicBezTo>
                  <a:cubicBezTo>
                    <a:pt x="281" y="53"/>
                    <a:pt x="283" y="53"/>
                    <a:pt x="283" y="54"/>
                  </a:cubicBezTo>
                  <a:cubicBezTo>
                    <a:pt x="279" y="54"/>
                    <a:pt x="274" y="53"/>
                    <a:pt x="272" y="52"/>
                  </a:cubicBezTo>
                  <a:cubicBezTo>
                    <a:pt x="271" y="53"/>
                    <a:pt x="272" y="54"/>
                    <a:pt x="277" y="54"/>
                  </a:cubicBezTo>
                  <a:cubicBezTo>
                    <a:pt x="277" y="54"/>
                    <a:pt x="277" y="54"/>
                    <a:pt x="278" y="54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77" y="54"/>
                    <a:pt x="271" y="55"/>
                    <a:pt x="269" y="57"/>
                  </a:cubicBezTo>
                  <a:cubicBezTo>
                    <a:pt x="262" y="55"/>
                    <a:pt x="277" y="56"/>
                    <a:pt x="268" y="54"/>
                  </a:cubicBezTo>
                  <a:cubicBezTo>
                    <a:pt x="253" y="56"/>
                    <a:pt x="247" y="50"/>
                    <a:pt x="236" y="54"/>
                  </a:cubicBezTo>
                  <a:cubicBezTo>
                    <a:pt x="232" y="52"/>
                    <a:pt x="227" y="50"/>
                    <a:pt x="219" y="49"/>
                  </a:cubicBezTo>
                  <a:cubicBezTo>
                    <a:pt x="220" y="48"/>
                    <a:pt x="214" y="48"/>
                    <a:pt x="216" y="47"/>
                  </a:cubicBezTo>
                  <a:cubicBezTo>
                    <a:pt x="226" y="45"/>
                    <a:pt x="229" y="51"/>
                    <a:pt x="237" y="49"/>
                  </a:cubicBezTo>
                  <a:cubicBezTo>
                    <a:pt x="240" y="50"/>
                    <a:pt x="238" y="51"/>
                    <a:pt x="239" y="52"/>
                  </a:cubicBezTo>
                  <a:cubicBezTo>
                    <a:pt x="242" y="52"/>
                    <a:pt x="245" y="53"/>
                    <a:pt x="246" y="52"/>
                  </a:cubicBezTo>
                  <a:cubicBezTo>
                    <a:pt x="240" y="50"/>
                    <a:pt x="247" y="48"/>
                    <a:pt x="238" y="47"/>
                  </a:cubicBezTo>
                  <a:cubicBezTo>
                    <a:pt x="240" y="46"/>
                    <a:pt x="248" y="47"/>
                    <a:pt x="251" y="47"/>
                  </a:cubicBezTo>
                  <a:cubicBezTo>
                    <a:pt x="251" y="47"/>
                    <a:pt x="253" y="46"/>
                    <a:pt x="255" y="46"/>
                  </a:cubicBezTo>
                  <a:cubicBezTo>
                    <a:pt x="254" y="45"/>
                    <a:pt x="249" y="43"/>
                    <a:pt x="247" y="42"/>
                  </a:cubicBezTo>
                  <a:cubicBezTo>
                    <a:pt x="248" y="42"/>
                    <a:pt x="246" y="42"/>
                    <a:pt x="246" y="43"/>
                  </a:cubicBezTo>
                  <a:cubicBezTo>
                    <a:pt x="243" y="42"/>
                    <a:pt x="240" y="41"/>
                    <a:pt x="238" y="40"/>
                  </a:cubicBezTo>
                  <a:cubicBezTo>
                    <a:pt x="234" y="40"/>
                    <a:pt x="232" y="41"/>
                    <a:pt x="233" y="42"/>
                  </a:cubicBezTo>
                  <a:cubicBezTo>
                    <a:pt x="227" y="42"/>
                    <a:pt x="219" y="39"/>
                    <a:pt x="217" y="41"/>
                  </a:cubicBezTo>
                  <a:cubicBezTo>
                    <a:pt x="210" y="40"/>
                    <a:pt x="220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1" y="38"/>
                    <a:pt x="219" y="40"/>
                    <a:pt x="219" y="38"/>
                  </a:cubicBezTo>
                  <a:cubicBezTo>
                    <a:pt x="221" y="33"/>
                    <a:pt x="207" y="38"/>
                    <a:pt x="202" y="37"/>
                  </a:cubicBezTo>
                  <a:cubicBezTo>
                    <a:pt x="204" y="39"/>
                    <a:pt x="205" y="40"/>
                    <a:pt x="207" y="41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4" y="41"/>
                    <a:pt x="203" y="44"/>
                    <a:pt x="207" y="45"/>
                  </a:cubicBezTo>
                  <a:cubicBezTo>
                    <a:pt x="200" y="45"/>
                    <a:pt x="190" y="45"/>
                    <a:pt x="185" y="45"/>
                  </a:cubicBezTo>
                  <a:cubicBezTo>
                    <a:pt x="184" y="46"/>
                    <a:pt x="183" y="47"/>
                    <a:pt x="183" y="48"/>
                  </a:cubicBezTo>
                  <a:cubicBezTo>
                    <a:pt x="177" y="46"/>
                    <a:pt x="173" y="49"/>
                    <a:pt x="167" y="49"/>
                  </a:cubicBezTo>
                  <a:cubicBezTo>
                    <a:pt x="161" y="48"/>
                    <a:pt x="173" y="47"/>
                    <a:pt x="168" y="46"/>
                  </a:cubicBezTo>
                  <a:cubicBezTo>
                    <a:pt x="167" y="47"/>
                    <a:pt x="163" y="46"/>
                    <a:pt x="161" y="46"/>
                  </a:cubicBezTo>
                  <a:cubicBezTo>
                    <a:pt x="163" y="47"/>
                    <a:pt x="170" y="45"/>
                    <a:pt x="175" y="45"/>
                  </a:cubicBezTo>
                  <a:cubicBezTo>
                    <a:pt x="171" y="45"/>
                    <a:pt x="171" y="43"/>
                    <a:pt x="170" y="43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6" y="40"/>
                    <a:pt x="168" y="42"/>
                    <a:pt x="165" y="41"/>
                  </a:cubicBezTo>
                  <a:cubicBezTo>
                    <a:pt x="168" y="43"/>
                    <a:pt x="167" y="43"/>
                    <a:pt x="169" y="45"/>
                  </a:cubicBezTo>
                  <a:cubicBezTo>
                    <a:pt x="163" y="44"/>
                    <a:pt x="155" y="44"/>
                    <a:pt x="151" y="46"/>
                  </a:cubicBezTo>
                  <a:cubicBezTo>
                    <a:pt x="149" y="47"/>
                    <a:pt x="154" y="47"/>
                    <a:pt x="156" y="47"/>
                  </a:cubicBezTo>
                  <a:cubicBezTo>
                    <a:pt x="155" y="48"/>
                    <a:pt x="150" y="47"/>
                    <a:pt x="150" y="48"/>
                  </a:cubicBezTo>
                  <a:cubicBezTo>
                    <a:pt x="151" y="49"/>
                    <a:pt x="153" y="48"/>
                    <a:pt x="155" y="48"/>
                  </a:cubicBezTo>
                  <a:cubicBezTo>
                    <a:pt x="150" y="49"/>
                    <a:pt x="145" y="49"/>
                    <a:pt x="140" y="50"/>
                  </a:cubicBezTo>
                  <a:cubicBezTo>
                    <a:pt x="141" y="50"/>
                    <a:pt x="145" y="50"/>
                    <a:pt x="147" y="50"/>
                  </a:cubicBezTo>
                  <a:cubicBezTo>
                    <a:pt x="143" y="51"/>
                    <a:pt x="139" y="51"/>
                    <a:pt x="132" y="49"/>
                  </a:cubicBezTo>
                  <a:cubicBezTo>
                    <a:pt x="128" y="50"/>
                    <a:pt x="122" y="52"/>
                    <a:pt x="125" y="53"/>
                  </a:cubicBezTo>
                  <a:cubicBezTo>
                    <a:pt x="122" y="52"/>
                    <a:pt x="123" y="52"/>
                    <a:pt x="123" y="51"/>
                  </a:cubicBezTo>
                  <a:cubicBezTo>
                    <a:pt x="116" y="52"/>
                    <a:pt x="113" y="50"/>
                    <a:pt x="109" y="50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5" y="50"/>
                    <a:pt x="108" y="46"/>
                    <a:pt x="102" y="48"/>
                  </a:cubicBezTo>
                  <a:cubicBezTo>
                    <a:pt x="104" y="49"/>
                    <a:pt x="105" y="51"/>
                    <a:pt x="105" y="52"/>
                  </a:cubicBezTo>
                  <a:cubicBezTo>
                    <a:pt x="103" y="51"/>
                    <a:pt x="100" y="53"/>
                    <a:pt x="97" y="53"/>
                  </a:cubicBezTo>
                  <a:cubicBezTo>
                    <a:pt x="98" y="52"/>
                    <a:pt x="90" y="52"/>
                    <a:pt x="94" y="51"/>
                  </a:cubicBezTo>
                  <a:cubicBezTo>
                    <a:pt x="87" y="50"/>
                    <a:pt x="85" y="52"/>
                    <a:pt x="79" y="51"/>
                  </a:cubicBezTo>
                  <a:cubicBezTo>
                    <a:pt x="82" y="50"/>
                    <a:pt x="73" y="50"/>
                    <a:pt x="75" y="49"/>
                  </a:cubicBezTo>
                  <a:cubicBezTo>
                    <a:pt x="68" y="49"/>
                    <a:pt x="65" y="51"/>
                    <a:pt x="67" y="52"/>
                  </a:cubicBezTo>
                  <a:cubicBezTo>
                    <a:pt x="70" y="52"/>
                    <a:pt x="73" y="51"/>
                    <a:pt x="73" y="52"/>
                  </a:cubicBezTo>
                  <a:cubicBezTo>
                    <a:pt x="69" y="53"/>
                    <a:pt x="65" y="53"/>
                    <a:pt x="61" y="53"/>
                  </a:cubicBezTo>
                  <a:cubicBezTo>
                    <a:pt x="59" y="54"/>
                    <a:pt x="55" y="54"/>
                    <a:pt x="55" y="56"/>
                  </a:cubicBezTo>
                  <a:cubicBezTo>
                    <a:pt x="51" y="54"/>
                    <a:pt x="44" y="58"/>
                    <a:pt x="40" y="56"/>
                  </a:cubicBezTo>
                  <a:cubicBezTo>
                    <a:pt x="45" y="57"/>
                    <a:pt x="48" y="55"/>
                    <a:pt x="49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8" y="54"/>
                    <a:pt x="4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7" y="51"/>
                    <a:pt x="43" y="54"/>
                    <a:pt x="50" y="53"/>
                  </a:cubicBezTo>
                  <a:cubicBezTo>
                    <a:pt x="55" y="51"/>
                    <a:pt x="36" y="50"/>
                    <a:pt x="41" y="48"/>
                  </a:cubicBezTo>
                  <a:cubicBezTo>
                    <a:pt x="46" y="47"/>
                    <a:pt x="46" y="50"/>
                    <a:pt x="50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3" y="51"/>
                    <a:pt x="56" y="51"/>
                    <a:pt x="59" y="51"/>
                  </a:cubicBezTo>
                  <a:cubicBezTo>
                    <a:pt x="59" y="50"/>
                    <a:pt x="56" y="50"/>
                    <a:pt x="56" y="50"/>
                  </a:cubicBezTo>
                  <a:cubicBezTo>
                    <a:pt x="67" y="49"/>
                    <a:pt x="68" y="47"/>
                    <a:pt x="80" y="46"/>
                  </a:cubicBezTo>
                  <a:cubicBezTo>
                    <a:pt x="79" y="47"/>
                    <a:pt x="78" y="49"/>
                    <a:pt x="84" y="49"/>
                  </a:cubicBezTo>
                  <a:cubicBezTo>
                    <a:pt x="88" y="50"/>
                    <a:pt x="88" y="48"/>
                    <a:pt x="91" y="48"/>
                  </a:cubicBezTo>
                  <a:cubicBezTo>
                    <a:pt x="89" y="47"/>
                    <a:pt x="86" y="46"/>
                    <a:pt x="84" y="4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73" y="44"/>
                    <a:pt x="76" y="42"/>
                    <a:pt x="64" y="42"/>
                  </a:cubicBezTo>
                  <a:cubicBezTo>
                    <a:pt x="63" y="41"/>
                    <a:pt x="54" y="41"/>
                    <a:pt x="49" y="42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38"/>
                    <a:pt x="51" y="42"/>
                    <a:pt x="42" y="41"/>
                  </a:cubicBezTo>
                  <a:cubicBezTo>
                    <a:pt x="40" y="43"/>
                    <a:pt x="34" y="46"/>
                    <a:pt x="39" y="48"/>
                  </a:cubicBezTo>
                  <a:cubicBezTo>
                    <a:pt x="33" y="49"/>
                    <a:pt x="31" y="48"/>
                    <a:pt x="25" y="48"/>
                  </a:cubicBezTo>
                  <a:cubicBezTo>
                    <a:pt x="22" y="50"/>
                    <a:pt x="27" y="50"/>
                    <a:pt x="27" y="52"/>
                  </a:cubicBezTo>
                  <a:cubicBezTo>
                    <a:pt x="22" y="52"/>
                    <a:pt x="17" y="51"/>
                    <a:pt x="20" y="50"/>
                  </a:cubicBezTo>
                  <a:cubicBezTo>
                    <a:pt x="18" y="50"/>
                    <a:pt x="15" y="50"/>
                    <a:pt x="12" y="50"/>
                  </a:cubicBezTo>
                  <a:cubicBezTo>
                    <a:pt x="12" y="51"/>
                    <a:pt x="15" y="51"/>
                    <a:pt x="16" y="51"/>
                  </a:cubicBezTo>
                  <a:cubicBezTo>
                    <a:pt x="13" y="51"/>
                    <a:pt x="7" y="50"/>
                    <a:pt x="6" y="49"/>
                  </a:cubicBezTo>
                  <a:cubicBezTo>
                    <a:pt x="6" y="49"/>
                    <a:pt x="8" y="50"/>
                    <a:pt x="9" y="49"/>
                  </a:cubicBezTo>
                  <a:cubicBezTo>
                    <a:pt x="6" y="49"/>
                    <a:pt x="0" y="48"/>
                    <a:pt x="0" y="47"/>
                  </a:cubicBezTo>
                  <a:cubicBezTo>
                    <a:pt x="5" y="48"/>
                    <a:pt x="6" y="46"/>
                    <a:pt x="10" y="47"/>
                  </a:cubicBezTo>
                  <a:cubicBezTo>
                    <a:pt x="10" y="47"/>
                    <a:pt x="9" y="46"/>
                    <a:pt x="7" y="46"/>
                  </a:cubicBezTo>
                  <a:cubicBezTo>
                    <a:pt x="11" y="45"/>
                    <a:pt x="15" y="45"/>
                    <a:pt x="16" y="44"/>
                  </a:cubicBezTo>
                  <a:cubicBezTo>
                    <a:pt x="13" y="45"/>
                    <a:pt x="11" y="43"/>
                    <a:pt x="11" y="43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1" y="41"/>
                    <a:pt x="32" y="44"/>
                    <a:pt x="28" y="42"/>
                  </a:cubicBezTo>
                  <a:cubicBezTo>
                    <a:pt x="29" y="43"/>
                    <a:pt x="33" y="43"/>
                    <a:pt x="35" y="42"/>
                  </a:cubicBezTo>
                  <a:cubicBezTo>
                    <a:pt x="34" y="41"/>
                    <a:pt x="29" y="41"/>
                    <a:pt x="27" y="39"/>
                  </a:cubicBezTo>
                  <a:cubicBezTo>
                    <a:pt x="16" y="38"/>
                    <a:pt x="27" y="41"/>
                    <a:pt x="25" y="42"/>
                  </a:cubicBezTo>
                  <a:cubicBezTo>
                    <a:pt x="22" y="42"/>
                    <a:pt x="19" y="42"/>
                    <a:pt x="16" y="42"/>
                  </a:cubicBezTo>
                  <a:cubicBezTo>
                    <a:pt x="17" y="41"/>
                    <a:pt x="13" y="40"/>
                    <a:pt x="19" y="40"/>
                  </a:cubicBezTo>
                  <a:cubicBezTo>
                    <a:pt x="16" y="39"/>
                    <a:pt x="12" y="38"/>
                    <a:pt x="8" y="39"/>
                  </a:cubicBezTo>
                  <a:cubicBezTo>
                    <a:pt x="7" y="38"/>
                    <a:pt x="10" y="38"/>
                    <a:pt x="11" y="38"/>
                  </a:cubicBezTo>
                  <a:cubicBezTo>
                    <a:pt x="10" y="37"/>
                    <a:pt x="6" y="35"/>
                    <a:pt x="12" y="35"/>
                  </a:cubicBezTo>
                  <a:cubicBezTo>
                    <a:pt x="10" y="35"/>
                    <a:pt x="14" y="36"/>
                    <a:pt x="11" y="36"/>
                  </a:cubicBezTo>
                  <a:cubicBezTo>
                    <a:pt x="14" y="37"/>
                    <a:pt x="20" y="36"/>
                    <a:pt x="18" y="35"/>
                  </a:cubicBezTo>
                  <a:cubicBezTo>
                    <a:pt x="21" y="35"/>
                    <a:pt x="26" y="36"/>
                    <a:pt x="29" y="36"/>
                  </a:cubicBezTo>
                  <a:cubicBezTo>
                    <a:pt x="29" y="35"/>
                    <a:pt x="26" y="36"/>
                    <a:pt x="25" y="35"/>
                  </a:cubicBezTo>
                  <a:cubicBezTo>
                    <a:pt x="28" y="35"/>
                    <a:pt x="31" y="36"/>
                    <a:pt x="34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8" y="36"/>
                    <a:pt x="42" y="39"/>
                    <a:pt x="48" y="39"/>
                  </a:cubicBezTo>
                  <a:cubicBezTo>
                    <a:pt x="47" y="37"/>
                    <a:pt x="42" y="37"/>
                    <a:pt x="39" y="37"/>
                  </a:cubicBezTo>
                  <a:cubicBezTo>
                    <a:pt x="41" y="34"/>
                    <a:pt x="41" y="38"/>
                    <a:pt x="46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2" y="36"/>
                    <a:pt x="51" y="36"/>
                  </a:cubicBezTo>
                  <a:cubicBezTo>
                    <a:pt x="60" y="38"/>
                    <a:pt x="52" y="39"/>
                    <a:pt x="63" y="39"/>
                  </a:cubicBezTo>
                  <a:cubicBezTo>
                    <a:pt x="57" y="40"/>
                    <a:pt x="57" y="38"/>
                    <a:pt x="52" y="39"/>
                  </a:cubicBezTo>
                  <a:cubicBezTo>
                    <a:pt x="49" y="40"/>
                    <a:pt x="59" y="41"/>
                    <a:pt x="61" y="41"/>
                  </a:cubicBezTo>
                  <a:cubicBezTo>
                    <a:pt x="66" y="40"/>
                    <a:pt x="65" y="38"/>
                    <a:pt x="73" y="39"/>
                  </a:cubicBezTo>
                  <a:cubicBezTo>
                    <a:pt x="68" y="38"/>
                    <a:pt x="71" y="37"/>
                    <a:pt x="65" y="37"/>
                  </a:cubicBezTo>
                  <a:cubicBezTo>
                    <a:pt x="61" y="37"/>
                    <a:pt x="66" y="37"/>
                    <a:pt x="66" y="35"/>
                  </a:cubicBezTo>
                  <a:cubicBezTo>
                    <a:pt x="68" y="36"/>
                    <a:pt x="66" y="37"/>
                    <a:pt x="71" y="3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7" y="36"/>
                    <a:pt x="99" y="38"/>
                    <a:pt x="103" y="3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9" y="37"/>
                    <a:pt x="116" y="36"/>
                    <a:pt x="120" y="37"/>
                  </a:cubicBezTo>
                  <a:cubicBezTo>
                    <a:pt x="118" y="36"/>
                    <a:pt x="115" y="36"/>
                    <a:pt x="111" y="36"/>
                  </a:cubicBezTo>
                  <a:cubicBezTo>
                    <a:pt x="120" y="35"/>
                    <a:pt x="129" y="35"/>
                    <a:pt x="137" y="36"/>
                  </a:cubicBezTo>
                  <a:cubicBezTo>
                    <a:pt x="133" y="38"/>
                    <a:pt x="132" y="38"/>
                    <a:pt x="128" y="39"/>
                  </a:cubicBezTo>
                  <a:cubicBezTo>
                    <a:pt x="136" y="41"/>
                    <a:pt x="134" y="37"/>
                    <a:pt x="143" y="37"/>
                  </a:cubicBezTo>
                  <a:cubicBezTo>
                    <a:pt x="142" y="36"/>
                    <a:pt x="140" y="36"/>
                    <a:pt x="141" y="34"/>
                  </a:cubicBezTo>
                  <a:cubicBezTo>
                    <a:pt x="145" y="35"/>
                    <a:pt x="151" y="34"/>
                    <a:pt x="155" y="35"/>
                  </a:cubicBezTo>
                  <a:cubicBezTo>
                    <a:pt x="156" y="34"/>
                    <a:pt x="152" y="32"/>
                    <a:pt x="143" y="32"/>
                  </a:cubicBezTo>
                  <a:cubicBezTo>
                    <a:pt x="138" y="34"/>
                    <a:pt x="129" y="32"/>
                    <a:pt x="125" y="34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33"/>
                    <a:pt x="117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1"/>
                    <a:pt x="101" y="30"/>
                    <a:pt x="99" y="30"/>
                  </a:cubicBezTo>
                  <a:cubicBezTo>
                    <a:pt x="108" y="29"/>
                    <a:pt x="111" y="32"/>
                    <a:pt x="116" y="33"/>
                  </a:cubicBezTo>
                  <a:cubicBezTo>
                    <a:pt x="124" y="32"/>
                    <a:pt x="125" y="29"/>
                    <a:pt x="132" y="30"/>
                  </a:cubicBezTo>
                  <a:cubicBezTo>
                    <a:pt x="131" y="29"/>
                    <a:pt x="136" y="28"/>
                    <a:pt x="132" y="27"/>
                  </a:cubicBezTo>
                  <a:cubicBezTo>
                    <a:pt x="126" y="27"/>
                    <a:pt x="124" y="29"/>
                    <a:pt x="123" y="27"/>
                  </a:cubicBezTo>
                  <a:cubicBezTo>
                    <a:pt x="128" y="27"/>
                    <a:pt x="125" y="26"/>
                    <a:pt x="133" y="26"/>
                  </a:cubicBezTo>
                  <a:cubicBezTo>
                    <a:pt x="135" y="28"/>
                    <a:pt x="142" y="29"/>
                    <a:pt x="148" y="30"/>
                  </a:cubicBezTo>
                  <a:cubicBezTo>
                    <a:pt x="154" y="30"/>
                    <a:pt x="162" y="30"/>
                    <a:pt x="167" y="29"/>
                  </a:cubicBezTo>
                  <a:cubicBezTo>
                    <a:pt x="161" y="29"/>
                    <a:pt x="154" y="28"/>
                    <a:pt x="155" y="27"/>
                  </a:cubicBezTo>
                  <a:cubicBezTo>
                    <a:pt x="159" y="28"/>
                    <a:pt x="167" y="25"/>
                    <a:pt x="166" y="27"/>
                  </a:cubicBezTo>
                  <a:cubicBezTo>
                    <a:pt x="172" y="27"/>
                    <a:pt x="186" y="27"/>
                    <a:pt x="186" y="25"/>
                  </a:cubicBezTo>
                  <a:cubicBezTo>
                    <a:pt x="179" y="24"/>
                    <a:pt x="172" y="26"/>
                    <a:pt x="166" y="25"/>
                  </a:cubicBezTo>
                  <a:cubicBezTo>
                    <a:pt x="168" y="25"/>
                    <a:pt x="169" y="25"/>
                    <a:pt x="168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6" y="23"/>
                    <a:pt x="164" y="23"/>
                    <a:pt x="173" y="23"/>
                  </a:cubicBezTo>
                  <a:cubicBezTo>
                    <a:pt x="173" y="23"/>
                    <a:pt x="171" y="23"/>
                    <a:pt x="172" y="24"/>
                  </a:cubicBezTo>
                  <a:cubicBezTo>
                    <a:pt x="175" y="24"/>
                    <a:pt x="177" y="23"/>
                    <a:pt x="180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7" y="22"/>
                    <a:pt x="201" y="20"/>
                    <a:pt x="213" y="22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22" y="22"/>
                    <a:pt x="221" y="26"/>
                    <a:pt x="230" y="27"/>
                  </a:cubicBezTo>
                  <a:cubicBezTo>
                    <a:pt x="228" y="26"/>
                    <a:pt x="229" y="25"/>
                    <a:pt x="230" y="24"/>
                  </a:cubicBezTo>
                  <a:cubicBezTo>
                    <a:pt x="235" y="26"/>
                    <a:pt x="238" y="25"/>
                    <a:pt x="243" y="25"/>
                  </a:cubicBezTo>
                  <a:cubicBezTo>
                    <a:pt x="237" y="25"/>
                    <a:pt x="246" y="27"/>
                    <a:pt x="241" y="27"/>
                  </a:cubicBezTo>
                  <a:cubicBezTo>
                    <a:pt x="240" y="29"/>
                    <a:pt x="249" y="30"/>
                    <a:pt x="253" y="30"/>
                  </a:cubicBezTo>
                  <a:cubicBezTo>
                    <a:pt x="258" y="28"/>
                    <a:pt x="240" y="27"/>
                    <a:pt x="249" y="26"/>
                  </a:cubicBezTo>
                  <a:cubicBezTo>
                    <a:pt x="254" y="26"/>
                    <a:pt x="254" y="27"/>
                    <a:pt x="250" y="27"/>
                  </a:cubicBezTo>
                  <a:cubicBezTo>
                    <a:pt x="257" y="28"/>
                    <a:pt x="265" y="29"/>
                    <a:pt x="271" y="28"/>
                  </a:cubicBezTo>
                  <a:cubicBezTo>
                    <a:pt x="275" y="30"/>
                    <a:pt x="279" y="30"/>
                    <a:pt x="280" y="32"/>
                  </a:cubicBezTo>
                  <a:cubicBezTo>
                    <a:pt x="277" y="32"/>
                    <a:pt x="279" y="30"/>
                    <a:pt x="274" y="31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82" y="34"/>
                    <a:pt x="289" y="33"/>
                    <a:pt x="293" y="3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8" y="31"/>
                    <a:pt x="282" y="31"/>
                    <a:pt x="284" y="30"/>
                  </a:cubicBezTo>
                  <a:cubicBezTo>
                    <a:pt x="287" y="32"/>
                    <a:pt x="291" y="31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302" y="34"/>
                    <a:pt x="311" y="31"/>
                    <a:pt x="313" y="35"/>
                  </a:cubicBezTo>
                  <a:cubicBezTo>
                    <a:pt x="312" y="35"/>
                    <a:pt x="308" y="36"/>
                    <a:pt x="308" y="36"/>
                  </a:cubicBezTo>
                  <a:cubicBezTo>
                    <a:pt x="311" y="36"/>
                    <a:pt x="315" y="37"/>
                    <a:pt x="316" y="36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9" y="35"/>
                    <a:pt x="321" y="35"/>
                    <a:pt x="323" y="36"/>
                  </a:cubicBezTo>
                  <a:cubicBezTo>
                    <a:pt x="323" y="37"/>
                    <a:pt x="321" y="38"/>
                    <a:pt x="324" y="39"/>
                  </a:cubicBezTo>
                  <a:cubicBezTo>
                    <a:pt x="331" y="39"/>
                    <a:pt x="323" y="36"/>
                    <a:pt x="328" y="35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9" y="35"/>
                    <a:pt x="345" y="36"/>
                    <a:pt x="347" y="37"/>
                  </a:cubicBezTo>
                  <a:cubicBezTo>
                    <a:pt x="349" y="38"/>
                    <a:pt x="350" y="39"/>
                    <a:pt x="352" y="39"/>
                  </a:cubicBezTo>
                  <a:cubicBezTo>
                    <a:pt x="350" y="37"/>
                    <a:pt x="348" y="36"/>
                    <a:pt x="348" y="36"/>
                  </a:cubicBezTo>
                  <a:cubicBezTo>
                    <a:pt x="348" y="34"/>
                    <a:pt x="350" y="37"/>
                    <a:pt x="349" y="35"/>
                  </a:cubicBezTo>
                  <a:cubicBezTo>
                    <a:pt x="349" y="35"/>
                    <a:pt x="352" y="37"/>
                    <a:pt x="354" y="37"/>
                  </a:cubicBezTo>
                  <a:cubicBezTo>
                    <a:pt x="356" y="38"/>
                    <a:pt x="353" y="36"/>
                    <a:pt x="352" y="36"/>
                  </a:cubicBezTo>
                  <a:cubicBezTo>
                    <a:pt x="356" y="38"/>
                    <a:pt x="356" y="37"/>
                    <a:pt x="357" y="37"/>
                  </a:cubicBezTo>
                  <a:cubicBezTo>
                    <a:pt x="355" y="36"/>
                    <a:pt x="355" y="36"/>
                    <a:pt x="355" y="36"/>
                  </a:cubicBezTo>
                  <a:cubicBezTo>
                    <a:pt x="356" y="36"/>
                    <a:pt x="357" y="36"/>
                    <a:pt x="359" y="36"/>
                  </a:cubicBezTo>
                  <a:cubicBezTo>
                    <a:pt x="359" y="36"/>
                    <a:pt x="362" y="37"/>
                    <a:pt x="363" y="37"/>
                  </a:cubicBezTo>
                  <a:cubicBezTo>
                    <a:pt x="363" y="37"/>
                    <a:pt x="363" y="37"/>
                    <a:pt x="363" y="37"/>
                  </a:cubicBezTo>
                  <a:cubicBezTo>
                    <a:pt x="367" y="38"/>
                    <a:pt x="364" y="38"/>
                    <a:pt x="363" y="39"/>
                  </a:cubicBezTo>
                  <a:cubicBezTo>
                    <a:pt x="361" y="39"/>
                    <a:pt x="359" y="39"/>
                    <a:pt x="361" y="41"/>
                  </a:cubicBezTo>
                  <a:cubicBezTo>
                    <a:pt x="362" y="41"/>
                    <a:pt x="362" y="42"/>
                    <a:pt x="364" y="42"/>
                  </a:cubicBezTo>
                  <a:cubicBezTo>
                    <a:pt x="365" y="41"/>
                    <a:pt x="364" y="41"/>
                    <a:pt x="364" y="41"/>
                  </a:cubicBezTo>
                  <a:cubicBezTo>
                    <a:pt x="366" y="41"/>
                    <a:pt x="369" y="42"/>
                    <a:pt x="367" y="42"/>
                  </a:cubicBezTo>
                  <a:cubicBezTo>
                    <a:pt x="372" y="44"/>
                    <a:pt x="374" y="42"/>
                    <a:pt x="378" y="41"/>
                  </a:cubicBezTo>
                  <a:cubicBezTo>
                    <a:pt x="375" y="40"/>
                    <a:pt x="371" y="41"/>
                    <a:pt x="368" y="40"/>
                  </a:cubicBezTo>
                  <a:cubicBezTo>
                    <a:pt x="369" y="40"/>
                    <a:pt x="372" y="41"/>
                    <a:pt x="371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70" y="38"/>
                    <a:pt x="371" y="39"/>
                    <a:pt x="375" y="40"/>
                  </a:cubicBezTo>
                  <a:cubicBezTo>
                    <a:pt x="378" y="40"/>
                    <a:pt x="379" y="40"/>
                    <a:pt x="379" y="39"/>
                  </a:cubicBezTo>
                  <a:cubicBezTo>
                    <a:pt x="378" y="39"/>
                    <a:pt x="378" y="39"/>
                    <a:pt x="378" y="39"/>
                  </a:cubicBezTo>
                  <a:cubicBezTo>
                    <a:pt x="378" y="38"/>
                    <a:pt x="378" y="38"/>
                    <a:pt x="378" y="38"/>
                  </a:cubicBezTo>
                  <a:cubicBezTo>
                    <a:pt x="377" y="38"/>
                    <a:pt x="377" y="38"/>
                    <a:pt x="376" y="38"/>
                  </a:cubicBezTo>
                  <a:cubicBezTo>
                    <a:pt x="376" y="37"/>
                    <a:pt x="378" y="36"/>
                    <a:pt x="380" y="36"/>
                  </a:cubicBezTo>
                  <a:cubicBezTo>
                    <a:pt x="382" y="35"/>
                    <a:pt x="385" y="34"/>
                    <a:pt x="387" y="33"/>
                  </a:cubicBezTo>
                  <a:cubicBezTo>
                    <a:pt x="386" y="32"/>
                    <a:pt x="386" y="32"/>
                    <a:pt x="386" y="31"/>
                  </a:cubicBezTo>
                  <a:cubicBezTo>
                    <a:pt x="385" y="33"/>
                    <a:pt x="382" y="34"/>
                    <a:pt x="378" y="34"/>
                  </a:cubicBezTo>
                  <a:cubicBezTo>
                    <a:pt x="375" y="35"/>
                    <a:pt x="372" y="35"/>
                    <a:pt x="372" y="36"/>
                  </a:cubicBezTo>
                  <a:cubicBezTo>
                    <a:pt x="373" y="34"/>
                    <a:pt x="371" y="33"/>
                    <a:pt x="367" y="34"/>
                  </a:cubicBezTo>
                  <a:cubicBezTo>
                    <a:pt x="365" y="34"/>
                    <a:pt x="363" y="35"/>
                    <a:pt x="361" y="3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58" y="36"/>
                    <a:pt x="358" y="36"/>
                    <a:pt x="357" y="36"/>
                  </a:cubicBezTo>
                  <a:cubicBezTo>
                    <a:pt x="357" y="36"/>
                    <a:pt x="358" y="35"/>
                    <a:pt x="358" y="35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9" y="35"/>
                    <a:pt x="359" y="34"/>
                    <a:pt x="360" y="34"/>
                  </a:cubicBezTo>
                  <a:cubicBezTo>
                    <a:pt x="360" y="33"/>
                    <a:pt x="361" y="32"/>
                    <a:pt x="361" y="31"/>
                  </a:cubicBezTo>
                  <a:cubicBezTo>
                    <a:pt x="366" y="30"/>
                    <a:pt x="369" y="27"/>
                    <a:pt x="373" y="25"/>
                  </a:cubicBezTo>
                  <a:cubicBezTo>
                    <a:pt x="377" y="23"/>
                    <a:pt x="382" y="22"/>
                    <a:pt x="390" y="21"/>
                  </a:cubicBezTo>
                  <a:cubicBezTo>
                    <a:pt x="394" y="19"/>
                    <a:pt x="383" y="22"/>
                    <a:pt x="388" y="20"/>
                  </a:cubicBezTo>
                  <a:cubicBezTo>
                    <a:pt x="391" y="19"/>
                    <a:pt x="394" y="18"/>
                    <a:pt x="396" y="18"/>
                  </a:cubicBezTo>
                  <a:cubicBezTo>
                    <a:pt x="398" y="18"/>
                    <a:pt x="399" y="17"/>
                    <a:pt x="401" y="17"/>
                  </a:cubicBezTo>
                  <a:cubicBezTo>
                    <a:pt x="403" y="17"/>
                    <a:pt x="405" y="16"/>
                    <a:pt x="405" y="16"/>
                  </a:cubicBezTo>
                  <a:cubicBezTo>
                    <a:pt x="405" y="16"/>
                    <a:pt x="407" y="16"/>
                    <a:pt x="406" y="16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16"/>
                    <a:pt x="412" y="15"/>
                    <a:pt x="414" y="15"/>
                  </a:cubicBezTo>
                  <a:cubicBezTo>
                    <a:pt x="417" y="15"/>
                    <a:pt x="420" y="15"/>
                    <a:pt x="424" y="15"/>
                  </a:cubicBezTo>
                  <a:cubicBezTo>
                    <a:pt x="430" y="14"/>
                    <a:pt x="428" y="13"/>
                    <a:pt x="430" y="12"/>
                  </a:cubicBezTo>
                  <a:cubicBezTo>
                    <a:pt x="445" y="11"/>
                    <a:pt x="456" y="12"/>
                    <a:pt x="465" y="12"/>
                  </a:cubicBezTo>
                  <a:cubicBezTo>
                    <a:pt x="474" y="13"/>
                    <a:pt x="483" y="15"/>
                    <a:pt x="495" y="15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498" y="14"/>
                    <a:pt x="502" y="14"/>
                    <a:pt x="504" y="16"/>
                  </a:cubicBezTo>
                  <a:cubicBezTo>
                    <a:pt x="513" y="13"/>
                    <a:pt x="523" y="20"/>
                    <a:pt x="533" y="17"/>
                  </a:cubicBezTo>
                  <a:cubicBezTo>
                    <a:pt x="543" y="18"/>
                    <a:pt x="541" y="21"/>
                    <a:pt x="548" y="22"/>
                  </a:cubicBezTo>
                  <a:cubicBezTo>
                    <a:pt x="548" y="21"/>
                    <a:pt x="547" y="20"/>
                    <a:pt x="551" y="20"/>
                  </a:cubicBezTo>
                  <a:cubicBezTo>
                    <a:pt x="563" y="22"/>
                    <a:pt x="573" y="24"/>
                    <a:pt x="583" y="26"/>
                  </a:cubicBezTo>
                  <a:cubicBezTo>
                    <a:pt x="598" y="29"/>
                    <a:pt x="598" y="29"/>
                    <a:pt x="598" y="29"/>
                  </a:cubicBezTo>
                  <a:cubicBezTo>
                    <a:pt x="606" y="30"/>
                    <a:pt x="606" y="30"/>
                    <a:pt x="606" y="30"/>
                  </a:cubicBezTo>
                  <a:cubicBezTo>
                    <a:pt x="615" y="32"/>
                    <a:pt x="615" y="32"/>
                    <a:pt x="615" y="32"/>
                  </a:cubicBezTo>
                  <a:cubicBezTo>
                    <a:pt x="615" y="31"/>
                    <a:pt x="614" y="31"/>
                    <a:pt x="613" y="31"/>
                  </a:cubicBezTo>
                  <a:cubicBezTo>
                    <a:pt x="628" y="33"/>
                    <a:pt x="639" y="38"/>
                    <a:pt x="651" y="38"/>
                  </a:cubicBezTo>
                  <a:cubicBezTo>
                    <a:pt x="653" y="38"/>
                    <a:pt x="659" y="39"/>
                    <a:pt x="656" y="41"/>
                  </a:cubicBezTo>
                  <a:cubicBezTo>
                    <a:pt x="653" y="40"/>
                    <a:pt x="652" y="42"/>
                    <a:pt x="651" y="43"/>
                  </a:cubicBezTo>
                  <a:cubicBezTo>
                    <a:pt x="656" y="44"/>
                    <a:pt x="658" y="44"/>
                    <a:pt x="659" y="43"/>
                  </a:cubicBezTo>
                  <a:cubicBezTo>
                    <a:pt x="659" y="42"/>
                    <a:pt x="660" y="42"/>
                    <a:pt x="662" y="42"/>
                  </a:cubicBezTo>
                  <a:cubicBezTo>
                    <a:pt x="664" y="40"/>
                    <a:pt x="660" y="40"/>
                    <a:pt x="661" y="38"/>
                  </a:cubicBezTo>
                  <a:cubicBezTo>
                    <a:pt x="662" y="39"/>
                    <a:pt x="664" y="39"/>
                    <a:pt x="665" y="40"/>
                  </a:cubicBezTo>
                  <a:cubicBezTo>
                    <a:pt x="667" y="39"/>
                    <a:pt x="671" y="40"/>
                    <a:pt x="672" y="39"/>
                  </a:cubicBezTo>
                  <a:cubicBezTo>
                    <a:pt x="672" y="40"/>
                    <a:pt x="670" y="37"/>
                    <a:pt x="670" y="38"/>
                  </a:cubicBezTo>
                  <a:cubicBezTo>
                    <a:pt x="670" y="38"/>
                    <a:pt x="670" y="39"/>
                    <a:pt x="670" y="39"/>
                  </a:cubicBezTo>
                  <a:cubicBezTo>
                    <a:pt x="667" y="39"/>
                    <a:pt x="668" y="38"/>
                    <a:pt x="665" y="37"/>
                  </a:cubicBezTo>
                  <a:cubicBezTo>
                    <a:pt x="667" y="38"/>
                    <a:pt x="671" y="38"/>
                    <a:pt x="673" y="38"/>
                  </a:cubicBezTo>
                  <a:cubicBezTo>
                    <a:pt x="674" y="39"/>
                    <a:pt x="675" y="38"/>
                    <a:pt x="678" y="39"/>
                  </a:cubicBezTo>
                  <a:cubicBezTo>
                    <a:pt x="678" y="39"/>
                    <a:pt x="678" y="39"/>
                    <a:pt x="678" y="39"/>
                  </a:cubicBezTo>
                  <a:cubicBezTo>
                    <a:pt x="679" y="39"/>
                    <a:pt x="681" y="39"/>
                    <a:pt x="682" y="40"/>
                  </a:cubicBezTo>
                  <a:cubicBezTo>
                    <a:pt x="681" y="39"/>
                    <a:pt x="680" y="38"/>
                    <a:pt x="679" y="38"/>
                  </a:cubicBezTo>
                  <a:cubicBezTo>
                    <a:pt x="680" y="38"/>
                    <a:pt x="680" y="39"/>
                    <a:pt x="682" y="39"/>
                  </a:cubicBezTo>
                  <a:cubicBezTo>
                    <a:pt x="685" y="39"/>
                    <a:pt x="689" y="36"/>
                    <a:pt x="683" y="35"/>
                  </a:cubicBezTo>
                  <a:cubicBezTo>
                    <a:pt x="684" y="35"/>
                    <a:pt x="687" y="35"/>
                    <a:pt x="687" y="34"/>
                  </a:cubicBezTo>
                  <a:cubicBezTo>
                    <a:pt x="685" y="34"/>
                    <a:pt x="685" y="34"/>
                    <a:pt x="684" y="34"/>
                  </a:cubicBezTo>
                  <a:cubicBezTo>
                    <a:pt x="683" y="33"/>
                    <a:pt x="684" y="31"/>
                    <a:pt x="680" y="30"/>
                  </a:cubicBezTo>
                  <a:cubicBezTo>
                    <a:pt x="679" y="28"/>
                    <a:pt x="678" y="26"/>
                    <a:pt x="678" y="23"/>
                  </a:cubicBezTo>
                  <a:cubicBezTo>
                    <a:pt x="678" y="21"/>
                    <a:pt x="678" y="19"/>
                    <a:pt x="680" y="17"/>
                  </a:cubicBezTo>
                  <a:cubicBezTo>
                    <a:pt x="682" y="15"/>
                    <a:pt x="685" y="13"/>
                    <a:pt x="689" y="12"/>
                  </a:cubicBezTo>
                  <a:cubicBezTo>
                    <a:pt x="686" y="13"/>
                    <a:pt x="683" y="16"/>
                    <a:pt x="683" y="18"/>
                  </a:cubicBezTo>
                  <a:cubicBezTo>
                    <a:pt x="683" y="20"/>
                    <a:pt x="684" y="20"/>
                    <a:pt x="687" y="18"/>
                  </a:cubicBezTo>
                  <a:cubicBezTo>
                    <a:pt x="688" y="17"/>
                    <a:pt x="690" y="15"/>
                    <a:pt x="693" y="14"/>
                  </a:cubicBezTo>
                  <a:cubicBezTo>
                    <a:pt x="696" y="12"/>
                    <a:pt x="699" y="11"/>
                    <a:pt x="703" y="10"/>
                  </a:cubicBezTo>
                  <a:cubicBezTo>
                    <a:pt x="701" y="10"/>
                    <a:pt x="705" y="8"/>
                    <a:pt x="708" y="7"/>
                  </a:cubicBezTo>
                  <a:cubicBezTo>
                    <a:pt x="710" y="7"/>
                    <a:pt x="711" y="6"/>
                    <a:pt x="704" y="7"/>
                  </a:cubicBezTo>
                  <a:cubicBezTo>
                    <a:pt x="704" y="6"/>
                    <a:pt x="711" y="4"/>
                    <a:pt x="717" y="4"/>
                  </a:cubicBezTo>
                  <a:cubicBezTo>
                    <a:pt x="723" y="3"/>
                    <a:pt x="727" y="3"/>
                    <a:pt x="726" y="2"/>
                  </a:cubicBezTo>
                  <a:cubicBezTo>
                    <a:pt x="729" y="2"/>
                    <a:pt x="741" y="1"/>
                    <a:pt x="746" y="2"/>
                  </a:cubicBezTo>
                  <a:cubicBezTo>
                    <a:pt x="747" y="1"/>
                    <a:pt x="739" y="1"/>
                    <a:pt x="739" y="1"/>
                  </a:cubicBezTo>
                  <a:cubicBezTo>
                    <a:pt x="745" y="1"/>
                    <a:pt x="745" y="1"/>
                    <a:pt x="745" y="1"/>
                  </a:cubicBezTo>
                  <a:cubicBezTo>
                    <a:pt x="744" y="0"/>
                    <a:pt x="744" y="0"/>
                    <a:pt x="744" y="0"/>
                  </a:cubicBezTo>
                  <a:cubicBezTo>
                    <a:pt x="746" y="0"/>
                    <a:pt x="747" y="0"/>
                    <a:pt x="748" y="0"/>
                  </a:cubicBezTo>
                  <a:cubicBezTo>
                    <a:pt x="749" y="0"/>
                    <a:pt x="751" y="0"/>
                    <a:pt x="752" y="0"/>
                  </a:cubicBezTo>
                  <a:cubicBezTo>
                    <a:pt x="755" y="0"/>
                    <a:pt x="757" y="0"/>
                    <a:pt x="759" y="0"/>
                  </a:cubicBezTo>
                  <a:cubicBezTo>
                    <a:pt x="763" y="1"/>
                    <a:pt x="765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72" y="2"/>
                    <a:pt x="772" y="2"/>
                    <a:pt x="772" y="2"/>
                  </a:cubicBezTo>
                  <a:cubicBezTo>
                    <a:pt x="771" y="2"/>
                    <a:pt x="769" y="1"/>
                    <a:pt x="767" y="0"/>
                  </a:cubicBezTo>
                  <a:cubicBezTo>
                    <a:pt x="775" y="1"/>
                    <a:pt x="778" y="3"/>
                    <a:pt x="785" y="3"/>
                  </a:cubicBezTo>
                  <a:cubicBezTo>
                    <a:pt x="785" y="3"/>
                    <a:pt x="785" y="3"/>
                    <a:pt x="785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92" y="5"/>
                    <a:pt x="801" y="5"/>
                    <a:pt x="804" y="6"/>
                  </a:cubicBezTo>
                  <a:cubicBezTo>
                    <a:pt x="807" y="6"/>
                    <a:pt x="810" y="4"/>
                    <a:pt x="813" y="6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5" y="3"/>
                    <a:pt x="809" y="5"/>
                    <a:pt x="800" y="4"/>
                  </a:cubicBezTo>
                  <a:cubicBezTo>
                    <a:pt x="809" y="1"/>
                    <a:pt x="828" y="3"/>
                    <a:pt x="840" y="4"/>
                  </a:cubicBezTo>
                  <a:cubicBezTo>
                    <a:pt x="849" y="6"/>
                    <a:pt x="867" y="4"/>
                    <a:pt x="870" y="8"/>
                  </a:cubicBezTo>
                  <a:cubicBezTo>
                    <a:pt x="869" y="7"/>
                    <a:pt x="869" y="7"/>
                    <a:pt x="869" y="7"/>
                  </a:cubicBezTo>
                  <a:cubicBezTo>
                    <a:pt x="887" y="7"/>
                    <a:pt x="887" y="7"/>
                    <a:pt x="887" y="7"/>
                  </a:cubicBezTo>
                  <a:cubicBezTo>
                    <a:pt x="901" y="8"/>
                    <a:pt x="916" y="8"/>
                    <a:pt x="926" y="11"/>
                  </a:cubicBezTo>
                  <a:cubicBezTo>
                    <a:pt x="929" y="10"/>
                    <a:pt x="929" y="10"/>
                    <a:pt x="929" y="10"/>
                  </a:cubicBezTo>
                  <a:cubicBezTo>
                    <a:pt x="938" y="14"/>
                    <a:pt x="966" y="14"/>
                    <a:pt x="971" y="18"/>
                  </a:cubicBezTo>
                  <a:cubicBezTo>
                    <a:pt x="978" y="18"/>
                    <a:pt x="970" y="17"/>
                    <a:pt x="970" y="16"/>
                  </a:cubicBezTo>
                  <a:cubicBezTo>
                    <a:pt x="975" y="16"/>
                    <a:pt x="981" y="19"/>
                    <a:pt x="987" y="17"/>
                  </a:cubicBezTo>
                  <a:cubicBezTo>
                    <a:pt x="987" y="17"/>
                    <a:pt x="980" y="16"/>
                    <a:pt x="984" y="16"/>
                  </a:cubicBezTo>
                  <a:cubicBezTo>
                    <a:pt x="987" y="15"/>
                    <a:pt x="988" y="18"/>
                    <a:pt x="992" y="16"/>
                  </a:cubicBezTo>
                  <a:cubicBezTo>
                    <a:pt x="990" y="18"/>
                    <a:pt x="997" y="20"/>
                    <a:pt x="1003" y="20"/>
                  </a:cubicBezTo>
                  <a:cubicBezTo>
                    <a:pt x="1002" y="20"/>
                    <a:pt x="1002" y="20"/>
                    <a:pt x="1001" y="20"/>
                  </a:cubicBezTo>
                  <a:cubicBezTo>
                    <a:pt x="1000" y="21"/>
                    <a:pt x="1004" y="21"/>
                    <a:pt x="1007" y="21"/>
                  </a:cubicBezTo>
                  <a:cubicBezTo>
                    <a:pt x="1007" y="21"/>
                    <a:pt x="1006" y="21"/>
                    <a:pt x="1006" y="21"/>
                  </a:cubicBezTo>
                  <a:cubicBezTo>
                    <a:pt x="1034" y="24"/>
                    <a:pt x="1069" y="26"/>
                    <a:pt x="1098" y="24"/>
                  </a:cubicBezTo>
                  <a:cubicBezTo>
                    <a:pt x="1093" y="23"/>
                    <a:pt x="1093" y="23"/>
                    <a:pt x="1093" y="23"/>
                  </a:cubicBezTo>
                  <a:cubicBezTo>
                    <a:pt x="1097" y="24"/>
                    <a:pt x="1104" y="23"/>
                    <a:pt x="1106" y="22"/>
                  </a:cubicBezTo>
                  <a:cubicBezTo>
                    <a:pt x="1106" y="22"/>
                    <a:pt x="1106" y="22"/>
                    <a:pt x="1106" y="22"/>
                  </a:cubicBezTo>
                  <a:cubicBezTo>
                    <a:pt x="1109" y="21"/>
                    <a:pt x="1111" y="21"/>
                    <a:pt x="1113" y="22"/>
                  </a:cubicBezTo>
                  <a:cubicBezTo>
                    <a:pt x="1115" y="22"/>
                    <a:pt x="1117" y="22"/>
                    <a:pt x="1119" y="21"/>
                  </a:cubicBezTo>
                  <a:cubicBezTo>
                    <a:pt x="1118" y="21"/>
                    <a:pt x="1118" y="21"/>
                    <a:pt x="1118" y="21"/>
                  </a:cubicBezTo>
                  <a:cubicBezTo>
                    <a:pt x="1125" y="20"/>
                    <a:pt x="1125" y="17"/>
                    <a:pt x="1131" y="16"/>
                  </a:cubicBezTo>
                  <a:cubicBezTo>
                    <a:pt x="1132" y="14"/>
                    <a:pt x="1129" y="14"/>
                    <a:pt x="1128" y="12"/>
                  </a:cubicBezTo>
                  <a:cubicBezTo>
                    <a:pt x="1129" y="12"/>
                    <a:pt x="1131" y="12"/>
                    <a:pt x="1132" y="12"/>
                  </a:cubicBezTo>
                  <a:cubicBezTo>
                    <a:pt x="1132" y="12"/>
                    <a:pt x="1132" y="12"/>
                    <a:pt x="1132" y="12"/>
                  </a:cubicBezTo>
                  <a:cubicBezTo>
                    <a:pt x="1135" y="13"/>
                    <a:pt x="1134" y="12"/>
                    <a:pt x="1135" y="11"/>
                  </a:cubicBezTo>
                  <a:cubicBezTo>
                    <a:pt x="1139" y="12"/>
                    <a:pt x="1146" y="13"/>
                    <a:pt x="1151" y="17"/>
                  </a:cubicBezTo>
                  <a:cubicBezTo>
                    <a:pt x="1148" y="19"/>
                    <a:pt x="1157" y="21"/>
                    <a:pt x="1151" y="24"/>
                  </a:cubicBezTo>
                  <a:cubicBezTo>
                    <a:pt x="1147" y="23"/>
                    <a:pt x="1146" y="25"/>
                    <a:pt x="1144" y="26"/>
                  </a:cubicBezTo>
                  <a:cubicBezTo>
                    <a:pt x="1143" y="27"/>
                    <a:pt x="1140" y="28"/>
                    <a:pt x="1135" y="28"/>
                  </a:cubicBezTo>
                  <a:cubicBezTo>
                    <a:pt x="1141" y="29"/>
                    <a:pt x="1127" y="30"/>
                    <a:pt x="1136" y="31"/>
                  </a:cubicBezTo>
                  <a:cubicBezTo>
                    <a:pt x="1135" y="32"/>
                    <a:pt x="1130" y="32"/>
                    <a:pt x="1125" y="32"/>
                  </a:cubicBezTo>
                  <a:cubicBezTo>
                    <a:pt x="1120" y="32"/>
                    <a:pt x="1115" y="32"/>
                    <a:pt x="1113" y="33"/>
                  </a:cubicBezTo>
                  <a:cubicBezTo>
                    <a:pt x="1114" y="34"/>
                    <a:pt x="1114" y="34"/>
                    <a:pt x="1116" y="34"/>
                  </a:cubicBezTo>
                  <a:cubicBezTo>
                    <a:pt x="1106" y="34"/>
                    <a:pt x="1110" y="36"/>
                    <a:pt x="1104" y="36"/>
                  </a:cubicBezTo>
                  <a:cubicBezTo>
                    <a:pt x="1103" y="34"/>
                    <a:pt x="1103" y="34"/>
                    <a:pt x="1103" y="34"/>
                  </a:cubicBezTo>
                  <a:cubicBezTo>
                    <a:pt x="1101" y="34"/>
                    <a:pt x="1101" y="35"/>
                    <a:pt x="1098" y="35"/>
                  </a:cubicBezTo>
                  <a:cubicBezTo>
                    <a:pt x="1100" y="35"/>
                    <a:pt x="1103" y="34"/>
                    <a:pt x="1101" y="33"/>
                  </a:cubicBezTo>
                  <a:cubicBezTo>
                    <a:pt x="1098" y="33"/>
                    <a:pt x="1096" y="32"/>
                    <a:pt x="1093" y="32"/>
                  </a:cubicBezTo>
                  <a:cubicBezTo>
                    <a:pt x="1093" y="33"/>
                    <a:pt x="1095" y="33"/>
                    <a:pt x="1097" y="33"/>
                  </a:cubicBezTo>
                  <a:cubicBezTo>
                    <a:pt x="1097" y="33"/>
                    <a:pt x="1090" y="34"/>
                    <a:pt x="1090" y="35"/>
                  </a:cubicBezTo>
                  <a:cubicBezTo>
                    <a:pt x="1092" y="35"/>
                    <a:pt x="1095" y="35"/>
                    <a:pt x="1098" y="36"/>
                  </a:cubicBezTo>
                  <a:cubicBezTo>
                    <a:pt x="1089" y="37"/>
                    <a:pt x="1097" y="37"/>
                    <a:pt x="1093" y="38"/>
                  </a:cubicBezTo>
                  <a:cubicBezTo>
                    <a:pt x="1094" y="36"/>
                    <a:pt x="1085" y="37"/>
                    <a:pt x="1080" y="37"/>
                  </a:cubicBezTo>
                  <a:cubicBezTo>
                    <a:pt x="1080" y="38"/>
                    <a:pt x="1084" y="37"/>
                    <a:pt x="1085" y="38"/>
                  </a:cubicBezTo>
                  <a:cubicBezTo>
                    <a:pt x="1076" y="42"/>
                    <a:pt x="1071" y="37"/>
                    <a:pt x="1060" y="38"/>
                  </a:cubicBezTo>
                  <a:cubicBezTo>
                    <a:pt x="1060" y="38"/>
                    <a:pt x="1062" y="38"/>
                    <a:pt x="1062" y="39"/>
                  </a:cubicBezTo>
                  <a:cubicBezTo>
                    <a:pt x="1057" y="38"/>
                    <a:pt x="1053" y="40"/>
                    <a:pt x="1050" y="39"/>
                  </a:cubicBezTo>
                  <a:cubicBezTo>
                    <a:pt x="1045" y="39"/>
                    <a:pt x="1049" y="41"/>
                    <a:pt x="1041" y="41"/>
                  </a:cubicBezTo>
                  <a:cubicBezTo>
                    <a:pt x="1044" y="39"/>
                    <a:pt x="1032" y="41"/>
                    <a:pt x="1032" y="39"/>
                  </a:cubicBezTo>
                  <a:cubicBezTo>
                    <a:pt x="1026" y="40"/>
                    <a:pt x="1026" y="40"/>
                    <a:pt x="1026" y="40"/>
                  </a:cubicBezTo>
                  <a:cubicBezTo>
                    <a:pt x="1021" y="38"/>
                    <a:pt x="1028" y="36"/>
                    <a:pt x="1018" y="35"/>
                  </a:cubicBezTo>
                  <a:cubicBezTo>
                    <a:pt x="1009" y="36"/>
                    <a:pt x="1018" y="39"/>
                    <a:pt x="1012" y="40"/>
                  </a:cubicBezTo>
                  <a:cubicBezTo>
                    <a:pt x="1010" y="39"/>
                    <a:pt x="1010" y="39"/>
                    <a:pt x="1010" y="39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4" y="39"/>
                    <a:pt x="999" y="39"/>
                    <a:pt x="998" y="40"/>
                  </a:cubicBezTo>
                  <a:cubicBezTo>
                    <a:pt x="999" y="41"/>
                    <a:pt x="1002" y="41"/>
                    <a:pt x="1002" y="41"/>
                  </a:cubicBezTo>
                  <a:cubicBezTo>
                    <a:pt x="998" y="40"/>
                    <a:pt x="983" y="44"/>
                    <a:pt x="980" y="40"/>
                  </a:cubicBezTo>
                  <a:cubicBezTo>
                    <a:pt x="977" y="40"/>
                    <a:pt x="972" y="40"/>
                    <a:pt x="972" y="41"/>
                  </a:cubicBezTo>
                  <a:cubicBezTo>
                    <a:pt x="970" y="40"/>
                    <a:pt x="960" y="41"/>
                    <a:pt x="957" y="40"/>
                  </a:cubicBezTo>
                  <a:cubicBezTo>
                    <a:pt x="957" y="40"/>
                    <a:pt x="953" y="41"/>
                    <a:pt x="951" y="41"/>
                  </a:cubicBezTo>
                  <a:cubicBezTo>
                    <a:pt x="955" y="40"/>
                    <a:pt x="953" y="39"/>
                    <a:pt x="951" y="38"/>
                  </a:cubicBezTo>
                  <a:cubicBezTo>
                    <a:pt x="947" y="39"/>
                    <a:pt x="939" y="38"/>
                    <a:pt x="937" y="40"/>
                  </a:cubicBezTo>
                  <a:cubicBezTo>
                    <a:pt x="932" y="38"/>
                    <a:pt x="935" y="37"/>
                    <a:pt x="934" y="36"/>
                  </a:cubicBezTo>
                  <a:cubicBezTo>
                    <a:pt x="931" y="37"/>
                    <a:pt x="921" y="36"/>
                    <a:pt x="922" y="38"/>
                  </a:cubicBezTo>
                  <a:cubicBezTo>
                    <a:pt x="924" y="38"/>
                    <a:pt x="931" y="38"/>
                    <a:pt x="929" y="39"/>
                  </a:cubicBezTo>
                  <a:cubicBezTo>
                    <a:pt x="923" y="40"/>
                    <a:pt x="927" y="39"/>
                    <a:pt x="923" y="38"/>
                  </a:cubicBezTo>
                  <a:cubicBezTo>
                    <a:pt x="923" y="39"/>
                    <a:pt x="919" y="39"/>
                    <a:pt x="920" y="40"/>
                  </a:cubicBezTo>
                  <a:cubicBezTo>
                    <a:pt x="918" y="40"/>
                    <a:pt x="914" y="39"/>
                    <a:pt x="911" y="40"/>
                  </a:cubicBezTo>
                  <a:cubicBezTo>
                    <a:pt x="916" y="39"/>
                    <a:pt x="908" y="38"/>
                    <a:pt x="912" y="37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22" y="40"/>
                    <a:pt x="918" y="38"/>
                    <a:pt x="920" y="38"/>
                  </a:cubicBezTo>
                  <a:cubicBezTo>
                    <a:pt x="910" y="36"/>
                    <a:pt x="913" y="34"/>
                    <a:pt x="903" y="33"/>
                  </a:cubicBezTo>
                  <a:cubicBezTo>
                    <a:pt x="901" y="33"/>
                    <a:pt x="897" y="33"/>
                    <a:pt x="896" y="33"/>
                  </a:cubicBezTo>
                  <a:cubicBezTo>
                    <a:pt x="900" y="34"/>
                    <a:pt x="898" y="36"/>
                    <a:pt x="896" y="36"/>
                  </a:cubicBezTo>
                  <a:cubicBezTo>
                    <a:pt x="891" y="34"/>
                    <a:pt x="885" y="36"/>
                    <a:pt x="880" y="36"/>
                  </a:cubicBezTo>
                  <a:cubicBezTo>
                    <a:pt x="884" y="36"/>
                    <a:pt x="883" y="35"/>
                    <a:pt x="882" y="34"/>
                  </a:cubicBezTo>
                  <a:cubicBezTo>
                    <a:pt x="872" y="32"/>
                    <a:pt x="877" y="34"/>
                    <a:pt x="873" y="35"/>
                  </a:cubicBezTo>
                  <a:cubicBezTo>
                    <a:pt x="858" y="34"/>
                    <a:pt x="847" y="36"/>
                    <a:pt x="835" y="34"/>
                  </a:cubicBezTo>
                  <a:cubicBezTo>
                    <a:pt x="842" y="32"/>
                    <a:pt x="842" y="32"/>
                    <a:pt x="842" y="32"/>
                  </a:cubicBezTo>
                  <a:cubicBezTo>
                    <a:pt x="843" y="34"/>
                    <a:pt x="843" y="34"/>
                    <a:pt x="843" y="34"/>
                  </a:cubicBezTo>
                  <a:cubicBezTo>
                    <a:pt x="848" y="33"/>
                    <a:pt x="844" y="30"/>
                    <a:pt x="842" y="29"/>
                  </a:cubicBezTo>
                  <a:cubicBezTo>
                    <a:pt x="841" y="29"/>
                    <a:pt x="834" y="29"/>
                    <a:pt x="837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31" y="28"/>
                    <a:pt x="836" y="28"/>
                    <a:pt x="833" y="27"/>
                  </a:cubicBezTo>
                  <a:cubicBezTo>
                    <a:pt x="830" y="28"/>
                    <a:pt x="823" y="28"/>
                    <a:pt x="827" y="29"/>
                  </a:cubicBezTo>
                  <a:cubicBezTo>
                    <a:pt x="823" y="29"/>
                    <a:pt x="818" y="28"/>
                    <a:pt x="820" y="27"/>
                  </a:cubicBezTo>
                  <a:cubicBezTo>
                    <a:pt x="814" y="26"/>
                    <a:pt x="819" y="29"/>
                    <a:pt x="822" y="30"/>
                  </a:cubicBezTo>
                  <a:cubicBezTo>
                    <a:pt x="817" y="30"/>
                    <a:pt x="817" y="31"/>
                    <a:pt x="818" y="32"/>
                  </a:cubicBezTo>
                  <a:cubicBezTo>
                    <a:pt x="811" y="31"/>
                    <a:pt x="811" y="31"/>
                    <a:pt x="811" y="31"/>
                  </a:cubicBezTo>
                  <a:cubicBezTo>
                    <a:pt x="813" y="32"/>
                    <a:pt x="812" y="33"/>
                    <a:pt x="813" y="33"/>
                  </a:cubicBezTo>
                  <a:cubicBezTo>
                    <a:pt x="809" y="34"/>
                    <a:pt x="807" y="31"/>
                    <a:pt x="802" y="33"/>
                  </a:cubicBezTo>
                  <a:cubicBezTo>
                    <a:pt x="801" y="31"/>
                    <a:pt x="801" y="31"/>
                    <a:pt x="801" y="31"/>
                  </a:cubicBezTo>
                  <a:cubicBezTo>
                    <a:pt x="789" y="32"/>
                    <a:pt x="790" y="32"/>
                    <a:pt x="780" y="32"/>
                  </a:cubicBezTo>
                  <a:cubicBezTo>
                    <a:pt x="782" y="31"/>
                    <a:pt x="782" y="31"/>
                    <a:pt x="782" y="31"/>
                  </a:cubicBezTo>
                  <a:cubicBezTo>
                    <a:pt x="775" y="28"/>
                    <a:pt x="775" y="32"/>
                    <a:pt x="767" y="31"/>
                  </a:cubicBezTo>
                  <a:cubicBezTo>
                    <a:pt x="765" y="31"/>
                    <a:pt x="763" y="30"/>
                    <a:pt x="763" y="30"/>
                  </a:cubicBezTo>
                  <a:cubicBezTo>
                    <a:pt x="763" y="29"/>
                    <a:pt x="762" y="29"/>
                    <a:pt x="762" y="28"/>
                  </a:cubicBezTo>
                  <a:cubicBezTo>
                    <a:pt x="761" y="27"/>
                    <a:pt x="761" y="28"/>
                    <a:pt x="761" y="29"/>
                  </a:cubicBezTo>
                  <a:cubicBezTo>
                    <a:pt x="758" y="28"/>
                    <a:pt x="752" y="27"/>
                    <a:pt x="749" y="28"/>
                  </a:cubicBezTo>
                  <a:cubicBezTo>
                    <a:pt x="752" y="29"/>
                    <a:pt x="754" y="29"/>
                    <a:pt x="756" y="29"/>
                  </a:cubicBezTo>
                  <a:cubicBezTo>
                    <a:pt x="757" y="31"/>
                    <a:pt x="749" y="30"/>
                    <a:pt x="748" y="31"/>
                  </a:cubicBezTo>
                  <a:cubicBezTo>
                    <a:pt x="747" y="31"/>
                    <a:pt x="746" y="31"/>
                    <a:pt x="746" y="30"/>
                  </a:cubicBezTo>
                  <a:cubicBezTo>
                    <a:pt x="745" y="30"/>
                    <a:pt x="745" y="30"/>
                    <a:pt x="745" y="30"/>
                  </a:cubicBezTo>
                  <a:cubicBezTo>
                    <a:pt x="745" y="30"/>
                    <a:pt x="744" y="29"/>
                    <a:pt x="743" y="29"/>
                  </a:cubicBezTo>
                  <a:cubicBezTo>
                    <a:pt x="741" y="27"/>
                    <a:pt x="741" y="27"/>
                    <a:pt x="741" y="27"/>
                  </a:cubicBezTo>
                  <a:cubicBezTo>
                    <a:pt x="737" y="24"/>
                    <a:pt x="734" y="23"/>
                    <a:pt x="731" y="22"/>
                  </a:cubicBezTo>
                  <a:cubicBezTo>
                    <a:pt x="729" y="21"/>
                    <a:pt x="727" y="21"/>
                    <a:pt x="727" y="21"/>
                  </a:cubicBezTo>
                  <a:cubicBezTo>
                    <a:pt x="727" y="21"/>
                    <a:pt x="728" y="21"/>
                    <a:pt x="728" y="21"/>
                  </a:cubicBezTo>
                  <a:cubicBezTo>
                    <a:pt x="728" y="21"/>
                    <a:pt x="726" y="21"/>
                    <a:pt x="730" y="21"/>
                  </a:cubicBezTo>
                  <a:cubicBezTo>
                    <a:pt x="729" y="21"/>
                    <a:pt x="730" y="21"/>
                    <a:pt x="739" y="21"/>
                  </a:cubicBezTo>
                  <a:cubicBezTo>
                    <a:pt x="740" y="21"/>
                    <a:pt x="740" y="21"/>
                    <a:pt x="742" y="22"/>
                  </a:cubicBezTo>
                  <a:cubicBezTo>
                    <a:pt x="744" y="21"/>
                    <a:pt x="751" y="23"/>
                    <a:pt x="750" y="21"/>
                  </a:cubicBezTo>
                  <a:cubicBezTo>
                    <a:pt x="749" y="21"/>
                    <a:pt x="748" y="21"/>
                    <a:pt x="747" y="21"/>
                  </a:cubicBezTo>
                  <a:cubicBezTo>
                    <a:pt x="746" y="21"/>
                    <a:pt x="746" y="21"/>
                    <a:pt x="745" y="21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45" y="21"/>
                    <a:pt x="746" y="21"/>
                    <a:pt x="744" y="21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47" y="21"/>
                    <a:pt x="748" y="20"/>
                    <a:pt x="748" y="20"/>
                  </a:cubicBezTo>
                  <a:cubicBezTo>
                    <a:pt x="749" y="20"/>
                    <a:pt x="750" y="21"/>
                    <a:pt x="751" y="21"/>
                  </a:cubicBezTo>
                  <a:cubicBezTo>
                    <a:pt x="752" y="21"/>
                    <a:pt x="752" y="21"/>
                    <a:pt x="753" y="21"/>
                  </a:cubicBezTo>
                  <a:cubicBezTo>
                    <a:pt x="754" y="21"/>
                    <a:pt x="755" y="22"/>
                    <a:pt x="755" y="22"/>
                  </a:cubicBezTo>
                  <a:cubicBezTo>
                    <a:pt x="756" y="22"/>
                    <a:pt x="756" y="22"/>
                    <a:pt x="757" y="22"/>
                  </a:cubicBezTo>
                  <a:cubicBezTo>
                    <a:pt x="758" y="22"/>
                    <a:pt x="759" y="21"/>
                    <a:pt x="759" y="20"/>
                  </a:cubicBezTo>
                  <a:cubicBezTo>
                    <a:pt x="758" y="21"/>
                    <a:pt x="757" y="21"/>
                    <a:pt x="755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8370" name="Picture 2" descr="Bài văn mẫu lớp 6: Phân tích nhân vật Lang Liêu trong truyền thuyết Bánh  trung bánh giầy">
            <a:extLst>
              <a:ext uri="{FF2B5EF4-FFF2-40B4-BE49-F238E27FC236}">
                <a16:creationId xmlns:a16="http://schemas.microsoft.com/office/drawing/2014/main" id="{8B912A06-3909-AA4D-8597-3826A3E1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3429000"/>
            <a:ext cx="61077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Vì sao chỉ với Bánh Chưng, Bánh Dày mà Lang Liêu được nối ngôi vua Hùng? -  DKN News">
            <a:extLst>
              <a:ext uri="{FF2B5EF4-FFF2-40B4-BE49-F238E27FC236}">
                <a16:creationId xmlns:a16="http://schemas.microsoft.com/office/drawing/2014/main" id="{06278160-9F35-4748-992B-0C0642E6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Vua Hùng thứ bảy - Lang Liêu: Tìm vợ nhờ một giấc mơ">
            <a:extLst>
              <a:ext uri="{FF2B5EF4-FFF2-40B4-BE49-F238E27FC236}">
                <a16:creationId xmlns:a16="http://schemas.microsoft.com/office/drawing/2014/main" id="{B3741204-5C4A-7B4B-B621-EF4971E2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1257"/>
            <a:ext cx="6107740" cy="33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D238A-AA0D-554C-A8D8-0BEB9FF5A01C}"/>
              </a:ext>
            </a:extLst>
          </p:cNvPr>
          <p:cNvSpPr txBox="1"/>
          <p:nvPr/>
        </p:nvSpPr>
        <p:spPr>
          <a:xfrm>
            <a:off x="649062" y="2387600"/>
            <a:ext cx="515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phong tục gì của nước ta?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1A073-FB4C-EC48-B9E6-6C515BF5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807D4-218F-2648-8F10-082098FAFF8D}"/>
              </a:ext>
            </a:extLst>
          </p:cNvPr>
          <p:cNvSpPr/>
          <p:nvPr/>
        </p:nvSpPr>
        <p:spPr>
          <a:xfrm>
            <a:off x="7066547" y="0"/>
            <a:ext cx="5125453" cy="830997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ái trống mà thủng hai đầu</a:t>
            </a:r>
          </a:p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ta thời có, bên tàu thời không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4311A-0391-F346-841E-4C013A4DF989}"/>
              </a:ext>
            </a:extLst>
          </p:cNvPr>
          <p:cNvSpPr txBox="1"/>
          <p:nvPr/>
        </p:nvSpPr>
        <p:spPr>
          <a:xfrm>
            <a:off x="721894" y="0"/>
            <a:ext cx="51495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Váy, yếm là trang phục truyền thống của phụ nữ Việt</a:t>
            </a:r>
          </a:p>
        </p:txBody>
      </p:sp>
    </p:spTree>
    <p:extLst>
      <p:ext uri="{BB962C8B-B14F-4D97-AF65-F5344CB8AC3E}">
        <p14:creationId xmlns:p14="http://schemas.microsoft.com/office/powerpoint/2010/main" val="41435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42AB25-2686-CD47-AC26-3AC8C97F429C}"/>
              </a:ext>
            </a:extLst>
          </p:cNvPr>
          <p:cNvSpPr txBox="1"/>
          <p:nvPr/>
        </p:nvSpPr>
        <p:spPr>
          <a:xfrm>
            <a:off x="914585" y="763390"/>
            <a:ext cx="578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Sức sống của nền văn hóa bản địa.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1E826-4977-BD4B-82AD-071502786209}"/>
              </a:ext>
            </a:extLst>
          </p:cNvPr>
          <p:cNvSpPr/>
          <p:nvPr/>
        </p:nvSpPr>
        <p:spPr>
          <a:xfrm>
            <a:off x="942409" y="1588266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658A8-26FD-F849-AB60-DB5C5FCA5093}"/>
              </a:ext>
            </a:extLst>
          </p:cNvPr>
          <p:cNvSpPr/>
          <p:nvPr/>
        </p:nvSpPr>
        <p:spPr>
          <a:xfrm>
            <a:off x="1017926" y="2672887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E2EFC-6ECF-2143-B8FF-A6B930A9C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323" y="681295"/>
            <a:ext cx="4768897" cy="53886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56007" y="53678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27207" y="9934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X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55607" y="1450210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56007" y="19069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12807" y="236363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41207" y="2820346"/>
          <a:ext cx="594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V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798807" y="327705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2807" y="3733770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41607" y="4190483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13" name="SO 1"/>
          <p:cNvSpPr/>
          <p:nvPr/>
        </p:nvSpPr>
        <p:spPr>
          <a:xfrm>
            <a:off x="1399429" y="59045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BANG CAU HOI"/>
          <p:cNvSpPr/>
          <p:nvPr/>
        </p:nvSpPr>
        <p:spPr>
          <a:xfrm>
            <a:off x="3041926" y="493792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(7 chữ cái): Truyền thuyết giải thích về một phong tục có nội dung ca ngợi tình nghĩa vợ chồng, tình cảm anh em.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O 1"/>
          <p:cNvSpPr/>
          <p:nvPr/>
        </p:nvSpPr>
        <p:spPr>
          <a:xfrm>
            <a:off x="1399429" y="104835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BANG CAU HOI"/>
          <p:cNvSpPr/>
          <p:nvPr/>
        </p:nvSpPr>
        <p:spPr>
          <a:xfrm>
            <a:off x="3041926" y="491908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2. (7 chữ cái): Phong tục được người Việt cổ sử dụng để làm đẹp và tránh bị thuỷ quái làm hại.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SO 1"/>
          <p:cNvSpPr/>
          <p:nvPr/>
        </p:nvSpPr>
        <p:spPr>
          <a:xfrm>
            <a:off x="1399429" y="15062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BANG CAU HOI"/>
          <p:cNvSpPr/>
          <p:nvPr/>
        </p:nvSpPr>
        <p:spPr>
          <a:xfrm>
            <a:off x="3082014" y="4949477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3. (9 chữ cái): Tín ngưỡng truyền thống của người Việt, để tưởng nhớ về cội nguồn.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SO 1"/>
          <p:cNvSpPr/>
          <p:nvPr/>
        </p:nvSpPr>
        <p:spPr>
          <a:xfrm>
            <a:off x="1399429" y="19641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BANG CAU HOI"/>
          <p:cNvSpPr/>
          <p:nvPr/>
        </p:nvSpPr>
        <p:spPr>
          <a:xfrm>
            <a:off x="3041926" y="495677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4. (9 chữ cái): Người Việt xem đây là cách làm đẹp và bảo vệ răng.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SO 1"/>
          <p:cNvSpPr/>
          <p:nvPr/>
        </p:nvSpPr>
        <p:spPr>
          <a:xfrm>
            <a:off x="1399429" y="24220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BANG CAU HOI"/>
          <p:cNvSpPr/>
          <p:nvPr/>
        </p:nvSpPr>
        <p:spPr>
          <a:xfrm>
            <a:off x="3141207" y="4907528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5. (7 chữ cái): Nghề rèn đúc kim loại nổi tiếng của người Việt cổ.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4" name="SO 1"/>
          <p:cNvSpPr/>
          <p:nvPr/>
        </p:nvSpPr>
        <p:spPr>
          <a:xfrm>
            <a:off x="1399429" y="287995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BANG CAU HOI"/>
          <p:cNvSpPr/>
          <p:nvPr/>
        </p:nvSpPr>
        <p:spPr>
          <a:xfrm>
            <a:off x="3101119" y="4916951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6. (13 chữ cái): Tầng lớp đảm nh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ận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sứ mệnh lãnh đạo phong trào đấu tranh giành độc lập dân tộc trong thời Bắc thuộc.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SO 1"/>
          <p:cNvSpPr/>
          <p:nvPr/>
        </p:nvSpPr>
        <p:spPr>
          <a:xfrm>
            <a:off x="1399429" y="33378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BANG CAU HOI"/>
          <p:cNvSpPr/>
          <p:nvPr/>
        </p:nvSpPr>
        <p:spPr>
          <a:xfrm>
            <a:off x="3051479" y="488849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7. (7 chữ cái): Yếu tố này được coi là một tế bào của xã hội.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0" name="SO 1"/>
          <p:cNvSpPr/>
          <p:nvPr/>
        </p:nvSpPr>
        <p:spPr>
          <a:xfrm>
            <a:off x="1399429" y="379574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1" name="BANG CAU HOI"/>
          <p:cNvSpPr/>
          <p:nvPr/>
        </p:nvSpPr>
        <p:spPr>
          <a:xfrm>
            <a:off x="3112549" y="490734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8. (8 chữ cái): Tên vị hoàng tử nấu bánh chưng, bánh giầy để thờ cúng tổ tiên.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2" name="SO 1"/>
          <p:cNvSpPr/>
          <p:nvPr/>
        </p:nvSpPr>
        <p:spPr>
          <a:xfrm>
            <a:off x="1399429" y="425364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BANG CAU HOI"/>
          <p:cNvSpPr/>
          <p:nvPr/>
        </p:nvSpPr>
        <p:spPr>
          <a:xfrm>
            <a:off x="3181295" y="4874814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Câu 9. (6 chữ cái): Một phong tục phổ biến của người Việt cổ, ngày nay thường dùng trong lễ cưới hỏi.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09640"/>
              </p:ext>
            </p:extLst>
          </p:nvPr>
        </p:nvGraphicFramePr>
        <p:xfrm>
          <a:off x="7256007" y="518512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36703"/>
              </p:ext>
            </p:extLst>
          </p:nvPr>
        </p:nvGraphicFramePr>
        <p:xfrm>
          <a:off x="5427207" y="99301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54897"/>
              </p:ext>
            </p:extLst>
          </p:nvPr>
        </p:nvGraphicFramePr>
        <p:xfrm>
          <a:off x="4055607" y="14497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83915"/>
              </p:ext>
            </p:extLst>
          </p:nvPr>
        </p:nvGraphicFramePr>
        <p:xfrm>
          <a:off x="7256007" y="1906434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76542"/>
              </p:ext>
            </p:extLst>
          </p:nvPr>
        </p:nvGraphicFramePr>
        <p:xfrm>
          <a:off x="4512807" y="236314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62614"/>
              </p:ext>
            </p:extLst>
          </p:nvPr>
        </p:nvGraphicFramePr>
        <p:xfrm>
          <a:off x="3092732" y="2801501"/>
          <a:ext cx="6032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38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87873"/>
              </p:ext>
            </p:extLst>
          </p:nvPr>
        </p:nvGraphicFramePr>
        <p:xfrm>
          <a:off x="6798807" y="327657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51812"/>
              </p:ext>
            </p:extLst>
          </p:nvPr>
        </p:nvGraphicFramePr>
        <p:xfrm>
          <a:off x="4512807" y="373328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98317"/>
              </p:ext>
            </p:extLst>
          </p:nvPr>
        </p:nvGraphicFramePr>
        <p:xfrm>
          <a:off x="6341607" y="418999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1120C84-ED54-094F-B3B5-D4899F1763AD}"/>
              </a:ext>
            </a:extLst>
          </p:cNvPr>
          <p:cNvSpPr txBox="1"/>
          <p:nvPr/>
        </p:nvSpPr>
        <p:spPr>
          <a:xfrm>
            <a:off x="2047129" y="234281"/>
            <a:ext cx="3934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1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"/>
                            </p:stCondLst>
                            <p:childTnLst>
                              <p:par>
                                <p:cTn id="1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7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"/>
                            </p:stCondLst>
                            <p:childTnLst>
                              <p:par>
                                <p:cTn id="1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00"/>
                            </p:stCondLst>
                            <p:childTnLst>
                              <p:par>
                                <p:cTn id="1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0"/>
                            </p:stCondLst>
                            <p:childTnLst>
                              <p:par>
                                <p:cTn id="20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"/>
                            </p:stCondLst>
                            <p:childTnLst>
                              <p:par>
                                <p:cTn id="2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A0F7E8D-6907-E044-B704-D2D8EB8C3D08}"/>
              </a:ext>
            </a:extLst>
          </p:cNvPr>
          <p:cNvSpPr txBox="1"/>
          <p:nvPr/>
        </p:nvSpPr>
        <p:spPr>
          <a:xfrm>
            <a:off x="1863353" y="2677073"/>
            <a:ext cx="9090950" cy="92333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5C84C7E-33B9-FE48-978A-CBD575350BC9}"/>
              </a:ext>
            </a:extLst>
          </p:cNvPr>
          <p:cNvCxnSpPr>
            <a:cxnSpLocks/>
          </p:cNvCxnSpPr>
          <p:nvPr/>
        </p:nvCxnSpPr>
        <p:spPr>
          <a:xfrm>
            <a:off x="3271838" y="4005263"/>
            <a:ext cx="5648325" cy="0"/>
          </a:xfrm>
          <a:prstGeom prst="line">
            <a:avLst/>
          </a:prstGeom>
          <a:ln>
            <a:solidFill>
              <a:srgbClr val="4033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395EB99-A783-9C41-B904-9365D394A6A8}"/>
              </a:ext>
            </a:extLst>
          </p:cNvPr>
          <p:cNvSpPr txBox="1"/>
          <p:nvPr/>
        </p:nvSpPr>
        <p:spPr>
          <a:xfrm>
            <a:off x="1858719" y="2367171"/>
            <a:ext cx="9090017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 TRANH BẢO TỒN VÀ PHÁT TRIỂN VĂN HÓA DÂN TỘC CỦA NGƯỜI VIỆT</a:t>
            </a:r>
            <a:endParaRPr kumimoji="0" lang="zh-CN" altLang="en-US" sz="4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CA607-91CC-4E44-BA2D-C0126944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611" y="1251116"/>
            <a:ext cx="296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2FFC734-03FA-3747-A665-9EE4D82EB2EB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720725"/>
            <a:ext cx="7032625" cy="1109663"/>
            <a:chOff x="2579237" y="2249587"/>
            <a:chExt cx="7033529" cy="111080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6E3C983-2FCF-EC4B-847C-1AE0B7D62B8E}"/>
                </a:ext>
              </a:extLst>
            </p:cNvPr>
            <p:cNvSpPr txBox="1"/>
            <p:nvPr/>
          </p:nvSpPr>
          <p:spPr>
            <a:xfrm>
              <a:off x="2579237" y="2249587"/>
              <a:ext cx="7033529" cy="11079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Nội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dung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học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BAC77F3-6B4F-6C45-A950-38800DD239AD}"/>
                </a:ext>
              </a:extLst>
            </p:cNvPr>
            <p:cNvCxnSpPr>
              <a:cxnSpLocks/>
            </p:cNvCxnSpPr>
            <p:nvPr/>
          </p:nvCxnSpPr>
          <p:spPr>
            <a:xfrm>
              <a:off x="5100511" y="3360395"/>
              <a:ext cx="1990981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F67472A-6F29-014A-9180-89105887B0FF}"/>
                </a:ext>
              </a:extLst>
            </p:cNvPr>
            <p:cNvSpPr txBox="1"/>
            <p:nvPr/>
          </p:nvSpPr>
          <p:spPr>
            <a:xfrm>
              <a:off x="5095747" y="2923382"/>
              <a:ext cx="184174" cy="3082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1200" normalizeH="0" baseline="0" noProof="0" dirty="0">
                <a:ln>
                  <a:noFill/>
                </a:ln>
                <a:solidFill>
                  <a:srgbClr val="4133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99A9EA6-2D42-F647-A085-8599FBFECB6F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2503488"/>
            <a:ext cx="1603375" cy="925512"/>
            <a:chOff x="2742154" y="3321799"/>
            <a:chExt cx="1603518" cy="925249"/>
          </a:xfrm>
        </p:grpSpPr>
        <p:grpSp>
          <p:nvGrpSpPr>
            <p:cNvPr id="28689" name="组合 12">
              <a:extLst>
                <a:ext uri="{FF2B5EF4-FFF2-40B4-BE49-F238E27FC236}">
                  <a16:creationId xmlns:a16="http://schemas.microsoft.com/office/drawing/2014/main" id="{6E8BF410-805B-3144-9C17-B75C0CD18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612C317-0428-E441-B729-84640E72BFA2}"/>
                  </a:ext>
                </a:extLst>
              </p:cNvPr>
              <p:cNvSpPr/>
              <p:nvPr/>
            </p:nvSpPr>
            <p:spPr>
              <a:xfrm>
                <a:off x="4525762" y="3374812"/>
                <a:ext cx="655696" cy="653864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92" name="文本框 11">
                <a:extLst>
                  <a:ext uri="{FF2B5EF4-FFF2-40B4-BE49-F238E27FC236}">
                    <a16:creationId xmlns:a16="http://schemas.microsoft.com/office/drawing/2014/main" id="{D5486DF9-1612-0445-ACE5-2AB98BB431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1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FAB6CA8-E32D-3A42-8BCE-88CD12F4D89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B4DD18-8850-6B41-B6E1-3BAB8F455315}"/>
              </a:ext>
            </a:extLst>
          </p:cNvPr>
          <p:cNvGrpSpPr>
            <a:grpSpLocks/>
          </p:cNvGrpSpPr>
          <p:nvPr/>
        </p:nvGrpSpPr>
        <p:grpSpPr bwMode="auto">
          <a:xfrm>
            <a:off x="2659063" y="3929063"/>
            <a:ext cx="1612900" cy="925512"/>
            <a:chOff x="2742154" y="3321799"/>
            <a:chExt cx="1603518" cy="925249"/>
          </a:xfrm>
        </p:grpSpPr>
        <p:grpSp>
          <p:nvGrpSpPr>
            <p:cNvPr id="28685" name="组合 24">
              <a:extLst>
                <a:ext uri="{FF2B5EF4-FFF2-40B4-BE49-F238E27FC236}">
                  <a16:creationId xmlns:a16="http://schemas.microsoft.com/office/drawing/2014/main" id="{B9D5E227-10C3-FF4E-B51C-913A681E3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C5FD5FE-D95E-8942-A572-002FB4A0A432}"/>
                  </a:ext>
                </a:extLst>
              </p:cNvPr>
              <p:cNvSpPr/>
              <p:nvPr/>
            </p:nvSpPr>
            <p:spPr>
              <a:xfrm>
                <a:off x="4526284" y="3374812"/>
                <a:ext cx="654981" cy="653864"/>
              </a:xfrm>
              <a:prstGeom prst="ellipse">
                <a:avLst/>
              </a:prstGeom>
              <a:solidFill>
                <a:srgbClr val="64A09B"/>
              </a:solidFill>
              <a:ln>
                <a:solidFill>
                  <a:srgbClr val="403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88" name="文本框 28">
                <a:extLst>
                  <a:ext uri="{FF2B5EF4-FFF2-40B4-BE49-F238E27FC236}">
                    <a16:creationId xmlns:a16="http://schemas.microsoft.com/office/drawing/2014/main" id="{2B158932-5298-754A-A088-6781B62DD8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2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C66B505C-71DB-3F41-8266-1CED063D3DE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7EA0CF-9928-DA49-A63C-94B5EEBA769B}"/>
              </a:ext>
            </a:extLst>
          </p:cNvPr>
          <p:cNvSpPr txBox="1"/>
          <p:nvPr/>
        </p:nvSpPr>
        <p:spPr>
          <a:xfrm>
            <a:off x="3495675" y="2264473"/>
            <a:ext cx="7032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Sức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sống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của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nền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bản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địa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VN" sz="48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9A820-8B0C-FD44-A8D1-E83ACFF38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32" y="3975743"/>
            <a:ext cx="8220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Tiếp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thu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có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chon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lọc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Trung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Hoa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7E56FC0B-1C9C-D241-B9F4-DC1FFE5D4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433638"/>
            <a:ext cx="19621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id="{EA8167C1-021A-3D41-B1C6-D927058F7E5E}"/>
              </a:ext>
            </a:extLst>
          </p:cNvPr>
          <p:cNvGrpSpPr>
            <a:grpSpLocks/>
          </p:cNvGrpSpPr>
          <p:nvPr/>
        </p:nvGrpSpPr>
        <p:grpSpPr bwMode="auto">
          <a:xfrm>
            <a:off x="1758950" y="3756025"/>
            <a:ext cx="1033463" cy="1530350"/>
            <a:chOff x="8572925" y="3614057"/>
            <a:chExt cx="2491715" cy="2548164"/>
          </a:xfrm>
        </p:grpSpPr>
        <p:pic>
          <p:nvPicPr>
            <p:cNvPr id="28683" name="图片 14">
              <a:extLst>
                <a:ext uri="{FF2B5EF4-FFF2-40B4-BE49-F238E27FC236}">
                  <a16:creationId xmlns:a16="http://schemas.microsoft.com/office/drawing/2014/main" id="{2D3CD623-5D13-C54E-9F14-9624318D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82214" y="3614057"/>
              <a:ext cx="2273138" cy="254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图片 15">
              <a:extLst>
                <a:ext uri="{FF2B5EF4-FFF2-40B4-BE49-F238E27FC236}">
                  <a16:creationId xmlns:a16="http://schemas.microsoft.com/office/drawing/2014/main" id="{5FA07C31-F8EF-0849-9CB1-C4AF31C3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925" y="3890962"/>
              <a:ext cx="2491715" cy="199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C4AD54D-3C4D-664E-A576-48F5363A8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6166" r="17487"/>
          <a:stretch>
            <a:fillRect/>
          </a:stretch>
        </p:blipFill>
        <p:spPr bwMode="auto">
          <a:xfrm>
            <a:off x="10528300" y="5235366"/>
            <a:ext cx="1898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2248205" y="543939"/>
            <a:ext cx="8795014" cy="1200329"/>
            <a:chOff x="4751396" y="446567"/>
            <a:chExt cx="14166706" cy="120032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4751396" y="446567"/>
              <a:ext cx="14162707" cy="1200328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4751397" y="446567"/>
              <a:ext cx="141667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kể 1 số chính sách đồng hoá nhân dân ta của các triều đại phong kiến phương Bắc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EA364B-61DF-E840-A083-D92BDC71FEB6}"/>
              </a:ext>
            </a:extLst>
          </p:cNvPr>
          <p:cNvSpPr/>
          <p:nvPr/>
        </p:nvSpPr>
        <p:spPr>
          <a:xfrm>
            <a:off x="676079" y="2310063"/>
            <a:ext cx="3847795" cy="1118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dân phương bắc xuống phương Nam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3BF3E-E1C9-B946-B9DD-93E764BF8960}"/>
              </a:ext>
            </a:extLst>
          </p:cNvPr>
          <p:cNvSpPr/>
          <p:nvPr/>
        </p:nvSpPr>
        <p:spPr>
          <a:xfrm>
            <a:off x="6178968" y="2455549"/>
            <a:ext cx="3847795" cy="11189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chữ Hán</a:t>
            </a:r>
            <a:endParaRPr lang="en-VN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E793D-F1BD-CD42-B16C-7F89F380D14D}"/>
              </a:ext>
            </a:extLst>
          </p:cNvPr>
          <p:cNvSpPr/>
          <p:nvPr/>
        </p:nvSpPr>
        <p:spPr>
          <a:xfrm>
            <a:off x="2248205" y="4243590"/>
            <a:ext cx="3847795" cy="1118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nhân dân ta bãi bỏ các phong tục tập quán</a:t>
            </a:r>
            <a:endParaRPr lang="en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62A5A7-4756-184E-AC4F-9DC936F6CF3A}"/>
              </a:ext>
            </a:extLst>
          </p:cNvPr>
          <p:cNvSpPr/>
          <p:nvPr/>
        </p:nvSpPr>
        <p:spPr>
          <a:xfrm>
            <a:off x="6959963" y="4285767"/>
            <a:ext cx="3847795" cy="1118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Hán kết hôn với người Việt</a:t>
            </a:r>
            <a:endParaRPr lang="en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4D0C0D5-86E2-AE44-A1CE-E378A0A8D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2221497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AF6490-CF8C-0D4D-B6A1-E5AF1877AD1A}"/>
              </a:ext>
            </a:extLst>
          </p:cNvPr>
          <p:cNvSpPr/>
          <p:nvPr/>
        </p:nvSpPr>
        <p:spPr>
          <a:xfrm>
            <a:off x="3162300" y="1730375"/>
            <a:ext cx="9029699" cy="4687888"/>
          </a:xfrm>
          <a:prstGeom prst="round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00F6F-C5E5-9340-A451-93BB062ABB0D}"/>
              </a:ext>
            </a:extLst>
          </p:cNvPr>
          <p:cNvSpPr txBox="1"/>
          <p:nvPr/>
        </p:nvSpPr>
        <p:spPr>
          <a:xfrm>
            <a:off x="3433763" y="879156"/>
            <a:ext cx="703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VN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F7FE-EE5B-0348-9CB1-CD6664EB0AE4}"/>
              </a:ext>
            </a:extLst>
          </p:cNvPr>
          <p:cNvSpPr txBox="1"/>
          <p:nvPr/>
        </p:nvSpPr>
        <p:spPr>
          <a:xfrm>
            <a:off x="4649118" y="3429000"/>
            <a:ext cx="632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các phong tục tập quán , tin ngưỡng của nhân dân ta có từ thời Văn Lang-Âu Lạc?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C80EB-6F1E-CE45-B74F-FC6303F6C474}"/>
              </a:ext>
            </a:extLst>
          </p:cNvPr>
          <p:cNvSpPr/>
          <p:nvPr/>
        </p:nvSpPr>
        <p:spPr>
          <a:xfrm>
            <a:off x="5116993" y="2118023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B72A2-C06A-5949-A6FA-50CE845A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4"/>
          <a:stretch/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124A-0C4B-424B-874C-60DE37A3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F02F4-D408-8149-B83A-23C561CC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9" t="10193" b="17609"/>
          <a:stretch/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BF817-0AE0-2540-892E-2E42B3ACC4A6}"/>
              </a:ext>
            </a:extLst>
          </p:cNvPr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45ECD-72D8-2142-BE44-83C49C0AED98}"/>
              </a:ext>
            </a:extLst>
          </p:cNvPr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3C41C-4B74-5946-9447-16C34636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/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E370F-A062-B94C-ACB8-26D06CAA495D}"/>
              </a:ext>
            </a:extLst>
          </p:cNvPr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</a:p>
        </p:txBody>
      </p:sp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3417770"/>
            <a:ext cx="3724569" cy="340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009"/>
            <a:ext cx="3896921" cy="350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2" y="-30030"/>
            <a:ext cx="3943350" cy="3410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56" y="3380562"/>
            <a:ext cx="3943350" cy="344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4" y="-1"/>
            <a:ext cx="4248346" cy="3444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5" y="3429000"/>
            <a:ext cx="4248346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pic>
        <p:nvPicPr>
          <p:cNvPr id="109570" name="Picture 2" descr="Bản sắc Việt Nam - Cẩm nang văn hóa người Việt Nam: Quá trình hình thành và  phát triển của ngôn ngữ Việt Nam">
            <a:extLst>
              <a:ext uri="{FF2B5EF4-FFF2-40B4-BE49-F238E27FC236}">
                <a16:creationId xmlns:a16="http://schemas.microsoft.com/office/drawing/2014/main" id="{D702DC67-ADEF-3F4E-AD8B-665721A3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25" y="777221"/>
            <a:ext cx="5550676" cy="5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  <p:pic>
        <p:nvPicPr>
          <p:cNvPr id="3" name="Thuong-Ca-Tieng-Viet-My-Tam.mp3" descr="Thuong-Ca-Tieng-Viet-My-Tam.mp3">
            <a:hlinkClick r:id="" action="ppaction://media"/>
            <a:extLst>
              <a:ext uri="{FF2B5EF4-FFF2-40B4-BE49-F238E27FC236}">
                <a16:creationId xmlns:a16="http://schemas.microsoft.com/office/drawing/2014/main" id="{27C1053A-3F59-2B4C-9486-C806E6A73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68" y="78802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4BEFB-A643-2840-B9DF-F63E3255A6D2}"/>
              </a:ext>
            </a:extLst>
          </p:cNvPr>
          <p:cNvSpPr/>
          <p:nvPr/>
        </p:nvSpPr>
        <p:spPr>
          <a:xfrm>
            <a:off x="1247151" y="1749908"/>
            <a:ext cx="50917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46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ần có sự kiểm soát chặt chẽ, tuyệt đối không cho thứ ngôn ngữ “tự chế” của giới trẻ vào trong học đường (Ảnh minh họa)">
            <a:extLst>
              <a:ext uri="{FF2B5EF4-FFF2-40B4-BE49-F238E27FC236}">
                <a16:creationId xmlns:a16="http://schemas.microsoft.com/office/drawing/2014/main" id="{9DB99140-AA26-F149-803F-D8B66A57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9AA05C-D33B-B249-9BD0-66392D832704}"/>
              </a:ext>
            </a:extLst>
          </p:cNvPr>
          <p:cNvSpPr/>
          <p:nvPr/>
        </p:nvSpPr>
        <p:spPr>
          <a:xfrm>
            <a:off x="5895474" y="0"/>
            <a:ext cx="6296526" cy="1515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0596" name="Picture 4" descr="Trình bày suy nghĩ của anh (chị) về vấn đề sử dụng ngôn ngữ tiếng Việt của  học sinh hiện nay">
            <a:extLst>
              <a:ext uri="{FF2B5EF4-FFF2-40B4-BE49-F238E27FC236}">
                <a16:creationId xmlns:a16="http://schemas.microsoft.com/office/drawing/2014/main" id="{71F577B7-DEE1-C748-A0B1-F13D0160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40376"/>
            <a:ext cx="6223000" cy="53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691</Words>
  <Application>Microsoft Office PowerPoint</Application>
  <PresentationFormat>Widescreen</PresentationFormat>
  <Paragraphs>137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等线</vt:lpstr>
      <vt:lpstr>等线 Light</vt:lpstr>
      <vt:lpstr>微软雅黑</vt:lpstr>
      <vt:lpstr>#9Slide03 AllRoundGothic</vt:lpstr>
      <vt:lpstr>#9Slide03 AmpleSoft Bold</vt:lpstr>
      <vt:lpstr>#9Slide03 Arima Madurai Black</vt:lpstr>
      <vt:lpstr>Arial</vt:lpstr>
      <vt:lpstr>Calibri</vt:lpstr>
      <vt:lpstr>ITC Avant Garde Std Bk</vt:lpstr>
      <vt:lpstr>Open Sans</vt:lpstr>
      <vt:lpstr>PT Serif</vt:lpstr>
      <vt:lpstr>Times New Roman</vt:lpstr>
      <vt:lpstr>Tw Cen MT</vt:lpstr>
      <vt:lpstr>字魂59号-创粗黑</vt:lpstr>
      <vt:lpstr>小白</vt:lpstr>
      <vt:lpstr>Office 主题​​</vt:lpstr>
      <vt:lpstr>Droplet</vt:lpstr>
      <vt:lpstr>Lección de Historia de España by Slidesgo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8</cp:revision>
  <dcterms:created xsi:type="dcterms:W3CDTF">2022-01-25T02:53:12Z</dcterms:created>
  <dcterms:modified xsi:type="dcterms:W3CDTF">2024-01-22T01:32:40Z</dcterms:modified>
</cp:coreProperties>
</file>