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95" r:id="rId3"/>
    <p:sldMasterId id="2147483709" r:id="rId4"/>
  </p:sldMasterIdLst>
  <p:notesMasterIdLst>
    <p:notesMasterId r:id="rId28"/>
  </p:notesMasterIdLst>
  <p:sldIdLst>
    <p:sldId id="261" r:id="rId5"/>
    <p:sldId id="510" r:id="rId6"/>
    <p:sldId id="512" r:id="rId7"/>
    <p:sldId id="259" r:id="rId8"/>
    <p:sldId id="280" r:id="rId9"/>
    <p:sldId id="258" r:id="rId10"/>
    <p:sldId id="516" r:id="rId11"/>
    <p:sldId id="518" r:id="rId12"/>
    <p:sldId id="517" r:id="rId13"/>
    <p:sldId id="519" r:id="rId14"/>
    <p:sldId id="520" r:id="rId15"/>
    <p:sldId id="293" r:id="rId16"/>
    <p:sldId id="294" r:id="rId17"/>
    <p:sldId id="522" r:id="rId18"/>
    <p:sldId id="523" r:id="rId19"/>
    <p:sldId id="324" r:id="rId20"/>
    <p:sldId id="311" r:id="rId21"/>
    <p:sldId id="313" r:id="rId22"/>
    <p:sldId id="312" r:id="rId23"/>
    <p:sldId id="315" r:id="rId24"/>
    <p:sldId id="513" r:id="rId25"/>
    <p:sldId id="521" r:id="rId26"/>
    <p:sldId id="288" r:id="rId27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715"/>
  </p:normalViewPr>
  <p:slideViewPr>
    <p:cSldViewPr snapToGrid="0" snapToObjects="1" showGuides="1">
      <p:cViewPr varScale="1">
        <p:scale>
          <a:sx n="59" d="100"/>
          <a:sy n="59" d="100"/>
        </p:scale>
        <p:origin x="94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F9946-C9CA-4F2C-9D8B-E0387E564976}" type="doc">
      <dgm:prSet loTypeId="urn:microsoft.com/office/officeart/2005/8/layout/cycle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60443-E2DA-45CC-9905-297E4FC7C439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gm:t>
    </dgm:pt>
    <dgm:pt modelId="{1C509626-3213-4080-80DB-498EC7A5FC50}" type="parTrans" cxnId="{193FE8C9-9559-4198-A138-795D0345D0AF}">
      <dgm:prSet/>
      <dgm:spPr/>
      <dgm:t>
        <a:bodyPr/>
        <a:lstStyle/>
        <a:p>
          <a:endParaRPr lang="en-US"/>
        </a:p>
      </dgm:t>
    </dgm:pt>
    <dgm:pt modelId="{A7EE3748-2832-44D8-B7F7-6E6F9DBD8B77}" type="sibTrans" cxnId="{193FE8C9-9559-4198-A138-795D0345D0A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15D29-C30E-4679-A02A-337C8533E394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gm:t>
    </dgm:pt>
    <dgm:pt modelId="{DC46EEFE-0FB7-49DA-B00E-34BA2E95B3F3}" type="parTrans" cxnId="{1364C592-4813-489A-8E6F-24E120912024}">
      <dgm:prSet/>
      <dgm:spPr/>
      <dgm:t>
        <a:bodyPr/>
        <a:lstStyle/>
        <a:p>
          <a:endParaRPr lang="en-US"/>
        </a:p>
      </dgm:t>
    </dgm:pt>
    <dgm:pt modelId="{E5897DC8-DF17-44ED-85CE-30682D2273F5}" type="sibTrans" cxnId="{1364C592-4813-489A-8E6F-24E120912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EE1F8-99EC-4B5B-A764-C83FB1244696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gm:t>
    </dgm:pt>
    <dgm:pt modelId="{18E60025-DC95-4943-BA84-403E8CC1CD92}" type="parTrans" cxnId="{C0B1AB63-452B-4C04-AD7F-CD86AB81B917}">
      <dgm:prSet/>
      <dgm:spPr/>
      <dgm:t>
        <a:bodyPr/>
        <a:lstStyle/>
        <a:p>
          <a:endParaRPr lang="en-US"/>
        </a:p>
      </dgm:t>
    </dgm:pt>
    <dgm:pt modelId="{DF39E645-5AD0-4F6A-9A6A-340406BD64D7}" type="sibTrans" cxnId="{C0B1AB63-452B-4C04-AD7F-CD86AB81B91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BBCCD-25AE-48E1-BA59-B189541B9F98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gm:t>
    </dgm:pt>
    <dgm:pt modelId="{A1F3A8BC-3A5E-48D5-AA15-BE20FB7E5566}" type="parTrans" cxnId="{F85736AB-2759-46FE-934A-3E75BA8D664E}">
      <dgm:prSet/>
      <dgm:spPr/>
      <dgm:t>
        <a:bodyPr/>
        <a:lstStyle/>
        <a:p>
          <a:endParaRPr lang="en-US"/>
        </a:p>
      </dgm:t>
    </dgm:pt>
    <dgm:pt modelId="{044E92CE-1E69-44A1-82B9-0C024EA01F5F}" type="sibTrans" cxnId="{F85736AB-2759-46FE-934A-3E75BA8D66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CFF4E-CD15-4364-A4FB-694C74F5B270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gm:t>
    </dgm:pt>
    <dgm:pt modelId="{02409100-25D9-49A0-8402-FD878A6B50AB}" type="parTrans" cxnId="{1FFAC518-F23F-46D2-B96E-080CF02FF2EB}">
      <dgm:prSet/>
      <dgm:spPr/>
      <dgm:t>
        <a:bodyPr/>
        <a:lstStyle/>
        <a:p>
          <a:endParaRPr lang="en-US"/>
        </a:p>
      </dgm:t>
    </dgm:pt>
    <dgm:pt modelId="{F23905C1-1AEA-41AD-A708-B5552DF79FB2}" type="sibTrans" cxnId="{1FFAC518-F23F-46D2-B96E-080CF02FF2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927B0-D2B9-4B1D-A947-AF2F8BDEEBDA}" type="pres">
      <dgm:prSet presAssocID="{C42F9946-C9CA-4F2C-9D8B-E0387E564976}" presName="cycle" presStyleCnt="0">
        <dgm:presLayoutVars>
          <dgm:dir/>
          <dgm:resizeHandles val="exact"/>
        </dgm:presLayoutVars>
      </dgm:prSet>
      <dgm:spPr/>
    </dgm:pt>
    <dgm:pt modelId="{9D210D82-A8B0-4EB6-B5A3-1978808841B4}" type="pres">
      <dgm:prSet presAssocID="{4C460443-E2DA-45CC-9905-297E4FC7C439}" presName="dummy" presStyleCnt="0"/>
      <dgm:spPr/>
    </dgm:pt>
    <dgm:pt modelId="{31FCFF9B-6BD9-46EC-AB81-2E0F39383450}" type="pres">
      <dgm:prSet presAssocID="{4C460443-E2DA-45CC-9905-297E4FC7C439}" presName="node" presStyleLbl="revTx" presStyleIdx="0" presStyleCnt="5" custRadScaleRad="98798" custRadScaleInc="4109">
        <dgm:presLayoutVars>
          <dgm:bulletEnabled val="1"/>
        </dgm:presLayoutVars>
      </dgm:prSet>
      <dgm:spPr/>
    </dgm:pt>
    <dgm:pt modelId="{F14D2AA9-5672-45B0-929E-8A24BF300145}" type="pres">
      <dgm:prSet presAssocID="{A7EE3748-2832-44D8-B7F7-6E6F9DBD8B77}" presName="sibTrans" presStyleLbl="node1" presStyleIdx="0" presStyleCnt="5"/>
      <dgm:spPr/>
    </dgm:pt>
    <dgm:pt modelId="{EBD02026-3738-4362-905F-E837D6C9A840}" type="pres">
      <dgm:prSet presAssocID="{38A15D29-C30E-4679-A02A-337C8533E394}" presName="dummy" presStyleCnt="0"/>
      <dgm:spPr/>
    </dgm:pt>
    <dgm:pt modelId="{0B1C05E6-82C7-42C8-96D6-E6A670CAFF35}" type="pres">
      <dgm:prSet presAssocID="{38A15D29-C30E-4679-A02A-337C8533E394}" presName="node" presStyleLbl="revTx" presStyleIdx="1" presStyleCnt="5">
        <dgm:presLayoutVars>
          <dgm:bulletEnabled val="1"/>
        </dgm:presLayoutVars>
      </dgm:prSet>
      <dgm:spPr/>
    </dgm:pt>
    <dgm:pt modelId="{A35E32F8-2980-4E2F-AC42-E99880655031}" type="pres">
      <dgm:prSet presAssocID="{E5897DC8-DF17-44ED-85CE-30682D2273F5}" presName="sibTrans" presStyleLbl="node1" presStyleIdx="1" presStyleCnt="5"/>
      <dgm:spPr/>
    </dgm:pt>
    <dgm:pt modelId="{D0ABBF6B-F13C-45C0-9A00-DA112D6D1B0B}" type="pres">
      <dgm:prSet presAssocID="{A53EE1F8-99EC-4B5B-A764-C83FB1244696}" presName="dummy" presStyleCnt="0"/>
      <dgm:spPr/>
    </dgm:pt>
    <dgm:pt modelId="{92325AFF-FDE6-4C4B-A7B2-1C91365AB6E1}" type="pres">
      <dgm:prSet presAssocID="{A53EE1F8-99EC-4B5B-A764-C83FB1244696}" presName="node" presStyleLbl="revTx" presStyleIdx="2" presStyleCnt="5">
        <dgm:presLayoutVars>
          <dgm:bulletEnabled val="1"/>
        </dgm:presLayoutVars>
      </dgm:prSet>
      <dgm:spPr/>
    </dgm:pt>
    <dgm:pt modelId="{60345990-84F0-425F-9E87-1C027EDFEE6B}" type="pres">
      <dgm:prSet presAssocID="{DF39E645-5AD0-4F6A-9A6A-340406BD64D7}" presName="sibTrans" presStyleLbl="node1" presStyleIdx="2" presStyleCnt="5" custLinFactNeighborX="2139" custLinFactNeighborY="-1605"/>
      <dgm:spPr/>
    </dgm:pt>
    <dgm:pt modelId="{0F0563D7-9DCA-4B62-977D-60F85E8B874F}" type="pres">
      <dgm:prSet presAssocID="{B78BBCCD-25AE-48E1-BA59-B189541B9F98}" presName="dummy" presStyleCnt="0"/>
      <dgm:spPr/>
    </dgm:pt>
    <dgm:pt modelId="{AEFF02AA-6B28-4992-857A-B1370F255F79}" type="pres">
      <dgm:prSet presAssocID="{B78BBCCD-25AE-48E1-BA59-B189541B9F98}" presName="node" presStyleLbl="revTx" presStyleIdx="3" presStyleCnt="5">
        <dgm:presLayoutVars>
          <dgm:bulletEnabled val="1"/>
        </dgm:presLayoutVars>
      </dgm:prSet>
      <dgm:spPr/>
    </dgm:pt>
    <dgm:pt modelId="{544F7D2B-B9D9-45F8-8CCB-1A8E3C24BEB9}" type="pres">
      <dgm:prSet presAssocID="{044E92CE-1E69-44A1-82B9-0C024EA01F5F}" presName="sibTrans" presStyleLbl="node1" presStyleIdx="3" presStyleCnt="5"/>
      <dgm:spPr/>
    </dgm:pt>
    <dgm:pt modelId="{2E366F36-6CE8-428B-B16F-DF4EA78798FB}" type="pres">
      <dgm:prSet presAssocID="{61FCFF4E-CD15-4364-A4FB-694C74F5B270}" presName="dummy" presStyleCnt="0"/>
      <dgm:spPr/>
    </dgm:pt>
    <dgm:pt modelId="{BFC7FA70-79EC-4182-A9D1-AD857BAC6159}" type="pres">
      <dgm:prSet presAssocID="{61FCFF4E-CD15-4364-A4FB-694C74F5B270}" presName="node" presStyleLbl="revTx" presStyleIdx="4" presStyleCnt="5" custScaleX="132774" custRadScaleRad="100207" custRadScaleInc="-13556">
        <dgm:presLayoutVars>
          <dgm:bulletEnabled val="1"/>
        </dgm:presLayoutVars>
      </dgm:prSet>
      <dgm:spPr/>
    </dgm:pt>
    <dgm:pt modelId="{79667BE3-E6AB-4610-B568-550227F736B7}" type="pres">
      <dgm:prSet presAssocID="{F23905C1-1AEA-41AD-A708-B5552DF79FB2}" presName="sibTrans" presStyleLbl="node1" presStyleIdx="4" presStyleCnt="5" custLinFactNeighborX="-1760" custLinFactNeighborY="-1173"/>
      <dgm:spPr/>
    </dgm:pt>
  </dgm:ptLst>
  <dgm:cxnLst>
    <dgm:cxn modelId="{1C0CFC08-A129-4E8B-A9E8-93BE8783E02F}" type="presOf" srcId="{38A15D29-C30E-4679-A02A-337C8533E394}" destId="{0B1C05E6-82C7-42C8-96D6-E6A670CAFF35}" srcOrd="0" destOrd="0" presId="urn:microsoft.com/office/officeart/2005/8/layout/cycle1"/>
    <dgm:cxn modelId="{1FFAC518-F23F-46D2-B96E-080CF02FF2EB}" srcId="{C42F9946-C9CA-4F2C-9D8B-E0387E564976}" destId="{61FCFF4E-CD15-4364-A4FB-694C74F5B270}" srcOrd="4" destOrd="0" parTransId="{02409100-25D9-49A0-8402-FD878A6B50AB}" sibTransId="{F23905C1-1AEA-41AD-A708-B5552DF79FB2}"/>
    <dgm:cxn modelId="{88211A2F-B1DE-43F9-B2AD-5D22AE46063F}" type="presOf" srcId="{B78BBCCD-25AE-48E1-BA59-B189541B9F98}" destId="{AEFF02AA-6B28-4992-857A-B1370F255F79}" srcOrd="0" destOrd="0" presId="urn:microsoft.com/office/officeart/2005/8/layout/cycle1"/>
    <dgm:cxn modelId="{ABCBDB5B-AA12-49C1-A3C2-6B20B42B7EEB}" type="presOf" srcId="{C42F9946-C9CA-4F2C-9D8B-E0387E564976}" destId="{11B927B0-D2B9-4B1D-A947-AF2F8BDEEBDA}" srcOrd="0" destOrd="0" presId="urn:microsoft.com/office/officeart/2005/8/layout/cycle1"/>
    <dgm:cxn modelId="{C0B1AB63-452B-4C04-AD7F-CD86AB81B917}" srcId="{C42F9946-C9CA-4F2C-9D8B-E0387E564976}" destId="{A53EE1F8-99EC-4B5B-A764-C83FB1244696}" srcOrd="2" destOrd="0" parTransId="{18E60025-DC95-4943-BA84-403E8CC1CD92}" sibTransId="{DF39E645-5AD0-4F6A-9A6A-340406BD64D7}"/>
    <dgm:cxn modelId="{3D46206F-2B72-485E-B380-5AB8F5CBD3A8}" type="presOf" srcId="{4C460443-E2DA-45CC-9905-297E4FC7C439}" destId="{31FCFF9B-6BD9-46EC-AB81-2E0F39383450}" srcOrd="0" destOrd="0" presId="urn:microsoft.com/office/officeart/2005/8/layout/cycle1"/>
    <dgm:cxn modelId="{62F08555-E871-48BE-BC1F-FEBEC53E1EA3}" type="presOf" srcId="{A7EE3748-2832-44D8-B7F7-6E6F9DBD8B77}" destId="{F14D2AA9-5672-45B0-929E-8A24BF300145}" srcOrd="0" destOrd="0" presId="urn:microsoft.com/office/officeart/2005/8/layout/cycle1"/>
    <dgm:cxn modelId="{FBCB1591-99D9-4B3F-96A4-D92EE9245CEF}" type="presOf" srcId="{E5897DC8-DF17-44ED-85CE-30682D2273F5}" destId="{A35E32F8-2980-4E2F-AC42-E99880655031}" srcOrd="0" destOrd="0" presId="urn:microsoft.com/office/officeart/2005/8/layout/cycle1"/>
    <dgm:cxn modelId="{1364C592-4813-489A-8E6F-24E120912024}" srcId="{C42F9946-C9CA-4F2C-9D8B-E0387E564976}" destId="{38A15D29-C30E-4679-A02A-337C8533E394}" srcOrd="1" destOrd="0" parTransId="{DC46EEFE-0FB7-49DA-B00E-34BA2E95B3F3}" sibTransId="{E5897DC8-DF17-44ED-85CE-30682D2273F5}"/>
    <dgm:cxn modelId="{AF9945A7-1DFE-4503-BFC3-AF222F64FBA3}" type="presOf" srcId="{DF39E645-5AD0-4F6A-9A6A-340406BD64D7}" destId="{60345990-84F0-425F-9E87-1C027EDFEE6B}" srcOrd="0" destOrd="0" presId="urn:microsoft.com/office/officeart/2005/8/layout/cycle1"/>
    <dgm:cxn modelId="{F85736AB-2759-46FE-934A-3E75BA8D664E}" srcId="{C42F9946-C9CA-4F2C-9D8B-E0387E564976}" destId="{B78BBCCD-25AE-48E1-BA59-B189541B9F98}" srcOrd="3" destOrd="0" parTransId="{A1F3A8BC-3A5E-48D5-AA15-BE20FB7E5566}" sibTransId="{044E92CE-1E69-44A1-82B9-0C024EA01F5F}"/>
    <dgm:cxn modelId="{2A8627B4-95ED-4170-BD48-3FF8F89E62F7}" type="presOf" srcId="{A53EE1F8-99EC-4B5B-A764-C83FB1244696}" destId="{92325AFF-FDE6-4C4B-A7B2-1C91365AB6E1}" srcOrd="0" destOrd="0" presId="urn:microsoft.com/office/officeart/2005/8/layout/cycle1"/>
    <dgm:cxn modelId="{193FE8C9-9559-4198-A138-795D0345D0AF}" srcId="{C42F9946-C9CA-4F2C-9D8B-E0387E564976}" destId="{4C460443-E2DA-45CC-9905-297E4FC7C439}" srcOrd="0" destOrd="0" parTransId="{1C509626-3213-4080-80DB-498EC7A5FC50}" sibTransId="{A7EE3748-2832-44D8-B7F7-6E6F9DBD8B77}"/>
    <dgm:cxn modelId="{52FA87EB-2E4A-42A4-BCAA-7422280547CB}" type="presOf" srcId="{61FCFF4E-CD15-4364-A4FB-694C74F5B270}" destId="{BFC7FA70-79EC-4182-A9D1-AD857BAC6159}" srcOrd="0" destOrd="0" presId="urn:microsoft.com/office/officeart/2005/8/layout/cycle1"/>
    <dgm:cxn modelId="{23232AEC-7406-449C-8D2B-49C39A3623A7}" type="presOf" srcId="{044E92CE-1E69-44A1-82B9-0C024EA01F5F}" destId="{544F7D2B-B9D9-45F8-8CCB-1A8E3C24BEB9}" srcOrd="0" destOrd="0" presId="urn:microsoft.com/office/officeart/2005/8/layout/cycle1"/>
    <dgm:cxn modelId="{6533C3FE-9D9C-441B-9CE6-1FD68CEEA92A}" type="presOf" srcId="{F23905C1-1AEA-41AD-A708-B5552DF79FB2}" destId="{79667BE3-E6AB-4610-B568-550227F736B7}" srcOrd="0" destOrd="0" presId="urn:microsoft.com/office/officeart/2005/8/layout/cycle1"/>
    <dgm:cxn modelId="{DF4A370A-0273-471F-B091-F9470466F2B4}" type="presParOf" srcId="{11B927B0-D2B9-4B1D-A947-AF2F8BDEEBDA}" destId="{9D210D82-A8B0-4EB6-B5A3-1978808841B4}" srcOrd="0" destOrd="0" presId="urn:microsoft.com/office/officeart/2005/8/layout/cycle1"/>
    <dgm:cxn modelId="{2D25A3BE-E915-4E68-86E1-715DDC0A55A4}" type="presParOf" srcId="{11B927B0-D2B9-4B1D-A947-AF2F8BDEEBDA}" destId="{31FCFF9B-6BD9-46EC-AB81-2E0F39383450}" srcOrd="1" destOrd="0" presId="urn:microsoft.com/office/officeart/2005/8/layout/cycle1"/>
    <dgm:cxn modelId="{E85C4CA6-60F4-43AA-B257-84B9F98CE699}" type="presParOf" srcId="{11B927B0-D2B9-4B1D-A947-AF2F8BDEEBDA}" destId="{F14D2AA9-5672-45B0-929E-8A24BF300145}" srcOrd="2" destOrd="0" presId="urn:microsoft.com/office/officeart/2005/8/layout/cycle1"/>
    <dgm:cxn modelId="{CC10228C-7244-46A1-8503-6DFD4EA665E0}" type="presParOf" srcId="{11B927B0-D2B9-4B1D-A947-AF2F8BDEEBDA}" destId="{EBD02026-3738-4362-905F-E837D6C9A840}" srcOrd="3" destOrd="0" presId="urn:microsoft.com/office/officeart/2005/8/layout/cycle1"/>
    <dgm:cxn modelId="{5BAC3DE0-78AB-4C22-9597-9C724E75FCAE}" type="presParOf" srcId="{11B927B0-D2B9-4B1D-A947-AF2F8BDEEBDA}" destId="{0B1C05E6-82C7-42C8-96D6-E6A670CAFF35}" srcOrd="4" destOrd="0" presId="urn:microsoft.com/office/officeart/2005/8/layout/cycle1"/>
    <dgm:cxn modelId="{38FFE31E-7E42-425B-8296-8B135D3BDEC6}" type="presParOf" srcId="{11B927B0-D2B9-4B1D-A947-AF2F8BDEEBDA}" destId="{A35E32F8-2980-4E2F-AC42-E99880655031}" srcOrd="5" destOrd="0" presId="urn:microsoft.com/office/officeart/2005/8/layout/cycle1"/>
    <dgm:cxn modelId="{6628AA9D-8F27-4197-B49A-E6207106DB62}" type="presParOf" srcId="{11B927B0-D2B9-4B1D-A947-AF2F8BDEEBDA}" destId="{D0ABBF6B-F13C-45C0-9A00-DA112D6D1B0B}" srcOrd="6" destOrd="0" presId="urn:microsoft.com/office/officeart/2005/8/layout/cycle1"/>
    <dgm:cxn modelId="{A7EDA6A2-340C-4835-AFC7-81CF31F3B6F4}" type="presParOf" srcId="{11B927B0-D2B9-4B1D-A947-AF2F8BDEEBDA}" destId="{92325AFF-FDE6-4C4B-A7B2-1C91365AB6E1}" srcOrd="7" destOrd="0" presId="urn:microsoft.com/office/officeart/2005/8/layout/cycle1"/>
    <dgm:cxn modelId="{6ADAEBCA-6C7C-4AE9-A799-F5636CC0D09E}" type="presParOf" srcId="{11B927B0-D2B9-4B1D-A947-AF2F8BDEEBDA}" destId="{60345990-84F0-425F-9E87-1C027EDFEE6B}" srcOrd="8" destOrd="0" presId="urn:microsoft.com/office/officeart/2005/8/layout/cycle1"/>
    <dgm:cxn modelId="{BF9FE5B3-AAC2-4D87-B693-E47E77004800}" type="presParOf" srcId="{11B927B0-D2B9-4B1D-A947-AF2F8BDEEBDA}" destId="{0F0563D7-9DCA-4B62-977D-60F85E8B874F}" srcOrd="9" destOrd="0" presId="urn:microsoft.com/office/officeart/2005/8/layout/cycle1"/>
    <dgm:cxn modelId="{956A1770-8CDE-45D4-B63D-5F0720A60598}" type="presParOf" srcId="{11B927B0-D2B9-4B1D-A947-AF2F8BDEEBDA}" destId="{AEFF02AA-6B28-4992-857A-B1370F255F79}" srcOrd="10" destOrd="0" presId="urn:microsoft.com/office/officeart/2005/8/layout/cycle1"/>
    <dgm:cxn modelId="{C19860D2-438F-4E80-A40E-911C9A5B60FD}" type="presParOf" srcId="{11B927B0-D2B9-4B1D-A947-AF2F8BDEEBDA}" destId="{544F7D2B-B9D9-45F8-8CCB-1A8E3C24BEB9}" srcOrd="11" destOrd="0" presId="urn:microsoft.com/office/officeart/2005/8/layout/cycle1"/>
    <dgm:cxn modelId="{76CA1D67-A551-46DC-ABE3-25D0FB0B0E89}" type="presParOf" srcId="{11B927B0-D2B9-4B1D-A947-AF2F8BDEEBDA}" destId="{2E366F36-6CE8-428B-B16F-DF4EA78798FB}" srcOrd="12" destOrd="0" presId="urn:microsoft.com/office/officeart/2005/8/layout/cycle1"/>
    <dgm:cxn modelId="{5D30170B-629A-4535-BE6C-FE5F0BD1463A}" type="presParOf" srcId="{11B927B0-D2B9-4B1D-A947-AF2F8BDEEBDA}" destId="{BFC7FA70-79EC-4182-A9D1-AD857BAC6159}" srcOrd="13" destOrd="0" presId="urn:microsoft.com/office/officeart/2005/8/layout/cycle1"/>
    <dgm:cxn modelId="{0D23AE9B-54DA-4E7F-AA52-FBA70E412176}" type="presParOf" srcId="{11B927B0-D2B9-4B1D-A947-AF2F8BDEEBDA}" destId="{79667BE3-E6AB-4610-B568-550227F736B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2F9946-C9CA-4F2C-9D8B-E0387E564976}" type="doc">
      <dgm:prSet loTypeId="urn:microsoft.com/office/officeart/2005/8/layout/cycle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60443-E2DA-45CC-9905-297E4FC7C439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gm:t>
    </dgm:pt>
    <dgm:pt modelId="{1C509626-3213-4080-80DB-498EC7A5FC50}" type="parTrans" cxnId="{193FE8C9-9559-4198-A138-795D0345D0AF}">
      <dgm:prSet/>
      <dgm:spPr/>
      <dgm:t>
        <a:bodyPr/>
        <a:lstStyle/>
        <a:p>
          <a:endParaRPr lang="en-US"/>
        </a:p>
      </dgm:t>
    </dgm:pt>
    <dgm:pt modelId="{A7EE3748-2832-44D8-B7F7-6E6F9DBD8B77}" type="sibTrans" cxnId="{193FE8C9-9559-4198-A138-795D0345D0A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15D29-C30E-4679-A02A-337C8533E394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gm:t>
    </dgm:pt>
    <dgm:pt modelId="{DC46EEFE-0FB7-49DA-B00E-34BA2E95B3F3}" type="parTrans" cxnId="{1364C592-4813-489A-8E6F-24E120912024}">
      <dgm:prSet/>
      <dgm:spPr/>
      <dgm:t>
        <a:bodyPr/>
        <a:lstStyle/>
        <a:p>
          <a:endParaRPr lang="en-US"/>
        </a:p>
      </dgm:t>
    </dgm:pt>
    <dgm:pt modelId="{E5897DC8-DF17-44ED-85CE-30682D2273F5}" type="sibTrans" cxnId="{1364C592-4813-489A-8E6F-24E120912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EE1F8-99EC-4B5B-A764-C83FB1244696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gm:t>
    </dgm:pt>
    <dgm:pt modelId="{18E60025-DC95-4943-BA84-403E8CC1CD92}" type="parTrans" cxnId="{C0B1AB63-452B-4C04-AD7F-CD86AB81B917}">
      <dgm:prSet/>
      <dgm:spPr/>
      <dgm:t>
        <a:bodyPr/>
        <a:lstStyle/>
        <a:p>
          <a:endParaRPr lang="en-US"/>
        </a:p>
      </dgm:t>
    </dgm:pt>
    <dgm:pt modelId="{DF39E645-5AD0-4F6A-9A6A-340406BD64D7}" type="sibTrans" cxnId="{C0B1AB63-452B-4C04-AD7F-CD86AB81B91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BBCCD-25AE-48E1-BA59-B189541B9F98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gm:t>
    </dgm:pt>
    <dgm:pt modelId="{A1F3A8BC-3A5E-48D5-AA15-BE20FB7E5566}" type="parTrans" cxnId="{F85736AB-2759-46FE-934A-3E75BA8D664E}">
      <dgm:prSet/>
      <dgm:spPr/>
      <dgm:t>
        <a:bodyPr/>
        <a:lstStyle/>
        <a:p>
          <a:endParaRPr lang="en-US"/>
        </a:p>
      </dgm:t>
    </dgm:pt>
    <dgm:pt modelId="{044E92CE-1E69-44A1-82B9-0C024EA01F5F}" type="sibTrans" cxnId="{F85736AB-2759-46FE-934A-3E75BA8D66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CFF4E-CD15-4364-A4FB-694C74F5B270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gm:t>
    </dgm:pt>
    <dgm:pt modelId="{02409100-25D9-49A0-8402-FD878A6B50AB}" type="parTrans" cxnId="{1FFAC518-F23F-46D2-B96E-080CF02FF2EB}">
      <dgm:prSet/>
      <dgm:spPr/>
      <dgm:t>
        <a:bodyPr/>
        <a:lstStyle/>
        <a:p>
          <a:endParaRPr lang="en-US"/>
        </a:p>
      </dgm:t>
    </dgm:pt>
    <dgm:pt modelId="{F23905C1-1AEA-41AD-A708-B5552DF79FB2}" type="sibTrans" cxnId="{1FFAC518-F23F-46D2-B96E-080CF02FF2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927B0-D2B9-4B1D-A947-AF2F8BDEEBDA}" type="pres">
      <dgm:prSet presAssocID="{C42F9946-C9CA-4F2C-9D8B-E0387E564976}" presName="cycle" presStyleCnt="0">
        <dgm:presLayoutVars>
          <dgm:dir/>
          <dgm:resizeHandles val="exact"/>
        </dgm:presLayoutVars>
      </dgm:prSet>
      <dgm:spPr/>
    </dgm:pt>
    <dgm:pt modelId="{9D210D82-A8B0-4EB6-B5A3-1978808841B4}" type="pres">
      <dgm:prSet presAssocID="{4C460443-E2DA-45CC-9905-297E4FC7C439}" presName="dummy" presStyleCnt="0"/>
      <dgm:spPr/>
    </dgm:pt>
    <dgm:pt modelId="{31FCFF9B-6BD9-46EC-AB81-2E0F39383450}" type="pres">
      <dgm:prSet presAssocID="{4C460443-E2DA-45CC-9905-297E4FC7C439}" presName="node" presStyleLbl="revTx" presStyleIdx="0" presStyleCnt="5" custRadScaleRad="98798" custRadScaleInc="4109">
        <dgm:presLayoutVars>
          <dgm:bulletEnabled val="1"/>
        </dgm:presLayoutVars>
      </dgm:prSet>
      <dgm:spPr/>
    </dgm:pt>
    <dgm:pt modelId="{F14D2AA9-5672-45B0-929E-8A24BF300145}" type="pres">
      <dgm:prSet presAssocID="{A7EE3748-2832-44D8-B7F7-6E6F9DBD8B77}" presName="sibTrans" presStyleLbl="node1" presStyleIdx="0" presStyleCnt="5"/>
      <dgm:spPr/>
    </dgm:pt>
    <dgm:pt modelId="{EBD02026-3738-4362-905F-E837D6C9A840}" type="pres">
      <dgm:prSet presAssocID="{38A15D29-C30E-4679-A02A-337C8533E394}" presName="dummy" presStyleCnt="0"/>
      <dgm:spPr/>
    </dgm:pt>
    <dgm:pt modelId="{0B1C05E6-82C7-42C8-96D6-E6A670CAFF35}" type="pres">
      <dgm:prSet presAssocID="{38A15D29-C30E-4679-A02A-337C8533E394}" presName="node" presStyleLbl="revTx" presStyleIdx="1" presStyleCnt="5">
        <dgm:presLayoutVars>
          <dgm:bulletEnabled val="1"/>
        </dgm:presLayoutVars>
      </dgm:prSet>
      <dgm:spPr/>
    </dgm:pt>
    <dgm:pt modelId="{A35E32F8-2980-4E2F-AC42-E99880655031}" type="pres">
      <dgm:prSet presAssocID="{E5897DC8-DF17-44ED-85CE-30682D2273F5}" presName="sibTrans" presStyleLbl="node1" presStyleIdx="1" presStyleCnt="5"/>
      <dgm:spPr/>
    </dgm:pt>
    <dgm:pt modelId="{D0ABBF6B-F13C-45C0-9A00-DA112D6D1B0B}" type="pres">
      <dgm:prSet presAssocID="{A53EE1F8-99EC-4B5B-A764-C83FB1244696}" presName="dummy" presStyleCnt="0"/>
      <dgm:spPr/>
    </dgm:pt>
    <dgm:pt modelId="{92325AFF-FDE6-4C4B-A7B2-1C91365AB6E1}" type="pres">
      <dgm:prSet presAssocID="{A53EE1F8-99EC-4B5B-A764-C83FB1244696}" presName="node" presStyleLbl="revTx" presStyleIdx="2" presStyleCnt="5">
        <dgm:presLayoutVars>
          <dgm:bulletEnabled val="1"/>
        </dgm:presLayoutVars>
      </dgm:prSet>
      <dgm:spPr/>
    </dgm:pt>
    <dgm:pt modelId="{60345990-84F0-425F-9E87-1C027EDFEE6B}" type="pres">
      <dgm:prSet presAssocID="{DF39E645-5AD0-4F6A-9A6A-340406BD64D7}" presName="sibTrans" presStyleLbl="node1" presStyleIdx="2" presStyleCnt="5"/>
      <dgm:spPr/>
    </dgm:pt>
    <dgm:pt modelId="{0F0563D7-9DCA-4B62-977D-60F85E8B874F}" type="pres">
      <dgm:prSet presAssocID="{B78BBCCD-25AE-48E1-BA59-B189541B9F98}" presName="dummy" presStyleCnt="0"/>
      <dgm:spPr/>
    </dgm:pt>
    <dgm:pt modelId="{AEFF02AA-6B28-4992-857A-B1370F255F79}" type="pres">
      <dgm:prSet presAssocID="{B78BBCCD-25AE-48E1-BA59-B189541B9F98}" presName="node" presStyleLbl="revTx" presStyleIdx="3" presStyleCnt="5">
        <dgm:presLayoutVars>
          <dgm:bulletEnabled val="1"/>
        </dgm:presLayoutVars>
      </dgm:prSet>
      <dgm:spPr/>
    </dgm:pt>
    <dgm:pt modelId="{544F7D2B-B9D9-45F8-8CCB-1A8E3C24BEB9}" type="pres">
      <dgm:prSet presAssocID="{044E92CE-1E69-44A1-82B9-0C024EA01F5F}" presName="sibTrans" presStyleLbl="node1" presStyleIdx="3" presStyleCnt="5"/>
      <dgm:spPr/>
    </dgm:pt>
    <dgm:pt modelId="{2E366F36-6CE8-428B-B16F-DF4EA78798FB}" type="pres">
      <dgm:prSet presAssocID="{61FCFF4E-CD15-4364-A4FB-694C74F5B270}" presName="dummy" presStyleCnt="0"/>
      <dgm:spPr/>
    </dgm:pt>
    <dgm:pt modelId="{BFC7FA70-79EC-4182-A9D1-AD857BAC6159}" type="pres">
      <dgm:prSet presAssocID="{61FCFF4E-CD15-4364-A4FB-694C74F5B270}" presName="node" presStyleLbl="revTx" presStyleIdx="4" presStyleCnt="5" custScaleX="132774" custRadScaleRad="100207" custRadScaleInc="-13556">
        <dgm:presLayoutVars>
          <dgm:bulletEnabled val="1"/>
        </dgm:presLayoutVars>
      </dgm:prSet>
      <dgm:spPr/>
    </dgm:pt>
    <dgm:pt modelId="{79667BE3-E6AB-4610-B568-550227F736B7}" type="pres">
      <dgm:prSet presAssocID="{F23905C1-1AEA-41AD-A708-B5552DF79FB2}" presName="sibTrans" presStyleLbl="node1" presStyleIdx="4" presStyleCnt="5" custLinFactNeighborX="-1760" custLinFactNeighborY="-1173"/>
      <dgm:spPr/>
    </dgm:pt>
  </dgm:ptLst>
  <dgm:cxnLst>
    <dgm:cxn modelId="{1C0CFC08-A129-4E8B-A9E8-93BE8783E02F}" type="presOf" srcId="{38A15D29-C30E-4679-A02A-337C8533E394}" destId="{0B1C05E6-82C7-42C8-96D6-E6A670CAFF35}" srcOrd="0" destOrd="0" presId="urn:microsoft.com/office/officeart/2005/8/layout/cycle1"/>
    <dgm:cxn modelId="{1FFAC518-F23F-46D2-B96E-080CF02FF2EB}" srcId="{C42F9946-C9CA-4F2C-9D8B-E0387E564976}" destId="{61FCFF4E-CD15-4364-A4FB-694C74F5B270}" srcOrd="4" destOrd="0" parTransId="{02409100-25D9-49A0-8402-FD878A6B50AB}" sibTransId="{F23905C1-1AEA-41AD-A708-B5552DF79FB2}"/>
    <dgm:cxn modelId="{88211A2F-B1DE-43F9-B2AD-5D22AE46063F}" type="presOf" srcId="{B78BBCCD-25AE-48E1-BA59-B189541B9F98}" destId="{AEFF02AA-6B28-4992-857A-B1370F255F79}" srcOrd="0" destOrd="0" presId="urn:microsoft.com/office/officeart/2005/8/layout/cycle1"/>
    <dgm:cxn modelId="{ABCBDB5B-AA12-49C1-A3C2-6B20B42B7EEB}" type="presOf" srcId="{C42F9946-C9CA-4F2C-9D8B-E0387E564976}" destId="{11B927B0-D2B9-4B1D-A947-AF2F8BDEEBDA}" srcOrd="0" destOrd="0" presId="urn:microsoft.com/office/officeart/2005/8/layout/cycle1"/>
    <dgm:cxn modelId="{C0B1AB63-452B-4C04-AD7F-CD86AB81B917}" srcId="{C42F9946-C9CA-4F2C-9D8B-E0387E564976}" destId="{A53EE1F8-99EC-4B5B-A764-C83FB1244696}" srcOrd="2" destOrd="0" parTransId="{18E60025-DC95-4943-BA84-403E8CC1CD92}" sibTransId="{DF39E645-5AD0-4F6A-9A6A-340406BD64D7}"/>
    <dgm:cxn modelId="{3D46206F-2B72-485E-B380-5AB8F5CBD3A8}" type="presOf" srcId="{4C460443-E2DA-45CC-9905-297E4FC7C439}" destId="{31FCFF9B-6BD9-46EC-AB81-2E0F39383450}" srcOrd="0" destOrd="0" presId="urn:microsoft.com/office/officeart/2005/8/layout/cycle1"/>
    <dgm:cxn modelId="{62F08555-E871-48BE-BC1F-FEBEC53E1EA3}" type="presOf" srcId="{A7EE3748-2832-44D8-B7F7-6E6F9DBD8B77}" destId="{F14D2AA9-5672-45B0-929E-8A24BF300145}" srcOrd="0" destOrd="0" presId="urn:microsoft.com/office/officeart/2005/8/layout/cycle1"/>
    <dgm:cxn modelId="{FBCB1591-99D9-4B3F-96A4-D92EE9245CEF}" type="presOf" srcId="{E5897DC8-DF17-44ED-85CE-30682D2273F5}" destId="{A35E32F8-2980-4E2F-AC42-E99880655031}" srcOrd="0" destOrd="0" presId="urn:microsoft.com/office/officeart/2005/8/layout/cycle1"/>
    <dgm:cxn modelId="{1364C592-4813-489A-8E6F-24E120912024}" srcId="{C42F9946-C9CA-4F2C-9D8B-E0387E564976}" destId="{38A15D29-C30E-4679-A02A-337C8533E394}" srcOrd="1" destOrd="0" parTransId="{DC46EEFE-0FB7-49DA-B00E-34BA2E95B3F3}" sibTransId="{E5897DC8-DF17-44ED-85CE-30682D2273F5}"/>
    <dgm:cxn modelId="{AF9945A7-1DFE-4503-BFC3-AF222F64FBA3}" type="presOf" srcId="{DF39E645-5AD0-4F6A-9A6A-340406BD64D7}" destId="{60345990-84F0-425F-9E87-1C027EDFEE6B}" srcOrd="0" destOrd="0" presId="urn:microsoft.com/office/officeart/2005/8/layout/cycle1"/>
    <dgm:cxn modelId="{F85736AB-2759-46FE-934A-3E75BA8D664E}" srcId="{C42F9946-C9CA-4F2C-9D8B-E0387E564976}" destId="{B78BBCCD-25AE-48E1-BA59-B189541B9F98}" srcOrd="3" destOrd="0" parTransId="{A1F3A8BC-3A5E-48D5-AA15-BE20FB7E5566}" sibTransId="{044E92CE-1E69-44A1-82B9-0C024EA01F5F}"/>
    <dgm:cxn modelId="{2A8627B4-95ED-4170-BD48-3FF8F89E62F7}" type="presOf" srcId="{A53EE1F8-99EC-4B5B-A764-C83FB1244696}" destId="{92325AFF-FDE6-4C4B-A7B2-1C91365AB6E1}" srcOrd="0" destOrd="0" presId="urn:microsoft.com/office/officeart/2005/8/layout/cycle1"/>
    <dgm:cxn modelId="{193FE8C9-9559-4198-A138-795D0345D0AF}" srcId="{C42F9946-C9CA-4F2C-9D8B-E0387E564976}" destId="{4C460443-E2DA-45CC-9905-297E4FC7C439}" srcOrd="0" destOrd="0" parTransId="{1C509626-3213-4080-80DB-498EC7A5FC50}" sibTransId="{A7EE3748-2832-44D8-B7F7-6E6F9DBD8B77}"/>
    <dgm:cxn modelId="{52FA87EB-2E4A-42A4-BCAA-7422280547CB}" type="presOf" srcId="{61FCFF4E-CD15-4364-A4FB-694C74F5B270}" destId="{BFC7FA70-79EC-4182-A9D1-AD857BAC6159}" srcOrd="0" destOrd="0" presId="urn:microsoft.com/office/officeart/2005/8/layout/cycle1"/>
    <dgm:cxn modelId="{23232AEC-7406-449C-8D2B-49C39A3623A7}" type="presOf" srcId="{044E92CE-1E69-44A1-82B9-0C024EA01F5F}" destId="{544F7D2B-B9D9-45F8-8CCB-1A8E3C24BEB9}" srcOrd="0" destOrd="0" presId="urn:microsoft.com/office/officeart/2005/8/layout/cycle1"/>
    <dgm:cxn modelId="{6533C3FE-9D9C-441B-9CE6-1FD68CEEA92A}" type="presOf" srcId="{F23905C1-1AEA-41AD-A708-B5552DF79FB2}" destId="{79667BE3-E6AB-4610-B568-550227F736B7}" srcOrd="0" destOrd="0" presId="urn:microsoft.com/office/officeart/2005/8/layout/cycle1"/>
    <dgm:cxn modelId="{DF4A370A-0273-471F-B091-F9470466F2B4}" type="presParOf" srcId="{11B927B0-D2B9-4B1D-A947-AF2F8BDEEBDA}" destId="{9D210D82-A8B0-4EB6-B5A3-1978808841B4}" srcOrd="0" destOrd="0" presId="urn:microsoft.com/office/officeart/2005/8/layout/cycle1"/>
    <dgm:cxn modelId="{2D25A3BE-E915-4E68-86E1-715DDC0A55A4}" type="presParOf" srcId="{11B927B0-D2B9-4B1D-A947-AF2F8BDEEBDA}" destId="{31FCFF9B-6BD9-46EC-AB81-2E0F39383450}" srcOrd="1" destOrd="0" presId="urn:microsoft.com/office/officeart/2005/8/layout/cycle1"/>
    <dgm:cxn modelId="{E85C4CA6-60F4-43AA-B257-84B9F98CE699}" type="presParOf" srcId="{11B927B0-D2B9-4B1D-A947-AF2F8BDEEBDA}" destId="{F14D2AA9-5672-45B0-929E-8A24BF300145}" srcOrd="2" destOrd="0" presId="urn:microsoft.com/office/officeart/2005/8/layout/cycle1"/>
    <dgm:cxn modelId="{CC10228C-7244-46A1-8503-6DFD4EA665E0}" type="presParOf" srcId="{11B927B0-D2B9-4B1D-A947-AF2F8BDEEBDA}" destId="{EBD02026-3738-4362-905F-E837D6C9A840}" srcOrd="3" destOrd="0" presId="urn:microsoft.com/office/officeart/2005/8/layout/cycle1"/>
    <dgm:cxn modelId="{5BAC3DE0-78AB-4C22-9597-9C724E75FCAE}" type="presParOf" srcId="{11B927B0-D2B9-4B1D-A947-AF2F8BDEEBDA}" destId="{0B1C05E6-82C7-42C8-96D6-E6A670CAFF35}" srcOrd="4" destOrd="0" presId="urn:microsoft.com/office/officeart/2005/8/layout/cycle1"/>
    <dgm:cxn modelId="{38FFE31E-7E42-425B-8296-8B135D3BDEC6}" type="presParOf" srcId="{11B927B0-D2B9-4B1D-A947-AF2F8BDEEBDA}" destId="{A35E32F8-2980-4E2F-AC42-E99880655031}" srcOrd="5" destOrd="0" presId="urn:microsoft.com/office/officeart/2005/8/layout/cycle1"/>
    <dgm:cxn modelId="{6628AA9D-8F27-4197-B49A-E6207106DB62}" type="presParOf" srcId="{11B927B0-D2B9-4B1D-A947-AF2F8BDEEBDA}" destId="{D0ABBF6B-F13C-45C0-9A00-DA112D6D1B0B}" srcOrd="6" destOrd="0" presId="urn:microsoft.com/office/officeart/2005/8/layout/cycle1"/>
    <dgm:cxn modelId="{A7EDA6A2-340C-4835-AFC7-81CF31F3B6F4}" type="presParOf" srcId="{11B927B0-D2B9-4B1D-A947-AF2F8BDEEBDA}" destId="{92325AFF-FDE6-4C4B-A7B2-1C91365AB6E1}" srcOrd="7" destOrd="0" presId="urn:microsoft.com/office/officeart/2005/8/layout/cycle1"/>
    <dgm:cxn modelId="{6ADAEBCA-6C7C-4AE9-A799-F5636CC0D09E}" type="presParOf" srcId="{11B927B0-D2B9-4B1D-A947-AF2F8BDEEBDA}" destId="{60345990-84F0-425F-9E87-1C027EDFEE6B}" srcOrd="8" destOrd="0" presId="urn:microsoft.com/office/officeart/2005/8/layout/cycle1"/>
    <dgm:cxn modelId="{BF9FE5B3-AAC2-4D87-B693-E47E77004800}" type="presParOf" srcId="{11B927B0-D2B9-4B1D-A947-AF2F8BDEEBDA}" destId="{0F0563D7-9DCA-4B62-977D-60F85E8B874F}" srcOrd="9" destOrd="0" presId="urn:microsoft.com/office/officeart/2005/8/layout/cycle1"/>
    <dgm:cxn modelId="{956A1770-8CDE-45D4-B63D-5F0720A60598}" type="presParOf" srcId="{11B927B0-D2B9-4B1D-A947-AF2F8BDEEBDA}" destId="{AEFF02AA-6B28-4992-857A-B1370F255F79}" srcOrd="10" destOrd="0" presId="urn:microsoft.com/office/officeart/2005/8/layout/cycle1"/>
    <dgm:cxn modelId="{C19860D2-438F-4E80-A40E-911C9A5B60FD}" type="presParOf" srcId="{11B927B0-D2B9-4B1D-A947-AF2F8BDEEBDA}" destId="{544F7D2B-B9D9-45F8-8CCB-1A8E3C24BEB9}" srcOrd="11" destOrd="0" presId="urn:microsoft.com/office/officeart/2005/8/layout/cycle1"/>
    <dgm:cxn modelId="{76CA1D67-A551-46DC-ABE3-25D0FB0B0E89}" type="presParOf" srcId="{11B927B0-D2B9-4B1D-A947-AF2F8BDEEBDA}" destId="{2E366F36-6CE8-428B-B16F-DF4EA78798FB}" srcOrd="12" destOrd="0" presId="urn:microsoft.com/office/officeart/2005/8/layout/cycle1"/>
    <dgm:cxn modelId="{5D30170B-629A-4535-BE6C-FE5F0BD1463A}" type="presParOf" srcId="{11B927B0-D2B9-4B1D-A947-AF2F8BDEEBDA}" destId="{BFC7FA70-79EC-4182-A9D1-AD857BAC6159}" srcOrd="13" destOrd="0" presId="urn:microsoft.com/office/officeart/2005/8/layout/cycle1"/>
    <dgm:cxn modelId="{0D23AE9B-54DA-4E7F-AA52-FBA70E412176}" type="presParOf" srcId="{11B927B0-D2B9-4B1D-A947-AF2F8BDEEBDA}" destId="{79667BE3-E6AB-4610-B568-550227F736B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42F9946-C9CA-4F2C-9D8B-E0387E564976}" type="doc">
      <dgm:prSet loTypeId="urn:microsoft.com/office/officeart/2005/8/layout/cycle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60443-E2DA-45CC-9905-297E4FC7C439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gm:t>
    </dgm:pt>
    <dgm:pt modelId="{1C509626-3213-4080-80DB-498EC7A5FC50}" type="parTrans" cxnId="{193FE8C9-9559-4198-A138-795D0345D0AF}">
      <dgm:prSet/>
      <dgm:spPr/>
      <dgm:t>
        <a:bodyPr/>
        <a:lstStyle/>
        <a:p>
          <a:endParaRPr lang="en-US"/>
        </a:p>
      </dgm:t>
    </dgm:pt>
    <dgm:pt modelId="{A7EE3748-2832-44D8-B7F7-6E6F9DBD8B77}" type="sibTrans" cxnId="{193FE8C9-9559-4198-A138-795D0345D0A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15D29-C30E-4679-A02A-337C8533E394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gm:t>
    </dgm:pt>
    <dgm:pt modelId="{DC46EEFE-0FB7-49DA-B00E-34BA2E95B3F3}" type="parTrans" cxnId="{1364C592-4813-489A-8E6F-24E120912024}">
      <dgm:prSet/>
      <dgm:spPr/>
      <dgm:t>
        <a:bodyPr/>
        <a:lstStyle/>
        <a:p>
          <a:endParaRPr lang="en-US"/>
        </a:p>
      </dgm:t>
    </dgm:pt>
    <dgm:pt modelId="{E5897DC8-DF17-44ED-85CE-30682D2273F5}" type="sibTrans" cxnId="{1364C592-4813-489A-8E6F-24E120912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EE1F8-99EC-4B5B-A764-C83FB1244696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gm:t>
    </dgm:pt>
    <dgm:pt modelId="{18E60025-DC95-4943-BA84-403E8CC1CD92}" type="parTrans" cxnId="{C0B1AB63-452B-4C04-AD7F-CD86AB81B917}">
      <dgm:prSet/>
      <dgm:spPr/>
      <dgm:t>
        <a:bodyPr/>
        <a:lstStyle/>
        <a:p>
          <a:endParaRPr lang="en-US"/>
        </a:p>
      </dgm:t>
    </dgm:pt>
    <dgm:pt modelId="{DF39E645-5AD0-4F6A-9A6A-340406BD64D7}" type="sibTrans" cxnId="{C0B1AB63-452B-4C04-AD7F-CD86AB81B91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BBCCD-25AE-48E1-BA59-B189541B9F98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gm:t>
    </dgm:pt>
    <dgm:pt modelId="{A1F3A8BC-3A5E-48D5-AA15-BE20FB7E5566}" type="parTrans" cxnId="{F85736AB-2759-46FE-934A-3E75BA8D664E}">
      <dgm:prSet/>
      <dgm:spPr/>
      <dgm:t>
        <a:bodyPr/>
        <a:lstStyle/>
        <a:p>
          <a:endParaRPr lang="en-US"/>
        </a:p>
      </dgm:t>
    </dgm:pt>
    <dgm:pt modelId="{044E92CE-1E69-44A1-82B9-0C024EA01F5F}" type="sibTrans" cxnId="{F85736AB-2759-46FE-934A-3E75BA8D66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CFF4E-CD15-4364-A4FB-694C74F5B270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gm:t>
    </dgm:pt>
    <dgm:pt modelId="{02409100-25D9-49A0-8402-FD878A6B50AB}" type="parTrans" cxnId="{1FFAC518-F23F-46D2-B96E-080CF02FF2EB}">
      <dgm:prSet/>
      <dgm:spPr/>
      <dgm:t>
        <a:bodyPr/>
        <a:lstStyle/>
        <a:p>
          <a:endParaRPr lang="en-US"/>
        </a:p>
      </dgm:t>
    </dgm:pt>
    <dgm:pt modelId="{F23905C1-1AEA-41AD-A708-B5552DF79FB2}" type="sibTrans" cxnId="{1FFAC518-F23F-46D2-B96E-080CF02FF2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927B0-D2B9-4B1D-A947-AF2F8BDEEBDA}" type="pres">
      <dgm:prSet presAssocID="{C42F9946-C9CA-4F2C-9D8B-E0387E564976}" presName="cycle" presStyleCnt="0">
        <dgm:presLayoutVars>
          <dgm:dir/>
          <dgm:resizeHandles val="exact"/>
        </dgm:presLayoutVars>
      </dgm:prSet>
      <dgm:spPr/>
    </dgm:pt>
    <dgm:pt modelId="{9D210D82-A8B0-4EB6-B5A3-1978808841B4}" type="pres">
      <dgm:prSet presAssocID="{4C460443-E2DA-45CC-9905-297E4FC7C439}" presName="dummy" presStyleCnt="0"/>
      <dgm:spPr/>
    </dgm:pt>
    <dgm:pt modelId="{31FCFF9B-6BD9-46EC-AB81-2E0F39383450}" type="pres">
      <dgm:prSet presAssocID="{4C460443-E2DA-45CC-9905-297E4FC7C439}" presName="node" presStyleLbl="revTx" presStyleIdx="0" presStyleCnt="5" custRadScaleRad="98798" custRadScaleInc="4109">
        <dgm:presLayoutVars>
          <dgm:bulletEnabled val="1"/>
        </dgm:presLayoutVars>
      </dgm:prSet>
      <dgm:spPr/>
    </dgm:pt>
    <dgm:pt modelId="{F14D2AA9-5672-45B0-929E-8A24BF300145}" type="pres">
      <dgm:prSet presAssocID="{A7EE3748-2832-44D8-B7F7-6E6F9DBD8B77}" presName="sibTrans" presStyleLbl="node1" presStyleIdx="0" presStyleCnt="5"/>
      <dgm:spPr/>
    </dgm:pt>
    <dgm:pt modelId="{EBD02026-3738-4362-905F-E837D6C9A840}" type="pres">
      <dgm:prSet presAssocID="{38A15D29-C30E-4679-A02A-337C8533E394}" presName="dummy" presStyleCnt="0"/>
      <dgm:spPr/>
    </dgm:pt>
    <dgm:pt modelId="{0B1C05E6-82C7-42C8-96D6-E6A670CAFF35}" type="pres">
      <dgm:prSet presAssocID="{38A15D29-C30E-4679-A02A-337C8533E394}" presName="node" presStyleLbl="revTx" presStyleIdx="1" presStyleCnt="5">
        <dgm:presLayoutVars>
          <dgm:bulletEnabled val="1"/>
        </dgm:presLayoutVars>
      </dgm:prSet>
      <dgm:spPr/>
    </dgm:pt>
    <dgm:pt modelId="{A35E32F8-2980-4E2F-AC42-E99880655031}" type="pres">
      <dgm:prSet presAssocID="{E5897DC8-DF17-44ED-85CE-30682D2273F5}" presName="sibTrans" presStyleLbl="node1" presStyleIdx="1" presStyleCnt="5"/>
      <dgm:spPr/>
    </dgm:pt>
    <dgm:pt modelId="{D0ABBF6B-F13C-45C0-9A00-DA112D6D1B0B}" type="pres">
      <dgm:prSet presAssocID="{A53EE1F8-99EC-4B5B-A764-C83FB1244696}" presName="dummy" presStyleCnt="0"/>
      <dgm:spPr/>
    </dgm:pt>
    <dgm:pt modelId="{92325AFF-FDE6-4C4B-A7B2-1C91365AB6E1}" type="pres">
      <dgm:prSet presAssocID="{A53EE1F8-99EC-4B5B-A764-C83FB1244696}" presName="node" presStyleLbl="revTx" presStyleIdx="2" presStyleCnt="5">
        <dgm:presLayoutVars>
          <dgm:bulletEnabled val="1"/>
        </dgm:presLayoutVars>
      </dgm:prSet>
      <dgm:spPr/>
    </dgm:pt>
    <dgm:pt modelId="{60345990-84F0-425F-9E87-1C027EDFEE6B}" type="pres">
      <dgm:prSet presAssocID="{DF39E645-5AD0-4F6A-9A6A-340406BD64D7}" presName="sibTrans" presStyleLbl="node1" presStyleIdx="2" presStyleCnt="5"/>
      <dgm:spPr/>
    </dgm:pt>
    <dgm:pt modelId="{0F0563D7-9DCA-4B62-977D-60F85E8B874F}" type="pres">
      <dgm:prSet presAssocID="{B78BBCCD-25AE-48E1-BA59-B189541B9F98}" presName="dummy" presStyleCnt="0"/>
      <dgm:spPr/>
    </dgm:pt>
    <dgm:pt modelId="{AEFF02AA-6B28-4992-857A-B1370F255F79}" type="pres">
      <dgm:prSet presAssocID="{B78BBCCD-25AE-48E1-BA59-B189541B9F98}" presName="node" presStyleLbl="revTx" presStyleIdx="3" presStyleCnt="5">
        <dgm:presLayoutVars>
          <dgm:bulletEnabled val="1"/>
        </dgm:presLayoutVars>
      </dgm:prSet>
      <dgm:spPr/>
    </dgm:pt>
    <dgm:pt modelId="{544F7D2B-B9D9-45F8-8CCB-1A8E3C24BEB9}" type="pres">
      <dgm:prSet presAssocID="{044E92CE-1E69-44A1-82B9-0C024EA01F5F}" presName="sibTrans" presStyleLbl="node1" presStyleIdx="3" presStyleCnt="5"/>
      <dgm:spPr/>
    </dgm:pt>
    <dgm:pt modelId="{2E366F36-6CE8-428B-B16F-DF4EA78798FB}" type="pres">
      <dgm:prSet presAssocID="{61FCFF4E-CD15-4364-A4FB-694C74F5B270}" presName="dummy" presStyleCnt="0"/>
      <dgm:spPr/>
    </dgm:pt>
    <dgm:pt modelId="{BFC7FA70-79EC-4182-A9D1-AD857BAC6159}" type="pres">
      <dgm:prSet presAssocID="{61FCFF4E-CD15-4364-A4FB-694C74F5B270}" presName="node" presStyleLbl="revTx" presStyleIdx="4" presStyleCnt="5" custScaleX="132774" custRadScaleRad="100207" custRadScaleInc="-13556">
        <dgm:presLayoutVars>
          <dgm:bulletEnabled val="1"/>
        </dgm:presLayoutVars>
      </dgm:prSet>
      <dgm:spPr/>
    </dgm:pt>
    <dgm:pt modelId="{79667BE3-E6AB-4610-B568-550227F736B7}" type="pres">
      <dgm:prSet presAssocID="{F23905C1-1AEA-41AD-A708-B5552DF79FB2}" presName="sibTrans" presStyleLbl="node1" presStyleIdx="4" presStyleCnt="5" custLinFactNeighborX="-1760" custLinFactNeighborY="-1173"/>
      <dgm:spPr/>
    </dgm:pt>
  </dgm:ptLst>
  <dgm:cxnLst>
    <dgm:cxn modelId="{1C0CFC08-A129-4E8B-A9E8-93BE8783E02F}" type="presOf" srcId="{38A15D29-C30E-4679-A02A-337C8533E394}" destId="{0B1C05E6-82C7-42C8-96D6-E6A670CAFF35}" srcOrd="0" destOrd="0" presId="urn:microsoft.com/office/officeart/2005/8/layout/cycle1"/>
    <dgm:cxn modelId="{1FFAC518-F23F-46D2-B96E-080CF02FF2EB}" srcId="{C42F9946-C9CA-4F2C-9D8B-E0387E564976}" destId="{61FCFF4E-CD15-4364-A4FB-694C74F5B270}" srcOrd="4" destOrd="0" parTransId="{02409100-25D9-49A0-8402-FD878A6B50AB}" sibTransId="{F23905C1-1AEA-41AD-A708-B5552DF79FB2}"/>
    <dgm:cxn modelId="{88211A2F-B1DE-43F9-B2AD-5D22AE46063F}" type="presOf" srcId="{B78BBCCD-25AE-48E1-BA59-B189541B9F98}" destId="{AEFF02AA-6B28-4992-857A-B1370F255F79}" srcOrd="0" destOrd="0" presId="urn:microsoft.com/office/officeart/2005/8/layout/cycle1"/>
    <dgm:cxn modelId="{ABCBDB5B-AA12-49C1-A3C2-6B20B42B7EEB}" type="presOf" srcId="{C42F9946-C9CA-4F2C-9D8B-E0387E564976}" destId="{11B927B0-D2B9-4B1D-A947-AF2F8BDEEBDA}" srcOrd="0" destOrd="0" presId="urn:microsoft.com/office/officeart/2005/8/layout/cycle1"/>
    <dgm:cxn modelId="{C0B1AB63-452B-4C04-AD7F-CD86AB81B917}" srcId="{C42F9946-C9CA-4F2C-9D8B-E0387E564976}" destId="{A53EE1F8-99EC-4B5B-A764-C83FB1244696}" srcOrd="2" destOrd="0" parTransId="{18E60025-DC95-4943-BA84-403E8CC1CD92}" sibTransId="{DF39E645-5AD0-4F6A-9A6A-340406BD64D7}"/>
    <dgm:cxn modelId="{3D46206F-2B72-485E-B380-5AB8F5CBD3A8}" type="presOf" srcId="{4C460443-E2DA-45CC-9905-297E4FC7C439}" destId="{31FCFF9B-6BD9-46EC-AB81-2E0F39383450}" srcOrd="0" destOrd="0" presId="urn:microsoft.com/office/officeart/2005/8/layout/cycle1"/>
    <dgm:cxn modelId="{62F08555-E871-48BE-BC1F-FEBEC53E1EA3}" type="presOf" srcId="{A7EE3748-2832-44D8-B7F7-6E6F9DBD8B77}" destId="{F14D2AA9-5672-45B0-929E-8A24BF300145}" srcOrd="0" destOrd="0" presId="urn:microsoft.com/office/officeart/2005/8/layout/cycle1"/>
    <dgm:cxn modelId="{FBCB1591-99D9-4B3F-96A4-D92EE9245CEF}" type="presOf" srcId="{E5897DC8-DF17-44ED-85CE-30682D2273F5}" destId="{A35E32F8-2980-4E2F-AC42-E99880655031}" srcOrd="0" destOrd="0" presId="urn:microsoft.com/office/officeart/2005/8/layout/cycle1"/>
    <dgm:cxn modelId="{1364C592-4813-489A-8E6F-24E120912024}" srcId="{C42F9946-C9CA-4F2C-9D8B-E0387E564976}" destId="{38A15D29-C30E-4679-A02A-337C8533E394}" srcOrd="1" destOrd="0" parTransId="{DC46EEFE-0FB7-49DA-B00E-34BA2E95B3F3}" sibTransId="{E5897DC8-DF17-44ED-85CE-30682D2273F5}"/>
    <dgm:cxn modelId="{AF9945A7-1DFE-4503-BFC3-AF222F64FBA3}" type="presOf" srcId="{DF39E645-5AD0-4F6A-9A6A-340406BD64D7}" destId="{60345990-84F0-425F-9E87-1C027EDFEE6B}" srcOrd="0" destOrd="0" presId="urn:microsoft.com/office/officeart/2005/8/layout/cycle1"/>
    <dgm:cxn modelId="{F85736AB-2759-46FE-934A-3E75BA8D664E}" srcId="{C42F9946-C9CA-4F2C-9D8B-E0387E564976}" destId="{B78BBCCD-25AE-48E1-BA59-B189541B9F98}" srcOrd="3" destOrd="0" parTransId="{A1F3A8BC-3A5E-48D5-AA15-BE20FB7E5566}" sibTransId="{044E92CE-1E69-44A1-82B9-0C024EA01F5F}"/>
    <dgm:cxn modelId="{2A8627B4-95ED-4170-BD48-3FF8F89E62F7}" type="presOf" srcId="{A53EE1F8-99EC-4B5B-A764-C83FB1244696}" destId="{92325AFF-FDE6-4C4B-A7B2-1C91365AB6E1}" srcOrd="0" destOrd="0" presId="urn:microsoft.com/office/officeart/2005/8/layout/cycle1"/>
    <dgm:cxn modelId="{193FE8C9-9559-4198-A138-795D0345D0AF}" srcId="{C42F9946-C9CA-4F2C-9D8B-E0387E564976}" destId="{4C460443-E2DA-45CC-9905-297E4FC7C439}" srcOrd="0" destOrd="0" parTransId="{1C509626-3213-4080-80DB-498EC7A5FC50}" sibTransId="{A7EE3748-2832-44D8-B7F7-6E6F9DBD8B77}"/>
    <dgm:cxn modelId="{52FA87EB-2E4A-42A4-BCAA-7422280547CB}" type="presOf" srcId="{61FCFF4E-CD15-4364-A4FB-694C74F5B270}" destId="{BFC7FA70-79EC-4182-A9D1-AD857BAC6159}" srcOrd="0" destOrd="0" presId="urn:microsoft.com/office/officeart/2005/8/layout/cycle1"/>
    <dgm:cxn modelId="{23232AEC-7406-449C-8D2B-49C39A3623A7}" type="presOf" srcId="{044E92CE-1E69-44A1-82B9-0C024EA01F5F}" destId="{544F7D2B-B9D9-45F8-8CCB-1A8E3C24BEB9}" srcOrd="0" destOrd="0" presId="urn:microsoft.com/office/officeart/2005/8/layout/cycle1"/>
    <dgm:cxn modelId="{6533C3FE-9D9C-441B-9CE6-1FD68CEEA92A}" type="presOf" srcId="{F23905C1-1AEA-41AD-A708-B5552DF79FB2}" destId="{79667BE3-E6AB-4610-B568-550227F736B7}" srcOrd="0" destOrd="0" presId="urn:microsoft.com/office/officeart/2005/8/layout/cycle1"/>
    <dgm:cxn modelId="{DF4A370A-0273-471F-B091-F9470466F2B4}" type="presParOf" srcId="{11B927B0-D2B9-4B1D-A947-AF2F8BDEEBDA}" destId="{9D210D82-A8B0-4EB6-B5A3-1978808841B4}" srcOrd="0" destOrd="0" presId="urn:microsoft.com/office/officeart/2005/8/layout/cycle1"/>
    <dgm:cxn modelId="{2D25A3BE-E915-4E68-86E1-715DDC0A55A4}" type="presParOf" srcId="{11B927B0-D2B9-4B1D-A947-AF2F8BDEEBDA}" destId="{31FCFF9B-6BD9-46EC-AB81-2E0F39383450}" srcOrd="1" destOrd="0" presId="urn:microsoft.com/office/officeart/2005/8/layout/cycle1"/>
    <dgm:cxn modelId="{E85C4CA6-60F4-43AA-B257-84B9F98CE699}" type="presParOf" srcId="{11B927B0-D2B9-4B1D-A947-AF2F8BDEEBDA}" destId="{F14D2AA9-5672-45B0-929E-8A24BF300145}" srcOrd="2" destOrd="0" presId="urn:microsoft.com/office/officeart/2005/8/layout/cycle1"/>
    <dgm:cxn modelId="{CC10228C-7244-46A1-8503-6DFD4EA665E0}" type="presParOf" srcId="{11B927B0-D2B9-4B1D-A947-AF2F8BDEEBDA}" destId="{EBD02026-3738-4362-905F-E837D6C9A840}" srcOrd="3" destOrd="0" presId="urn:microsoft.com/office/officeart/2005/8/layout/cycle1"/>
    <dgm:cxn modelId="{5BAC3DE0-78AB-4C22-9597-9C724E75FCAE}" type="presParOf" srcId="{11B927B0-D2B9-4B1D-A947-AF2F8BDEEBDA}" destId="{0B1C05E6-82C7-42C8-96D6-E6A670CAFF35}" srcOrd="4" destOrd="0" presId="urn:microsoft.com/office/officeart/2005/8/layout/cycle1"/>
    <dgm:cxn modelId="{38FFE31E-7E42-425B-8296-8B135D3BDEC6}" type="presParOf" srcId="{11B927B0-D2B9-4B1D-A947-AF2F8BDEEBDA}" destId="{A35E32F8-2980-4E2F-AC42-E99880655031}" srcOrd="5" destOrd="0" presId="urn:microsoft.com/office/officeart/2005/8/layout/cycle1"/>
    <dgm:cxn modelId="{6628AA9D-8F27-4197-B49A-E6207106DB62}" type="presParOf" srcId="{11B927B0-D2B9-4B1D-A947-AF2F8BDEEBDA}" destId="{D0ABBF6B-F13C-45C0-9A00-DA112D6D1B0B}" srcOrd="6" destOrd="0" presId="urn:microsoft.com/office/officeart/2005/8/layout/cycle1"/>
    <dgm:cxn modelId="{A7EDA6A2-340C-4835-AFC7-81CF31F3B6F4}" type="presParOf" srcId="{11B927B0-D2B9-4B1D-A947-AF2F8BDEEBDA}" destId="{92325AFF-FDE6-4C4B-A7B2-1C91365AB6E1}" srcOrd="7" destOrd="0" presId="urn:microsoft.com/office/officeart/2005/8/layout/cycle1"/>
    <dgm:cxn modelId="{6ADAEBCA-6C7C-4AE9-A799-F5636CC0D09E}" type="presParOf" srcId="{11B927B0-D2B9-4B1D-A947-AF2F8BDEEBDA}" destId="{60345990-84F0-425F-9E87-1C027EDFEE6B}" srcOrd="8" destOrd="0" presId="urn:microsoft.com/office/officeart/2005/8/layout/cycle1"/>
    <dgm:cxn modelId="{BF9FE5B3-AAC2-4D87-B693-E47E77004800}" type="presParOf" srcId="{11B927B0-D2B9-4B1D-A947-AF2F8BDEEBDA}" destId="{0F0563D7-9DCA-4B62-977D-60F85E8B874F}" srcOrd="9" destOrd="0" presId="urn:microsoft.com/office/officeart/2005/8/layout/cycle1"/>
    <dgm:cxn modelId="{956A1770-8CDE-45D4-B63D-5F0720A60598}" type="presParOf" srcId="{11B927B0-D2B9-4B1D-A947-AF2F8BDEEBDA}" destId="{AEFF02AA-6B28-4992-857A-B1370F255F79}" srcOrd="10" destOrd="0" presId="urn:microsoft.com/office/officeart/2005/8/layout/cycle1"/>
    <dgm:cxn modelId="{C19860D2-438F-4E80-A40E-911C9A5B60FD}" type="presParOf" srcId="{11B927B0-D2B9-4B1D-A947-AF2F8BDEEBDA}" destId="{544F7D2B-B9D9-45F8-8CCB-1A8E3C24BEB9}" srcOrd="11" destOrd="0" presId="urn:microsoft.com/office/officeart/2005/8/layout/cycle1"/>
    <dgm:cxn modelId="{76CA1D67-A551-46DC-ABE3-25D0FB0B0E89}" type="presParOf" srcId="{11B927B0-D2B9-4B1D-A947-AF2F8BDEEBDA}" destId="{2E366F36-6CE8-428B-B16F-DF4EA78798FB}" srcOrd="12" destOrd="0" presId="urn:microsoft.com/office/officeart/2005/8/layout/cycle1"/>
    <dgm:cxn modelId="{5D30170B-629A-4535-BE6C-FE5F0BD1463A}" type="presParOf" srcId="{11B927B0-D2B9-4B1D-A947-AF2F8BDEEBDA}" destId="{BFC7FA70-79EC-4182-A9D1-AD857BAC6159}" srcOrd="13" destOrd="0" presId="urn:microsoft.com/office/officeart/2005/8/layout/cycle1"/>
    <dgm:cxn modelId="{0D23AE9B-54DA-4E7F-AA52-FBA70E412176}" type="presParOf" srcId="{11B927B0-D2B9-4B1D-A947-AF2F8BDEEBDA}" destId="{79667BE3-E6AB-4610-B568-550227F736B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42F9946-C9CA-4F2C-9D8B-E0387E564976}" type="doc">
      <dgm:prSet loTypeId="urn:microsoft.com/office/officeart/2005/8/layout/cycle1" loCatId="cycle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C460443-E2DA-45CC-9905-297E4FC7C439}">
      <dgm:prSet phldrT="[Text]" custT="1"/>
      <dgm:spPr/>
      <dgm:t>
        <a:bodyPr/>
        <a:lstStyle/>
        <a:p>
          <a:r>
            <a: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gm:t>
    </dgm:pt>
    <dgm:pt modelId="{1C509626-3213-4080-80DB-498EC7A5FC50}" type="parTrans" cxnId="{193FE8C9-9559-4198-A138-795D0345D0AF}">
      <dgm:prSet/>
      <dgm:spPr/>
      <dgm:t>
        <a:bodyPr/>
        <a:lstStyle/>
        <a:p>
          <a:endParaRPr lang="en-US"/>
        </a:p>
      </dgm:t>
    </dgm:pt>
    <dgm:pt modelId="{A7EE3748-2832-44D8-B7F7-6E6F9DBD8B77}" type="sibTrans" cxnId="{193FE8C9-9559-4198-A138-795D0345D0AF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8A15D29-C30E-4679-A02A-337C8533E394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gm:t>
    </dgm:pt>
    <dgm:pt modelId="{DC46EEFE-0FB7-49DA-B00E-34BA2E95B3F3}" type="parTrans" cxnId="{1364C592-4813-489A-8E6F-24E120912024}">
      <dgm:prSet/>
      <dgm:spPr/>
      <dgm:t>
        <a:bodyPr/>
        <a:lstStyle/>
        <a:p>
          <a:endParaRPr lang="en-US"/>
        </a:p>
      </dgm:t>
    </dgm:pt>
    <dgm:pt modelId="{E5897DC8-DF17-44ED-85CE-30682D2273F5}" type="sibTrans" cxnId="{1364C592-4813-489A-8E6F-24E120912024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53EE1F8-99EC-4B5B-A764-C83FB1244696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gm:t>
    </dgm:pt>
    <dgm:pt modelId="{18E60025-DC95-4943-BA84-403E8CC1CD92}" type="parTrans" cxnId="{C0B1AB63-452B-4C04-AD7F-CD86AB81B917}">
      <dgm:prSet/>
      <dgm:spPr/>
      <dgm:t>
        <a:bodyPr/>
        <a:lstStyle/>
        <a:p>
          <a:endParaRPr lang="en-US"/>
        </a:p>
      </dgm:t>
    </dgm:pt>
    <dgm:pt modelId="{DF39E645-5AD0-4F6A-9A6A-340406BD64D7}" type="sibTrans" cxnId="{C0B1AB63-452B-4C04-AD7F-CD86AB81B917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78BBCCD-25AE-48E1-BA59-B189541B9F98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gm:t>
    </dgm:pt>
    <dgm:pt modelId="{A1F3A8BC-3A5E-48D5-AA15-BE20FB7E5566}" type="parTrans" cxnId="{F85736AB-2759-46FE-934A-3E75BA8D664E}">
      <dgm:prSet/>
      <dgm:spPr/>
      <dgm:t>
        <a:bodyPr/>
        <a:lstStyle/>
        <a:p>
          <a:endParaRPr lang="en-US"/>
        </a:p>
      </dgm:t>
    </dgm:pt>
    <dgm:pt modelId="{044E92CE-1E69-44A1-82B9-0C024EA01F5F}" type="sibTrans" cxnId="{F85736AB-2759-46FE-934A-3E75BA8D664E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FCFF4E-CD15-4364-A4FB-694C74F5B270}">
      <dgm:prSet phldrT="[Text]" custT="1"/>
      <dgm:spPr/>
      <dgm:t>
        <a:bodyPr/>
        <a:lstStyle/>
        <a:p>
          <a:r>
            <a:rPr lang="en-US" sz="3600" b="1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gm:t>
    </dgm:pt>
    <dgm:pt modelId="{02409100-25D9-49A0-8402-FD878A6B50AB}" type="parTrans" cxnId="{1FFAC518-F23F-46D2-B96E-080CF02FF2EB}">
      <dgm:prSet/>
      <dgm:spPr/>
      <dgm:t>
        <a:bodyPr/>
        <a:lstStyle/>
        <a:p>
          <a:endParaRPr lang="en-US"/>
        </a:p>
      </dgm:t>
    </dgm:pt>
    <dgm:pt modelId="{F23905C1-1AEA-41AD-A708-B5552DF79FB2}" type="sibTrans" cxnId="{1FFAC518-F23F-46D2-B96E-080CF02FF2EB}">
      <dgm:prSet/>
      <dgm:spPr/>
      <dgm:t>
        <a:bodyPr/>
        <a:lstStyle/>
        <a:p>
          <a:endParaRPr lang="en-US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B927B0-D2B9-4B1D-A947-AF2F8BDEEBDA}" type="pres">
      <dgm:prSet presAssocID="{C42F9946-C9CA-4F2C-9D8B-E0387E564976}" presName="cycle" presStyleCnt="0">
        <dgm:presLayoutVars>
          <dgm:dir/>
          <dgm:resizeHandles val="exact"/>
        </dgm:presLayoutVars>
      </dgm:prSet>
      <dgm:spPr/>
    </dgm:pt>
    <dgm:pt modelId="{9D210D82-A8B0-4EB6-B5A3-1978808841B4}" type="pres">
      <dgm:prSet presAssocID="{4C460443-E2DA-45CC-9905-297E4FC7C439}" presName="dummy" presStyleCnt="0"/>
      <dgm:spPr/>
    </dgm:pt>
    <dgm:pt modelId="{31FCFF9B-6BD9-46EC-AB81-2E0F39383450}" type="pres">
      <dgm:prSet presAssocID="{4C460443-E2DA-45CC-9905-297E4FC7C439}" presName="node" presStyleLbl="revTx" presStyleIdx="0" presStyleCnt="5" custRadScaleRad="98798" custRadScaleInc="4109">
        <dgm:presLayoutVars>
          <dgm:bulletEnabled val="1"/>
        </dgm:presLayoutVars>
      </dgm:prSet>
      <dgm:spPr/>
    </dgm:pt>
    <dgm:pt modelId="{F14D2AA9-5672-45B0-929E-8A24BF300145}" type="pres">
      <dgm:prSet presAssocID="{A7EE3748-2832-44D8-B7F7-6E6F9DBD8B77}" presName="sibTrans" presStyleLbl="node1" presStyleIdx="0" presStyleCnt="5"/>
      <dgm:spPr/>
    </dgm:pt>
    <dgm:pt modelId="{EBD02026-3738-4362-905F-E837D6C9A840}" type="pres">
      <dgm:prSet presAssocID="{38A15D29-C30E-4679-A02A-337C8533E394}" presName="dummy" presStyleCnt="0"/>
      <dgm:spPr/>
    </dgm:pt>
    <dgm:pt modelId="{0B1C05E6-82C7-42C8-96D6-E6A670CAFF35}" type="pres">
      <dgm:prSet presAssocID="{38A15D29-C30E-4679-A02A-337C8533E394}" presName="node" presStyleLbl="revTx" presStyleIdx="1" presStyleCnt="5">
        <dgm:presLayoutVars>
          <dgm:bulletEnabled val="1"/>
        </dgm:presLayoutVars>
      </dgm:prSet>
      <dgm:spPr/>
    </dgm:pt>
    <dgm:pt modelId="{A35E32F8-2980-4E2F-AC42-E99880655031}" type="pres">
      <dgm:prSet presAssocID="{E5897DC8-DF17-44ED-85CE-30682D2273F5}" presName="sibTrans" presStyleLbl="node1" presStyleIdx="1" presStyleCnt="5"/>
      <dgm:spPr/>
    </dgm:pt>
    <dgm:pt modelId="{D0ABBF6B-F13C-45C0-9A00-DA112D6D1B0B}" type="pres">
      <dgm:prSet presAssocID="{A53EE1F8-99EC-4B5B-A764-C83FB1244696}" presName="dummy" presStyleCnt="0"/>
      <dgm:spPr/>
    </dgm:pt>
    <dgm:pt modelId="{92325AFF-FDE6-4C4B-A7B2-1C91365AB6E1}" type="pres">
      <dgm:prSet presAssocID="{A53EE1F8-99EC-4B5B-A764-C83FB1244696}" presName="node" presStyleLbl="revTx" presStyleIdx="2" presStyleCnt="5">
        <dgm:presLayoutVars>
          <dgm:bulletEnabled val="1"/>
        </dgm:presLayoutVars>
      </dgm:prSet>
      <dgm:spPr/>
    </dgm:pt>
    <dgm:pt modelId="{60345990-84F0-425F-9E87-1C027EDFEE6B}" type="pres">
      <dgm:prSet presAssocID="{DF39E645-5AD0-4F6A-9A6A-340406BD64D7}" presName="sibTrans" presStyleLbl="node1" presStyleIdx="2" presStyleCnt="5"/>
      <dgm:spPr/>
    </dgm:pt>
    <dgm:pt modelId="{0F0563D7-9DCA-4B62-977D-60F85E8B874F}" type="pres">
      <dgm:prSet presAssocID="{B78BBCCD-25AE-48E1-BA59-B189541B9F98}" presName="dummy" presStyleCnt="0"/>
      <dgm:spPr/>
    </dgm:pt>
    <dgm:pt modelId="{AEFF02AA-6B28-4992-857A-B1370F255F79}" type="pres">
      <dgm:prSet presAssocID="{B78BBCCD-25AE-48E1-BA59-B189541B9F98}" presName="node" presStyleLbl="revTx" presStyleIdx="3" presStyleCnt="5">
        <dgm:presLayoutVars>
          <dgm:bulletEnabled val="1"/>
        </dgm:presLayoutVars>
      </dgm:prSet>
      <dgm:spPr/>
    </dgm:pt>
    <dgm:pt modelId="{544F7D2B-B9D9-45F8-8CCB-1A8E3C24BEB9}" type="pres">
      <dgm:prSet presAssocID="{044E92CE-1E69-44A1-82B9-0C024EA01F5F}" presName="sibTrans" presStyleLbl="node1" presStyleIdx="3" presStyleCnt="5"/>
      <dgm:spPr/>
    </dgm:pt>
    <dgm:pt modelId="{2E366F36-6CE8-428B-B16F-DF4EA78798FB}" type="pres">
      <dgm:prSet presAssocID="{61FCFF4E-CD15-4364-A4FB-694C74F5B270}" presName="dummy" presStyleCnt="0"/>
      <dgm:spPr/>
    </dgm:pt>
    <dgm:pt modelId="{BFC7FA70-79EC-4182-A9D1-AD857BAC6159}" type="pres">
      <dgm:prSet presAssocID="{61FCFF4E-CD15-4364-A4FB-694C74F5B270}" presName="node" presStyleLbl="revTx" presStyleIdx="4" presStyleCnt="5" custScaleX="132774" custRadScaleRad="100207" custRadScaleInc="-13556">
        <dgm:presLayoutVars>
          <dgm:bulletEnabled val="1"/>
        </dgm:presLayoutVars>
      </dgm:prSet>
      <dgm:spPr/>
    </dgm:pt>
    <dgm:pt modelId="{79667BE3-E6AB-4610-B568-550227F736B7}" type="pres">
      <dgm:prSet presAssocID="{F23905C1-1AEA-41AD-A708-B5552DF79FB2}" presName="sibTrans" presStyleLbl="node1" presStyleIdx="4" presStyleCnt="5" custLinFactNeighborX="-1760" custLinFactNeighborY="-1173"/>
      <dgm:spPr/>
    </dgm:pt>
  </dgm:ptLst>
  <dgm:cxnLst>
    <dgm:cxn modelId="{1C0CFC08-A129-4E8B-A9E8-93BE8783E02F}" type="presOf" srcId="{38A15D29-C30E-4679-A02A-337C8533E394}" destId="{0B1C05E6-82C7-42C8-96D6-E6A670CAFF35}" srcOrd="0" destOrd="0" presId="urn:microsoft.com/office/officeart/2005/8/layout/cycle1"/>
    <dgm:cxn modelId="{1FFAC518-F23F-46D2-B96E-080CF02FF2EB}" srcId="{C42F9946-C9CA-4F2C-9D8B-E0387E564976}" destId="{61FCFF4E-CD15-4364-A4FB-694C74F5B270}" srcOrd="4" destOrd="0" parTransId="{02409100-25D9-49A0-8402-FD878A6B50AB}" sibTransId="{F23905C1-1AEA-41AD-A708-B5552DF79FB2}"/>
    <dgm:cxn modelId="{88211A2F-B1DE-43F9-B2AD-5D22AE46063F}" type="presOf" srcId="{B78BBCCD-25AE-48E1-BA59-B189541B9F98}" destId="{AEFF02AA-6B28-4992-857A-B1370F255F79}" srcOrd="0" destOrd="0" presId="urn:microsoft.com/office/officeart/2005/8/layout/cycle1"/>
    <dgm:cxn modelId="{ABCBDB5B-AA12-49C1-A3C2-6B20B42B7EEB}" type="presOf" srcId="{C42F9946-C9CA-4F2C-9D8B-E0387E564976}" destId="{11B927B0-D2B9-4B1D-A947-AF2F8BDEEBDA}" srcOrd="0" destOrd="0" presId="urn:microsoft.com/office/officeart/2005/8/layout/cycle1"/>
    <dgm:cxn modelId="{C0B1AB63-452B-4C04-AD7F-CD86AB81B917}" srcId="{C42F9946-C9CA-4F2C-9D8B-E0387E564976}" destId="{A53EE1F8-99EC-4B5B-A764-C83FB1244696}" srcOrd="2" destOrd="0" parTransId="{18E60025-DC95-4943-BA84-403E8CC1CD92}" sibTransId="{DF39E645-5AD0-4F6A-9A6A-340406BD64D7}"/>
    <dgm:cxn modelId="{3D46206F-2B72-485E-B380-5AB8F5CBD3A8}" type="presOf" srcId="{4C460443-E2DA-45CC-9905-297E4FC7C439}" destId="{31FCFF9B-6BD9-46EC-AB81-2E0F39383450}" srcOrd="0" destOrd="0" presId="urn:microsoft.com/office/officeart/2005/8/layout/cycle1"/>
    <dgm:cxn modelId="{62F08555-E871-48BE-BC1F-FEBEC53E1EA3}" type="presOf" srcId="{A7EE3748-2832-44D8-B7F7-6E6F9DBD8B77}" destId="{F14D2AA9-5672-45B0-929E-8A24BF300145}" srcOrd="0" destOrd="0" presId="urn:microsoft.com/office/officeart/2005/8/layout/cycle1"/>
    <dgm:cxn modelId="{FBCB1591-99D9-4B3F-96A4-D92EE9245CEF}" type="presOf" srcId="{E5897DC8-DF17-44ED-85CE-30682D2273F5}" destId="{A35E32F8-2980-4E2F-AC42-E99880655031}" srcOrd="0" destOrd="0" presId="urn:microsoft.com/office/officeart/2005/8/layout/cycle1"/>
    <dgm:cxn modelId="{1364C592-4813-489A-8E6F-24E120912024}" srcId="{C42F9946-C9CA-4F2C-9D8B-E0387E564976}" destId="{38A15D29-C30E-4679-A02A-337C8533E394}" srcOrd="1" destOrd="0" parTransId="{DC46EEFE-0FB7-49DA-B00E-34BA2E95B3F3}" sibTransId="{E5897DC8-DF17-44ED-85CE-30682D2273F5}"/>
    <dgm:cxn modelId="{AF9945A7-1DFE-4503-BFC3-AF222F64FBA3}" type="presOf" srcId="{DF39E645-5AD0-4F6A-9A6A-340406BD64D7}" destId="{60345990-84F0-425F-9E87-1C027EDFEE6B}" srcOrd="0" destOrd="0" presId="urn:microsoft.com/office/officeart/2005/8/layout/cycle1"/>
    <dgm:cxn modelId="{F85736AB-2759-46FE-934A-3E75BA8D664E}" srcId="{C42F9946-C9CA-4F2C-9D8B-E0387E564976}" destId="{B78BBCCD-25AE-48E1-BA59-B189541B9F98}" srcOrd="3" destOrd="0" parTransId="{A1F3A8BC-3A5E-48D5-AA15-BE20FB7E5566}" sibTransId="{044E92CE-1E69-44A1-82B9-0C024EA01F5F}"/>
    <dgm:cxn modelId="{2A8627B4-95ED-4170-BD48-3FF8F89E62F7}" type="presOf" srcId="{A53EE1F8-99EC-4B5B-A764-C83FB1244696}" destId="{92325AFF-FDE6-4C4B-A7B2-1C91365AB6E1}" srcOrd="0" destOrd="0" presId="urn:microsoft.com/office/officeart/2005/8/layout/cycle1"/>
    <dgm:cxn modelId="{193FE8C9-9559-4198-A138-795D0345D0AF}" srcId="{C42F9946-C9CA-4F2C-9D8B-E0387E564976}" destId="{4C460443-E2DA-45CC-9905-297E4FC7C439}" srcOrd="0" destOrd="0" parTransId="{1C509626-3213-4080-80DB-498EC7A5FC50}" sibTransId="{A7EE3748-2832-44D8-B7F7-6E6F9DBD8B77}"/>
    <dgm:cxn modelId="{52FA87EB-2E4A-42A4-BCAA-7422280547CB}" type="presOf" srcId="{61FCFF4E-CD15-4364-A4FB-694C74F5B270}" destId="{BFC7FA70-79EC-4182-A9D1-AD857BAC6159}" srcOrd="0" destOrd="0" presId="urn:microsoft.com/office/officeart/2005/8/layout/cycle1"/>
    <dgm:cxn modelId="{23232AEC-7406-449C-8D2B-49C39A3623A7}" type="presOf" srcId="{044E92CE-1E69-44A1-82B9-0C024EA01F5F}" destId="{544F7D2B-B9D9-45F8-8CCB-1A8E3C24BEB9}" srcOrd="0" destOrd="0" presId="urn:microsoft.com/office/officeart/2005/8/layout/cycle1"/>
    <dgm:cxn modelId="{6533C3FE-9D9C-441B-9CE6-1FD68CEEA92A}" type="presOf" srcId="{F23905C1-1AEA-41AD-A708-B5552DF79FB2}" destId="{79667BE3-E6AB-4610-B568-550227F736B7}" srcOrd="0" destOrd="0" presId="urn:microsoft.com/office/officeart/2005/8/layout/cycle1"/>
    <dgm:cxn modelId="{DF4A370A-0273-471F-B091-F9470466F2B4}" type="presParOf" srcId="{11B927B0-D2B9-4B1D-A947-AF2F8BDEEBDA}" destId="{9D210D82-A8B0-4EB6-B5A3-1978808841B4}" srcOrd="0" destOrd="0" presId="urn:microsoft.com/office/officeart/2005/8/layout/cycle1"/>
    <dgm:cxn modelId="{2D25A3BE-E915-4E68-86E1-715DDC0A55A4}" type="presParOf" srcId="{11B927B0-D2B9-4B1D-A947-AF2F8BDEEBDA}" destId="{31FCFF9B-6BD9-46EC-AB81-2E0F39383450}" srcOrd="1" destOrd="0" presId="urn:microsoft.com/office/officeart/2005/8/layout/cycle1"/>
    <dgm:cxn modelId="{E85C4CA6-60F4-43AA-B257-84B9F98CE699}" type="presParOf" srcId="{11B927B0-D2B9-4B1D-A947-AF2F8BDEEBDA}" destId="{F14D2AA9-5672-45B0-929E-8A24BF300145}" srcOrd="2" destOrd="0" presId="urn:microsoft.com/office/officeart/2005/8/layout/cycle1"/>
    <dgm:cxn modelId="{CC10228C-7244-46A1-8503-6DFD4EA665E0}" type="presParOf" srcId="{11B927B0-D2B9-4B1D-A947-AF2F8BDEEBDA}" destId="{EBD02026-3738-4362-905F-E837D6C9A840}" srcOrd="3" destOrd="0" presId="urn:microsoft.com/office/officeart/2005/8/layout/cycle1"/>
    <dgm:cxn modelId="{5BAC3DE0-78AB-4C22-9597-9C724E75FCAE}" type="presParOf" srcId="{11B927B0-D2B9-4B1D-A947-AF2F8BDEEBDA}" destId="{0B1C05E6-82C7-42C8-96D6-E6A670CAFF35}" srcOrd="4" destOrd="0" presId="urn:microsoft.com/office/officeart/2005/8/layout/cycle1"/>
    <dgm:cxn modelId="{38FFE31E-7E42-425B-8296-8B135D3BDEC6}" type="presParOf" srcId="{11B927B0-D2B9-4B1D-A947-AF2F8BDEEBDA}" destId="{A35E32F8-2980-4E2F-AC42-E99880655031}" srcOrd="5" destOrd="0" presId="urn:microsoft.com/office/officeart/2005/8/layout/cycle1"/>
    <dgm:cxn modelId="{6628AA9D-8F27-4197-B49A-E6207106DB62}" type="presParOf" srcId="{11B927B0-D2B9-4B1D-A947-AF2F8BDEEBDA}" destId="{D0ABBF6B-F13C-45C0-9A00-DA112D6D1B0B}" srcOrd="6" destOrd="0" presId="urn:microsoft.com/office/officeart/2005/8/layout/cycle1"/>
    <dgm:cxn modelId="{A7EDA6A2-340C-4835-AFC7-81CF31F3B6F4}" type="presParOf" srcId="{11B927B0-D2B9-4B1D-A947-AF2F8BDEEBDA}" destId="{92325AFF-FDE6-4C4B-A7B2-1C91365AB6E1}" srcOrd="7" destOrd="0" presId="urn:microsoft.com/office/officeart/2005/8/layout/cycle1"/>
    <dgm:cxn modelId="{6ADAEBCA-6C7C-4AE9-A799-F5636CC0D09E}" type="presParOf" srcId="{11B927B0-D2B9-4B1D-A947-AF2F8BDEEBDA}" destId="{60345990-84F0-425F-9E87-1C027EDFEE6B}" srcOrd="8" destOrd="0" presId="urn:microsoft.com/office/officeart/2005/8/layout/cycle1"/>
    <dgm:cxn modelId="{BF9FE5B3-AAC2-4D87-B693-E47E77004800}" type="presParOf" srcId="{11B927B0-D2B9-4B1D-A947-AF2F8BDEEBDA}" destId="{0F0563D7-9DCA-4B62-977D-60F85E8B874F}" srcOrd="9" destOrd="0" presId="urn:microsoft.com/office/officeart/2005/8/layout/cycle1"/>
    <dgm:cxn modelId="{956A1770-8CDE-45D4-B63D-5F0720A60598}" type="presParOf" srcId="{11B927B0-D2B9-4B1D-A947-AF2F8BDEEBDA}" destId="{AEFF02AA-6B28-4992-857A-B1370F255F79}" srcOrd="10" destOrd="0" presId="urn:microsoft.com/office/officeart/2005/8/layout/cycle1"/>
    <dgm:cxn modelId="{C19860D2-438F-4E80-A40E-911C9A5B60FD}" type="presParOf" srcId="{11B927B0-D2B9-4B1D-A947-AF2F8BDEEBDA}" destId="{544F7D2B-B9D9-45F8-8CCB-1A8E3C24BEB9}" srcOrd="11" destOrd="0" presId="urn:microsoft.com/office/officeart/2005/8/layout/cycle1"/>
    <dgm:cxn modelId="{76CA1D67-A551-46DC-ABE3-25D0FB0B0E89}" type="presParOf" srcId="{11B927B0-D2B9-4B1D-A947-AF2F8BDEEBDA}" destId="{2E366F36-6CE8-428B-B16F-DF4EA78798FB}" srcOrd="12" destOrd="0" presId="urn:microsoft.com/office/officeart/2005/8/layout/cycle1"/>
    <dgm:cxn modelId="{5D30170B-629A-4535-BE6C-FE5F0BD1463A}" type="presParOf" srcId="{11B927B0-D2B9-4B1D-A947-AF2F8BDEEBDA}" destId="{BFC7FA70-79EC-4182-A9D1-AD857BAC6159}" srcOrd="13" destOrd="0" presId="urn:microsoft.com/office/officeart/2005/8/layout/cycle1"/>
    <dgm:cxn modelId="{0D23AE9B-54DA-4E7F-AA52-FBA70E412176}" type="presParOf" srcId="{11B927B0-D2B9-4B1D-A947-AF2F8BDEEBDA}" destId="{79667BE3-E6AB-4610-B568-550227F736B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CFF9B-6BD9-46EC-AB81-2E0F39383450}">
      <dsp:nvSpPr>
        <dsp:cNvPr id="0" name=""/>
        <dsp:cNvSpPr/>
      </dsp:nvSpPr>
      <dsp:spPr>
        <a:xfrm>
          <a:off x="4717695" y="83368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4717695" y="83368"/>
        <a:ext cx="1340952" cy="1340952"/>
      </dsp:txXfrm>
    </dsp:sp>
    <dsp:sp modelId="{F14D2AA9-5672-45B0-929E-8A24BF300145}">
      <dsp:nvSpPr>
        <dsp:cNvPr id="0" name=""/>
        <dsp:cNvSpPr/>
      </dsp:nvSpPr>
      <dsp:spPr>
        <a:xfrm>
          <a:off x="1549194" y="53951"/>
          <a:ext cx="5027059" cy="5027059"/>
        </a:xfrm>
        <a:prstGeom prst="circularArrow">
          <a:avLst>
            <a:gd name="adj1" fmla="val 5202"/>
            <a:gd name="adj2" fmla="val 336015"/>
            <a:gd name="adj3" fmla="val 21210255"/>
            <a:gd name="adj4" fmla="val 19749891"/>
            <a:gd name="adj5" fmla="val 606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1C05E6-82C7-42C8-96D6-E6A670CAFF35}">
      <dsp:nvSpPr>
        <dsp:cNvPr id="0" name=""/>
        <dsp:cNvSpPr/>
      </dsp:nvSpPr>
      <dsp:spPr>
        <a:xfrm>
          <a:off x="5513151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5513151" y="2532625"/>
        <a:ext cx="1340952" cy="1340952"/>
      </dsp:txXfrm>
    </dsp:sp>
    <dsp:sp modelId="{A35E32F8-2980-4E2F-AC42-E99880655031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4">
                <a:hueOff val="-1686617"/>
                <a:satOff val="16346"/>
                <a:lumOff val="-1618"/>
                <a:alphaOff val="0"/>
                <a:tint val="50000"/>
                <a:satMod val="300000"/>
              </a:schemeClr>
            </a:gs>
            <a:gs pos="35000">
              <a:schemeClr val="accent4">
                <a:hueOff val="-1686617"/>
                <a:satOff val="16346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4">
                <a:hueOff val="-1686617"/>
                <a:satOff val="16346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325AFF-FDE6-4C4B-A7B2-1C91365AB6E1}">
      <dsp:nvSpPr>
        <dsp:cNvPr id="0" name=""/>
        <dsp:cNvSpPr/>
      </dsp:nvSpPr>
      <dsp:spPr>
        <a:xfrm>
          <a:off x="3392054" y="4073692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3392054" y="4073692"/>
        <a:ext cx="1340952" cy="1340952"/>
      </dsp:txXfrm>
    </dsp:sp>
    <dsp:sp modelId="{60345990-84F0-425F-9E87-1C027EDFEE6B}">
      <dsp:nvSpPr>
        <dsp:cNvPr id="0" name=""/>
        <dsp:cNvSpPr/>
      </dsp:nvSpPr>
      <dsp:spPr>
        <a:xfrm>
          <a:off x="1656529" y="-80298"/>
          <a:ext cx="5027059" cy="5027059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4">
                <a:hueOff val="-3373233"/>
                <a:satOff val="32693"/>
                <a:lumOff val="-3235"/>
                <a:alphaOff val="0"/>
                <a:tint val="50000"/>
                <a:satMod val="300000"/>
              </a:schemeClr>
            </a:gs>
            <a:gs pos="35000">
              <a:schemeClr val="accent4">
                <a:hueOff val="-3373233"/>
                <a:satOff val="32693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4">
                <a:hueOff val="-3373233"/>
                <a:satOff val="32693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F02AA-6B28-4992-857A-B1370F255F79}">
      <dsp:nvSpPr>
        <dsp:cNvPr id="0" name=""/>
        <dsp:cNvSpPr/>
      </dsp:nvSpPr>
      <dsp:spPr>
        <a:xfrm>
          <a:off x="1270957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70957" y="2532625"/>
        <a:ext cx="1340952" cy="1340952"/>
      </dsp:txXfrm>
    </dsp:sp>
    <dsp:sp modelId="{544F7D2B-B9D9-45F8-8CCB-1A8E3C24BEB9}">
      <dsp:nvSpPr>
        <dsp:cNvPr id="0" name=""/>
        <dsp:cNvSpPr/>
      </dsp:nvSpPr>
      <dsp:spPr>
        <a:xfrm>
          <a:off x="1548899" y="-9192"/>
          <a:ext cx="5027059" cy="5027059"/>
        </a:xfrm>
        <a:prstGeom prst="circularArrow">
          <a:avLst>
            <a:gd name="adj1" fmla="val 5202"/>
            <a:gd name="adj2" fmla="val 336015"/>
            <a:gd name="adj3" fmla="val 12150074"/>
            <a:gd name="adj4" fmla="val 10756395"/>
            <a:gd name="adj5" fmla="val 6068"/>
          </a:avLst>
        </a:prstGeom>
        <a:gradFill rotWithShape="0">
          <a:gsLst>
            <a:gs pos="0">
              <a:schemeClr val="accent4">
                <a:hueOff val="-5059850"/>
                <a:satOff val="49039"/>
                <a:lumOff val="-4853"/>
                <a:alphaOff val="0"/>
                <a:tint val="50000"/>
                <a:satMod val="300000"/>
              </a:schemeClr>
            </a:gs>
            <a:gs pos="35000">
              <a:schemeClr val="accent4">
                <a:hueOff val="-5059850"/>
                <a:satOff val="49039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4">
                <a:hueOff val="-5059850"/>
                <a:satOff val="49039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C7FA70-79EC-4182-A9D1-AD857BAC6159}">
      <dsp:nvSpPr>
        <dsp:cNvPr id="0" name=""/>
        <dsp:cNvSpPr/>
      </dsp:nvSpPr>
      <dsp:spPr>
        <a:xfrm>
          <a:off x="1758194" y="112857"/>
          <a:ext cx="1780436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758194" y="112857"/>
        <a:ext cx="1780436" cy="1340952"/>
      </dsp:txXfrm>
    </dsp:sp>
    <dsp:sp modelId="{79667BE3-E6AB-4610-B568-550227F736B7}">
      <dsp:nvSpPr>
        <dsp:cNvPr id="0" name=""/>
        <dsp:cNvSpPr/>
      </dsp:nvSpPr>
      <dsp:spPr>
        <a:xfrm>
          <a:off x="1400866" y="-49776"/>
          <a:ext cx="5027059" cy="5027059"/>
        </a:xfrm>
        <a:prstGeom prst="circularArrow">
          <a:avLst>
            <a:gd name="adj1" fmla="val 5202"/>
            <a:gd name="adj2" fmla="val 336015"/>
            <a:gd name="adj3" fmla="val 16985620"/>
            <a:gd name="adj4" fmla="val 15479140"/>
            <a:gd name="adj5" fmla="val 6068"/>
          </a:avLst>
        </a:prstGeom>
        <a:gradFill rotWithShape="0">
          <a:gsLst>
            <a:gs pos="0">
              <a:schemeClr val="accent4">
                <a:hueOff val="-6746466"/>
                <a:satOff val="65386"/>
                <a:lumOff val="-6471"/>
                <a:alphaOff val="0"/>
                <a:tint val="50000"/>
                <a:satMod val="300000"/>
              </a:schemeClr>
            </a:gs>
            <a:gs pos="35000">
              <a:schemeClr val="accent4">
                <a:hueOff val="-6746466"/>
                <a:satOff val="65386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4">
                <a:hueOff val="-6746466"/>
                <a:satOff val="65386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CFF9B-6BD9-46EC-AB81-2E0F39383450}">
      <dsp:nvSpPr>
        <dsp:cNvPr id="0" name=""/>
        <dsp:cNvSpPr/>
      </dsp:nvSpPr>
      <dsp:spPr>
        <a:xfrm>
          <a:off x="4717695" y="83368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4717695" y="83368"/>
        <a:ext cx="1340952" cy="1340952"/>
      </dsp:txXfrm>
    </dsp:sp>
    <dsp:sp modelId="{F14D2AA9-5672-45B0-929E-8A24BF300145}">
      <dsp:nvSpPr>
        <dsp:cNvPr id="0" name=""/>
        <dsp:cNvSpPr/>
      </dsp:nvSpPr>
      <dsp:spPr>
        <a:xfrm>
          <a:off x="1549194" y="53951"/>
          <a:ext cx="5027059" cy="5027059"/>
        </a:xfrm>
        <a:prstGeom prst="circularArrow">
          <a:avLst>
            <a:gd name="adj1" fmla="val 5202"/>
            <a:gd name="adj2" fmla="val 336015"/>
            <a:gd name="adj3" fmla="val 21210255"/>
            <a:gd name="adj4" fmla="val 19749891"/>
            <a:gd name="adj5" fmla="val 606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1C05E6-82C7-42C8-96D6-E6A670CAFF35}">
      <dsp:nvSpPr>
        <dsp:cNvPr id="0" name=""/>
        <dsp:cNvSpPr/>
      </dsp:nvSpPr>
      <dsp:spPr>
        <a:xfrm>
          <a:off x="5513151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5513151" y="2532625"/>
        <a:ext cx="1340952" cy="1340952"/>
      </dsp:txXfrm>
    </dsp:sp>
    <dsp:sp modelId="{A35E32F8-2980-4E2F-AC42-E99880655031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4">
                <a:hueOff val="-1686617"/>
                <a:satOff val="16346"/>
                <a:lumOff val="-1618"/>
                <a:alphaOff val="0"/>
                <a:tint val="50000"/>
                <a:satMod val="300000"/>
              </a:schemeClr>
            </a:gs>
            <a:gs pos="35000">
              <a:schemeClr val="accent4">
                <a:hueOff val="-1686617"/>
                <a:satOff val="16346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4">
                <a:hueOff val="-1686617"/>
                <a:satOff val="16346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325AFF-FDE6-4C4B-A7B2-1C91365AB6E1}">
      <dsp:nvSpPr>
        <dsp:cNvPr id="0" name=""/>
        <dsp:cNvSpPr/>
      </dsp:nvSpPr>
      <dsp:spPr>
        <a:xfrm>
          <a:off x="3392054" y="4073692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3392054" y="4073692"/>
        <a:ext cx="1340952" cy="1340952"/>
      </dsp:txXfrm>
    </dsp:sp>
    <dsp:sp modelId="{60345990-84F0-425F-9E87-1C027EDFEE6B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4">
                <a:hueOff val="-3373233"/>
                <a:satOff val="32693"/>
                <a:lumOff val="-3235"/>
                <a:alphaOff val="0"/>
                <a:tint val="50000"/>
                <a:satMod val="300000"/>
              </a:schemeClr>
            </a:gs>
            <a:gs pos="35000">
              <a:schemeClr val="accent4">
                <a:hueOff val="-3373233"/>
                <a:satOff val="32693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4">
                <a:hueOff val="-3373233"/>
                <a:satOff val="32693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F02AA-6B28-4992-857A-B1370F255F79}">
      <dsp:nvSpPr>
        <dsp:cNvPr id="0" name=""/>
        <dsp:cNvSpPr/>
      </dsp:nvSpPr>
      <dsp:spPr>
        <a:xfrm>
          <a:off x="1270957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70957" y="2532625"/>
        <a:ext cx="1340952" cy="1340952"/>
      </dsp:txXfrm>
    </dsp:sp>
    <dsp:sp modelId="{544F7D2B-B9D9-45F8-8CCB-1A8E3C24BEB9}">
      <dsp:nvSpPr>
        <dsp:cNvPr id="0" name=""/>
        <dsp:cNvSpPr/>
      </dsp:nvSpPr>
      <dsp:spPr>
        <a:xfrm>
          <a:off x="1548899" y="-9192"/>
          <a:ext cx="5027059" cy="5027059"/>
        </a:xfrm>
        <a:prstGeom prst="circularArrow">
          <a:avLst>
            <a:gd name="adj1" fmla="val 5202"/>
            <a:gd name="adj2" fmla="val 336015"/>
            <a:gd name="adj3" fmla="val 12150074"/>
            <a:gd name="adj4" fmla="val 10756395"/>
            <a:gd name="adj5" fmla="val 6068"/>
          </a:avLst>
        </a:prstGeom>
        <a:gradFill rotWithShape="0">
          <a:gsLst>
            <a:gs pos="0">
              <a:schemeClr val="accent4">
                <a:hueOff val="-5059850"/>
                <a:satOff val="49039"/>
                <a:lumOff val="-4853"/>
                <a:alphaOff val="0"/>
                <a:tint val="50000"/>
                <a:satMod val="300000"/>
              </a:schemeClr>
            </a:gs>
            <a:gs pos="35000">
              <a:schemeClr val="accent4">
                <a:hueOff val="-5059850"/>
                <a:satOff val="49039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4">
                <a:hueOff val="-5059850"/>
                <a:satOff val="49039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C7FA70-79EC-4182-A9D1-AD857BAC6159}">
      <dsp:nvSpPr>
        <dsp:cNvPr id="0" name=""/>
        <dsp:cNvSpPr/>
      </dsp:nvSpPr>
      <dsp:spPr>
        <a:xfrm>
          <a:off x="1758194" y="112857"/>
          <a:ext cx="1780436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758194" y="112857"/>
        <a:ext cx="1780436" cy="1340952"/>
      </dsp:txXfrm>
    </dsp:sp>
    <dsp:sp modelId="{79667BE3-E6AB-4610-B568-550227F736B7}">
      <dsp:nvSpPr>
        <dsp:cNvPr id="0" name=""/>
        <dsp:cNvSpPr/>
      </dsp:nvSpPr>
      <dsp:spPr>
        <a:xfrm>
          <a:off x="1400866" y="-49776"/>
          <a:ext cx="5027059" cy="5027059"/>
        </a:xfrm>
        <a:prstGeom prst="circularArrow">
          <a:avLst>
            <a:gd name="adj1" fmla="val 5202"/>
            <a:gd name="adj2" fmla="val 336015"/>
            <a:gd name="adj3" fmla="val 16985620"/>
            <a:gd name="adj4" fmla="val 15479140"/>
            <a:gd name="adj5" fmla="val 6068"/>
          </a:avLst>
        </a:prstGeom>
        <a:gradFill rotWithShape="0">
          <a:gsLst>
            <a:gs pos="0">
              <a:schemeClr val="accent4">
                <a:hueOff val="-6746466"/>
                <a:satOff val="65386"/>
                <a:lumOff val="-6471"/>
                <a:alphaOff val="0"/>
                <a:tint val="50000"/>
                <a:satMod val="300000"/>
              </a:schemeClr>
            </a:gs>
            <a:gs pos="35000">
              <a:schemeClr val="accent4">
                <a:hueOff val="-6746466"/>
                <a:satOff val="65386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4">
                <a:hueOff val="-6746466"/>
                <a:satOff val="65386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CFF9B-6BD9-46EC-AB81-2E0F39383450}">
      <dsp:nvSpPr>
        <dsp:cNvPr id="0" name=""/>
        <dsp:cNvSpPr/>
      </dsp:nvSpPr>
      <dsp:spPr>
        <a:xfrm>
          <a:off x="4717695" y="83368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4717695" y="83368"/>
        <a:ext cx="1340952" cy="1340952"/>
      </dsp:txXfrm>
    </dsp:sp>
    <dsp:sp modelId="{F14D2AA9-5672-45B0-929E-8A24BF300145}">
      <dsp:nvSpPr>
        <dsp:cNvPr id="0" name=""/>
        <dsp:cNvSpPr/>
      </dsp:nvSpPr>
      <dsp:spPr>
        <a:xfrm>
          <a:off x="1549194" y="53951"/>
          <a:ext cx="5027059" cy="5027059"/>
        </a:xfrm>
        <a:prstGeom prst="circularArrow">
          <a:avLst>
            <a:gd name="adj1" fmla="val 5202"/>
            <a:gd name="adj2" fmla="val 336015"/>
            <a:gd name="adj3" fmla="val 21210255"/>
            <a:gd name="adj4" fmla="val 19749891"/>
            <a:gd name="adj5" fmla="val 606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1C05E6-82C7-42C8-96D6-E6A670CAFF35}">
      <dsp:nvSpPr>
        <dsp:cNvPr id="0" name=""/>
        <dsp:cNvSpPr/>
      </dsp:nvSpPr>
      <dsp:spPr>
        <a:xfrm>
          <a:off x="5513151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5513151" y="2532625"/>
        <a:ext cx="1340952" cy="1340952"/>
      </dsp:txXfrm>
    </dsp:sp>
    <dsp:sp modelId="{A35E32F8-2980-4E2F-AC42-E99880655031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4">
                <a:hueOff val="-1686617"/>
                <a:satOff val="16346"/>
                <a:lumOff val="-1618"/>
                <a:alphaOff val="0"/>
                <a:tint val="50000"/>
                <a:satMod val="300000"/>
              </a:schemeClr>
            </a:gs>
            <a:gs pos="35000">
              <a:schemeClr val="accent4">
                <a:hueOff val="-1686617"/>
                <a:satOff val="16346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4">
                <a:hueOff val="-1686617"/>
                <a:satOff val="16346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325AFF-FDE6-4C4B-A7B2-1C91365AB6E1}">
      <dsp:nvSpPr>
        <dsp:cNvPr id="0" name=""/>
        <dsp:cNvSpPr/>
      </dsp:nvSpPr>
      <dsp:spPr>
        <a:xfrm>
          <a:off x="3392054" y="4073692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3392054" y="4073692"/>
        <a:ext cx="1340952" cy="1340952"/>
      </dsp:txXfrm>
    </dsp:sp>
    <dsp:sp modelId="{60345990-84F0-425F-9E87-1C027EDFEE6B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4">
                <a:hueOff val="-3373233"/>
                <a:satOff val="32693"/>
                <a:lumOff val="-3235"/>
                <a:alphaOff val="0"/>
                <a:tint val="50000"/>
                <a:satMod val="300000"/>
              </a:schemeClr>
            </a:gs>
            <a:gs pos="35000">
              <a:schemeClr val="accent4">
                <a:hueOff val="-3373233"/>
                <a:satOff val="32693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4">
                <a:hueOff val="-3373233"/>
                <a:satOff val="32693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F02AA-6B28-4992-857A-B1370F255F79}">
      <dsp:nvSpPr>
        <dsp:cNvPr id="0" name=""/>
        <dsp:cNvSpPr/>
      </dsp:nvSpPr>
      <dsp:spPr>
        <a:xfrm>
          <a:off x="1270957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70957" y="2532625"/>
        <a:ext cx="1340952" cy="1340952"/>
      </dsp:txXfrm>
    </dsp:sp>
    <dsp:sp modelId="{544F7D2B-B9D9-45F8-8CCB-1A8E3C24BEB9}">
      <dsp:nvSpPr>
        <dsp:cNvPr id="0" name=""/>
        <dsp:cNvSpPr/>
      </dsp:nvSpPr>
      <dsp:spPr>
        <a:xfrm>
          <a:off x="1548899" y="-9192"/>
          <a:ext cx="5027059" cy="5027059"/>
        </a:xfrm>
        <a:prstGeom prst="circularArrow">
          <a:avLst>
            <a:gd name="adj1" fmla="val 5202"/>
            <a:gd name="adj2" fmla="val 336015"/>
            <a:gd name="adj3" fmla="val 12150074"/>
            <a:gd name="adj4" fmla="val 10756395"/>
            <a:gd name="adj5" fmla="val 6068"/>
          </a:avLst>
        </a:prstGeom>
        <a:gradFill rotWithShape="0">
          <a:gsLst>
            <a:gs pos="0">
              <a:schemeClr val="accent4">
                <a:hueOff val="-5059850"/>
                <a:satOff val="49039"/>
                <a:lumOff val="-4853"/>
                <a:alphaOff val="0"/>
                <a:tint val="50000"/>
                <a:satMod val="300000"/>
              </a:schemeClr>
            </a:gs>
            <a:gs pos="35000">
              <a:schemeClr val="accent4">
                <a:hueOff val="-5059850"/>
                <a:satOff val="49039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4">
                <a:hueOff val="-5059850"/>
                <a:satOff val="49039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C7FA70-79EC-4182-A9D1-AD857BAC6159}">
      <dsp:nvSpPr>
        <dsp:cNvPr id="0" name=""/>
        <dsp:cNvSpPr/>
      </dsp:nvSpPr>
      <dsp:spPr>
        <a:xfrm>
          <a:off x="1758194" y="112857"/>
          <a:ext cx="1780436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758194" y="112857"/>
        <a:ext cx="1780436" cy="1340952"/>
      </dsp:txXfrm>
    </dsp:sp>
    <dsp:sp modelId="{79667BE3-E6AB-4610-B568-550227F736B7}">
      <dsp:nvSpPr>
        <dsp:cNvPr id="0" name=""/>
        <dsp:cNvSpPr/>
      </dsp:nvSpPr>
      <dsp:spPr>
        <a:xfrm>
          <a:off x="1400866" y="-49776"/>
          <a:ext cx="5027059" cy="5027059"/>
        </a:xfrm>
        <a:prstGeom prst="circularArrow">
          <a:avLst>
            <a:gd name="adj1" fmla="val 5202"/>
            <a:gd name="adj2" fmla="val 336015"/>
            <a:gd name="adj3" fmla="val 16985620"/>
            <a:gd name="adj4" fmla="val 15479140"/>
            <a:gd name="adj5" fmla="val 6068"/>
          </a:avLst>
        </a:prstGeom>
        <a:gradFill rotWithShape="0">
          <a:gsLst>
            <a:gs pos="0">
              <a:schemeClr val="accent4">
                <a:hueOff val="-6746466"/>
                <a:satOff val="65386"/>
                <a:lumOff val="-6471"/>
                <a:alphaOff val="0"/>
                <a:tint val="50000"/>
                <a:satMod val="300000"/>
              </a:schemeClr>
            </a:gs>
            <a:gs pos="35000">
              <a:schemeClr val="accent4">
                <a:hueOff val="-6746466"/>
                <a:satOff val="65386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4">
                <a:hueOff val="-6746466"/>
                <a:satOff val="65386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FCFF9B-6BD9-46EC-AB81-2E0F39383450}">
      <dsp:nvSpPr>
        <dsp:cNvPr id="0" name=""/>
        <dsp:cNvSpPr/>
      </dsp:nvSpPr>
      <dsp:spPr>
        <a:xfrm>
          <a:off x="4717695" y="83368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When</a:t>
          </a:r>
        </a:p>
      </dsp:txBody>
      <dsp:txXfrm>
        <a:off x="4717695" y="83368"/>
        <a:ext cx="1340952" cy="1340952"/>
      </dsp:txXfrm>
    </dsp:sp>
    <dsp:sp modelId="{F14D2AA9-5672-45B0-929E-8A24BF300145}">
      <dsp:nvSpPr>
        <dsp:cNvPr id="0" name=""/>
        <dsp:cNvSpPr/>
      </dsp:nvSpPr>
      <dsp:spPr>
        <a:xfrm>
          <a:off x="1549194" y="53951"/>
          <a:ext cx="5027059" cy="5027059"/>
        </a:xfrm>
        <a:prstGeom prst="circularArrow">
          <a:avLst>
            <a:gd name="adj1" fmla="val 5202"/>
            <a:gd name="adj2" fmla="val 336015"/>
            <a:gd name="adj3" fmla="val 21210255"/>
            <a:gd name="adj4" fmla="val 19749891"/>
            <a:gd name="adj5" fmla="val 6068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B1C05E6-82C7-42C8-96D6-E6A670CAFF35}">
      <dsp:nvSpPr>
        <dsp:cNvPr id="0" name=""/>
        <dsp:cNvSpPr/>
      </dsp:nvSpPr>
      <dsp:spPr>
        <a:xfrm>
          <a:off x="5513151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Who</a:t>
          </a:r>
        </a:p>
      </dsp:txBody>
      <dsp:txXfrm>
        <a:off x="5513151" y="2532625"/>
        <a:ext cx="1340952" cy="1340952"/>
      </dsp:txXfrm>
    </dsp:sp>
    <dsp:sp modelId="{A35E32F8-2980-4E2F-AC42-E99880655031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gradFill rotWithShape="0">
          <a:gsLst>
            <a:gs pos="0">
              <a:schemeClr val="accent4">
                <a:hueOff val="-1686617"/>
                <a:satOff val="16346"/>
                <a:lumOff val="-1618"/>
                <a:alphaOff val="0"/>
                <a:tint val="50000"/>
                <a:satMod val="300000"/>
              </a:schemeClr>
            </a:gs>
            <a:gs pos="35000">
              <a:schemeClr val="accent4">
                <a:hueOff val="-1686617"/>
                <a:satOff val="16346"/>
                <a:lumOff val="-1618"/>
                <a:alphaOff val="0"/>
                <a:tint val="37000"/>
                <a:satMod val="300000"/>
              </a:schemeClr>
            </a:gs>
            <a:gs pos="100000">
              <a:schemeClr val="accent4">
                <a:hueOff val="-1686617"/>
                <a:satOff val="16346"/>
                <a:lumOff val="-161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2325AFF-FDE6-4C4B-A7B2-1C91365AB6E1}">
      <dsp:nvSpPr>
        <dsp:cNvPr id="0" name=""/>
        <dsp:cNvSpPr/>
      </dsp:nvSpPr>
      <dsp:spPr>
        <a:xfrm>
          <a:off x="3392054" y="4073692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What</a:t>
          </a:r>
        </a:p>
      </dsp:txBody>
      <dsp:txXfrm>
        <a:off x="3392054" y="4073692"/>
        <a:ext cx="1340952" cy="1340952"/>
      </dsp:txXfrm>
    </dsp:sp>
    <dsp:sp modelId="{60345990-84F0-425F-9E87-1C027EDFEE6B}">
      <dsp:nvSpPr>
        <dsp:cNvPr id="0" name=""/>
        <dsp:cNvSpPr/>
      </dsp:nvSpPr>
      <dsp:spPr>
        <a:xfrm>
          <a:off x="1549000" y="385"/>
          <a:ext cx="5027059" cy="5027059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gradFill rotWithShape="0">
          <a:gsLst>
            <a:gs pos="0">
              <a:schemeClr val="accent4">
                <a:hueOff val="-3373233"/>
                <a:satOff val="32693"/>
                <a:lumOff val="-3235"/>
                <a:alphaOff val="0"/>
                <a:tint val="50000"/>
                <a:satMod val="300000"/>
              </a:schemeClr>
            </a:gs>
            <a:gs pos="35000">
              <a:schemeClr val="accent4">
                <a:hueOff val="-3373233"/>
                <a:satOff val="32693"/>
                <a:lumOff val="-3235"/>
                <a:alphaOff val="0"/>
                <a:tint val="37000"/>
                <a:satMod val="300000"/>
              </a:schemeClr>
            </a:gs>
            <a:gs pos="100000">
              <a:schemeClr val="accent4">
                <a:hueOff val="-3373233"/>
                <a:satOff val="32693"/>
                <a:lumOff val="-3235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EFF02AA-6B28-4992-857A-B1370F255F79}">
      <dsp:nvSpPr>
        <dsp:cNvPr id="0" name=""/>
        <dsp:cNvSpPr/>
      </dsp:nvSpPr>
      <dsp:spPr>
        <a:xfrm>
          <a:off x="1270957" y="2532625"/>
          <a:ext cx="1340952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How</a:t>
          </a:r>
        </a:p>
      </dsp:txBody>
      <dsp:txXfrm>
        <a:off x="1270957" y="2532625"/>
        <a:ext cx="1340952" cy="1340952"/>
      </dsp:txXfrm>
    </dsp:sp>
    <dsp:sp modelId="{544F7D2B-B9D9-45F8-8CCB-1A8E3C24BEB9}">
      <dsp:nvSpPr>
        <dsp:cNvPr id="0" name=""/>
        <dsp:cNvSpPr/>
      </dsp:nvSpPr>
      <dsp:spPr>
        <a:xfrm>
          <a:off x="1548899" y="-9192"/>
          <a:ext cx="5027059" cy="5027059"/>
        </a:xfrm>
        <a:prstGeom prst="circularArrow">
          <a:avLst>
            <a:gd name="adj1" fmla="val 5202"/>
            <a:gd name="adj2" fmla="val 336015"/>
            <a:gd name="adj3" fmla="val 12150074"/>
            <a:gd name="adj4" fmla="val 10756395"/>
            <a:gd name="adj5" fmla="val 6068"/>
          </a:avLst>
        </a:prstGeom>
        <a:gradFill rotWithShape="0">
          <a:gsLst>
            <a:gs pos="0">
              <a:schemeClr val="accent4">
                <a:hueOff val="-5059850"/>
                <a:satOff val="49039"/>
                <a:lumOff val="-4853"/>
                <a:alphaOff val="0"/>
                <a:tint val="50000"/>
                <a:satMod val="300000"/>
              </a:schemeClr>
            </a:gs>
            <a:gs pos="35000">
              <a:schemeClr val="accent4">
                <a:hueOff val="-5059850"/>
                <a:satOff val="49039"/>
                <a:lumOff val="-4853"/>
                <a:alphaOff val="0"/>
                <a:tint val="37000"/>
                <a:satMod val="300000"/>
              </a:schemeClr>
            </a:gs>
            <a:gs pos="100000">
              <a:schemeClr val="accent4">
                <a:hueOff val="-5059850"/>
                <a:satOff val="49039"/>
                <a:lumOff val="-485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BFC7FA70-79EC-4182-A9D1-AD857BAC6159}">
      <dsp:nvSpPr>
        <dsp:cNvPr id="0" name=""/>
        <dsp:cNvSpPr/>
      </dsp:nvSpPr>
      <dsp:spPr>
        <a:xfrm>
          <a:off x="1758194" y="112857"/>
          <a:ext cx="1780436" cy="13409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rPr>
            <a:t>Where</a:t>
          </a:r>
        </a:p>
      </dsp:txBody>
      <dsp:txXfrm>
        <a:off x="1758194" y="112857"/>
        <a:ext cx="1780436" cy="1340952"/>
      </dsp:txXfrm>
    </dsp:sp>
    <dsp:sp modelId="{79667BE3-E6AB-4610-B568-550227F736B7}">
      <dsp:nvSpPr>
        <dsp:cNvPr id="0" name=""/>
        <dsp:cNvSpPr/>
      </dsp:nvSpPr>
      <dsp:spPr>
        <a:xfrm>
          <a:off x="1400866" y="-49776"/>
          <a:ext cx="5027059" cy="5027059"/>
        </a:xfrm>
        <a:prstGeom prst="circularArrow">
          <a:avLst>
            <a:gd name="adj1" fmla="val 5202"/>
            <a:gd name="adj2" fmla="val 336015"/>
            <a:gd name="adj3" fmla="val 16985620"/>
            <a:gd name="adj4" fmla="val 15479140"/>
            <a:gd name="adj5" fmla="val 6068"/>
          </a:avLst>
        </a:prstGeom>
        <a:gradFill rotWithShape="0">
          <a:gsLst>
            <a:gs pos="0">
              <a:schemeClr val="accent4">
                <a:hueOff val="-6746466"/>
                <a:satOff val="65386"/>
                <a:lumOff val="-6471"/>
                <a:alphaOff val="0"/>
                <a:tint val="50000"/>
                <a:satMod val="300000"/>
              </a:schemeClr>
            </a:gs>
            <a:gs pos="35000">
              <a:schemeClr val="accent4">
                <a:hueOff val="-6746466"/>
                <a:satOff val="65386"/>
                <a:lumOff val="-6471"/>
                <a:alphaOff val="0"/>
                <a:tint val="37000"/>
                <a:satMod val="300000"/>
              </a:schemeClr>
            </a:gs>
            <a:gs pos="100000">
              <a:schemeClr val="accent4">
                <a:hueOff val="-6746466"/>
                <a:satOff val="65386"/>
                <a:lumOff val="-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122140-25D3-E548-8361-B62DEA5BAC67}" type="datetimeFigureOut">
              <a:rPr lang="en-VN" smtClean="0"/>
              <a:t>01/22/2024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F4497-A7CC-0A4E-94F1-50B9C6C4F14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80380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8919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92399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7811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9006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6194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1804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3309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7778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536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2162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553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DB654-4362-48BC-B638-435D685DE5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3704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1">
            <a:extLst>
              <a:ext uri="{FF2B5EF4-FFF2-40B4-BE49-F238E27FC236}">
                <a16:creationId xmlns:a16="http://schemas.microsoft.com/office/drawing/2014/main" id="{2C8EEA2C-4DAC-4F81-A55E-B7DF8CE4C9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备注占位符 2">
            <a:extLst>
              <a:ext uri="{FF2B5EF4-FFF2-40B4-BE49-F238E27FC236}">
                <a16:creationId xmlns:a16="http://schemas.microsoft.com/office/drawing/2014/main" id="{A573C1DF-988B-44E6-B4F7-21455B74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0484" name="灯片编号占位符 3">
            <a:extLst>
              <a:ext uri="{FF2B5EF4-FFF2-40B4-BE49-F238E27FC236}">
                <a16:creationId xmlns:a16="http://schemas.microsoft.com/office/drawing/2014/main" id="{3F628E77-51F7-4DEE-A89D-470011C511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06AF7E-C2C5-4AC7-8AF4-709F7448BE40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471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/>
              <a:t>Where: nổ ra ở đâu</a:t>
            </a:r>
          </a:p>
          <a:p>
            <a:r>
              <a:rPr lang="en-US" altLang="zh-CN"/>
              <a:t>When: nổ ra khi nào</a:t>
            </a:r>
          </a:p>
          <a:p>
            <a:r>
              <a:rPr lang="en-US" altLang="zh-CN"/>
              <a:t>Who: Lực lượng tham gia, hưởng ứng gồm những ai</a:t>
            </a:r>
          </a:p>
          <a:p>
            <a:r>
              <a:rPr lang="en-US" altLang="zh-CN"/>
              <a:t>What: nghĩa quần đạt được thắng lợi gì</a:t>
            </a:r>
          </a:p>
          <a:p>
            <a:r>
              <a:rPr lang="en-US" altLang="zh-CN"/>
              <a:t>How: Sau khi thắng lợi Mai Thúc Loan/Phùng Hưng làm gì?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4129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6116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192478"/>
      </p:ext>
    </p:extLst>
  </p:cSld>
  <p:clrMapOvr>
    <a:masterClrMapping/>
  </p:clrMapOvr>
  <p:transition spd="slow" advClick="0" advTm="5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39847F6-EA9F-48A8-9014-57FA351B5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29480-7B74-4AF7-BA81-4986E216A72D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C01F364-6E50-4725-8C40-A54BDE6CD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BDCFC3C-02DF-4BB9-832C-BA312886D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F01A2-DD4D-4AD5-87D8-2C6BD42A90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87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BADA5B5-7ECA-4259-A19C-D44B435DB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34E5B-FD2D-446A-AC41-BDEA8B23689C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016FCA9-77EB-487C-8B2F-25F3E46AA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92BB590-4976-4EBA-8CEB-76876E94F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C8DEC-2342-4C93-BBDC-AC0F96528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654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9F056-C348-470C-83B1-C34270813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BBEF1-CD01-43C0-8331-035E73666644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D0BF5-2D63-4729-9D1B-598A88D90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1DAE68-F006-4A8E-A1AB-0AEBACB59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0226A-6C89-4FA5-8295-FF4D4FD989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536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066BE-DCF4-43A8-973C-EE754A63F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0D44-7015-4AB2-89C9-A286D74C3953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B64CB2-86DC-47FF-B721-5FAC68E1B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7FF5C-EEDB-4FFB-87C0-56078AA8F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168DE-1968-4854-8D7B-2DAB38019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0283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1336184"/>
      </p:ext>
    </p:extLst>
  </p:cSld>
  <p:clrMapOvr>
    <a:masterClrMapping/>
  </p:clrMapOvr>
  <p:transition spd="slow" advClick="0" advTm="5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4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42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78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6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8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2024/1/22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7748410"/>
      </p:ext>
    </p:extLst>
  </p:cSld>
  <p:clrMapOvr>
    <a:masterClrMapping/>
  </p:clrMapOvr>
  <p:transition spd="slow" advClick="0" advTm="500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2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9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372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9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413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176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156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967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482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1627-8FC8-4CCF-8BCF-31E640BE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E556B-B7F6-449F-B762-B6E8B687D4D5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C3E366-98A7-4DD5-953D-7F841A35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512A-6DE0-4FF5-AE62-D6A780613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6857E-494E-49A0-9EFC-59C8CB9C4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100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897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59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791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25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327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18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518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691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10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422A9-6639-4E30-A73E-6144FC96B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B49424-3AB6-42F7-9E25-5FEB000A470D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BADB78-6ADF-4A52-9E92-6D1220FBA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F0663-1D50-4FD8-9411-A1DB627A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A2AAC-FE5C-4BEB-A873-B56968892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442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FD9D37-34F8-458D-9FB2-5C4F2FB4F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391EC-FD18-46BC-9F52-16000644CF2C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C8FFD-5BF0-41FD-BB90-5F4A9C3DB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73939C-A381-47D8-A8E5-4F088F2AC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D59BB-0852-4919-B22A-ADAC46BEAA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725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53C9437-1E93-4959-8F4E-FE404FBA5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B337C-C938-43EB-BDB6-F0AA98577C92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1AEF13F-E4C5-438F-8693-A99E68BD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8C8D5FF-CD6B-48A6-9DCE-FBA418ADB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1240-B2F6-466E-9372-D36B557577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0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A9BFD6-FF8B-4FCA-AFD0-A6F8862D6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93ECC-4B49-479E-9B1E-A505AAF61994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3FECA9E-42D8-4E36-A746-32FC92DAB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ACC1A8-21DE-4A16-8E30-3F516BF978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35FF4-D6BD-44B3-8044-EA59C6839B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12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3D3C9E1-D0EC-4B7C-AD99-7A4D60BA1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2A021-E715-4C6D-8B71-012F95FA3DAB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401528E-8E78-4791-A9A0-155C7977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1A3C503-34CD-4844-8851-4CA121B7E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FDE1C3-E316-4812-A49A-04A736A5D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61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787EFD1-45B5-429B-B253-62918293E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950BD5-CC92-4644-A574-EA5F2BF4C493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F9E1571-F1E1-4317-B3B1-0F8B07FC5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1427D00-C20D-4C60-9AE0-5470AAED0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A79502-96D5-4C87-8FF7-E6755CE188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18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69690" y="20256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作品，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b="0" i="0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inpin heiti" charset="-122"/>
                <a:ea typeface="inpin heiti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330604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 spd="slow" advClick="0" advTm="5000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8EC948E7-A843-4BEE-BA61-4CF9B43D7D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9F5C659-3EEF-498D-8425-C486DEE206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2963E8-C39C-4444-98D6-F7B99F112B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66C4A12-4E78-4C58-90F9-7875266DE0CF}" type="datetimeFigureOut">
              <a:rPr lang="en-US"/>
              <a:pPr>
                <a:defRPr/>
              </a:pPr>
              <a:t>1/22/2024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4D2F6-7486-4DBB-82EA-878584494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ACE85-3FC1-48E6-A219-50E36F41C0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858D219-D191-4974-98DF-830C816BF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092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814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09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http://upload.wikimedia.org/wikipedia/vi/thumb/0/03/CDDenPhungHung.jpg/800px-CDDenPhungHung.jpg" TargetMode="External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hyperlink" Target="http://upload.wikimedia.org/wikipedia/vi/0/03/CDDenPhungHung.jpg" TargetMode="Externa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9.gif"/><Relationship Id="rId5" Type="http://schemas.openxmlformats.org/officeDocument/2006/relationships/image" Target="../media/image31.gif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89530" y="-2768600"/>
            <a:ext cx="7049770" cy="12280900"/>
          </a:xfrm>
          <a:prstGeom prst="rect">
            <a:avLst/>
          </a:prstGeom>
        </p:spPr>
      </p:pic>
      <p:pic>
        <p:nvPicPr>
          <p:cNvPr id="7" name="图片 6" descr="5b640824cf172"/>
          <p:cNvPicPr>
            <a:picLocks noChangeAspect="1"/>
          </p:cNvPicPr>
          <p:nvPr/>
        </p:nvPicPr>
        <p:blipFill>
          <a:blip r:embed="rId4"/>
          <a:srcRect t="10000" r="12188"/>
          <a:stretch>
            <a:fillRect/>
          </a:stretch>
        </p:blipFill>
        <p:spPr>
          <a:xfrm>
            <a:off x="-247650" y="2628900"/>
            <a:ext cx="5353050" cy="5486400"/>
          </a:xfrm>
          <a:prstGeom prst="rect">
            <a:avLst/>
          </a:prstGeom>
        </p:spPr>
      </p:pic>
      <p:pic>
        <p:nvPicPr>
          <p:cNvPr id="8" name="图片 7" descr="5bbdebbc6d5ea"/>
          <p:cNvPicPr>
            <a:picLocks noChangeAspect="1"/>
          </p:cNvPicPr>
          <p:nvPr/>
        </p:nvPicPr>
        <p:blipFill>
          <a:blip r:embed="rId5"/>
          <a:srcRect r="47175"/>
          <a:stretch>
            <a:fillRect/>
          </a:stretch>
        </p:blipFill>
        <p:spPr>
          <a:xfrm>
            <a:off x="-26035" y="2240915"/>
            <a:ext cx="2844165" cy="4655820"/>
          </a:xfrm>
          <a:prstGeom prst="rect">
            <a:avLst/>
          </a:prstGeom>
        </p:spPr>
      </p:pic>
      <p:pic>
        <p:nvPicPr>
          <p:cNvPr id="9" name="图片 8" descr="5bbffbc23158f"/>
          <p:cNvPicPr>
            <a:picLocks noChangeAspect="1"/>
          </p:cNvPicPr>
          <p:nvPr/>
        </p:nvPicPr>
        <p:blipFill>
          <a:blip r:embed="rId6"/>
          <a:srcRect l="58673"/>
          <a:stretch>
            <a:fillRect/>
          </a:stretch>
        </p:blipFill>
        <p:spPr>
          <a:xfrm>
            <a:off x="9893300" y="3916045"/>
            <a:ext cx="2361565" cy="29806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05400" y="1924913"/>
            <a:ext cx="5657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75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#9Slide03 Roboto Thin" panose="02000000000000000000" pitchFamily="2" charset="0"/>
                <a:cs typeface="+mn-cs"/>
              </a:rPr>
              <a:t>KHỞI ĐỘNG</a:t>
            </a:r>
            <a:endParaRPr kumimoji="0" lang="zh-CN" altLang="zh-CN" sz="8000" b="1" i="0" u="none" strike="noStrike" kern="1200" cap="none" spc="0" normalizeH="0" baseline="0" noProof="0" dirty="0">
              <a:ln>
                <a:noFill/>
              </a:ln>
              <a:solidFill>
                <a:srgbClr val="CEB966">
                  <a:lumMod val="75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inpin heiti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1BDDE2-C5B5-4E86-A449-1210A5351F4B}"/>
              </a:ext>
            </a:extLst>
          </p:cNvPr>
          <p:cNvGraphicFramePr/>
          <p:nvPr/>
        </p:nvGraphicFramePr>
        <p:xfrm>
          <a:off x="1635354" y="720647"/>
          <a:ext cx="8125061" cy="541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B335320-E545-4CEC-A4BB-19B3D0E66B7D}"/>
              </a:ext>
            </a:extLst>
          </p:cNvPr>
          <p:cNvSpPr/>
          <p:nvPr/>
        </p:nvSpPr>
        <p:spPr>
          <a:xfrm>
            <a:off x="4204522" y="2051408"/>
            <a:ext cx="2982605" cy="26446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NGHĨA</a:t>
            </a:r>
          </a:p>
          <a:p>
            <a:pPr algn="ctr" defTabSz="914217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THÚC LOAN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77E9E2-958B-4789-A8BD-62EAA8F80F05}"/>
              </a:ext>
            </a:extLst>
          </p:cNvPr>
          <p:cNvSpPr/>
          <p:nvPr/>
        </p:nvSpPr>
        <p:spPr>
          <a:xfrm>
            <a:off x="2205" y="575324"/>
            <a:ext cx="3524049" cy="111861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Hoan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endParaRPr lang="en-US" sz="2400" b="1" i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914217"/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–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1C2920-7FD8-47D1-A486-9F1DDC990C5C}"/>
              </a:ext>
            </a:extLst>
          </p:cNvPr>
          <p:cNvSpPr/>
          <p:nvPr/>
        </p:nvSpPr>
        <p:spPr>
          <a:xfrm>
            <a:off x="7869515" y="575323"/>
            <a:ext cx="3524049" cy="94367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713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ACE882-9B22-4C4D-A61F-9AF17DC193FD}"/>
              </a:ext>
            </a:extLst>
          </p:cNvPr>
          <p:cNvSpPr/>
          <p:nvPr/>
        </p:nvSpPr>
        <p:spPr>
          <a:xfrm>
            <a:off x="8434739" y="3081699"/>
            <a:ext cx="3755058" cy="16143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-pa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Lạp</a:t>
            </a:r>
            <a:endParaRPr lang="en-US" sz="2400" b="1" i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43CD72-C244-4877-8C57-89B30BEE2935}"/>
              </a:ext>
            </a:extLst>
          </p:cNvPr>
          <p:cNvSpPr/>
          <p:nvPr/>
        </p:nvSpPr>
        <p:spPr>
          <a:xfrm>
            <a:off x="4069160" y="5801896"/>
            <a:ext cx="3515431" cy="108559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endParaRPr lang="en-US" sz="2400" b="1" i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2205" y="3307211"/>
            <a:ext cx="3037068" cy="164016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(Mai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Hắc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xây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Vạn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</a:t>
            </a:r>
            <a:endParaRPr lang="en-US" sz="2400" b="1" i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6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1BDDE2-C5B5-4E86-A449-1210A5351F4B}"/>
              </a:ext>
            </a:extLst>
          </p:cNvPr>
          <p:cNvGraphicFramePr/>
          <p:nvPr/>
        </p:nvGraphicFramePr>
        <p:xfrm>
          <a:off x="1635354" y="720647"/>
          <a:ext cx="8125061" cy="541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B335320-E545-4CEC-A4BB-19B3D0E66B7D}"/>
              </a:ext>
            </a:extLst>
          </p:cNvPr>
          <p:cNvSpPr/>
          <p:nvPr/>
        </p:nvSpPr>
        <p:spPr>
          <a:xfrm>
            <a:off x="4204522" y="2051408"/>
            <a:ext cx="2982605" cy="26446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50000"/>
              </a:lnSpc>
            </a:pPr>
            <a:r>
              <a:rPr lang="en-US" sz="2400" b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NGHĨA PHÙNG HƯNG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77E9E2-958B-4789-A8BD-62EAA8F80F05}"/>
              </a:ext>
            </a:extLst>
          </p:cNvPr>
          <p:cNvSpPr/>
          <p:nvPr/>
        </p:nvSpPr>
        <p:spPr>
          <a:xfrm>
            <a:off x="2205" y="575323"/>
            <a:ext cx="3524049" cy="10648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 ra ở Đường Lâm</a:t>
            </a:r>
          </a:p>
          <a:p>
            <a:pPr algn="ctr" defTabSz="914217"/>
            <a:r>
              <a:rPr lang="en-US" sz="2400" b="1" i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(Sơn Tây – Hà Nội ngày nay)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91C2920-7FD8-47D1-A486-9F1DDC990C5C}"/>
              </a:ext>
            </a:extLst>
          </p:cNvPr>
          <p:cNvSpPr/>
          <p:nvPr/>
        </p:nvSpPr>
        <p:spPr>
          <a:xfrm>
            <a:off x="7869515" y="575323"/>
            <a:ext cx="3963364" cy="106483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776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8ACE882-9B22-4C4D-A61F-9AF17DC193FD}"/>
              </a:ext>
            </a:extLst>
          </p:cNvPr>
          <p:cNvSpPr/>
          <p:nvPr/>
        </p:nvSpPr>
        <p:spPr>
          <a:xfrm>
            <a:off x="8434739" y="3081699"/>
            <a:ext cx="3755058" cy="15972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tham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gồm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đảo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endParaRPr lang="en-US" sz="2400" b="1" i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43CD72-C244-4877-8C57-89B30BEE2935}"/>
              </a:ext>
            </a:extLst>
          </p:cNvPr>
          <p:cNvSpPr/>
          <p:nvPr/>
        </p:nvSpPr>
        <p:spPr>
          <a:xfrm>
            <a:off x="3847281" y="5732074"/>
            <a:ext cx="3697085" cy="12249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Chiếm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quyền</a:t>
            </a:r>
            <a:endParaRPr lang="en-US" sz="2400" b="1" i="1" dirty="0">
              <a:solidFill>
                <a:srgbClr val="FFFFFF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3CEA037-F815-4B0D-AD61-6C2DC5C2BAF2}"/>
              </a:ext>
            </a:extLst>
          </p:cNvPr>
          <p:cNvSpPr/>
          <p:nvPr/>
        </p:nvSpPr>
        <p:spPr>
          <a:xfrm>
            <a:off x="2205" y="3428999"/>
            <a:ext cx="3065219" cy="143770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cai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2400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099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89530" y="-2768600"/>
            <a:ext cx="7049770" cy="12280900"/>
          </a:xfrm>
          <a:prstGeom prst="rect">
            <a:avLst/>
          </a:prstGeom>
        </p:spPr>
      </p:pic>
      <p:pic>
        <p:nvPicPr>
          <p:cNvPr id="5" name="图片 4" descr="5bbdebbc6d5ea"/>
          <p:cNvPicPr>
            <a:picLocks noChangeAspect="1"/>
          </p:cNvPicPr>
          <p:nvPr/>
        </p:nvPicPr>
        <p:blipFill>
          <a:blip r:embed="rId4"/>
          <a:srcRect r="47175"/>
          <a:stretch>
            <a:fillRect/>
          </a:stretch>
        </p:blipFill>
        <p:spPr>
          <a:xfrm>
            <a:off x="-26035" y="2240915"/>
            <a:ext cx="2844165" cy="4655820"/>
          </a:xfrm>
          <a:prstGeom prst="rect">
            <a:avLst/>
          </a:prstGeom>
        </p:spPr>
      </p:pic>
      <p:pic>
        <p:nvPicPr>
          <p:cNvPr id="6" name="图片 5" descr="5bbdebbc6d5ea"/>
          <p:cNvPicPr>
            <a:picLocks noChangeAspect="1"/>
          </p:cNvPicPr>
          <p:nvPr/>
        </p:nvPicPr>
        <p:blipFill>
          <a:blip r:embed="rId4"/>
          <a:srcRect l="49310" t="1241" r="-2135" b="-1241"/>
          <a:stretch>
            <a:fillRect/>
          </a:stretch>
        </p:blipFill>
        <p:spPr>
          <a:xfrm>
            <a:off x="9710057" y="2523037"/>
            <a:ext cx="2706733" cy="4430848"/>
          </a:xfrm>
          <a:prstGeom prst="rect">
            <a:avLst/>
          </a:prstGeom>
        </p:spPr>
      </p:pic>
      <p:pic>
        <p:nvPicPr>
          <p:cNvPr id="24" name="图片 23" descr="5bbffbc23158f"/>
          <p:cNvPicPr>
            <a:picLocks noChangeAspect="1"/>
          </p:cNvPicPr>
          <p:nvPr/>
        </p:nvPicPr>
        <p:blipFill>
          <a:blip r:embed="rId5"/>
          <a:srcRect l="28292" r="42427"/>
          <a:stretch>
            <a:fillRect/>
          </a:stretch>
        </p:blipFill>
        <p:spPr>
          <a:xfrm>
            <a:off x="9798417" y="1958120"/>
            <a:ext cx="2771950" cy="4938615"/>
          </a:xfrm>
          <a:prstGeom prst="rect">
            <a:avLst/>
          </a:prstGeom>
        </p:spPr>
      </p:pic>
      <p:pic>
        <p:nvPicPr>
          <p:cNvPr id="28" name="图片 27" descr="5b7126e942e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5805" y="5204302"/>
            <a:ext cx="1905000" cy="1905000"/>
          </a:xfrm>
          <a:prstGeom prst="rect">
            <a:avLst/>
          </a:prstGeom>
        </p:spPr>
      </p:pic>
      <p:pic>
        <p:nvPicPr>
          <p:cNvPr id="18" name="图片 9" descr="5bab0bc02d73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11998" y="3134497"/>
            <a:ext cx="5973251" cy="421775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D701B87-EB36-CE4C-9127-69302E164B8B}"/>
              </a:ext>
            </a:extLst>
          </p:cNvPr>
          <p:cNvGrpSpPr/>
          <p:nvPr/>
        </p:nvGrpSpPr>
        <p:grpSpPr>
          <a:xfrm>
            <a:off x="2574627" y="607154"/>
            <a:ext cx="8609765" cy="1915883"/>
            <a:chOff x="2574627" y="607154"/>
            <a:chExt cx="8609765" cy="1915883"/>
          </a:xfrm>
        </p:grpSpPr>
        <p:sp>
          <p:nvSpPr>
            <p:cNvPr id="3" name="Rounded Rectangular Callout 2">
              <a:extLst>
                <a:ext uri="{FF2B5EF4-FFF2-40B4-BE49-F238E27FC236}">
                  <a16:creationId xmlns:a16="http://schemas.microsoft.com/office/drawing/2014/main" id="{0D625BD5-D11A-054A-B75E-CDEDE34AFF14}"/>
                </a:ext>
              </a:extLst>
            </p:cNvPr>
            <p:cNvSpPr/>
            <p:nvPr/>
          </p:nvSpPr>
          <p:spPr>
            <a:xfrm>
              <a:off x="2574627" y="607154"/>
              <a:ext cx="8609765" cy="1915883"/>
            </a:xfrm>
            <a:prstGeom prst="wedgeRoundRectCallout">
              <a:avLst>
                <a:gd name="adj1" fmla="val -44729"/>
                <a:gd name="adj2" fmla="val 107990"/>
                <a:gd name="adj3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D1FF54DE-3E37-C84A-AEB8-88CEE342688C}"/>
                </a:ext>
              </a:extLst>
            </p:cNvPr>
            <p:cNvSpPr/>
            <p:nvPr/>
          </p:nvSpPr>
          <p:spPr>
            <a:xfrm>
              <a:off x="2818130" y="848711"/>
              <a:ext cx="8326736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Loan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 Hai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này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ý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lịch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sz="2800" b="1" i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65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89530" y="-2768600"/>
            <a:ext cx="7049770" cy="12280900"/>
          </a:xfrm>
          <a:prstGeom prst="rect">
            <a:avLst/>
          </a:prstGeom>
        </p:spPr>
      </p:pic>
      <p:pic>
        <p:nvPicPr>
          <p:cNvPr id="7" name="图片 6" descr="5b640824cf172"/>
          <p:cNvPicPr>
            <a:picLocks noChangeAspect="1"/>
          </p:cNvPicPr>
          <p:nvPr/>
        </p:nvPicPr>
        <p:blipFill>
          <a:blip r:embed="rId4"/>
          <a:srcRect t="10000" r="12188"/>
          <a:stretch>
            <a:fillRect/>
          </a:stretch>
        </p:blipFill>
        <p:spPr>
          <a:xfrm>
            <a:off x="-244158" y="2663190"/>
            <a:ext cx="5353050" cy="5486400"/>
          </a:xfrm>
          <a:prstGeom prst="rect">
            <a:avLst/>
          </a:prstGeom>
        </p:spPr>
      </p:pic>
      <p:pic>
        <p:nvPicPr>
          <p:cNvPr id="8" name="图片 7" descr="5bbdebbc6d5ea"/>
          <p:cNvPicPr>
            <a:picLocks noChangeAspect="1"/>
          </p:cNvPicPr>
          <p:nvPr/>
        </p:nvPicPr>
        <p:blipFill>
          <a:blip r:embed="rId5"/>
          <a:srcRect r="47175"/>
          <a:stretch>
            <a:fillRect/>
          </a:stretch>
        </p:blipFill>
        <p:spPr>
          <a:xfrm>
            <a:off x="-26035" y="2240915"/>
            <a:ext cx="2844165" cy="46558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24479D-E945-EB4C-A6A3-6E6B878B5383}"/>
              </a:ext>
            </a:extLst>
          </p:cNvPr>
          <p:cNvGrpSpPr/>
          <p:nvPr/>
        </p:nvGrpSpPr>
        <p:grpSpPr>
          <a:xfrm>
            <a:off x="-359165" y="-363672"/>
            <a:ext cx="5464565" cy="5284560"/>
            <a:chOff x="-192359" y="1133289"/>
            <a:chExt cx="5464565" cy="5284560"/>
          </a:xfrm>
        </p:grpSpPr>
        <p:pic>
          <p:nvPicPr>
            <p:cNvPr id="12" name="4">
              <a:extLst>
                <a:ext uri="{FF2B5EF4-FFF2-40B4-BE49-F238E27FC236}">
                  <a16:creationId xmlns:a16="http://schemas.microsoft.com/office/drawing/2014/main" id="{05CA9CEF-9FD3-E542-908C-A1B629311A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-192359" y="1133289"/>
              <a:ext cx="5464565" cy="528456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5E07C2-EE5B-3944-B889-228F9683D842}"/>
                </a:ext>
              </a:extLst>
            </p:cNvPr>
            <p:cNvSpPr/>
            <p:nvPr/>
          </p:nvSpPr>
          <p:spPr>
            <a:xfrm>
              <a:off x="832585" y="3456361"/>
              <a:ext cx="318940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Ý</a:t>
              </a:r>
              <a:r>
                <a:rPr kumimoji="0" lang="en-US" sz="5400" b="1" i="0" u="none" strike="noStrike" kern="1200" cap="none" spc="0" normalizeH="0" baseline="0" noProof="0" dirty="0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0"/>
                  <a:solidFill>
                    <a:srgbClr val="FF0000"/>
                  </a:solidFill>
                  <a:effectLst>
                    <a:reflection blurRad="6350" stA="53000" endA="300" endPos="35500" dir="5400000" sy="-90000" algn="bl" rotWithShape="0"/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endPara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337BEE5A-15FB-A34A-8C36-D1338AAA5D6B}"/>
              </a:ext>
            </a:extLst>
          </p:cNvPr>
          <p:cNvSpPr/>
          <p:nvPr/>
        </p:nvSpPr>
        <p:spPr>
          <a:xfrm>
            <a:off x="4908174" y="3281599"/>
            <a:ext cx="714946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Ý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11FCAC-2EBC-054C-B5EB-A90AA9CEAC1A}"/>
              </a:ext>
            </a:extLst>
          </p:cNvPr>
          <p:cNvSpPr txBox="1"/>
          <p:nvPr/>
        </p:nvSpPr>
        <p:spPr>
          <a:xfrm>
            <a:off x="4773815" y="1051459"/>
            <a:ext cx="74181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– 10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79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ập tin:DenPhungHung1.jpg">
            <a:hlinkClick r:id="rId2"/>
            <a:extLst>
              <a:ext uri="{FF2B5EF4-FFF2-40B4-BE49-F238E27FC236}">
                <a16:creationId xmlns:a16="http://schemas.microsoft.com/office/drawing/2014/main" id="{23E28CA0-649C-0B4D-AB4D-D12A7329C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096000" cy="630078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0860B3D8-F942-584B-8371-3934805A3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6137" y="6396335"/>
            <a:ext cx="505777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endParaRPr lang="en-US" altLang="en-US" sz="2400" b="1" dirty="0">
              <a:latin typeface="Times New Roman" pitchFamily="18" charset="0"/>
            </a:endParaRPr>
          </a:p>
        </p:txBody>
      </p:sp>
      <p:pic>
        <p:nvPicPr>
          <p:cNvPr id="4" name="Picture 4" descr="Tập tin:CDDenPhungHung.jpg">
            <a:hlinkClick r:id="rId5"/>
            <a:extLst>
              <a:ext uri="{FF2B5EF4-FFF2-40B4-BE49-F238E27FC236}">
                <a16:creationId xmlns:a16="http://schemas.microsoft.com/office/drawing/2014/main" id="{69A7EDC4-DB82-C34B-B73C-EC0356414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6096000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130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AB5C0FD-B32C-884C-A1DA-8006EC6F1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007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2442C36-D51D-3442-B6D3-95CACF518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13" y="0"/>
            <a:ext cx="6491287" cy="625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7085A98-5810-6C4E-9416-4BA27EF373D5}"/>
              </a:ext>
            </a:extLst>
          </p:cNvPr>
          <p:cNvSpPr/>
          <p:nvPr/>
        </p:nvSpPr>
        <p:spPr>
          <a:xfrm>
            <a:off x="5910470" y="6358384"/>
            <a:ext cx="64299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(Nam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 </a:t>
            </a:r>
            <a:endParaRPr lang="en-VN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82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89530" y="-2768600"/>
            <a:ext cx="7049770" cy="12280900"/>
          </a:xfrm>
          <a:prstGeom prst="rect">
            <a:avLst/>
          </a:prstGeom>
        </p:spPr>
      </p:pic>
      <p:pic>
        <p:nvPicPr>
          <p:cNvPr id="7" name="图片 6" descr="5b640824cf172"/>
          <p:cNvPicPr>
            <a:picLocks noChangeAspect="1"/>
          </p:cNvPicPr>
          <p:nvPr/>
        </p:nvPicPr>
        <p:blipFill>
          <a:blip r:embed="rId4"/>
          <a:srcRect t="10000" r="12188"/>
          <a:stretch>
            <a:fillRect/>
          </a:stretch>
        </p:blipFill>
        <p:spPr>
          <a:xfrm>
            <a:off x="-247650" y="3351308"/>
            <a:ext cx="4648200" cy="4763991"/>
          </a:xfrm>
          <a:prstGeom prst="rect">
            <a:avLst/>
          </a:prstGeom>
        </p:spPr>
      </p:pic>
      <p:pic>
        <p:nvPicPr>
          <p:cNvPr id="8" name="图片 7" descr="5bbdebbc6d5ea"/>
          <p:cNvPicPr>
            <a:picLocks noChangeAspect="1"/>
          </p:cNvPicPr>
          <p:nvPr/>
        </p:nvPicPr>
        <p:blipFill>
          <a:blip r:embed="rId5"/>
          <a:srcRect r="47175"/>
          <a:stretch>
            <a:fillRect/>
          </a:stretch>
        </p:blipFill>
        <p:spPr>
          <a:xfrm>
            <a:off x="-26034" y="3351307"/>
            <a:ext cx="2165844" cy="3545427"/>
          </a:xfrm>
          <a:prstGeom prst="rect">
            <a:avLst/>
          </a:prstGeom>
        </p:spPr>
      </p:pic>
      <p:pic>
        <p:nvPicPr>
          <p:cNvPr id="9" name="图片 8" descr="5bbffbc23158f"/>
          <p:cNvPicPr>
            <a:picLocks noChangeAspect="1"/>
          </p:cNvPicPr>
          <p:nvPr/>
        </p:nvPicPr>
        <p:blipFill>
          <a:blip r:embed="rId6"/>
          <a:srcRect l="58673"/>
          <a:stretch>
            <a:fillRect/>
          </a:stretch>
        </p:blipFill>
        <p:spPr>
          <a:xfrm>
            <a:off x="9893300" y="3916045"/>
            <a:ext cx="2361565" cy="29806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0637B3-8ADA-BD49-8107-0E1A1299330D}"/>
              </a:ext>
            </a:extLst>
          </p:cNvPr>
          <p:cNvSpPr/>
          <p:nvPr/>
        </p:nvSpPr>
        <p:spPr>
          <a:xfrm>
            <a:off x="3916232" y="1550814"/>
            <a:ext cx="547714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65876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048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1524000" y="1379220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3175379" y="198120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612060" y="2560320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995003" y="1379220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966" y="3436624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5089472" y="5308636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206" y="2862669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284206" y="484145"/>
            <a:ext cx="8240671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82791" y="5747067"/>
            <a:ext cx="255989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32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55295" y="5747067"/>
            <a:ext cx="239415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974" y="2857500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68654" y="5724065"/>
            <a:ext cx="254099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53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472614" y="5724065"/>
            <a:ext cx="263659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0" y="272955"/>
            <a:ext cx="8524877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820212" y="5724065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944433" y="5724065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68654" y="5724065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192875" y="5724065"/>
            <a:ext cx="2694200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2BE03BE-3020-4FE5-B917-88CB083B4DD0}"/>
              </a:ext>
            </a:extLst>
          </p:cNvPr>
          <p:cNvSpPr txBox="1">
            <a:spLocks/>
          </p:cNvSpPr>
          <p:nvPr/>
        </p:nvSpPr>
        <p:spPr>
          <a:xfrm>
            <a:off x="1516258" y="287628"/>
            <a:ext cx="8756456" cy="1243013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7">
              <a:lnSpc>
                <a:spcPct val="100000"/>
              </a:lnSpc>
            </a:pP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tưởng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C646322-CC64-49EC-9FE4-2C4AA9C32E58}"/>
              </a:ext>
            </a:extLst>
          </p:cNvPr>
          <p:cNvSpPr txBox="1"/>
          <p:nvPr/>
        </p:nvSpPr>
        <p:spPr>
          <a:xfrm>
            <a:off x="357625" y="2386217"/>
            <a:ext cx="2942543" cy="64683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217"/>
            <a:r>
              <a:rPr lang="en-US" sz="3199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</a:t>
            </a:r>
            <a:r>
              <a:rPr lang="en-US" sz="3199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3199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vua</a:t>
            </a:r>
            <a:r>
              <a:rPr lang="en-US" sz="3199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đen</a:t>
            </a:r>
            <a:r>
              <a:rPr lang="en-US" sz="3199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C44C93-40CB-47BC-97A3-595DD06B28CD}"/>
              </a:ext>
            </a:extLst>
          </p:cNvPr>
          <p:cNvSpPr txBox="1"/>
          <p:nvPr/>
        </p:nvSpPr>
        <p:spPr>
          <a:xfrm>
            <a:off x="7868031" y="2386217"/>
            <a:ext cx="3966345" cy="64683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defTabSz="914217"/>
            <a:r>
              <a:rPr lang="en-US" sz="3199" b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“Bố Cái Đại Vương”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2113C2-9436-4EC2-8D00-80DF4FB103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031" y="3145756"/>
            <a:ext cx="3966345" cy="3712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E36077E-5E50-48A3-A6CD-F78E8751D0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89" y="3249199"/>
            <a:ext cx="3150080" cy="360880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6853F10-D989-4399-A747-98E5F2C2F66F}"/>
              </a:ext>
            </a:extLst>
          </p:cNvPr>
          <p:cNvSpPr/>
          <p:nvPr/>
        </p:nvSpPr>
        <p:spPr>
          <a:xfrm>
            <a:off x="3525639" y="2780656"/>
            <a:ext cx="4110722" cy="3789716"/>
          </a:xfrm>
          <a:prstGeom prst="ellipse">
            <a:avLst/>
          </a:prstGeom>
          <a:solidFill>
            <a:schemeClr val="tx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50000"/>
              </a:lnSpc>
            </a:pP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những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này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</a:t>
            </a:r>
            <a:r>
              <a:rPr lang="en-US" sz="2599" b="1" i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8397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8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69" y="2857500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648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2876" y="484145"/>
            <a:ext cx="8382002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49" y="1670823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0" y="5724065"/>
            <a:ext cx="362938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Mai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944433" y="5724065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442" y="2857500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66952" y="5747067"/>
            <a:ext cx="254099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088" y="2857500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29713" y="5735566"/>
            <a:ext cx="306228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769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788" y="1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3066198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724676" y="5614881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072" y="2975213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288411" y="5614881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F8D008E3-5C1C-429D-8CAC-AD444AD44F2B}"/>
              </a:ext>
            </a:extLst>
          </p:cNvPr>
          <p:cNvGrpSpPr/>
          <p:nvPr/>
        </p:nvGrpSpPr>
        <p:grpSpPr>
          <a:xfrm>
            <a:off x="5128207" y="2437020"/>
            <a:ext cx="1999847" cy="2038078"/>
            <a:chOff x="-70750" y="2967642"/>
            <a:chExt cx="2000571" cy="203881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5E22F00-898C-44D7-B71C-231B3460AB12}"/>
                </a:ext>
              </a:extLst>
            </p:cNvPr>
            <p:cNvGrpSpPr/>
            <p:nvPr/>
          </p:nvGrpSpPr>
          <p:grpSpPr>
            <a:xfrm>
              <a:off x="-70750" y="2967642"/>
              <a:ext cx="2000571" cy="1168798"/>
              <a:chOff x="397884" y="2153103"/>
              <a:chExt cx="1500429" cy="876598"/>
            </a:xfrm>
          </p:grpSpPr>
          <p:sp>
            <p:nvSpPr>
              <p:cNvPr id="25" name="Line 11">
                <a:extLst>
                  <a:ext uri="{FF2B5EF4-FFF2-40B4-BE49-F238E27FC236}">
                    <a16:creationId xmlns:a16="http://schemas.microsoft.com/office/drawing/2014/main" id="{FAFDDE72-CE9C-4070-9389-C67067436DE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914126"/>
                <a:endParaRPr lang="en-US" sz="1600">
                  <a:solidFill>
                    <a:srgbClr val="206E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F9E29362-79C4-41D8-BE78-B5A08F4C10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884" y="2471248"/>
                <a:ext cx="1500429" cy="336168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26" eaLnBrk="1" hangingPunct="1"/>
                <a:r>
                  <a:rPr lang="en-US" altLang="en-US" sz="2400" b="1" dirty="0" err="1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b="1" dirty="0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………….</a:t>
                </a:r>
                <a:endParaRPr lang="en-US" altLang="en-US" sz="1600" dirty="0">
                  <a:solidFill>
                    <a:srgbClr val="206E4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矩形 15">
              <a:extLst>
                <a:ext uri="{FF2B5EF4-FFF2-40B4-BE49-F238E27FC236}">
                  <a16:creationId xmlns:a16="http://schemas.microsoft.com/office/drawing/2014/main" id="{536E60D0-40AE-424F-8F8D-FC32ACC71D11}"/>
                </a:ext>
              </a:extLst>
            </p:cNvPr>
            <p:cNvSpPr/>
            <p:nvPr/>
          </p:nvSpPr>
          <p:spPr>
            <a:xfrm>
              <a:off x="9398" y="4046004"/>
              <a:ext cx="1840274" cy="96045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endPara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……………… 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3AD19A-D170-49F8-B477-07DD310BA552}"/>
              </a:ext>
            </a:extLst>
          </p:cNvPr>
          <p:cNvGrpSpPr/>
          <p:nvPr/>
        </p:nvGrpSpPr>
        <p:grpSpPr>
          <a:xfrm>
            <a:off x="7582331" y="2410890"/>
            <a:ext cx="1999847" cy="2038078"/>
            <a:chOff x="-70750" y="2967642"/>
            <a:chExt cx="2000571" cy="203881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7AE80F6-9FE4-4F77-BC12-416AD70CE422}"/>
                </a:ext>
              </a:extLst>
            </p:cNvPr>
            <p:cNvGrpSpPr/>
            <p:nvPr/>
          </p:nvGrpSpPr>
          <p:grpSpPr>
            <a:xfrm>
              <a:off x="-70750" y="2967642"/>
              <a:ext cx="2000571" cy="1168798"/>
              <a:chOff x="397884" y="2153103"/>
              <a:chExt cx="1500429" cy="876598"/>
            </a:xfrm>
          </p:grpSpPr>
          <p:sp>
            <p:nvSpPr>
              <p:cNvPr id="31" name="Line 11">
                <a:extLst>
                  <a:ext uri="{FF2B5EF4-FFF2-40B4-BE49-F238E27FC236}">
                    <a16:creationId xmlns:a16="http://schemas.microsoft.com/office/drawing/2014/main" id="{F9CAC2D8-B150-406C-9791-AAB16E70B9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914126"/>
                <a:endParaRPr lang="en-US" sz="1600">
                  <a:solidFill>
                    <a:srgbClr val="206E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4">
                <a:extLst>
                  <a:ext uri="{FF2B5EF4-FFF2-40B4-BE49-F238E27FC236}">
                    <a16:creationId xmlns:a16="http://schemas.microsoft.com/office/drawing/2014/main" id="{941B7B96-1E6D-46EF-960A-81750F643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884" y="2471248"/>
                <a:ext cx="1500429" cy="336168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26" eaLnBrk="1" hangingPunct="1"/>
                <a:r>
                  <a:rPr lang="en-US" altLang="en-US" sz="2400" b="1" dirty="0" err="1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b="1" dirty="0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…………</a:t>
                </a:r>
                <a:endParaRPr lang="en-US" altLang="en-US" sz="1600" dirty="0">
                  <a:solidFill>
                    <a:srgbClr val="206E4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矩形 15">
              <a:extLst>
                <a:ext uri="{FF2B5EF4-FFF2-40B4-BE49-F238E27FC236}">
                  <a16:creationId xmlns:a16="http://schemas.microsoft.com/office/drawing/2014/main" id="{52E0CB35-40BD-412E-BF5D-107292D99498}"/>
                </a:ext>
              </a:extLst>
            </p:cNvPr>
            <p:cNvSpPr/>
            <p:nvPr/>
          </p:nvSpPr>
          <p:spPr>
            <a:xfrm>
              <a:off x="9398" y="4046004"/>
              <a:ext cx="1840274" cy="96045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endPara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………………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880B161-2AA2-4760-BE81-ED297C62292D}"/>
              </a:ext>
            </a:extLst>
          </p:cNvPr>
          <p:cNvGrpSpPr/>
          <p:nvPr/>
        </p:nvGrpSpPr>
        <p:grpSpPr>
          <a:xfrm>
            <a:off x="10058840" y="2410890"/>
            <a:ext cx="1999847" cy="2038078"/>
            <a:chOff x="-70750" y="2967642"/>
            <a:chExt cx="2000571" cy="2038815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7190323C-B35A-4105-8169-9942590E918C}"/>
                </a:ext>
              </a:extLst>
            </p:cNvPr>
            <p:cNvGrpSpPr/>
            <p:nvPr/>
          </p:nvGrpSpPr>
          <p:grpSpPr>
            <a:xfrm>
              <a:off x="-70750" y="2967642"/>
              <a:ext cx="2000571" cy="1168798"/>
              <a:chOff x="397884" y="2153103"/>
              <a:chExt cx="1500429" cy="876598"/>
            </a:xfrm>
          </p:grpSpPr>
          <p:sp>
            <p:nvSpPr>
              <p:cNvPr id="37" name="Line 11">
                <a:extLst>
                  <a:ext uri="{FF2B5EF4-FFF2-40B4-BE49-F238E27FC236}">
                    <a16:creationId xmlns:a16="http://schemas.microsoft.com/office/drawing/2014/main" id="{D318162B-0C76-43AB-BB93-CD259C02F0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914126"/>
                <a:endParaRPr lang="en-US" sz="1600">
                  <a:solidFill>
                    <a:srgbClr val="206E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Rectangle 4">
                <a:extLst>
                  <a:ext uri="{FF2B5EF4-FFF2-40B4-BE49-F238E27FC236}">
                    <a16:creationId xmlns:a16="http://schemas.microsoft.com/office/drawing/2014/main" id="{9F03EFDF-CD27-4C8A-971F-AD9BEDC992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884" y="2471248"/>
                <a:ext cx="1500429" cy="336168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26" eaLnBrk="1" hangingPunct="1"/>
                <a:r>
                  <a:rPr lang="en-US" altLang="en-US" sz="2400" b="1" dirty="0" err="1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b="1" dirty="0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…………..</a:t>
                </a:r>
                <a:endParaRPr lang="en-US" altLang="en-US" sz="1600" dirty="0">
                  <a:solidFill>
                    <a:srgbClr val="206E4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6" name="矩形 15">
              <a:extLst>
                <a:ext uri="{FF2B5EF4-FFF2-40B4-BE49-F238E27FC236}">
                  <a16:creationId xmlns:a16="http://schemas.microsoft.com/office/drawing/2014/main" id="{5C9D712C-EAD9-4E5E-B5E2-C6DF13968FA2}"/>
                </a:ext>
              </a:extLst>
            </p:cNvPr>
            <p:cNvSpPr/>
            <p:nvPr/>
          </p:nvSpPr>
          <p:spPr>
            <a:xfrm>
              <a:off x="9398" y="4046004"/>
              <a:ext cx="1840274" cy="96045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endPara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………………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0A2B01E-D620-4A9A-8392-A0D04F7A4BF8}"/>
              </a:ext>
            </a:extLst>
          </p:cNvPr>
          <p:cNvGrpSpPr/>
          <p:nvPr/>
        </p:nvGrpSpPr>
        <p:grpSpPr>
          <a:xfrm>
            <a:off x="2792597" y="2435243"/>
            <a:ext cx="1999847" cy="2038078"/>
            <a:chOff x="-70750" y="2967642"/>
            <a:chExt cx="2000571" cy="203881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FF87BA-7E24-4AF4-80EF-C19BEF4F8C48}"/>
                </a:ext>
              </a:extLst>
            </p:cNvPr>
            <p:cNvGrpSpPr/>
            <p:nvPr/>
          </p:nvGrpSpPr>
          <p:grpSpPr>
            <a:xfrm>
              <a:off x="-70750" y="2967642"/>
              <a:ext cx="2000571" cy="1168798"/>
              <a:chOff x="397884" y="2153103"/>
              <a:chExt cx="1500429" cy="876598"/>
            </a:xfrm>
          </p:grpSpPr>
          <p:sp>
            <p:nvSpPr>
              <p:cNvPr id="43" name="Line 11">
                <a:extLst>
                  <a:ext uri="{FF2B5EF4-FFF2-40B4-BE49-F238E27FC236}">
                    <a16:creationId xmlns:a16="http://schemas.microsoft.com/office/drawing/2014/main" id="{5E1541F5-9F59-490B-A5CD-2C0DC61DA9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914126"/>
                <a:endParaRPr lang="en-US" sz="1600">
                  <a:solidFill>
                    <a:srgbClr val="206E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Rectangle 4">
                <a:extLst>
                  <a:ext uri="{FF2B5EF4-FFF2-40B4-BE49-F238E27FC236}">
                    <a16:creationId xmlns:a16="http://schemas.microsoft.com/office/drawing/2014/main" id="{B945D234-2BCE-46A6-8D0C-5226F491CA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884" y="2471248"/>
                <a:ext cx="1500429" cy="336168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26" eaLnBrk="1" hangingPunct="1"/>
                <a:r>
                  <a:rPr lang="vi-VN" altLang="en-US" sz="2400" b="1" dirty="0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 dirty="0" err="1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altLang="en-US" sz="2400" b="1" dirty="0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………..</a:t>
                </a:r>
                <a:endParaRPr lang="en-US" altLang="en-US" sz="1600" dirty="0">
                  <a:solidFill>
                    <a:srgbClr val="206E4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矩形 15">
              <a:extLst>
                <a:ext uri="{FF2B5EF4-FFF2-40B4-BE49-F238E27FC236}">
                  <a16:creationId xmlns:a16="http://schemas.microsoft.com/office/drawing/2014/main" id="{442D7957-0128-43C1-9439-24844D8BFAC7}"/>
                </a:ext>
              </a:extLst>
            </p:cNvPr>
            <p:cNvSpPr/>
            <p:nvPr/>
          </p:nvSpPr>
          <p:spPr>
            <a:xfrm>
              <a:off x="9398" y="4046004"/>
              <a:ext cx="1840274" cy="96045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………………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49035A7-71C2-42CC-A95C-D4561825AB56}"/>
              </a:ext>
            </a:extLst>
          </p:cNvPr>
          <p:cNvSpPr txBox="1">
            <a:spLocks/>
          </p:cNvSpPr>
          <p:nvPr/>
        </p:nvSpPr>
        <p:spPr>
          <a:xfrm>
            <a:off x="4575376" y="-130182"/>
            <a:ext cx="3041248" cy="847054"/>
          </a:xfrm>
        </p:spPr>
        <p:txBody>
          <a:bodyPr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217">
              <a:lnSpc>
                <a:spcPct val="150000"/>
              </a:lnSpc>
            </a:pPr>
            <a:r>
              <a:rPr lang="en-US" sz="3599" b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1B178B-100F-4270-BD19-F0FFCC9280E8}"/>
              </a:ext>
            </a:extLst>
          </p:cNvPr>
          <p:cNvSpPr txBox="1"/>
          <p:nvPr/>
        </p:nvSpPr>
        <p:spPr>
          <a:xfrm>
            <a:off x="1476407" y="534630"/>
            <a:ext cx="9492464" cy="1220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thiện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tên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6B4A41-8583-4043-8DF2-9F1C827EA09F}"/>
              </a:ext>
            </a:extLst>
          </p:cNvPr>
          <p:cNvCxnSpPr>
            <a:cxnSpLocks/>
          </p:cNvCxnSpPr>
          <p:nvPr/>
        </p:nvCxnSpPr>
        <p:spPr>
          <a:xfrm>
            <a:off x="630513" y="2326924"/>
            <a:ext cx="11184254" cy="25863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DEC7BC-249E-441F-A67F-FC385A07A8FD}"/>
              </a:ext>
            </a:extLst>
          </p:cNvPr>
          <p:cNvGrpSpPr/>
          <p:nvPr/>
        </p:nvGrpSpPr>
        <p:grpSpPr>
          <a:xfrm>
            <a:off x="309443" y="2440055"/>
            <a:ext cx="1999847" cy="2038078"/>
            <a:chOff x="-70750" y="2967642"/>
            <a:chExt cx="2000571" cy="2038815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1FDAFCC-A6CA-4407-B463-5BB7BC079508}"/>
                </a:ext>
              </a:extLst>
            </p:cNvPr>
            <p:cNvGrpSpPr/>
            <p:nvPr/>
          </p:nvGrpSpPr>
          <p:grpSpPr>
            <a:xfrm>
              <a:off x="-70750" y="2967642"/>
              <a:ext cx="2000571" cy="1168798"/>
              <a:chOff x="397884" y="2153103"/>
              <a:chExt cx="1500429" cy="876598"/>
            </a:xfrm>
          </p:grpSpPr>
          <p:sp>
            <p:nvSpPr>
              <p:cNvPr id="13" name="Line 11">
                <a:extLst>
                  <a:ext uri="{FF2B5EF4-FFF2-40B4-BE49-F238E27FC236}">
                    <a16:creationId xmlns:a16="http://schemas.microsoft.com/office/drawing/2014/main" id="{9DFADD22-0305-455D-9FB4-52C722730C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99456" y="2153103"/>
                <a:ext cx="0" cy="876598"/>
              </a:xfrm>
              <a:prstGeom prst="line">
                <a:avLst/>
              </a:prstGeom>
              <a:ln w="38100">
                <a:solidFill>
                  <a:srgbClr val="FFFF00"/>
                </a:solidFill>
                <a:headEnd/>
                <a:tailEnd/>
              </a:ln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  <p:txBody>
              <a:bodyPr/>
              <a:lstStyle/>
              <a:p>
                <a:pPr defTabSz="914126"/>
                <a:endParaRPr lang="en-US" sz="1600">
                  <a:solidFill>
                    <a:srgbClr val="206E4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4">
                <a:extLst>
                  <a:ext uri="{FF2B5EF4-FFF2-40B4-BE49-F238E27FC236}">
                    <a16:creationId xmlns:a16="http://schemas.microsoft.com/office/drawing/2014/main" id="{1A6E24AC-8BE9-4F1D-B5D4-693F076758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884" y="2471248"/>
                <a:ext cx="1500429" cy="336168"/>
              </a:xfrm>
              <a:prstGeom prst="rect">
                <a:avLst/>
              </a:prstGeom>
              <a:ln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914126" eaLnBrk="1" hangingPunct="1"/>
                <a:r>
                  <a:rPr lang="vi-VN" altLang="en-US" sz="2400" b="1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400" b="1">
                    <a:solidFill>
                      <a:srgbClr val="206E41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Năm 40- 43</a:t>
                </a:r>
                <a:endParaRPr lang="en-US" altLang="en-US" sz="1600" dirty="0">
                  <a:solidFill>
                    <a:srgbClr val="206E41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矩形 15">
              <a:extLst>
                <a:ext uri="{FF2B5EF4-FFF2-40B4-BE49-F238E27FC236}">
                  <a16:creationId xmlns:a16="http://schemas.microsoft.com/office/drawing/2014/main" id="{8D0C127A-68C8-4AE9-BB02-CB1E5A763DA5}"/>
                </a:ext>
              </a:extLst>
            </p:cNvPr>
            <p:cNvSpPr/>
            <p:nvPr/>
          </p:nvSpPr>
          <p:spPr>
            <a:xfrm>
              <a:off x="9398" y="4046004"/>
              <a:ext cx="1840274" cy="960453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Khởi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defTabSz="457063">
                <a:lnSpc>
                  <a:spcPct val="150000"/>
                </a:lnSpc>
              </a:pP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Bà</a:t>
              </a:r>
              <a:r>
                <a:rPr lang="en-US" altLang="zh-CN" sz="20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Trưng</a:t>
              </a:r>
              <a:endPara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思源黑体 CN Light" panose="020B0300000000000000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704BE0-E77B-4A06-8C13-CEEF99E86B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79545" y="1921807"/>
            <a:ext cx="729976" cy="6866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291409-3C38-4CA1-9D2E-EDA1C10697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386241" y="1980824"/>
            <a:ext cx="729976" cy="6866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850849-E3EA-4B71-BD8B-2AC31945D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683292" y="2009470"/>
            <a:ext cx="729976" cy="6866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14996B6-650B-491A-9868-6C82D0CCCE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91432" y="2010314"/>
            <a:ext cx="729976" cy="686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9C993E4-0E7C-46EE-A348-8F523EE692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650204" y="1983607"/>
            <a:ext cx="729976" cy="686633"/>
          </a:xfrm>
          <a:prstGeom prst="rect">
            <a:avLst/>
          </a:prstGeom>
        </p:spPr>
      </p:pic>
      <p:sp>
        <p:nvSpPr>
          <p:cNvPr id="21" name="矩形 15">
            <a:extLst>
              <a:ext uri="{FF2B5EF4-FFF2-40B4-BE49-F238E27FC236}">
                <a16:creationId xmlns:a16="http://schemas.microsoft.com/office/drawing/2014/main" id="{5BD00F85-F685-4998-AAAD-28F2EC7F7F01}"/>
              </a:ext>
            </a:extLst>
          </p:cNvPr>
          <p:cNvSpPr/>
          <p:nvPr/>
        </p:nvSpPr>
        <p:spPr>
          <a:xfrm>
            <a:off x="35439" y="4673924"/>
            <a:ext cx="2418186" cy="21231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063">
              <a:lnSpc>
                <a:spcPct val="150000"/>
              </a:lnSpc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200" b="1" dirty="0">
              <a:solidFill>
                <a:srgbClr val="00000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52199" y="2789842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248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2809554" y="3974774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lang="en-US" altLang="zh-CN" sz="2000" b="1" dirty="0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Triệu</a:t>
            </a:r>
            <a:endParaRPr lang="zh-CN" altLang="en-US" sz="2000" dirty="0">
              <a:solidFill>
                <a:srgbClr val="24896B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5161224" y="2789842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542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7854577" y="2753476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713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5024114" y="3936996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Lí</a:t>
            </a:r>
            <a:r>
              <a:rPr lang="en-US" altLang="zh-CN" sz="2000" b="1" dirty="0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Bí</a:t>
            </a:r>
            <a:endParaRPr lang="zh-CN" altLang="en-US" sz="2000" dirty="0">
              <a:solidFill>
                <a:srgbClr val="24896B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104171" y="3909334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zh-CN" sz="2000" b="1" dirty="0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endParaRPr lang="zh-CN" altLang="en-US" sz="2000" dirty="0">
              <a:solidFill>
                <a:srgbClr val="24896B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623256" y="3914825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</a:t>
            </a:r>
            <a:r>
              <a:rPr lang="en-US" altLang="zh-CN" sz="2000" b="1" dirty="0" err="1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altLang="zh-CN" sz="2000" b="1" dirty="0">
                <a:solidFill>
                  <a:srgbClr val="24896B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</a:t>
            </a:r>
            <a:endParaRPr lang="zh-CN" altLang="en-US" sz="2000" dirty="0">
              <a:solidFill>
                <a:srgbClr val="24896B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10331086" y="2765359"/>
            <a:ext cx="1965932" cy="498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063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766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思源黑体 CN Light" panose="020B03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77" name="矩形 15">
            <a:extLst>
              <a:ext uri="{FF2B5EF4-FFF2-40B4-BE49-F238E27FC236}">
                <a16:creationId xmlns:a16="http://schemas.microsoft.com/office/drawing/2014/main" id="{5BD00F85-F685-4998-AAAD-28F2EC7F7F01}"/>
              </a:ext>
            </a:extLst>
          </p:cNvPr>
          <p:cNvSpPr/>
          <p:nvPr/>
        </p:nvSpPr>
        <p:spPr>
          <a:xfrm>
            <a:off x="5018132" y="4698147"/>
            <a:ext cx="2241575" cy="212316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09">
              <a:defRPr/>
            </a:pPr>
            <a:r>
              <a:rPr lang="x-none" sz="2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 chính quyền</a:t>
            </a:r>
            <a:r>
              <a:rPr lang="en-US" sz="2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2200" b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x-none" sz="22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矩形 15">
            <a:extLst>
              <a:ext uri="{FF2B5EF4-FFF2-40B4-BE49-F238E27FC236}">
                <a16:creationId xmlns:a16="http://schemas.microsoft.com/office/drawing/2014/main" id="{5BD00F85-F685-4998-AAAD-28F2EC7F7F01}"/>
              </a:ext>
            </a:extLst>
          </p:cNvPr>
          <p:cNvSpPr/>
          <p:nvPr/>
        </p:nvSpPr>
        <p:spPr>
          <a:xfrm>
            <a:off x="7623256" y="4705592"/>
            <a:ext cx="2072034" cy="144621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09"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x-none" sz="22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矩形 15">
            <a:extLst>
              <a:ext uri="{FF2B5EF4-FFF2-40B4-BE49-F238E27FC236}">
                <a16:creationId xmlns:a16="http://schemas.microsoft.com/office/drawing/2014/main" id="{5BD00F85-F685-4998-AAAD-28F2EC7F7F01}"/>
              </a:ext>
            </a:extLst>
          </p:cNvPr>
          <p:cNvSpPr/>
          <p:nvPr/>
        </p:nvSpPr>
        <p:spPr>
          <a:xfrm>
            <a:off x="10058840" y="4673924"/>
            <a:ext cx="2130956" cy="144621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09"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2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矩形 15">
            <a:extLst>
              <a:ext uri="{FF2B5EF4-FFF2-40B4-BE49-F238E27FC236}">
                <a16:creationId xmlns:a16="http://schemas.microsoft.com/office/drawing/2014/main" id="{5BD00F85-F685-4998-AAAD-28F2EC7F7F01}"/>
              </a:ext>
            </a:extLst>
          </p:cNvPr>
          <p:cNvSpPr/>
          <p:nvPr/>
        </p:nvSpPr>
        <p:spPr>
          <a:xfrm>
            <a:off x="2596886" y="4698147"/>
            <a:ext cx="2339130" cy="178469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09">
              <a:defRPr/>
            </a:pP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200" b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372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 animBg="1"/>
      <p:bldP spid="2" grpId="0"/>
      <p:bldP spid="68" grpId="0"/>
      <p:bldP spid="69" grpId="0"/>
      <p:bldP spid="70" grpId="0"/>
      <p:bldP spid="71" grpId="0"/>
      <p:bldP spid="73" grpId="0"/>
      <p:bldP spid="74" grpId="0"/>
      <p:bldP spid="75" grpId="0"/>
      <p:bldP spid="77" grpId="0" animBg="1"/>
      <p:bldP spid="78" grpId="0" animBg="1"/>
      <p:bldP spid="79" grpId="0" animBg="1"/>
      <p:bldP spid="8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89530" y="-2768600"/>
            <a:ext cx="7049770" cy="12280900"/>
          </a:xfrm>
          <a:prstGeom prst="rect">
            <a:avLst/>
          </a:prstGeom>
        </p:spPr>
      </p:pic>
      <p:pic>
        <p:nvPicPr>
          <p:cNvPr id="18" name="图片 17" descr="5bab0bc02d7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355" y="4559300"/>
            <a:ext cx="3942080" cy="2783840"/>
          </a:xfrm>
          <a:prstGeom prst="rect">
            <a:avLst/>
          </a:prstGeom>
        </p:spPr>
      </p:pic>
      <p:pic>
        <p:nvPicPr>
          <p:cNvPr id="10" name="图片 9" descr="5bbffbc23158f"/>
          <p:cNvPicPr>
            <a:picLocks noChangeAspect="1"/>
          </p:cNvPicPr>
          <p:nvPr/>
        </p:nvPicPr>
        <p:blipFill>
          <a:blip r:embed="rId5"/>
          <a:srcRect l="28292" r="42427"/>
          <a:stretch>
            <a:fillRect/>
          </a:stretch>
        </p:blipFill>
        <p:spPr>
          <a:xfrm>
            <a:off x="1894205" y="3659505"/>
            <a:ext cx="1817370" cy="3237230"/>
          </a:xfrm>
          <a:prstGeom prst="rect">
            <a:avLst/>
          </a:prstGeom>
        </p:spPr>
      </p:pic>
      <p:pic>
        <p:nvPicPr>
          <p:cNvPr id="7" name="图片 6" descr="5bbdebbc6d5ea"/>
          <p:cNvPicPr>
            <a:picLocks noChangeAspect="1"/>
          </p:cNvPicPr>
          <p:nvPr/>
        </p:nvPicPr>
        <p:blipFill>
          <a:blip r:embed="rId6"/>
          <a:srcRect r="47175"/>
          <a:stretch>
            <a:fillRect/>
          </a:stretch>
        </p:blipFill>
        <p:spPr>
          <a:xfrm>
            <a:off x="-26035" y="2240915"/>
            <a:ext cx="2844165" cy="4655820"/>
          </a:xfrm>
          <a:prstGeom prst="rect">
            <a:avLst/>
          </a:prstGeom>
        </p:spPr>
      </p:pic>
      <p:pic>
        <p:nvPicPr>
          <p:cNvPr id="11" name="图片 10" descr="5bbffbc23158f"/>
          <p:cNvPicPr>
            <a:picLocks noChangeAspect="1"/>
          </p:cNvPicPr>
          <p:nvPr/>
        </p:nvPicPr>
        <p:blipFill>
          <a:blip r:embed="rId5"/>
          <a:srcRect l="28292" r="42427"/>
          <a:stretch>
            <a:fillRect/>
          </a:stretch>
        </p:blipFill>
        <p:spPr>
          <a:xfrm>
            <a:off x="7754620" y="835025"/>
            <a:ext cx="3402965" cy="6061710"/>
          </a:xfrm>
          <a:prstGeom prst="rect">
            <a:avLst/>
          </a:prstGeom>
        </p:spPr>
      </p:pic>
      <p:pic>
        <p:nvPicPr>
          <p:cNvPr id="8" name="图片 7" descr="5bbdebbc6d5ea"/>
          <p:cNvPicPr>
            <a:picLocks noChangeAspect="1"/>
          </p:cNvPicPr>
          <p:nvPr/>
        </p:nvPicPr>
        <p:blipFill>
          <a:blip r:embed="rId6"/>
          <a:srcRect l="49310" t="1241" r="-2135" b="-1241"/>
          <a:stretch>
            <a:fillRect/>
          </a:stretch>
        </p:blipFill>
        <p:spPr>
          <a:xfrm>
            <a:off x="9496425" y="2298065"/>
            <a:ext cx="2844165" cy="4655820"/>
          </a:xfrm>
          <a:prstGeom prst="rect">
            <a:avLst/>
          </a:prstGeom>
        </p:spPr>
      </p:pic>
      <p:pic>
        <p:nvPicPr>
          <p:cNvPr id="16" name="图片 15" descr="fb877ca94bf7a708d02b201d2ecbab66"/>
          <p:cNvPicPr>
            <a:picLocks noChangeAspect="1"/>
          </p:cNvPicPr>
          <p:nvPr/>
        </p:nvPicPr>
        <p:blipFill>
          <a:blip r:embed="rId7">
            <a:clrChange>
              <a:clrFrom>
                <a:srgbClr val="B5977D">
                  <a:alpha val="100000"/>
                </a:srgbClr>
              </a:clrFrom>
              <a:clrTo>
                <a:srgbClr val="B5977D">
                  <a:alpha val="100000"/>
                  <a:alpha val="0"/>
                </a:srgbClr>
              </a:clrTo>
            </a:clrChange>
          </a:blip>
          <a:srcRect l="12457" t="40712" r="68309" b="40531"/>
          <a:stretch>
            <a:fillRect/>
          </a:stretch>
        </p:blipFill>
        <p:spPr>
          <a:xfrm>
            <a:off x="3008630" y="2557145"/>
            <a:ext cx="1670685" cy="162941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3610756" y="1584235"/>
            <a:ext cx="6983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Xin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chào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và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hẹn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gặp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 </a:t>
            </a:r>
            <a:r>
              <a:rPr kumimoji="0" lang="en-US" altLang="zh-CN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lại</a:t>
            </a:r>
            <a:r>
              <a:rPr kumimoji="0" lang="en-US" altLang="zh-CN" sz="7200" b="0" i="0" u="none" strike="noStrike" kern="1200" cap="none" spc="0" normalizeH="0" baseline="0" noProof="0" dirty="0">
                <a:ln>
                  <a:noFill/>
                </a:ln>
                <a:solidFill>
                  <a:srgbClr val="CEB966">
                    <a:lumMod val="50000"/>
                  </a:srgbClr>
                </a:solidFill>
                <a:effectLst/>
                <a:uLnTx/>
                <a:uFillTx/>
                <a:latin typeface="#9Slide05 IcielSanelma" pitchFamily="2" charset="0"/>
                <a:ea typeface="inpin heiti" charset="-122"/>
                <a:cs typeface="+mn-cs"/>
              </a:rPr>
              <a:t>!</a:t>
            </a: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CEB966">
                  <a:lumMod val="50000"/>
                </a:srgbClr>
              </a:solidFill>
              <a:effectLst/>
              <a:uLnTx/>
              <a:uFillTx/>
              <a:latin typeface="#9Slide05 IcielSanelma" pitchFamily="2" charset="0"/>
              <a:ea typeface="inpin heiti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33EE09-5444-4F8D-9EF1-32BEB0013521}"/>
              </a:ext>
            </a:extLst>
          </p:cNvPr>
          <p:cNvSpPr txBox="1"/>
          <p:nvPr/>
        </p:nvSpPr>
        <p:spPr>
          <a:xfrm>
            <a:off x="1549933" y="126240"/>
            <a:ext cx="3879318" cy="646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599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Tiểu</a:t>
            </a:r>
            <a:r>
              <a:rPr lang="en-US" sz="3599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3599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3599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599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endParaRPr lang="en-US" sz="3599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089F2904-FB26-4F44-8672-6E971B7AF457}"/>
              </a:ext>
            </a:extLst>
          </p:cNvPr>
          <p:cNvSpPr/>
          <p:nvPr/>
        </p:nvSpPr>
        <p:spPr>
          <a:xfrm>
            <a:off x="1549932" y="1203062"/>
            <a:ext cx="4824703" cy="5478578"/>
          </a:xfrm>
          <a:prstGeom prst="verticalScroll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THÚC LOAN</a:t>
            </a:r>
          </a:p>
          <a:p>
            <a:pPr algn="ctr" defTabSz="914217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693" indent="-285693" algn="just" defTabSz="914217">
              <a:lnSpc>
                <a:spcPct val="1200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Mai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(nay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Tĩnh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ở Nam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Nghệ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An.</a:t>
            </a:r>
          </a:p>
          <a:p>
            <a:pPr marL="285693" indent="-285693" algn="just" defTabSz="914217">
              <a:lnSpc>
                <a:spcPct val="1200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Tương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mồ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cha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giỏi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võ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Scroll: Vertical 4">
            <a:extLst>
              <a:ext uri="{FF2B5EF4-FFF2-40B4-BE49-F238E27FC236}">
                <a16:creationId xmlns:a16="http://schemas.microsoft.com/office/drawing/2014/main" id="{6B05DBC2-281A-4D20-8C00-D1A13AF0FE7C}"/>
              </a:ext>
            </a:extLst>
          </p:cNvPr>
          <p:cNvSpPr/>
          <p:nvPr/>
        </p:nvSpPr>
        <p:spPr>
          <a:xfrm>
            <a:off x="6374636" y="1203062"/>
            <a:ext cx="5815161" cy="5478579"/>
          </a:xfrm>
          <a:prstGeom prst="verticalScroll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20000"/>
              </a:lnSpc>
            </a:pP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914217">
              <a:lnSpc>
                <a:spcPct val="120000"/>
              </a:lnSpc>
            </a:pPr>
            <a:r>
              <a:rPr lang="en-US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PHÙNG HƯNG</a:t>
            </a:r>
          </a:p>
          <a:p>
            <a:pPr algn="ctr" defTabSz="914217">
              <a:lnSpc>
                <a:spcPct val="120000"/>
              </a:lnSpc>
            </a:pPr>
            <a:endParaRPr lang="en-US" sz="24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693" indent="-285693" algn="just" defTabSz="914217">
              <a:lnSpc>
                <a:spcPct val="1200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trưởng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Lâm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Hà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hay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giúp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đỡ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285693" indent="-285693" algn="just" defTabSz="914217">
              <a:lnSpc>
                <a:spcPct val="1200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uy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vùng</a:t>
            </a:r>
            <a:endParaRPr lang="en-US" sz="2400" i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285693" indent="-285693" algn="just" defTabSz="914217">
              <a:lnSpc>
                <a:spcPct val="120000"/>
              </a:lnSpc>
              <a:buFontTx/>
              <a:buChar char="-"/>
            </a:pP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phi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xô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ngã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trâu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hổ</a:t>
            </a:r>
            <a:r>
              <a:rPr lang="en-US" sz="2400" i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878B3-5F4D-4311-BA38-85F5C6B1B3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59"/>
          <a:stretch/>
        </p:blipFill>
        <p:spPr>
          <a:xfrm>
            <a:off x="60507" y="987960"/>
            <a:ext cx="2631135" cy="2514150"/>
          </a:xfrm>
          <a:prstGeom prst="ellipse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460732-6F33-417B-BFB9-6C223EA97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2844" y="556302"/>
            <a:ext cx="2628590" cy="2438850"/>
          </a:xfrm>
          <a:prstGeom prst="ellipse">
            <a:avLst/>
          </a:prstGeom>
          <a:ln>
            <a:noFill/>
          </a:ln>
          <a:effectLst>
            <a:glow rad="63500">
              <a:schemeClr val="accent4">
                <a:satMod val="175000"/>
                <a:alpha val="40000"/>
              </a:schemeClr>
            </a:glo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281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589530" y="-2768600"/>
            <a:ext cx="7049770" cy="12280900"/>
          </a:xfrm>
          <a:prstGeom prst="rect">
            <a:avLst/>
          </a:prstGeom>
        </p:spPr>
      </p:pic>
      <p:pic>
        <p:nvPicPr>
          <p:cNvPr id="18" name="图片 17" descr="5bab0bc02d7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460" y="4446041"/>
            <a:ext cx="3942080" cy="2783840"/>
          </a:xfrm>
          <a:prstGeom prst="rect">
            <a:avLst/>
          </a:prstGeom>
        </p:spPr>
      </p:pic>
      <p:pic>
        <p:nvPicPr>
          <p:cNvPr id="10" name="图片 9" descr="5bbffbc23158f"/>
          <p:cNvPicPr>
            <a:picLocks noChangeAspect="1"/>
          </p:cNvPicPr>
          <p:nvPr/>
        </p:nvPicPr>
        <p:blipFill>
          <a:blip r:embed="rId5"/>
          <a:srcRect l="28292" r="42427"/>
          <a:stretch>
            <a:fillRect/>
          </a:stretch>
        </p:blipFill>
        <p:spPr>
          <a:xfrm>
            <a:off x="1894205" y="3659505"/>
            <a:ext cx="1817370" cy="3237230"/>
          </a:xfrm>
          <a:prstGeom prst="rect">
            <a:avLst/>
          </a:prstGeom>
        </p:spPr>
      </p:pic>
      <p:pic>
        <p:nvPicPr>
          <p:cNvPr id="7" name="图片 6" descr="5bbdebbc6d5ea"/>
          <p:cNvPicPr>
            <a:picLocks noChangeAspect="1"/>
          </p:cNvPicPr>
          <p:nvPr/>
        </p:nvPicPr>
        <p:blipFill>
          <a:blip r:embed="rId6"/>
          <a:srcRect r="47175"/>
          <a:stretch>
            <a:fillRect/>
          </a:stretch>
        </p:blipFill>
        <p:spPr>
          <a:xfrm>
            <a:off x="-26035" y="2240915"/>
            <a:ext cx="2844165" cy="4655820"/>
          </a:xfrm>
          <a:prstGeom prst="rect">
            <a:avLst/>
          </a:prstGeom>
        </p:spPr>
      </p:pic>
      <p:pic>
        <p:nvPicPr>
          <p:cNvPr id="8" name="图片 7" descr="5bbdebbc6d5ea"/>
          <p:cNvPicPr>
            <a:picLocks noChangeAspect="1"/>
          </p:cNvPicPr>
          <p:nvPr/>
        </p:nvPicPr>
        <p:blipFill>
          <a:blip r:embed="rId6"/>
          <a:srcRect l="49310" t="1241" r="-2135" b="-1241"/>
          <a:stretch>
            <a:fillRect/>
          </a:stretch>
        </p:blipFill>
        <p:spPr>
          <a:xfrm>
            <a:off x="9534525" y="2298065"/>
            <a:ext cx="2844165" cy="4655820"/>
          </a:xfrm>
          <a:prstGeom prst="rect">
            <a:avLst/>
          </a:prstGeom>
        </p:spPr>
      </p:pic>
      <p:pic>
        <p:nvPicPr>
          <p:cNvPr id="16" name="图片 15" descr="fb877ca94bf7a708d02b201d2ecbab66"/>
          <p:cNvPicPr>
            <a:picLocks noChangeAspect="1"/>
          </p:cNvPicPr>
          <p:nvPr/>
        </p:nvPicPr>
        <p:blipFill rotWithShape="1">
          <a:blip r:embed="rId7"/>
          <a:srcRect t="29922" r="70517" b="32197"/>
          <a:stretch/>
        </p:blipFill>
        <p:spPr>
          <a:xfrm rot="12053692">
            <a:off x="1310823" y="-429450"/>
            <a:ext cx="2560954" cy="32905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49285" y="130124"/>
            <a:ext cx="879565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CUỘC ĐẤU TRANH GIÀNH ĐỘC LẬP TRƯỚC THẾ KỈ X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 </a:t>
            </a:r>
            <a:endParaRPr lang="en-US" sz="44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5" descr="fb877ca94bf7a708d02b201d2ecbab66">
            <a:extLst>
              <a:ext uri="{FF2B5EF4-FFF2-40B4-BE49-F238E27FC236}">
                <a16:creationId xmlns:a16="http://schemas.microsoft.com/office/drawing/2014/main" id="{7B6F6439-DF58-F247-990E-AB894A6AE50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9922" r="70517" b="32197"/>
          <a:stretch/>
        </p:blipFill>
        <p:spPr>
          <a:xfrm rot="12053692">
            <a:off x="1310823" y="-440563"/>
            <a:ext cx="2560954" cy="3290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F255D7-23EC-0544-A0EE-D9EE6B69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018" r="16065"/>
          <a:stretch/>
        </p:blipFill>
        <p:spPr>
          <a:xfrm>
            <a:off x="3060701" y="1993900"/>
            <a:ext cx="6350000" cy="4924977"/>
          </a:xfrm>
          <a:prstGeom prst="rect">
            <a:avLst/>
          </a:prstGeom>
        </p:spPr>
      </p:pic>
      <p:pic>
        <p:nvPicPr>
          <p:cNvPr id="11" name="图片 10" descr="5bbffbc23158f"/>
          <p:cNvPicPr>
            <a:picLocks noChangeAspect="1"/>
          </p:cNvPicPr>
          <p:nvPr/>
        </p:nvPicPr>
        <p:blipFill>
          <a:blip r:embed="rId5"/>
          <a:srcRect l="28292" r="42427"/>
          <a:stretch>
            <a:fillRect/>
          </a:stretch>
        </p:blipFill>
        <p:spPr>
          <a:xfrm>
            <a:off x="8871733" y="2824941"/>
            <a:ext cx="2285852" cy="4071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random/>
      </p:transition>
    </mc:Choice>
    <mc:Fallback xmlns="">
      <p:transition spd="slow" advTm="8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5ba8d34a0021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2615565" y="-2615565"/>
            <a:ext cx="7049770" cy="12280900"/>
          </a:xfrm>
          <a:prstGeom prst="rect">
            <a:avLst/>
          </a:prstGeom>
        </p:spPr>
      </p:pic>
      <p:pic>
        <p:nvPicPr>
          <p:cNvPr id="2" name="图片 1" descr="5b7126e942e5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668" y="212725"/>
            <a:ext cx="2358390" cy="2358390"/>
          </a:xfrm>
          <a:prstGeom prst="rect">
            <a:avLst/>
          </a:prstGeom>
        </p:spPr>
      </p:pic>
      <p:pic>
        <p:nvPicPr>
          <p:cNvPr id="3" name="图片 2" descr="E:\aaa\包图网_856030手绘卡通小狗素材\5b670d8bda78a.png5b670d8bda78a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572625" y="4159885"/>
            <a:ext cx="3239770" cy="2287905"/>
          </a:xfrm>
          <a:prstGeom prst="rect">
            <a:avLst/>
          </a:prstGeom>
        </p:spPr>
      </p:pic>
      <p:pic>
        <p:nvPicPr>
          <p:cNvPr id="8" name="图片 7" descr="5bbdebbc6d5ea"/>
          <p:cNvPicPr>
            <a:picLocks noChangeAspect="1"/>
          </p:cNvPicPr>
          <p:nvPr/>
        </p:nvPicPr>
        <p:blipFill>
          <a:blip r:embed="rId6"/>
          <a:srcRect r="47175"/>
          <a:stretch>
            <a:fillRect/>
          </a:stretch>
        </p:blipFill>
        <p:spPr>
          <a:xfrm>
            <a:off x="0" y="4159884"/>
            <a:ext cx="1764712" cy="2889885"/>
          </a:xfrm>
          <a:prstGeom prst="rect">
            <a:avLst/>
          </a:prstGeom>
        </p:spPr>
      </p:pic>
      <p:pic>
        <p:nvPicPr>
          <p:cNvPr id="131" name="图片 130" descr="5bbdebbc6d5ea"/>
          <p:cNvPicPr>
            <a:picLocks noChangeAspect="1"/>
          </p:cNvPicPr>
          <p:nvPr/>
        </p:nvPicPr>
        <p:blipFill>
          <a:blip r:embed="rId6"/>
          <a:srcRect l="49310" t="1241" r="-2135" b="-1241"/>
          <a:stretch>
            <a:fillRect/>
          </a:stretch>
        </p:blipFill>
        <p:spPr>
          <a:xfrm flipV="1">
            <a:off x="10450604" y="-1"/>
            <a:ext cx="1940786" cy="3176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7D1A36-82E1-114B-8E5A-978F60F6C28A}"/>
              </a:ext>
            </a:extLst>
          </p:cNvPr>
          <p:cNvSpPr txBox="1"/>
          <p:nvPr/>
        </p:nvSpPr>
        <p:spPr>
          <a:xfrm>
            <a:off x="1885950" y="0"/>
            <a:ext cx="845416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dõi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phim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dưới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chung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nguyên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bùng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nổ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Loan,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r>
              <a:rPr lang="en-US" sz="2600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图片 10" descr="右上">
            <a:extLst>
              <a:ext uri="{FF2B5EF4-FFF2-40B4-BE49-F238E27FC236}">
                <a16:creationId xmlns:a16="http://schemas.microsoft.com/office/drawing/2014/main" id="{520448A5-DB86-4663-9C11-EED809003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9933">
            <a:off x="10126302" y="139638"/>
            <a:ext cx="232710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图片 21" descr="玫瑰">
            <a:extLst>
              <a:ext uri="{FF2B5EF4-FFF2-40B4-BE49-F238E27FC236}">
                <a16:creationId xmlns:a16="http://schemas.microsoft.com/office/drawing/2014/main" id="{E0D4EB3F-536C-483E-BDDA-B247E9D3A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0150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1" descr="玫瑰">
            <a:extLst>
              <a:ext uri="{FF2B5EF4-FFF2-40B4-BE49-F238E27FC236}">
                <a16:creationId xmlns:a16="http://schemas.microsoft.com/office/drawing/2014/main" id="{3A28B8F5-431A-4001-9D03-3CAD54BB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49512"/>
            <a:ext cx="1490662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组合 17">
            <a:extLst>
              <a:ext uri="{FF2B5EF4-FFF2-40B4-BE49-F238E27FC236}">
                <a16:creationId xmlns:a16="http://schemas.microsoft.com/office/drawing/2014/main" id="{23DFABC8-EA7C-487B-8101-9545B770E5C3}"/>
              </a:ext>
            </a:extLst>
          </p:cNvPr>
          <p:cNvGrpSpPr>
            <a:grpSpLocks/>
          </p:cNvGrpSpPr>
          <p:nvPr/>
        </p:nvGrpSpPr>
        <p:grpSpPr bwMode="auto">
          <a:xfrm>
            <a:off x="1885949" y="127000"/>
            <a:ext cx="9101139" cy="1209675"/>
            <a:chOff x="4888" y="2893"/>
            <a:chExt cx="9838" cy="2382"/>
          </a:xfrm>
        </p:grpSpPr>
        <p:sp>
          <p:nvSpPr>
            <p:cNvPr id="13" name="剪去单角的矩形 13">
              <a:extLst>
                <a:ext uri="{FF2B5EF4-FFF2-40B4-BE49-F238E27FC236}">
                  <a16:creationId xmlns:a16="http://schemas.microsoft.com/office/drawing/2014/main" id="{60FCAC1C-1350-4B01-99C3-684743731A91}"/>
                </a:ext>
              </a:extLst>
            </p:cNvPr>
            <p:cNvSpPr/>
            <p:nvPr/>
          </p:nvSpPr>
          <p:spPr>
            <a:xfrm flipV="1">
              <a:off x="4888" y="2893"/>
              <a:ext cx="9838" cy="2382"/>
            </a:xfrm>
            <a:prstGeom prst="snip1Rect">
              <a:avLst>
                <a:gd name="adj" fmla="val 50000"/>
              </a:avLst>
            </a:prstGeom>
            <a:noFill/>
            <a:ln w="25400">
              <a:solidFill>
                <a:srgbClr val="E94B5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剪去单角的矩形 14">
              <a:extLst>
                <a:ext uri="{FF2B5EF4-FFF2-40B4-BE49-F238E27FC236}">
                  <a16:creationId xmlns:a16="http://schemas.microsoft.com/office/drawing/2014/main" id="{448F386E-DBC3-4B28-9E3B-E7E524B0583E}"/>
                </a:ext>
              </a:extLst>
            </p:cNvPr>
            <p:cNvSpPr/>
            <p:nvPr/>
          </p:nvSpPr>
          <p:spPr>
            <a:xfrm flipV="1">
              <a:off x="5072" y="3084"/>
              <a:ext cx="9425" cy="2001"/>
            </a:xfrm>
            <a:prstGeom prst="snip1Rect">
              <a:avLst>
                <a:gd name="adj" fmla="val 50000"/>
              </a:avLst>
            </a:prstGeom>
            <a:noFill/>
            <a:ln w="12700" cmpd="sng">
              <a:solidFill>
                <a:srgbClr val="E94B5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文本框 18">
            <a:extLst>
              <a:ext uri="{FF2B5EF4-FFF2-40B4-BE49-F238E27FC236}">
                <a16:creationId xmlns:a16="http://schemas.microsoft.com/office/drawing/2014/main" id="{A29AFFBD-4768-42D2-B4FA-02588CE19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3207" y="257981"/>
            <a:ext cx="64824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lvl="0" algn="ctr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16: CÁC CUỘC ĐẤU TRANH GIÀNH ĐỘC LẬP TRƯỚC THẾ KỈ X.</a:t>
            </a:r>
            <a:endParaRPr lang="en-US" altLang="vi-VN" b="1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9">
            <a:extLst>
              <a:ext uri="{FF2B5EF4-FFF2-40B4-BE49-F238E27FC236}">
                <a16:creationId xmlns:a16="http://schemas.microsoft.com/office/drawing/2014/main" id="{7D690063-DA9E-4E29-B570-80232C5016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5950" y="307975"/>
            <a:ext cx="10826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方正静蕾简体"/>
                <a:cs typeface="方正静蕾简体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E94B52"/>
                </a:solidFill>
                <a:effectLst/>
                <a:uLnTx/>
                <a:uFillTx/>
                <a:latin typeface="#9Slide03 AllRoundGothic" panose="020B0703020202020104" pitchFamily="34" charset="0"/>
                <a:ea typeface="Microsoft YaHei" panose="020B0503020204020204" pitchFamily="34" charset="-122"/>
              </a:rPr>
              <a:t>04</a:t>
            </a:r>
          </a:p>
        </p:txBody>
      </p:sp>
      <p:cxnSp>
        <p:nvCxnSpPr>
          <p:cNvPr id="19" name="直接连接符 20">
            <a:extLst>
              <a:ext uri="{FF2B5EF4-FFF2-40B4-BE49-F238E27FC236}">
                <a16:creationId xmlns:a16="http://schemas.microsoft.com/office/drawing/2014/main" id="{D70F3862-CB93-45FD-8830-A90F7DA6D498}"/>
              </a:ext>
            </a:extLst>
          </p:cNvPr>
          <p:cNvCxnSpPr>
            <a:cxnSpLocks/>
          </p:cNvCxnSpPr>
          <p:nvPr/>
        </p:nvCxnSpPr>
        <p:spPr>
          <a:xfrm>
            <a:off x="2914650" y="127000"/>
            <a:ext cx="20193" cy="1104305"/>
          </a:xfrm>
          <a:prstGeom prst="line">
            <a:avLst/>
          </a:prstGeom>
          <a:ln w="25400">
            <a:solidFill>
              <a:srgbClr val="E94B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B2593BF7-2F8D-B749-BD47-824D2544A5C6}"/>
              </a:ext>
            </a:extLst>
          </p:cNvPr>
          <p:cNvGrpSpPr/>
          <p:nvPr/>
        </p:nvGrpSpPr>
        <p:grpSpPr>
          <a:xfrm>
            <a:off x="-192359" y="1133289"/>
            <a:ext cx="5464565" cy="5284560"/>
            <a:chOff x="-192359" y="1133289"/>
            <a:chExt cx="5464565" cy="5284560"/>
          </a:xfrm>
        </p:grpSpPr>
        <p:pic>
          <p:nvPicPr>
            <p:cNvPr id="14" name="4">
              <a:extLst>
                <a:ext uri="{FF2B5EF4-FFF2-40B4-BE49-F238E27FC236}">
                  <a16:creationId xmlns:a16="http://schemas.microsoft.com/office/drawing/2014/main" id="{4DF10D8A-24FD-4281-A5FE-54422BD15C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5" t="20706" r="35647" b="20732"/>
            <a:stretch/>
          </p:blipFill>
          <p:spPr>
            <a:xfrm>
              <a:off x="-192359" y="1133289"/>
              <a:ext cx="5464565" cy="528456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99C2C97-4128-FF4F-89EB-851B1C021304}"/>
                </a:ext>
              </a:extLst>
            </p:cNvPr>
            <p:cNvSpPr/>
            <p:nvPr/>
          </p:nvSpPr>
          <p:spPr>
            <a:xfrm>
              <a:off x="832585" y="3179085"/>
              <a:ext cx="3189403" cy="175432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>
                  <a:ln w="0"/>
                  <a:solidFill>
                    <a:srgbClr val="0070C0"/>
                  </a:solidFill>
                  <a:effectLst>
                    <a:reflection blurRad="6350" stA="53000" endA="300" endPos="35500" dir="5400000" sy="-90000" algn="bl" rotWithShape="0"/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NHÂN</a:t>
              </a:r>
            </a:p>
          </p:txBody>
        </p:sp>
      </p:grpSp>
      <p:sp>
        <p:nvSpPr>
          <p:cNvPr id="21" name="文本框 12">
            <a:extLst>
              <a:ext uri="{FF2B5EF4-FFF2-40B4-BE49-F238E27FC236}">
                <a16:creationId xmlns:a16="http://schemas.microsoft.com/office/drawing/2014/main" id="{A260479D-0748-F640-B775-DC47E0A3AED8}"/>
              </a:ext>
            </a:extLst>
          </p:cNvPr>
          <p:cNvSpPr txBox="1"/>
          <p:nvPr/>
        </p:nvSpPr>
        <p:spPr>
          <a:xfrm>
            <a:off x="5046932" y="2145720"/>
            <a:ext cx="68836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Do chính sách cai trị tàn bạo, vơ vét của nhà Đường đối với nhân dân ta.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8BD01C-9C7E-354F-83C2-78C1AD89499A}"/>
              </a:ext>
            </a:extLst>
          </p:cNvPr>
          <p:cNvSpPr/>
          <p:nvPr/>
        </p:nvSpPr>
        <p:spPr>
          <a:xfrm>
            <a:off x="5193853" y="3731816"/>
            <a:ext cx="673673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altLang="en-US" sz="3200" dirty="0">
                <a:solidFill>
                  <a:srgbClr val="1F3A79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cam chịu điều đó, nhiều thủ lĩnh đã phát động nhân dân nổi dậy khởi nghĩa.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33EE09-5444-4F8D-9EF1-32BEB0013521}"/>
              </a:ext>
            </a:extLst>
          </p:cNvPr>
          <p:cNvSpPr txBox="1"/>
          <p:nvPr/>
        </p:nvSpPr>
        <p:spPr>
          <a:xfrm>
            <a:off x="820044" y="51671"/>
            <a:ext cx="6189817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/>
            <a:r>
              <a:rPr lang="en-US" sz="3199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3199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endParaRPr lang="en-US" sz="3199" b="1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89EEFC-808D-402C-910B-683B850659C8}"/>
              </a:ext>
            </a:extLst>
          </p:cNvPr>
          <p:cNvSpPr txBox="1"/>
          <p:nvPr/>
        </p:nvSpPr>
        <p:spPr>
          <a:xfrm>
            <a:off x="748960" y="439324"/>
            <a:ext cx="11443039" cy="1220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lắng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nghe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GV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tường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thuật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vụ</a:t>
            </a:r>
            <a:endParaRPr lang="en-US" sz="2599" b="1" i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66D313-AC07-4DCA-884F-9ED047A4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5787"/>
            <a:ext cx="6096000" cy="51981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5F44B-D867-4A16-9ED0-DAA04671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65788"/>
            <a:ext cx="6095999" cy="509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82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F31BDDE2-C5B5-4E86-A449-1210A5351F4B}"/>
              </a:ext>
            </a:extLst>
          </p:cNvPr>
          <p:cNvGraphicFramePr/>
          <p:nvPr/>
        </p:nvGraphicFramePr>
        <p:xfrm>
          <a:off x="-723842" y="1457626"/>
          <a:ext cx="8125061" cy="541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0B335320-E545-4CEC-A4BB-19B3D0E66B7D}"/>
              </a:ext>
            </a:extLst>
          </p:cNvPr>
          <p:cNvSpPr/>
          <p:nvPr/>
        </p:nvSpPr>
        <p:spPr>
          <a:xfrm>
            <a:off x="1845326" y="2788387"/>
            <a:ext cx="2982605" cy="264465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NGHĨA</a:t>
            </a:r>
          </a:p>
          <a:p>
            <a:pPr algn="ctr" defTabSz="914217">
              <a:lnSpc>
                <a:spcPct val="150000"/>
              </a:lnSpc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THÚC LOAN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1EE29D9F-B266-4BC4-B296-4B18810E6D16}"/>
              </a:ext>
            </a:extLst>
          </p:cNvPr>
          <p:cNvGraphicFramePr/>
          <p:nvPr/>
        </p:nvGraphicFramePr>
        <p:xfrm>
          <a:off x="5341258" y="1457626"/>
          <a:ext cx="8125061" cy="5416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8BB7A95B-FC66-47CB-97AB-C3766FD6D1E7}"/>
              </a:ext>
            </a:extLst>
          </p:cNvPr>
          <p:cNvSpPr/>
          <p:nvPr/>
        </p:nvSpPr>
        <p:spPr>
          <a:xfrm>
            <a:off x="7914546" y="2843652"/>
            <a:ext cx="3084807" cy="272214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lnSpc>
                <a:spcPct val="200000"/>
              </a:lnSpc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NGHĨA</a:t>
            </a:r>
          </a:p>
          <a:p>
            <a:pPr algn="ctr" defTabSz="914217">
              <a:lnSpc>
                <a:spcPct val="200000"/>
              </a:lnSpc>
            </a:pPr>
            <a:r>
              <a:rPr lang="en-US" sz="2400" b="1" dirty="0"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 HƯNG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77D84B-4733-4DF6-A997-B94295E2138B}"/>
              </a:ext>
            </a:extLst>
          </p:cNvPr>
          <p:cNvSpPr txBox="1"/>
          <p:nvPr/>
        </p:nvSpPr>
        <p:spPr>
          <a:xfrm>
            <a:off x="857251" y="0"/>
            <a:ext cx="10035780" cy="122050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 defTabSz="914217">
              <a:lnSpc>
                <a:spcPct val="150000"/>
              </a:lnSpc>
            </a:pP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vòng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tròn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4W1H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diễn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biến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kết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599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r>
              <a:rPr lang="en-US" sz="2599" b="1" i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0098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Graphic spid="4" grpId="0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66D313-AC07-4DCA-884F-9ED047A40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" b="6979"/>
          <a:stretch/>
        </p:blipFill>
        <p:spPr>
          <a:xfrm>
            <a:off x="120164" y="0"/>
            <a:ext cx="5839009" cy="623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55F44B-D867-4A16-9ED0-DAA046715B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4" b="4784"/>
          <a:stretch/>
        </p:blipFill>
        <p:spPr>
          <a:xfrm>
            <a:off x="6096001" y="0"/>
            <a:ext cx="6093796" cy="6237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B02160-E02B-4E75-9D54-573A42B14213}"/>
              </a:ext>
            </a:extLst>
          </p:cNvPr>
          <p:cNvSpPr txBox="1"/>
          <p:nvPr/>
        </p:nvSpPr>
        <p:spPr>
          <a:xfrm>
            <a:off x="1159684" y="6326139"/>
            <a:ext cx="4329955" cy="40001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Thúc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Loan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F19CCD-2B18-4A9B-926C-5C2B02B3B9CF}"/>
              </a:ext>
            </a:extLst>
          </p:cNvPr>
          <p:cNvSpPr txBox="1"/>
          <p:nvPr/>
        </p:nvSpPr>
        <p:spPr>
          <a:xfrm>
            <a:off x="7282060" y="6349122"/>
            <a:ext cx="4329955" cy="400017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ctr" defTabSz="914217"/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Lược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2000" b="1" i="1" dirty="0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00">
                    <a:lumMod val="95000"/>
                    <a:lumOff val="5000"/>
                  </a:srgbClr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endParaRPr lang="en-US" sz="2000" b="1" i="1" dirty="0">
              <a:solidFill>
                <a:srgbClr val="000000">
                  <a:lumMod val="95000"/>
                  <a:lumOff val="5000"/>
                </a:srgbClr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Graphic 7" descr="Back with solid fill">
            <a:extLst>
              <a:ext uri="{FF2B5EF4-FFF2-40B4-BE49-F238E27FC236}">
                <a16:creationId xmlns:a16="http://schemas.microsoft.com/office/drawing/2014/main" id="{B59F3C12-266E-4D1B-AA54-1CAE9B61AB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34605">
            <a:off x="1584760" y="2219342"/>
            <a:ext cx="960753" cy="607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A9F151-6D90-4F6C-8610-01BC42AE4126}"/>
              </a:ext>
            </a:extLst>
          </p:cNvPr>
          <p:cNvSpPr txBox="1"/>
          <p:nvPr/>
        </p:nvSpPr>
        <p:spPr>
          <a:xfrm>
            <a:off x="2834391" y="2163482"/>
            <a:ext cx="2655248" cy="1123452"/>
          </a:xfrm>
          <a:prstGeom prst="wedgeRoundRectCallout">
            <a:avLst>
              <a:gd name="adj1" fmla="val -47854"/>
              <a:gd name="adj2" fmla="val 78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 713, cuộc khởi nghĩa bùng nổ ở Hoan Châu</a:t>
            </a:r>
          </a:p>
        </p:txBody>
      </p:sp>
      <p:sp>
        <p:nvSpPr>
          <p:cNvPr id="10" name="Star: 7 Points 9">
            <a:extLst>
              <a:ext uri="{FF2B5EF4-FFF2-40B4-BE49-F238E27FC236}">
                <a16:creationId xmlns:a16="http://schemas.microsoft.com/office/drawing/2014/main" id="{C7F346E6-5F69-4056-872A-9F375DA36B6F}"/>
              </a:ext>
            </a:extLst>
          </p:cNvPr>
          <p:cNvSpPr/>
          <p:nvPr/>
        </p:nvSpPr>
        <p:spPr>
          <a:xfrm>
            <a:off x="1635900" y="3481885"/>
            <a:ext cx="377631" cy="35201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Graphic 11" descr="Back with solid fill">
            <a:extLst>
              <a:ext uri="{FF2B5EF4-FFF2-40B4-BE49-F238E27FC236}">
                <a16:creationId xmlns:a16="http://schemas.microsoft.com/office/drawing/2014/main" id="{A062C413-9B0E-4435-A0B4-D519D26345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5234605">
            <a:off x="1902621" y="1289013"/>
            <a:ext cx="960753" cy="6079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EDEEBD-5846-4B7A-A6B9-3CD15923BD30}"/>
              </a:ext>
            </a:extLst>
          </p:cNvPr>
          <p:cNvSpPr txBox="1"/>
          <p:nvPr/>
        </p:nvSpPr>
        <p:spPr>
          <a:xfrm>
            <a:off x="535215" y="1483003"/>
            <a:ext cx="3297008" cy="1463892"/>
          </a:xfrm>
          <a:prstGeom prst="wedgeRoundRectCallout">
            <a:avLst>
              <a:gd name="adj1" fmla="val -2238"/>
              <a:gd name="adj2" fmla="val 8418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Khởi nghĩa lan rộng, thu hút được cả chục vạn người, có cả nhân dân Chăm-pa, Chân Lạp</a:t>
            </a:r>
          </a:p>
        </p:txBody>
      </p:sp>
      <p:sp>
        <p:nvSpPr>
          <p:cNvPr id="14" name="Star: 7 Points 13">
            <a:extLst>
              <a:ext uri="{FF2B5EF4-FFF2-40B4-BE49-F238E27FC236}">
                <a16:creationId xmlns:a16="http://schemas.microsoft.com/office/drawing/2014/main" id="{5287E072-915F-4C88-B4DA-58578912EF85}"/>
              </a:ext>
            </a:extLst>
          </p:cNvPr>
          <p:cNvSpPr/>
          <p:nvPr/>
        </p:nvSpPr>
        <p:spPr>
          <a:xfrm>
            <a:off x="1915151" y="520029"/>
            <a:ext cx="377631" cy="35201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E034BA6-2DA8-45BA-9532-51F5D43B1912}"/>
              </a:ext>
            </a:extLst>
          </p:cNvPr>
          <p:cNvSpPr txBox="1"/>
          <p:nvPr/>
        </p:nvSpPr>
        <p:spPr>
          <a:xfrm>
            <a:off x="3025512" y="15054"/>
            <a:ext cx="2919505" cy="1463892"/>
          </a:xfrm>
          <a:prstGeom prst="wedgeRoundRectCallout">
            <a:avLst>
              <a:gd name="adj1" fmla="val -73948"/>
              <a:gd name="adj2" fmla="val -512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 quân tiến ra Bắc, làm chủ Tống Bình, đánh đuổi chính quyền đô hộ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066423-DBB3-47C6-ADF7-7134F7C145AE}"/>
              </a:ext>
            </a:extLst>
          </p:cNvPr>
          <p:cNvSpPr txBox="1"/>
          <p:nvPr/>
        </p:nvSpPr>
        <p:spPr>
          <a:xfrm>
            <a:off x="176212" y="1338423"/>
            <a:ext cx="3297007" cy="1123452"/>
          </a:xfrm>
          <a:prstGeom prst="wedgeRoundRectCallout">
            <a:avLst>
              <a:gd name="adj1" fmla="val -3146"/>
              <a:gd name="adj2" fmla="val 94872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Mai Thúc Loan xưng đế, xây thành Vạn An làm quốc đô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734847-A329-4FA9-833B-72D2B9713B5B}"/>
              </a:ext>
            </a:extLst>
          </p:cNvPr>
          <p:cNvSpPr txBox="1"/>
          <p:nvPr/>
        </p:nvSpPr>
        <p:spPr>
          <a:xfrm>
            <a:off x="7531246" y="11575"/>
            <a:ext cx="4080768" cy="1123452"/>
          </a:xfrm>
          <a:prstGeom prst="wedgeRoundRectCallout">
            <a:avLst>
              <a:gd name="adj1" fmla="val -47854"/>
              <a:gd name="adj2" fmla="val 78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 năm 776, Phùng Hưng lãnh đạo nhân dân nổi dậy khởi nghĩa tại Đường Lâm</a:t>
            </a:r>
          </a:p>
        </p:txBody>
      </p:sp>
      <p:sp>
        <p:nvSpPr>
          <p:cNvPr id="20" name="Star: 7 Points 19">
            <a:extLst>
              <a:ext uri="{FF2B5EF4-FFF2-40B4-BE49-F238E27FC236}">
                <a16:creationId xmlns:a16="http://schemas.microsoft.com/office/drawing/2014/main" id="{7C4DD904-E703-4D66-96DC-6FD2181684EB}"/>
              </a:ext>
            </a:extLst>
          </p:cNvPr>
          <p:cNvSpPr/>
          <p:nvPr/>
        </p:nvSpPr>
        <p:spPr>
          <a:xfrm>
            <a:off x="7342430" y="1436982"/>
            <a:ext cx="377631" cy="352011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/>
            <a:endParaRPr lang="en-US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F6BC81-7777-4554-A2F2-BD0BC8C4CB0D}"/>
              </a:ext>
            </a:extLst>
          </p:cNvPr>
          <p:cNvSpPr txBox="1"/>
          <p:nvPr/>
        </p:nvSpPr>
        <p:spPr>
          <a:xfrm>
            <a:off x="7298016" y="16807"/>
            <a:ext cx="4080768" cy="1123452"/>
          </a:xfrm>
          <a:prstGeom prst="wedgeRoundRectCallout">
            <a:avLst>
              <a:gd name="adj1" fmla="val -42253"/>
              <a:gd name="adj2" fmla="val 93395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Nghĩa quân nhanh chóng làm chủ được Đường Lâm, sau đó bao vây và làm chủ Tống Bình</a:t>
            </a:r>
          </a:p>
        </p:txBody>
      </p:sp>
      <p:pic>
        <p:nvPicPr>
          <p:cNvPr id="22" name="Graphic 21" descr="Back with solid fill">
            <a:extLst>
              <a:ext uri="{FF2B5EF4-FFF2-40B4-BE49-F238E27FC236}">
                <a16:creationId xmlns:a16="http://schemas.microsoft.com/office/drawing/2014/main" id="{D044BBD7-A016-4993-828C-2D4E59D7D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>
            <a:off x="7618497" y="1673438"/>
            <a:ext cx="960753" cy="60792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34B3D85-B3A8-4424-8CE0-6DF8997F59A0}"/>
              </a:ext>
            </a:extLst>
          </p:cNvPr>
          <p:cNvSpPr txBox="1"/>
          <p:nvPr/>
        </p:nvSpPr>
        <p:spPr>
          <a:xfrm>
            <a:off x="8098874" y="2344594"/>
            <a:ext cx="3916915" cy="1123452"/>
          </a:xfrm>
          <a:prstGeom prst="wedgeRoundRectCallout">
            <a:avLst>
              <a:gd name="adj1" fmla="val -37120"/>
              <a:gd name="adj2" fmla="val -82914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7"/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Phùng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Vương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chức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cai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khoảng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áp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669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fxb423my">
      <a:majorFont>
        <a:latin typeface="Arial"/>
        <a:ea typeface="楷体"/>
        <a:cs typeface=""/>
      </a:majorFont>
      <a:minorFont>
        <a:latin typeface="Arial"/>
        <a:ea typeface="楷体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1212</Words>
  <Application>Microsoft Office PowerPoint</Application>
  <PresentationFormat>Widescreen</PresentationFormat>
  <Paragraphs>163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等线</vt:lpstr>
      <vt:lpstr>#9Slide03 AllRoundGothic</vt:lpstr>
      <vt:lpstr>#9Slide03 AmpleSoft Bold</vt:lpstr>
      <vt:lpstr>#9Slide05 IcielSanelma</vt:lpstr>
      <vt:lpstr>Arial</vt:lpstr>
      <vt:lpstr>Calibri</vt:lpstr>
      <vt:lpstr>Calibri Light</vt:lpstr>
      <vt:lpstr>inpin heiti</vt:lpstr>
      <vt:lpstr>ITC Avant Garde Std Bk</vt:lpstr>
      <vt:lpstr>Times New Roman</vt:lpstr>
      <vt:lpstr>1_Office Theme</vt:lpstr>
      <vt:lpstr>2_Office Theme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hướng đức</dc:creator>
  <cp:lastModifiedBy>THANH HOÀI</cp:lastModifiedBy>
  <cp:revision>4</cp:revision>
  <dcterms:created xsi:type="dcterms:W3CDTF">2022-01-21T07:59:09Z</dcterms:created>
  <dcterms:modified xsi:type="dcterms:W3CDTF">2024-01-22T01:28:13Z</dcterms:modified>
</cp:coreProperties>
</file>