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5"/>
  </p:notesMasterIdLst>
  <p:sldIdLst>
    <p:sldId id="2007577248" r:id="rId3"/>
    <p:sldId id="2007577252" r:id="rId4"/>
    <p:sldId id="257" r:id="rId5"/>
    <p:sldId id="671" r:id="rId6"/>
    <p:sldId id="2007577422" r:id="rId7"/>
    <p:sldId id="346" r:id="rId8"/>
    <p:sldId id="2007577236" r:id="rId9"/>
    <p:sldId id="2007577423" r:id="rId10"/>
    <p:sldId id="262" r:id="rId11"/>
    <p:sldId id="323" r:id="rId12"/>
    <p:sldId id="2007577413" r:id="rId13"/>
    <p:sldId id="2007577424" r:id="rId14"/>
    <p:sldId id="2007577425" r:id="rId15"/>
    <p:sldId id="2007577426" r:id="rId16"/>
    <p:sldId id="2007577427" r:id="rId17"/>
    <p:sldId id="2007577429" r:id="rId18"/>
    <p:sldId id="2007577428" r:id="rId19"/>
    <p:sldId id="679" r:id="rId20"/>
    <p:sldId id="2007577432" r:id="rId21"/>
    <p:sldId id="2007577431" r:id="rId22"/>
    <p:sldId id="11088612" r:id="rId23"/>
    <p:sldId id="3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20" autoAdjust="0"/>
    <p:restoredTop sz="94660"/>
  </p:normalViewPr>
  <p:slideViewPr>
    <p:cSldViewPr snapToGrid="0">
      <p:cViewPr>
        <p:scale>
          <a:sx n="67" d="100"/>
          <a:sy n="67" d="100"/>
        </p:scale>
        <p:origin x="42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E1D89-4049-499C-AEE2-F7D26836CA0A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652F1-ADA5-4358-BB7B-E69327347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2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22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825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9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34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756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9128E-6EEB-C041-B674-34BCA767A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517CD-1CDB-AD46-A97C-CF39B70CA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0B747-FBC1-7347-8A08-9FE73C55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x-none" smtClean="0"/>
              <a:t>8/13/2023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0BB09-5DB7-5C49-97F0-DC11A63AD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F36F-A8D8-B04D-8608-05996F036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59260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1758A-776C-4644-9026-8CD8A05E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0C40B-E7D4-F043-BE7A-231308259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B4ECC6-8C82-1445-BD61-9E4AA72EA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63624-0167-1C4E-9594-79377673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x-none" smtClean="0"/>
              <a:t>8/13/2023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B62C9-7DD1-E843-819F-F265B4D38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2BD7C-A7C9-EC4A-A7AD-28664277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9763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334C3-E387-F649-8584-2C1FCF946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28085-6974-E54E-8070-8F745071C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2298F-BF61-1443-B8FC-401C8F9DB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4C085E-8C20-0747-AF5D-23BB60AB5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28D6B9-233E-6243-978E-1ECF4327A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607160-7E4A-8446-8719-8BBEEBD5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x-none" smtClean="0"/>
              <a:t>8/13/2023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D93980-435F-1744-A362-3A40A2930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AE774E-62C0-9F44-91C6-3A141C2C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69079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6D6CB-BB30-1C4D-97C5-E5AAA231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EC74D-581F-FB44-8480-BE7517BA9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x-none" smtClean="0"/>
              <a:t>8/13/2023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34B1B2-E861-174D-909A-FB0152198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3A2204-9355-3B46-944C-29AF14D6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3688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D340BC-0A4F-3144-8C6B-7BA9E340F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x-none" smtClean="0"/>
              <a:t>8/13/2023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0C870-2CF2-4B42-9883-A62E84AB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3248F-6605-7E49-97B7-266A2847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2001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493A2-A0DF-CA4C-9345-612E7B92F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9814E-4243-DB44-959E-10DA87E0A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E5424-6CE6-B240-886C-6F7891305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80CB2-444D-1A45-A1B6-1876F43E4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x-none" smtClean="0"/>
              <a:t>8/13/2023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4B2DC-0F38-664B-90ED-3371EFD2F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F2908-3891-834E-97A4-330C82D8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7653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1689-EB25-F249-9BA4-1B75A85D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0551E7-C792-6B4F-A6F0-0DD285671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34184-5D0B-B740-BA8B-7A3D99FEF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8A276-A1E6-3A44-A34F-F093D40B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x-none" smtClean="0"/>
              <a:t>8/13/2023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A2D14-47F1-2B40-B12A-3D00751A4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2E385-AA96-744E-BA89-0558303B2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135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6F75D-1594-1D42-8C6F-B137822D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DBDF0D-297D-E548-AE0E-74EDB21B7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A06F7-D9AE-8C47-A1A9-C7C9516E7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x-none" smtClean="0"/>
              <a:t>8/13/2023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A66E2-85F5-3542-85C2-B77790A88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60AE7-FB6F-784F-9D80-A4B7E583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5368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5754A1-C26F-474B-927B-C50AEFBBBC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853433-00CC-3F4A-86F8-206C03774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A948D-D350-B94E-BA2F-6CC7A8704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x-none" smtClean="0"/>
              <a:t>8/13/2023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FBDD3-0F36-3845-AE3B-6908C57AF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A2F0B-FABF-CD49-9CA9-01743C34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8988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6D87B-D472-F641-A6E6-9A0FF07DDFA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D68BD-F6EE-8245-951E-F762A01F64B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7CC65-D6AD-974E-B143-05D48E316FA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8DC669-128C-4A48-A78C-756F262654DD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24301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5FFC98-E112-E043-B1D7-E55307220E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24301"/>
            <a:ext cx="5384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8191FB-F0CA-474F-BC78-ED7792EE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8D8965-C383-B647-B73D-155981088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8340F-2247-674A-9F57-93053322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CE1D096-B7F3-1446-83B2-52A0C77AFB9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6257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7483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47249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B21BCBE-5765-46D3-BA4F-E21B47D4CF2C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8/13/2023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7847686-4720-432E-AA12-47DA17ED5B1C}" type="slidenum">
              <a:rPr lang="en-US" kern="0" smtClean="0">
                <a:solidFill>
                  <a:srgbClr val="A01127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A01127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07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2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443194" y="226822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1" y="715136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4692800" y="4023351"/>
            <a:ext cx="28064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865200" y="2288651"/>
            <a:ext cx="8461600" cy="1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667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54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D11DC-ACD8-ED41-AFB6-48F7BDD72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4DFAD-B45C-CC45-BCE8-6F1200CE6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B77F0-E329-2B48-92AC-350174DF9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x-none" smtClean="0"/>
              <a:t>8/13/2023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EE978-F48E-5D4D-B780-25BCA9A4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D50F3-558A-6E46-8FEC-91B084E5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695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704DC-E105-E34A-A62C-1D1E3AFB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F9B7B-254C-384D-BA88-54FC9F83A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0015E-550E-534F-A095-AB40202FB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B9FB-E85E-C149-A1A8-58C522FB5447}" type="datetimeFigureOut">
              <a:rPr lang="x-none" smtClean="0"/>
              <a:t>8/13/2023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5581A-410A-E14C-B490-28618DA9D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C2718-0721-6C49-B0F0-2C6D606E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11A99-AB52-DD4A-9E72-0109B213F5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7440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86635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706" r:id="rId4"/>
    <p:sldLayoutId id="2147483707" r:id="rId5"/>
    <p:sldLayoutId id="2147483768" r:id="rId6"/>
    <p:sldLayoutId id="21474837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1DB8BA-032A-584B-A213-9A27B5FEA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4FA67-F996-9242-B15A-51FE89291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2A556-B60E-CD4F-9FF3-234313BC7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CB9FB-E85E-C149-A1A8-58C522FB5447}" type="datetimeFigureOut">
              <a:rPr lang="x-none" smtClean="0"/>
              <a:t>8/13/2023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AD26C-ED2E-484B-85E7-29B409D5D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0B261-4E22-D44C-B894-A344A15B2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11A99-AB52-DD4A-9E72-0109B213F5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236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8BD58D-7585-4450-B0F2-E8BCB24460B0}"/>
              </a:ext>
            </a:extLst>
          </p:cNvPr>
          <p:cNvSpPr txBox="1"/>
          <p:nvPr/>
        </p:nvSpPr>
        <p:spPr>
          <a:xfrm>
            <a:off x="304800" y="238125"/>
            <a:ext cx="11296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ĐOẠN VIDEO SAU VÀ TRẢ LỜI CÂU HỎI: EM NHẬN THẤY HÌNH ẢNH DƯỚI DÂY CÓ ĐIỂM GÌ KHÁC SO VỚI NHỮNG NĂM CUỐI THẾ KỈ XIX?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7D6F39-EFA1-4ABD-844F-9F62801E0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"/>
            <a:ext cx="12192000" cy="68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03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70;p31">
            <a:extLst>
              <a:ext uri="{FF2B5EF4-FFF2-40B4-BE49-F238E27FC236}">
                <a16:creationId xmlns:a16="http://schemas.microsoft.com/office/drawing/2014/main" id="{B2207316-C8AF-1D41-B9C2-5292352C410F}"/>
              </a:ext>
            </a:extLst>
          </p:cNvPr>
          <p:cNvSpPr/>
          <p:nvPr/>
        </p:nvSpPr>
        <p:spPr>
          <a:xfrm>
            <a:off x="3352800" y="482403"/>
            <a:ext cx="8246917" cy="6002523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E36542-A6EA-304E-B84F-4D3EB0D05697}"/>
              </a:ext>
            </a:extLst>
          </p:cNvPr>
          <p:cNvGrpSpPr/>
          <p:nvPr/>
        </p:nvGrpSpPr>
        <p:grpSpPr>
          <a:xfrm>
            <a:off x="5781799" y="1504356"/>
            <a:ext cx="6477824" cy="4191594"/>
            <a:chOff x="1295400" y="895350"/>
            <a:chExt cx="3429000" cy="1295400"/>
          </a:xfrm>
        </p:grpSpPr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id="{820A9EB6-8936-4749-8D47-71E737AC1015}"/>
                </a:ext>
              </a:extLst>
            </p:cNvPr>
            <p:cNvSpPr/>
            <p:nvPr/>
          </p:nvSpPr>
          <p:spPr>
            <a:xfrm>
              <a:off x="1295400" y="895350"/>
              <a:ext cx="3429000" cy="1295400"/>
            </a:xfrm>
            <a:prstGeom prst="wedgeRoundRectCallout">
              <a:avLst>
                <a:gd name="adj1" fmla="val -17150"/>
                <a:gd name="adj2" fmla="val 74164"/>
                <a:gd name="adj3" fmla="val 16667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6F2689-230C-2D4F-B818-9B9B30D6520A}"/>
                </a:ext>
              </a:extLst>
            </p:cNvPr>
            <p:cNvSpPr/>
            <p:nvPr/>
          </p:nvSpPr>
          <p:spPr>
            <a:xfrm>
              <a:off x="1485900" y="1035218"/>
              <a:ext cx="3048000" cy="377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spcBef>
                  <a:spcPct val="0"/>
                </a:spcBef>
              </a:pPr>
              <a:r>
                <a:rPr lang="en-US" altLang="vi-VN" sz="2667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endParaRPr 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CE85489-6882-4D94-B33B-330045B74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51" y="482403"/>
            <a:ext cx="4819898" cy="5583249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C552111A-8971-4B37-B925-C3DD8AA55DE0}"/>
              </a:ext>
            </a:extLst>
          </p:cNvPr>
          <p:cNvSpPr txBox="1"/>
          <p:nvPr/>
        </p:nvSpPr>
        <p:spPr>
          <a:xfrm>
            <a:off x="5981700" y="1566867"/>
            <a:ext cx="5836968" cy="3967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68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1611,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4468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 (Cambodia)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1620.</a:t>
            </a:r>
          </a:p>
        </p:txBody>
      </p:sp>
    </p:spTree>
    <p:extLst>
      <p:ext uri="{BB962C8B-B14F-4D97-AF65-F5344CB8AC3E}">
        <p14:creationId xmlns:p14="http://schemas.microsoft.com/office/powerpoint/2010/main" val="1126002554"/>
      </p:ext>
    </p:extLst>
  </p:cSld>
  <p:clrMapOvr>
    <a:masterClrMapping/>
  </p:clrMapOvr>
  <p:transition spd="slow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" presetClass="entr" presetSubtype="1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663E04-B59C-F6F5-CCD8-7596D0594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" y="0"/>
            <a:ext cx="12185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88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53E874-8493-B613-F6D6-65273E01571A}"/>
              </a:ext>
            </a:extLst>
          </p:cNvPr>
          <p:cNvSpPr txBox="1"/>
          <p:nvPr/>
        </p:nvSpPr>
        <p:spPr>
          <a:xfrm>
            <a:off x="667658" y="482378"/>
            <a:ext cx="10522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CÔNG CUỘC  KHAI PHÁ VÙNG ĐẤT PHÍA NAM TỪ THẾ KỈ XVI ĐẾN THẾ KỈ XVIII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72F1F8-2D34-3F07-2FDF-53A16781CC65}"/>
              </a:ext>
            </a:extLst>
          </p:cNvPr>
          <p:cNvSpPr txBox="1"/>
          <p:nvPr/>
        </p:nvSpPr>
        <p:spPr>
          <a:xfrm>
            <a:off x="667658" y="1436485"/>
            <a:ext cx="105228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/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Quá trình thực thi chủ quyền đối với quần đảo Hoàng Sa và quần đảo Trường Sa của các chúa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guyễn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DD37D5-75CE-4265-8B93-D9D493F29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849" y="2426155"/>
            <a:ext cx="60164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231">
              <a:spcBef>
                <a:spcPct val="0"/>
              </a:spcBef>
              <a:buNone/>
              <a:defRPr/>
            </a:pPr>
            <a:r>
              <a:rPr lang="en-US" altLang="en-US" sz="6000" b="1" dirty="0" err="1">
                <a:solidFill>
                  <a:srgbClr val="00B050"/>
                </a:solidFill>
                <a:latin typeface="Snap ITC" panose="04040A07060A02020202" pitchFamily="82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altLang="en-US" sz="6000" b="1" dirty="0">
                <a:solidFill>
                  <a:srgbClr val="00B050"/>
                </a:solidFill>
                <a:latin typeface="Snap ITC" panose="04040A07060A02020202" pitchFamily="8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Snap ITC" panose="04040A07060A02020202" pitchFamily="82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altLang="en-US" sz="6000" b="1" dirty="0">
              <a:solidFill>
                <a:srgbClr val="00B050"/>
              </a:solidFill>
              <a:latin typeface="Snap ITC" panose="04040A07060A02020202" pitchFamily="8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D32E24-4563-4C26-B770-F2D2BEB9F742}"/>
              </a:ext>
            </a:extLst>
          </p:cNvPr>
          <p:cNvSpPr/>
          <p:nvPr/>
        </p:nvSpPr>
        <p:spPr>
          <a:xfrm>
            <a:off x="1905001" y="3771900"/>
            <a:ext cx="8039100" cy="2066925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</a:pPr>
            <a:r>
              <a:rPr lang="en-US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Liệt</a:t>
            </a:r>
            <a:r>
              <a:rPr lang="en-US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kê</a:t>
            </a:r>
            <a:r>
              <a:rPr lang="en-US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chứng</a:t>
            </a:r>
            <a:r>
              <a:rPr lang="en-US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x</a:t>
            </a:r>
            <a:r>
              <a:rPr lang="vi-VN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ác</a:t>
            </a:r>
            <a:r>
              <a:rPr lang="vi-VN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vi-VN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vi-VN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thi </a:t>
            </a:r>
            <a:r>
              <a:rPr lang="vi-VN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vi-VN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quyền</a:t>
            </a:r>
            <a:r>
              <a:rPr lang="vi-VN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vi-VN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vi-VN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quần</a:t>
            </a:r>
            <a:r>
              <a:rPr lang="vi-VN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vi-VN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Hoàng</a:t>
            </a:r>
            <a:r>
              <a:rPr lang="vi-VN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Sa, </a:t>
            </a:r>
            <a:r>
              <a:rPr lang="vi-VN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quần</a:t>
            </a:r>
            <a:r>
              <a:rPr lang="vi-VN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đảo</a:t>
            </a:r>
            <a:r>
              <a:rPr lang="vi-VN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vi-VN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S</a:t>
            </a:r>
            <a:r>
              <a:rPr lang="en-US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a </a:t>
            </a:r>
            <a:r>
              <a:rPr lang="en-US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triều</a:t>
            </a:r>
            <a:r>
              <a:rPr lang="en-US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lang="en-US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2800" b="1" i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420C3D-DF4E-4CAB-967E-6ACCA7A08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0"/>
            <a:ext cx="6497354" cy="6858000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69B619A2-FFBA-4395-9D1F-AD411E30F180}"/>
              </a:ext>
            </a:extLst>
          </p:cNvPr>
          <p:cNvSpPr txBox="1"/>
          <p:nvPr/>
        </p:nvSpPr>
        <p:spPr>
          <a:xfrm>
            <a:off x="6372225" y="1982640"/>
            <a:ext cx="4804287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Sa,...</a:t>
            </a:r>
          </a:p>
        </p:txBody>
      </p:sp>
    </p:spTree>
    <p:extLst>
      <p:ext uri="{BB962C8B-B14F-4D97-AF65-F5344CB8AC3E}">
        <p14:creationId xmlns:p14="http://schemas.microsoft.com/office/powerpoint/2010/main" val="3929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A2934-0372-404F-A173-38F1E8C8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0"/>
            <a:ext cx="6000750" cy="6858000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72D86E8B-5785-4BA1-8079-0D54AADE8A5F}"/>
              </a:ext>
            </a:extLst>
          </p:cNvPr>
          <p:cNvSpPr txBox="1"/>
          <p:nvPr/>
        </p:nvSpPr>
        <p:spPr>
          <a:xfrm>
            <a:off x="6181725" y="326511"/>
            <a:ext cx="5133976" cy="3697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4898"/>
              </a:lnSpc>
            </a:pP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XVII,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 defTabSz="914445">
              <a:lnSpc>
                <a:spcPts val="4898"/>
              </a:lnSpc>
              <a:spcBef>
                <a:spcPct val="0"/>
              </a:spcBef>
            </a:pPr>
            <a:endParaRPr lang="en-US" sz="2800" dirty="0">
              <a:solidFill>
                <a:srgbClr val="503D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AF4B5-FBE9-4308-8015-4231DED6B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600450"/>
            <a:ext cx="5205222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33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7AB7B1AC-7EF8-4DD8-A3C1-13CA62F1A4E4}"/>
              </a:ext>
            </a:extLst>
          </p:cNvPr>
          <p:cNvSpPr txBox="1"/>
          <p:nvPr/>
        </p:nvSpPr>
        <p:spPr>
          <a:xfrm>
            <a:off x="942975" y="1866899"/>
            <a:ext cx="10296525" cy="4325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4898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(1563 – 1635)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Sa,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kiêm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Sa,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Sa,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ACD49A5-BF35-40B5-8C75-F3D3011BE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9414">
            <a:off x="4077873" y="688051"/>
            <a:ext cx="3730125" cy="1261461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3326BC6A-1590-4042-A739-D70374D63536}"/>
              </a:ext>
            </a:extLst>
          </p:cNvPr>
          <p:cNvSpPr txBox="1"/>
          <p:nvPr/>
        </p:nvSpPr>
        <p:spPr>
          <a:xfrm rot="-370922">
            <a:off x="3023081" y="752307"/>
            <a:ext cx="5839709" cy="92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722"/>
              </a:lnSpc>
              <a:spcBef>
                <a:spcPct val="0"/>
              </a:spcBef>
            </a:pPr>
            <a:r>
              <a:rPr lang="en-US" sz="5516" dirty="0">
                <a:solidFill>
                  <a:srgbClr val="FF0000"/>
                </a:solidFill>
                <a:latin typeface="More Sugar"/>
              </a:rPr>
              <a:t>THỰC THI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12B64-E2D7-4116-84E9-B2FC5AC2E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08" y="-204915"/>
            <a:ext cx="2049906" cy="21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13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8ACD49A5-BF35-40B5-8C75-F3D3011BE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9414">
            <a:off x="4077873" y="688051"/>
            <a:ext cx="3730125" cy="1261461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3326BC6A-1590-4042-A739-D70374D63536}"/>
              </a:ext>
            </a:extLst>
          </p:cNvPr>
          <p:cNvSpPr txBox="1"/>
          <p:nvPr/>
        </p:nvSpPr>
        <p:spPr>
          <a:xfrm rot="-370922">
            <a:off x="3023081" y="752307"/>
            <a:ext cx="5839709" cy="92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722"/>
              </a:lnSpc>
              <a:spcBef>
                <a:spcPct val="0"/>
              </a:spcBef>
            </a:pPr>
            <a:r>
              <a:rPr lang="en-US" sz="5516" dirty="0">
                <a:solidFill>
                  <a:srgbClr val="FF0000"/>
                </a:solidFill>
                <a:latin typeface="More Sugar"/>
              </a:rPr>
              <a:t>THỰC THI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EFA8789C-E3C8-4697-B4F7-403D78A2F9DC}"/>
              </a:ext>
            </a:extLst>
          </p:cNvPr>
          <p:cNvSpPr txBox="1"/>
          <p:nvPr/>
        </p:nvSpPr>
        <p:spPr>
          <a:xfrm>
            <a:off x="1759974" y="2153495"/>
            <a:ext cx="8760542" cy="4325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4898"/>
              </a:lnSpc>
            </a:pP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XVIII).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 – XVIII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503D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  <a:p>
            <a:pPr algn="ctr" defTabSz="914445">
              <a:lnSpc>
                <a:spcPts val="4898"/>
              </a:lnSpc>
              <a:spcBef>
                <a:spcPct val="0"/>
              </a:spcBef>
            </a:pPr>
            <a:endParaRPr lang="en-US" sz="2800" dirty="0">
              <a:solidFill>
                <a:srgbClr val="503D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4FBE1-4747-47E7-9057-735C400A6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296" y="163940"/>
            <a:ext cx="3200057" cy="2104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666ED-D7F3-4F66-884E-D125B76B8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269" y="4364920"/>
            <a:ext cx="2326875" cy="24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38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84DEE0-8660-4876-AF29-1744B625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03" y="602642"/>
            <a:ext cx="10049271" cy="56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79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9473" y="634390"/>
            <a:ext cx="9953057" cy="55892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8622" y="757456"/>
            <a:ext cx="9514756" cy="53430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61378" y="601100"/>
            <a:ext cx="8031186" cy="134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11202"/>
              </a:lnSpc>
            </a:pPr>
            <a:r>
              <a:rPr lang="en-US" sz="8000" dirty="0">
                <a:solidFill>
                  <a:srgbClr val="8E9D7D"/>
                </a:solidFill>
                <a:latin typeface="Le Petit Cochon"/>
              </a:rPr>
              <a:t>Ý NGHĨA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56712" y="2241112"/>
            <a:ext cx="899170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90" lvl="1" indent="-287896" defTabSz="609660">
              <a:buFont typeface="Arial"/>
              <a:buChar char="•"/>
            </a:pP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301C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09660"/>
            <a:endParaRPr lang="en-US" sz="3200" dirty="0">
              <a:solidFill>
                <a:srgbClr val="301C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79498" y="601100"/>
            <a:ext cx="453407" cy="4001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34479" y="5296952"/>
            <a:ext cx="354349" cy="3127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449471" y="4300708"/>
            <a:ext cx="4952807" cy="2617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442D5C-4504-7F20-2DA0-F37DD476D210}"/>
              </a:ext>
            </a:extLst>
          </p:cNvPr>
          <p:cNvSpPr/>
          <p:nvPr/>
        </p:nvSpPr>
        <p:spPr>
          <a:xfrm>
            <a:off x="1689100" y="1898650"/>
            <a:ext cx="8991600" cy="3060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ĐOẠN PHIM SAU VÀ CHO BIẾT CHÚNG TA CẦN PHẢI LÀM GÌ TRONG CUỘC ĐẤU TRANH BẢO VỆ CHỦ QUYỀN CỦA ĐẤT NƯỚC?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6576B89-0DC2-6708-55FE-0E577A79C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174" y="5803901"/>
            <a:ext cx="1283980" cy="12951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3C8F2A-CF96-4AB5-AE96-7A57557A6BB8}"/>
              </a:ext>
            </a:extLst>
          </p:cNvPr>
          <p:cNvSpPr txBox="1"/>
          <p:nvPr/>
        </p:nvSpPr>
        <p:spPr>
          <a:xfrm>
            <a:off x="2946400" y="533401"/>
            <a:ext cx="58928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1617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002776" y="1580506"/>
            <a:ext cx="8314007" cy="1610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LỊCH SỬ 8</a:t>
            </a:r>
          </a:p>
          <a:p>
            <a:pPr algn="ctr"/>
            <a:endParaRPr lang="en-US" sz="1867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933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6. CÔNG CUỘC KHAI PHÁ VÙNG ĐẤT </a:t>
            </a:r>
          </a:p>
          <a:p>
            <a:pPr algn="ctr"/>
            <a:r>
              <a:rPr lang="en-US" sz="2933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 NAM TỪ THẾ KỈ XVI ĐẾN THẾ KỈ XVIII</a:t>
            </a:r>
            <a:endParaRPr lang="en-VN" sz="2933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79988" y="239535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710568" y="3561063"/>
            <a:ext cx="4419351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667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67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67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667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667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67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67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VN" sz="2667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08495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30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E0A17C-0E27-4B62-8BDA-A56F9A0BA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683" y="2958782"/>
            <a:ext cx="4637426" cy="4637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6136F4-F044-428C-A8E4-7B30AF674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0" y="4854818"/>
            <a:ext cx="5031668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43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D64EE-390E-40EF-8D6F-950F8267B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860"/>
            <a:ext cx="12191999" cy="686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64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71C952-07B9-4C49-860D-8BA7F8FF75FD}"/>
              </a:ext>
            </a:extLst>
          </p:cNvPr>
          <p:cNvSpPr/>
          <p:nvPr/>
        </p:nvSpPr>
        <p:spPr>
          <a:xfrm>
            <a:off x="657871" y="437867"/>
            <a:ext cx="4412088" cy="71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r>
              <a:rPr lang="en-US" sz="4268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 DỤNG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EF7B02-C59B-1E4A-A932-78DA4A2465AC}"/>
              </a:ext>
            </a:extLst>
          </p:cNvPr>
          <p:cNvSpPr/>
          <p:nvPr/>
        </p:nvSpPr>
        <p:spPr>
          <a:xfrm>
            <a:off x="662788" y="1681005"/>
            <a:ext cx="54707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thông tin từ sách, báo, internet, hãy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lịch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nội dung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phiếu nhân vật lịch sử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46">
              <a:defRPr/>
            </a:pP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613CA678-318F-44AA-D106-0A49C975D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19" y="274919"/>
            <a:ext cx="5689546" cy="6583081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0F0CB69-7D0F-6AC4-2775-09409FCFD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5758955"/>
            <a:ext cx="1270229" cy="128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000" y="1252969"/>
            <a:ext cx="8378000" cy="2776987"/>
          </a:xfrm>
        </p:spPr>
        <p:txBody>
          <a:bodyPr/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SỰ THEO DÕI CỦA CÁC EM!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BF9384F-A48D-AB44-811B-4A2C2EA2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787400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0A130AA-869F-B648-9E00-E3DA5B25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4" y="4749987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61" y="4857199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200" y="152539"/>
            <a:ext cx="1849821" cy="24889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9708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3241675" y="620289"/>
            <a:ext cx="6299200" cy="12721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NỘI DUNG CHÍNH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2412338" y="2104733"/>
            <a:ext cx="86177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spc="216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KHAI PHÁ VÙNG ĐẤT PHÍA NAM TỪ THẾ KỈ XVI - XVIII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507" y="86135"/>
            <a:ext cx="1767882" cy="159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1440660" y="2071733"/>
            <a:ext cx="1082677" cy="864131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1398609" y="4351080"/>
            <a:ext cx="1082677" cy="864131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6221" y="2161017"/>
            <a:ext cx="706256" cy="706256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98649" y="4380879"/>
            <a:ext cx="883640" cy="883640"/>
          </a:xfrm>
          <a:prstGeom prst="rect">
            <a:avLst/>
          </a:prstGeom>
        </p:spPr>
      </p:pic>
      <p:grpSp>
        <p:nvGrpSpPr>
          <p:cNvPr id="86" name="Google Shape;346;p30">
            <a:extLst>
              <a:ext uri="{FF2B5EF4-FFF2-40B4-BE49-F238E27FC236}">
                <a16:creationId xmlns:a16="http://schemas.microsoft.com/office/drawing/2014/main" id="{DF202519-AF3F-1D49-8F5F-A0CB30476C74}"/>
              </a:ext>
            </a:extLst>
          </p:cNvPr>
          <p:cNvGrpSpPr/>
          <p:nvPr/>
        </p:nvGrpSpPr>
        <p:grpSpPr>
          <a:xfrm rot="2416211" flipH="1">
            <a:off x="-275620" y="3243477"/>
            <a:ext cx="2240741" cy="2589696"/>
            <a:chOff x="1224250" y="2447575"/>
            <a:chExt cx="596825" cy="701025"/>
          </a:xfrm>
        </p:grpSpPr>
        <p:sp>
          <p:nvSpPr>
            <p:cNvPr id="87" name="Google Shape;347;p30">
              <a:extLst>
                <a:ext uri="{FF2B5EF4-FFF2-40B4-BE49-F238E27FC236}">
                  <a16:creationId xmlns:a16="http://schemas.microsoft.com/office/drawing/2014/main" id="{5EC1F02A-133E-974B-A0E9-5CE03BA10D99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8;p30">
              <a:extLst>
                <a:ext uri="{FF2B5EF4-FFF2-40B4-BE49-F238E27FC236}">
                  <a16:creationId xmlns:a16="http://schemas.microsoft.com/office/drawing/2014/main" id="{18B2BFD9-5BDF-2A4D-AC68-6F0885915603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9;p30">
              <a:extLst>
                <a:ext uri="{FF2B5EF4-FFF2-40B4-BE49-F238E27FC236}">
                  <a16:creationId xmlns:a16="http://schemas.microsoft.com/office/drawing/2014/main" id="{F7DDA8DF-8C0F-464D-A488-78D363A024FF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50;p30">
              <a:extLst>
                <a:ext uri="{FF2B5EF4-FFF2-40B4-BE49-F238E27FC236}">
                  <a16:creationId xmlns:a16="http://schemas.microsoft.com/office/drawing/2014/main" id="{545B6BF8-236D-6D4A-9C7C-A4436D4453D5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51;p30">
              <a:extLst>
                <a:ext uri="{FF2B5EF4-FFF2-40B4-BE49-F238E27FC236}">
                  <a16:creationId xmlns:a16="http://schemas.microsoft.com/office/drawing/2014/main" id="{EBCD0733-3EC5-534C-96CC-16617DCBF822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52;p30">
              <a:extLst>
                <a:ext uri="{FF2B5EF4-FFF2-40B4-BE49-F238E27FC236}">
                  <a16:creationId xmlns:a16="http://schemas.microsoft.com/office/drawing/2014/main" id="{8059152E-7F1F-A849-A170-D0685B3F12CA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53;p30">
              <a:extLst>
                <a:ext uri="{FF2B5EF4-FFF2-40B4-BE49-F238E27FC236}">
                  <a16:creationId xmlns:a16="http://schemas.microsoft.com/office/drawing/2014/main" id="{1218F66B-6D91-E14F-AAAA-FB8C621DC6C9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54;p30">
              <a:extLst>
                <a:ext uri="{FF2B5EF4-FFF2-40B4-BE49-F238E27FC236}">
                  <a16:creationId xmlns:a16="http://schemas.microsoft.com/office/drawing/2014/main" id="{8D03B5CC-9F68-FB48-B80E-2867CFE20D02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55;p30">
              <a:extLst>
                <a:ext uri="{FF2B5EF4-FFF2-40B4-BE49-F238E27FC236}">
                  <a16:creationId xmlns:a16="http://schemas.microsoft.com/office/drawing/2014/main" id="{D10E6632-EE7A-8045-96F5-418BB982EB31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56;p30">
              <a:extLst>
                <a:ext uri="{FF2B5EF4-FFF2-40B4-BE49-F238E27FC236}">
                  <a16:creationId xmlns:a16="http://schemas.microsoft.com/office/drawing/2014/main" id="{7E64AC15-F0C2-A14A-9D94-B8CD6DA331E1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57;p30">
              <a:extLst>
                <a:ext uri="{FF2B5EF4-FFF2-40B4-BE49-F238E27FC236}">
                  <a16:creationId xmlns:a16="http://schemas.microsoft.com/office/drawing/2014/main" id="{AFF44ED8-1633-9642-9655-12D30331E41D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58;p30">
              <a:extLst>
                <a:ext uri="{FF2B5EF4-FFF2-40B4-BE49-F238E27FC236}">
                  <a16:creationId xmlns:a16="http://schemas.microsoft.com/office/drawing/2014/main" id="{9F3C5C2F-52BE-334A-9468-1817D34632B0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59;p30">
              <a:extLst>
                <a:ext uri="{FF2B5EF4-FFF2-40B4-BE49-F238E27FC236}">
                  <a16:creationId xmlns:a16="http://schemas.microsoft.com/office/drawing/2014/main" id="{651ED986-37E1-574F-ADD0-0C93A7969791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0;p30">
              <a:extLst>
                <a:ext uri="{FF2B5EF4-FFF2-40B4-BE49-F238E27FC236}">
                  <a16:creationId xmlns:a16="http://schemas.microsoft.com/office/drawing/2014/main" id="{D5DF1973-90F4-A349-9963-6FFDB9566C7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1;p30">
              <a:extLst>
                <a:ext uri="{FF2B5EF4-FFF2-40B4-BE49-F238E27FC236}">
                  <a16:creationId xmlns:a16="http://schemas.microsoft.com/office/drawing/2014/main" id="{7618ECB7-4ECA-4542-9AA0-A16716A91BCA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62;p30">
              <a:extLst>
                <a:ext uri="{FF2B5EF4-FFF2-40B4-BE49-F238E27FC236}">
                  <a16:creationId xmlns:a16="http://schemas.microsoft.com/office/drawing/2014/main" id="{1BA86159-04EB-4B47-9DED-5C9F9283A790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63;p30">
              <a:extLst>
                <a:ext uri="{FF2B5EF4-FFF2-40B4-BE49-F238E27FC236}">
                  <a16:creationId xmlns:a16="http://schemas.microsoft.com/office/drawing/2014/main" id="{88F0C2CD-57A9-594F-8C3B-8A8DB6C9F3E2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>
            <a:cxnSpLocks/>
          </p:cNvCxnSpPr>
          <p:nvPr/>
        </p:nvCxnSpPr>
        <p:spPr>
          <a:xfrm flipV="1">
            <a:off x="3009900" y="1680127"/>
            <a:ext cx="6762750" cy="1616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grpSp>
        <p:nvGrpSpPr>
          <p:cNvPr id="2" name="Google Shape;346;p30">
            <a:extLst>
              <a:ext uri="{FF2B5EF4-FFF2-40B4-BE49-F238E27FC236}">
                <a16:creationId xmlns:a16="http://schemas.microsoft.com/office/drawing/2014/main" id="{5F337666-DB87-6604-AC97-5EC26BF612F8}"/>
              </a:ext>
            </a:extLst>
          </p:cNvPr>
          <p:cNvGrpSpPr/>
          <p:nvPr/>
        </p:nvGrpSpPr>
        <p:grpSpPr>
          <a:xfrm rot="2416211" flipH="1">
            <a:off x="10347182" y="3082807"/>
            <a:ext cx="2240741" cy="2589696"/>
            <a:chOff x="1224250" y="2447575"/>
            <a:chExt cx="596825" cy="701025"/>
          </a:xfrm>
        </p:grpSpPr>
        <p:sp>
          <p:nvSpPr>
            <p:cNvPr id="7" name="Google Shape;347;p30">
              <a:extLst>
                <a:ext uri="{FF2B5EF4-FFF2-40B4-BE49-F238E27FC236}">
                  <a16:creationId xmlns:a16="http://schemas.microsoft.com/office/drawing/2014/main" id="{9C7974BE-B869-C28B-B002-3A5676040C6E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48;p30">
              <a:extLst>
                <a:ext uri="{FF2B5EF4-FFF2-40B4-BE49-F238E27FC236}">
                  <a16:creationId xmlns:a16="http://schemas.microsoft.com/office/drawing/2014/main" id="{B4D7ACA7-9DAC-7B0A-3965-EAAE84784189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49;p30">
              <a:extLst>
                <a:ext uri="{FF2B5EF4-FFF2-40B4-BE49-F238E27FC236}">
                  <a16:creationId xmlns:a16="http://schemas.microsoft.com/office/drawing/2014/main" id="{AF7938A6-8756-98E9-273F-3FE0F7B87A49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0;p30">
              <a:extLst>
                <a:ext uri="{FF2B5EF4-FFF2-40B4-BE49-F238E27FC236}">
                  <a16:creationId xmlns:a16="http://schemas.microsoft.com/office/drawing/2014/main" id="{CE39E65A-0642-58C9-E996-8B96D8DD5C70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51;p30">
              <a:extLst>
                <a:ext uri="{FF2B5EF4-FFF2-40B4-BE49-F238E27FC236}">
                  <a16:creationId xmlns:a16="http://schemas.microsoft.com/office/drawing/2014/main" id="{3978861A-9C65-8BC5-CA35-384F1103C644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52;p30">
              <a:extLst>
                <a:ext uri="{FF2B5EF4-FFF2-40B4-BE49-F238E27FC236}">
                  <a16:creationId xmlns:a16="http://schemas.microsoft.com/office/drawing/2014/main" id="{C931DBFB-2990-B061-60B6-0634E3B53F2C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53;p30">
              <a:extLst>
                <a:ext uri="{FF2B5EF4-FFF2-40B4-BE49-F238E27FC236}">
                  <a16:creationId xmlns:a16="http://schemas.microsoft.com/office/drawing/2014/main" id="{7554C388-2E4A-A7B7-2DC1-55BB670D22B2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4;p30">
              <a:extLst>
                <a:ext uri="{FF2B5EF4-FFF2-40B4-BE49-F238E27FC236}">
                  <a16:creationId xmlns:a16="http://schemas.microsoft.com/office/drawing/2014/main" id="{A1574345-06D8-026F-2603-B8F7F2167D5B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5;p30">
              <a:extLst>
                <a:ext uri="{FF2B5EF4-FFF2-40B4-BE49-F238E27FC236}">
                  <a16:creationId xmlns:a16="http://schemas.microsoft.com/office/drawing/2014/main" id="{85305C7A-8F9E-1158-7958-EEA85E507F29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6;p30">
              <a:extLst>
                <a:ext uri="{FF2B5EF4-FFF2-40B4-BE49-F238E27FC236}">
                  <a16:creationId xmlns:a16="http://schemas.microsoft.com/office/drawing/2014/main" id="{0E45B522-703E-8EC0-A035-947E7C0BAC8E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7;p30">
              <a:extLst>
                <a:ext uri="{FF2B5EF4-FFF2-40B4-BE49-F238E27FC236}">
                  <a16:creationId xmlns:a16="http://schemas.microsoft.com/office/drawing/2014/main" id="{ABA9780B-E7AB-D1C9-9E74-10515D2966C9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8;p30">
              <a:extLst>
                <a:ext uri="{FF2B5EF4-FFF2-40B4-BE49-F238E27FC236}">
                  <a16:creationId xmlns:a16="http://schemas.microsoft.com/office/drawing/2014/main" id="{8BA9C444-F44E-711C-1EFA-63469D1B45C7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59;p30">
              <a:extLst>
                <a:ext uri="{FF2B5EF4-FFF2-40B4-BE49-F238E27FC236}">
                  <a16:creationId xmlns:a16="http://schemas.microsoft.com/office/drawing/2014/main" id="{42502AAE-0D7E-201E-2A6B-76690BFD5BC8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0;p30">
              <a:extLst>
                <a:ext uri="{FF2B5EF4-FFF2-40B4-BE49-F238E27FC236}">
                  <a16:creationId xmlns:a16="http://schemas.microsoft.com/office/drawing/2014/main" id="{14BEC8BF-4364-7173-3044-FED4CF45033C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1;p30">
              <a:extLst>
                <a:ext uri="{FF2B5EF4-FFF2-40B4-BE49-F238E27FC236}">
                  <a16:creationId xmlns:a16="http://schemas.microsoft.com/office/drawing/2014/main" id="{9688A266-B2AD-B0A9-BBA0-05E3EEE3ABFD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;p30">
              <a:extLst>
                <a:ext uri="{FF2B5EF4-FFF2-40B4-BE49-F238E27FC236}">
                  <a16:creationId xmlns:a16="http://schemas.microsoft.com/office/drawing/2014/main" id="{2E5D74B7-35C7-E8FD-D9A2-65C653143297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3;p30">
              <a:extLst>
                <a:ext uri="{FF2B5EF4-FFF2-40B4-BE49-F238E27FC236}">
                  <a16:creationId xmlns:a16="http://schemas.microsoft.com/office/drawing/2014/main" id="{12903CAA-9078-2A68-CFA8-68B2E8650497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FF3E139-58E1-4DFE-A54B-9AF89179AC91}"/>
              </a:ext>
            </a:extLst>
          </p:cNvPr>
          <p:cNvSpPr txBox="1"/>
          <p:nvPr/>
        </p:nvSpPr>
        <p:spPr>
          <a:xfrm>
            <a:off x="2481286" y="4124622"/>
            <a:ext cx="88085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QUÁ TRÌNH THỰC THI CHỦ QUYỀN ĐỐI VỚI QUẦN ĐẢO HOÀNG SA VÀ QUẦN ĐẢO TRƯỜNG SA CỦA CÁC CHÚA NGUYỄN</a:t>
            </a:r>
          </a:p>
        </p:txBody>
      </p:sp>
    </p:spTree>
  </p:cSld>
  <p:clrMapOvr>
    <a:masterClrMapping/>
  </p:clrMapOvr>
  <p:transition spd="slow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9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4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3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3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6" grpId="0" animBg="1"/>
          <p:bldP spid="10" grpId="0" animBg="1"/>
          <p:bldP spid="5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9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4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3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6" grpId="0" animBg="1"/>
          <p:bldP spid="10" grpId="0" animBg="1"/>
          <p:bldP spid="5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53E874-8493-B613-F6D6-65273E01571A}"/>
              </a:ext>
            </a:extLst>
          </p:cNvPr>
          <p:cNvSpPr txBox="1"/>
          <p:nvPr/>
        </p:nvSpPr>
        <p:spPr>
          <a:xfrm>
            <a:off x="667658" y="482378"/>
            <a:ext cx="10522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CÔNG CUỘC  KHAI PHÁ VÙNG ĐẤT PHÍA NAM TỪ THẾ KỈ XVI ĐẾN THẾ KỈ XVIII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72F1F8-2D34-3F07-2FDF-53A16781CC65}"/>
              </a:ext>
            </a:extLst>
          </p:cNvPr>
          <p:cNvSpPr txBox="1"/>
          <p:nvPr/>
        </p:nvSpPr>
        <p:spPr>
          <a:xfrm>
            <a:off x="667658" y="1665085"/>
            <a:ext cx="108566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CÔNG CUỘC  KHAI PHÁ VÙNG ĐẤT PHÍA NAM TỪ THẾ KỈ XVI - XVIII</a:t>
            </a:r>
          </a:p>
          <a:p>
            <a:pPr algn="ctr" defTabSz="914446"/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EE2114-0702-4D76-BF3B-94B41B017165}"/>
              </a:ext>
            </a:extLst>
          </p:cNvPr>
          <p:cNvSpPr/>
          <p:nvPr/>
        </p:nvSpPr>
        <p:spPr>
          <a:xfrm>
            <a:off x="3562350" y="3228975"/>
            <a:ext cx="4217424" cy="10780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bảng sau</a:t>
            </a:r>
          </a:p>
        </p:txBody>
      </p:sp>
    </p:spTree>
    <p:extLst>
      <p:ext uri="{BB962C8B-B14F-4D97-AF65-F5344CB8AC3E}">
        <p14:creationId xmlns:p14="http://schemas.microsoft.com/office/powerpoint/2010/main" val="2879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60C1966-B125-396A-0E7F-2E65FFD84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5758955"/>
            <a:ext cx="1270229" cy="128127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7819" t="16584" r="687" b="432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294688" y="1424627"/>
            <a:ext cx="3716281" cy="371628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>
                <a:alpha val="7686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1119"/>
                </a:lnSpc>
              </a:pPr>
              <a:endParaRPr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6095677" y="-3527646"/>
            <a:ext cx="323" cy="4870029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5547510" y="1257638"/>
            <a:ext cx="1108870" cy="1617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41732">
            <a:off x="4661208" y="1978997"/>
            <a:ext cx="830717" cy="7567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512864" flipV="1">
            <a:off x="6694547" y="2025179"/>
            <a:ext cx="830717" cy="756707"/>
          </a:xfrm>
          <a:prstGeom prst="rect">
            <a:avLst/>
          </a:prstGeom>
        </p:spPr>
      </p:pic>
      <p:sp>
        <p:nvSpPr>
          <p:cNvPr id="29" name="AutoShape 29"/>
          <p:cNvSpPr/>
          <p:nvPr/>
        </p:nvSpPr>
        <p:spPr>
          <a:xfrm flipH="1" flipV="1">
            <a:off x="4234041" y="1453208"/>
            <a:ext cx="517008" cy="457277"/>
          </a:xfrm>
          <a:prstGeom prst="line">
            <a:avLst/>
          </a:prstGeom>
          <a:ln w="123825" cap="flat">
            <a:solidFill>
              <a:srgbClr val="FF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0" name="AutoShape 30"/>
          <p:cNvSpPr/>
          <p:nvPr/>
        </p:nvSpPr>
        <p:spPr>
          <a:xfrm flipH="1">
            <a:off x="3487046" y="3429000"/>
            <a:ext cx="690217" cy="0"/>
          </a:xfrm>
          <a:prstGeom prst="line">
            <a:avLst/>
          </a:prstGeom>
          <a:ln w="123825" cap="flat">
            <a:solidFill>
              <a:srgbClr val="7030A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1" name="AutoShape 31"/>
          <p:cNvSpPr/>
          <p:nvPr/>
        </p:nvSpPr>
        <p:spPr>
          <a:xfrm flipH="1">
            <a:off x="4322138" y="4831375"/>
            <a:ext cx="515447" cy="459035"/>
          </a:xfrm>
          <a:prstGeom prst="line">
            <a:avLst/>
          </a:prstGeom>
          <a:ln w="123825" cap="flat">
            <a:solidFill>
              <a:schemeClr val="bg2">
                <a:lumMod val="50000"/>
              </a:schemeClr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2" name="AutoShape 32"/>
          <p:cNvSpPr/>
          <p:nvPr/>
        </p:nvSpPr>
        <p:spPr>
          <a:xfrm>
            <a:off x="7422643" y="4781949"/>
            <a:ext cx="517008" cy="457277"/>
          </a:xfrm>
          <a:prstGeom prst="line">
            <a:avLst/>
          </a:prstGeom>
          <a:ln w="123825" cap="flat">
            <a:solidFill>
              <a:schemeClr val="accent6">
                <a:lumMod val="50000"/>
              </a:schemeClr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3" name="AutoShape 33"/>
          <p:cNvSpPr/>
          <p:nvPr/>
        </p:nvSpPr>
        <p:spPr>
          <a:xfrm>
            <a:off x="8064023" y="3413036"/>
            <a:ext cx="690217" cy="0"/>
          </a:xfrm>
          <a:prstGeom prst="line">
            <a:avLst/>
          </a:prstGeom>
          <a:ln w="123825" cap="flat">
            <a:solidFill>
              <a:schemeClr val="accent2">
                <a:lumMod val="75000"/>
              </a:schemeClr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46FE82B-5559-2BEA-45CE-A548CFC6E070}"/>
              </a:ext>
            </a:extLst>
          </p:cNvPr>
          <p:cNvGrpSpPr/>
          <p:nvPr/>
        </p:nvGrpSpPr>
        <p:grpSpPr>
          <a:xfrm>
            <a:off x="66676" y="4819236"/>
            <a:ext cx="4140021" cy="1855243"/>
            <a:chOff x="66675" y="4819235"/>
            <a:chExt cx="4140021" cy="1855243"/>
          </a:xfrm>
        </p:grpSpPr>
        <p:grpSp>
          <p:nvGrpSpPr>
            <p:cNvPr id="17" name="Group 17"/>
            <p:cNvGrpSpPr/>
            <p:nvPr/>
          </p:nvGrpSpPr>
          <p:grpSpPr>
            <a:xfrm>
              <a:off x="66675" y="4900609"/>
              <a:ext cx="4140021" cy="1773869"/>
              <a:chOff x="0" y="0"/>
              <a:chExt cx="1183594" cy="63899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183594" cy="638990"/>
              </a:xfrm>
              <a:custGeom>
                <a:avLst/>
                <a:gdLst/>
                <a:ahLst/>
                <a:cxnLst/>
                <a:rect l="l" t="t" r="r" b="b"/>
                <a:pathLst>
                  <a:path w="1183594" h="638990">
                    <a:moveTo>
                      <a:pt x="172274" y="0"/>
                    </a:moveTo>
                    <a:lnTo>
                      <a:pt x="1011320" y="0"/>
                    </a:lnTo>
                    <a:cubicBezTo>
                      <a:pt x="1057010" y="0"/>
                      <a:pt x="1100829" y="18150"/>
                      <a:pt x="1133136" y="50458"/>
                    </a:cubicBezTo>
                    <a:cubicBezTo>
                      <a:pt x="1165444" y="82766"/>
                      <a:pt x="1183594" y="126584"/>
                      <a:pt x="1183594" y="172274"/>
                    </a:cubicBezTo>
                    <a:lnTo>
                      <a:pt x="1183594" y="466716"/>
                    </a:lnTo>
                    <a:cubicBezTo>
                      <a:pt x="1183594" y="561861"/>
                      <a:pt x="1106464" y="638990"/>
                      <a:pt x="1011320" y="638990"/>
                    </a:cubicBezTo>
                    <a:lnTo>
                      <a:pt x="172274" y="638990"/>
                    </a:lnTo>
                    <a:cubicBezTo>
                      <a:pt x="77130" y="638990"/>
                      <a:pt x="0" y="561861"/>
                      <a:pt x="0" y="466716"/>
                    </a:cubicBezTo>
                    <a:lnTo>
                      <a:pt x="0" y="172274"/>
                    </a:lnTo>
                    <a:cubicBezTo>
                      <a:pt x="0" y="77130"/>
                      <a:pt x="77130" y="0"/>
                      <a:pt x="172274" y="0"/>
                    </a:cubicBezTo>
                    <a:close/>
                  </a:path>
                </a:pathLst>
              </a:custGeom>
              <a:solidFill>
                <a:srgbClr val="FFFFFF">
                  <a:alpha val="76863"/>
                </a:srgbClr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60">
                  <a:lnSpc>
                    <a:spcPts val="1119"/>
                  </a:lnSpc>
                </a:pPr>
                <a:endParaRPr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799721" y="4819235"/>
              <a:ext cx="2378275" cy="508647"/>
              <a:chOff x="0" y="0"/>
              <a:chExt cx="939565" cy="200947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939565" cy="200947"/>
              </a:xfrm>
              <a:custGeom>
                <a:avLst/>
                <a:gdLst/>
                <a:ahLst/>
                <a:cxnLst/>
                <a:rect l="l" t="t" r="r" b="b"/>
                <a:pathLst>
                  <a:path w="939565" h="200947">
                    <a:moveTo>
                      <a:pt x="100474" y="0"/>
                    </a:moveTo>
                    <a:lnTo>
                      <a:pt x="839092" y="0"/>
                    </a:lnTo>
                    <a:cubicBezTo>
                      <a:pt x="865739" y="0"/>
                      <a:pt x="891295" y="10586"/>
                      <a:pt x="910137" y="29428"/>
                    </a:cubicBezTo>
                    <a:cubicBezTo>
                      <a:pt x="928980" y="48270"/>
                      <a:pt x="939565" y="73826"/>
                      <a:pt x="939565" y="100474"/>
                    </a:cubicBezTo>
                    <a:lnTo>
                      <a:pt x="939565" y="100474"/>
                    </a:lnTo>
                    <a:cubicBezTo>
                      <a:pt x="939565" y="127121"/>
                      <a:pt x="928980" y="152677"/>
                      <a:pt x="910137" y="171519"/>
                    </a:cubicBezTo>
                    <a:cubicBezTo>
                      <a:pt x="891295" y="190362"/>
                      <a:pt x="865739" y="200947"/>
                      <a:pt x="839092" y="200947"/>
                    </a:cubicBezTo>
                    <a:lnTo>
                      <a:pt x="100474" y="200947"/>
                    </a:lnTo>
                    <a:cubicBezTo>
                      <a:pt x="73826" y="200947"/>
                      <a:pt x="48270" y="190362"/>
                      <a:pt x="29428" y="171519"/>
                    </a:cubicBezTo>
                    <a:cubicBezTo>
                      <a:pt x="10586" y="152677"/>
                      <a:pt x="0" y="127121"/>
                      <a:pt x="0" y="100474"/>
                    </a:cubicBezTo>
                    <a:lnTo>
                      <a:pt x="0" y="100474"/>
                    </a:lnTo>
                    <a:cubicBezTo>
                      <a:pt x="0" y="73826"/>
                      <a:pt x="10586" y="48270"/>
                      <a:pt x="29428" y="29428"/>
                    </a:cubicBezTo>
                    <a:cubicBezTo>
                      <a:pt x="48270" y="10586"/>
                      <a:pt x="73826" y="0"/>
                      <a:pt x="100474" y="0"/>
                    </a:cubicBezTo>
                    <a:close/>
                  </a:path>
                </a:pathLst>
              </a:custGeom>
              <a:solidFill>
                <a:srgbClr val="9272A6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60">
                  <a:lnSpc>
                    <a:spcPts val="1119"/>
                  </a:lnSpc>
                </a:pPr>
                <a:endParaRPr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1014104" y="4949195"/>
            <a:ext cx="2114537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2081"/>
              </a:lnSpc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1653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BD31E1E-64DA-4F45-9ACE-D114837E4637}"/>
              </a:ext>
            </a:extLst>
          </p:cNvPr>
          <p:cNvGrpSpPr/>
          <p:nvPr/>
        </p:nvGrpSpPr>
        <p:grpSpPr>
          <a:xfrm>
            <a:off x="1" y="2360594"/>
            <a:ext cx="3487045" cy="2185161"/>
            <a:chOff x="0" y="2360593"/>
            <a:chExt cx="3487045" cy="218516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2620277"/>
              <a:ext cx="3487045" cy="1925477"/>
              <a:chOff x="0" y="0"/>
              <a:chExt cx="1183594" cy="6389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83594" cy="638990"/>
              </a:xfrm>
              <a:custGeom>
                <a:avLst/>
                <a:gdLst/>
                <a:ahLst/>
                <a:cxnLst/>
                <a:rect l="l" t="t" r="r" b="b"/>
                <a:pathLst>
                  <a:path w="1183594" h="638990">
                    <a:moveTo>
                      <a:pt x="172274" y="0"/>
                    </a:moveTo>
                    <a:lnTo>
                      <a:pt x="1011320" y="0"/>
                    </a:lnTo>
                    <a:cubicBezTo>
                      <a:pt x="1057010" y="0"/>
                      <a:pt x="1100829" y="18150"/>
                      <a:pt x="1133136" y="50458"/>
                    </a:cubicBezTo>
                    <a:cubicBezTo>
                      <a:pt x="1165444" y="82766"/>
                      <a:pt x="1183594" y="126584"/>
                      <a:pt x="1183594" y="172274"/>
                    </a:cubicBezTo>
                    <a:lnTo>
                      <a:pt x="1183594" y="466716"/>
                    </a:lnTo>
                    <a:cubicBezTo>
                      <a:pt x="1183594" y="561861"/>
                      <a:pt x="1106464" y="638990"/>
                      <a:pt x="1011320" y="638990"/>
                    </a:cubicBezTo>
                    <a:lnTo>
                      <a:pt x="172274" y="638990"/>
                    </a:lnTo>
                    <a:cubicBezTo>
                      <a:pt x="77130" y="638990"/>
                      <a:pt x="0" y="561861"/>
                      <a:pt x="0" y="466716"/>
                    </a:cubicBezTo>
                    <a:lnTo>
                      <a:pt x="0" y="172274"/>
                    </a:lnTo>
                    <a:cubicBezTo>
                      <a:pt x="0" y="77130"/>
                      <a:pt x="77130" y="0"/>
                      <a:pt x="172274" y="0"/>
                    </a:cubicBezTo>
                    <a:close/>
                  </a:path>
                </a:pathLst>
              </a:custGeom>
              <a:solidFill>
                <a:srgbClr val="FFFFFF">
                  <a:alpha val="76863"/>
                </a:srgbClr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60">
                  <a:lnSpc>
                    <a:spcPts val="1119"/>
                  </a:lnSpc>
                </a:pPr>
                <a:endParaRPr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606389" y="2360593"/>
              <a:ext cx="2378275" cy="508647"/>
              <a:chOff x="0" y="0"/>
              <a:chExt cx="939565" cy="200947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939565" cy="200947"/>
              </a:xfrm>
              <a:custGeom>
                <a:avLst/>
                <a:gdLst/>
                <a:ahLst/>
                <a:cxnLst/>
                <a:rect l="l" t="t" r="r" b="b"/>
                <a:pathLst>
                  <a:path w="939565" h="200947">
                    <a:moveTo>
                      <a:pt x="100474" y="0"/>
                    </a:moveTo>
                    <a:lnTo>
                      <a:pt x="839092" y="0"/>
                    </a:lnTo>
                    <a:cubicBezTo>
                      <a:pt x="865739" y="0"/>
                      <a:pt x="891295" y="10586"/>
                      <a:pt x="910137" y="29428"/>
                    </a:cubicBezTo>
                    <a:cubicBezTo>
                      <a:pt x="928980" y="48270"/>
                      <a:pt x="939565" y="73826"/>
                      <a:pt x="939565" y="100474"/>
                    </a:cubicBezTo>
                    <a:lnTo>
                      <a:pt x="939565" y="100474"/>
                    </a:lnTo>
                    <a:cubicBezTo>
                      <a:pt x="939565" y="127121"/>
                      <a:pt x="928980" y="152677"/>
                      <a:pt x="910137" y="171519"/>
                    </a:cubicBezTo>
                    <a:cubicBezTo>
                      <a:pt x="891295" y="190362"/>
                      <a:pt x="865739" y="200947"/>
                      <a:pt x="839092" y="200947"/>
                    </a:cubicBezTo>
                    <a:lnTo>
                      <a:pt x="100474" y="200947"/>
                    </a:lnTo>
                    <a:cubicBezTo>
                      <a:pt x="73826" y="200947"/>
                      <a:pt x="48270" y="190362"/>
                      <a:pt x="29428" y="171519"/>
                    </a:cubicBezTo>
                    <a:cubicBezTo>
                      <a:pt x="10586" y="152677"/>
                      <a:pt x="0" y="127121"/>
                      <a:pt x="0" y="100474"/>
                    </a:cubicBezTo>
                    <a:lnTo>
                      <a:pt x="0" y="100474"/>
                    </a:lnTo>
                    <a:cubicBezTo>
                      <a:pt x="0" y="73826"/>
                      <a:pt x="10586" y="48270"/>
                      <a:pt x="29428" y="29428"/>
                    </a:cubicBezTo>
                    <a:cubicBezTo>
                      <a:pt x="48270" y="10586"/>
                      <a:pt x="73826" y="0"/>
                      <a:pt x="100474" y="0"/>
                    </a:cubicBezTo>
                    <a:close/>
                  </a:path>
                </a:pathLst>
              </a:custGeom>
              <a:solidFill>
                <a:srgbClr val="EF9814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60">
                  <a:lnSpc>
                    <a:spcPts val="1119"/>
                  </a:lnSpc>
                </a:pPr>
                <a:endParaRPr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7" name="TextBox 47"/>
          <p:cNvSpPr txBox="1"/>
          <p:nvPr/>
        </p:nvSpPr>
        <p:spPr>
          <a:xfrm>
            <a:off x="737508" y="2488359"/>
            <a:ext cx="2114537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2081"/>
              </a:lnSpc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1611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B6D4FF9-DA80-B264-EF9F-8B9AC89C9528}"/>
              </a:ext>
            </a:extLst>
          </p:cNvPr>
          <p:cNvGrpSpPr/>
          <p:nvPr/>
        </p:nvGrpSpPr>
        <p:grpSpPr>
          <a:xfrm>
            <a:off x="66676" y="161145"/>
            <a:ext cx="4140021" cy="1896723"/>
            <a:chOff x="85950" y="183521"/>
            <a:chExt cx="4140021" cy="1896723"/>
          </a:xfrm>
        </p:grpSpPr>
        <p:grpSp>
          <p:nvGrpSpPr>
            <p:cNvPr id="10" name="Group 10"/>
            <p:cNvGrpSpPr/>
            <p:nvPr/>
          </p:nvGrpSpPr>
          <p:grpSpPr>
            <a:xfrm>
              <a:off x="85950" y="271515"/>
              <a:ext cx="4140021" cy="1808729"/>
              <a:chOff x="0" y="0"/>
              <a:chExt cx="1183594" cy="638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83594" cy="638990"/>
              </a:xfrm>
              <a:custGeom>
                <a:avLst/>
                <a:gdLst/>
                <a:ahLst/>
                <a:cxnLst/>
                <a:rect l="l" t="t" r="r" b="b"/>
                <a:pathLst>
                  <a:path w="1183594" h="638990">
                    <a:moveTo>
                      <a:pt x="172274" y="0"/>
                    </a:moveTo>
                    <a:lnTo>
                      <a:pt x="1011320" y="0"/>
                    </a:lnTo>
                    <a:cubicBezTo>
                      <a:pt x="1057010" y="0"/>
                      <a:pt x="1100829" y="18150"/>
                      <a:pt x="1133136" y="50458"/>
                    </a:cubicBezTo>
                    <a:cubicBezTo>
                      <a:pt x="1165444" y="82766"/>
                      <a:pt x="1183594" y="126584"/>
                      <a:pt x="1183594" y="172274"/>
                    </a:cubicBezTo>
                    <a:lnTo>
                      <a:pt x="1183594" y="466716"/>
                    </a:lnTo>
                    <a:cubicBezTo>
                      <a:pt x="1183594" y="561861"/>
                      <a:pt x="1106464" y="638990"/>
                      <a:pt x="1011320" y="638990"/>
                    </a:cubicBezTo>
                    <a:lnTo>
                      <a:pt x="172274" y="638990"/>
                    </a:lnTo>
                    <a:cubicBezTo>
                      <a:pt x="77130" y="638990"/>
                      <a:pt x="0" y="561861"/>
                      <a:pt x="0" y="466716"/>
                    </a:cubicBezTo>
                    <a:lnTo>
                      <a:pt x="0" y="172274"/>
                    </a:lnTo>
                    <a:cubicBezTo>
                      <a:pt x="0" y="77130"/>
                      <a:pt x="77130" y="0"/>
                      <a:pt x="172274" y="0"/>
                    </a:cubicBezTo>
                    <a:close/>
                  </a:path>
                </a:pathLst>
              </a:custGeom>
              <a:solidFill>
                <a:srgbClr val="FFFFFF">
                  <a:alpha val="76863"/>
                </a:srgbClr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60">
                  <a:lnSpc>
                    <a:spcPts val="1119"/>
                  </a:lnSpc>
                </a:pPr>
                <a:endParaRPr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1133588" y="183521"/>
              <a:ext cx="2378275" cy="508647"/>
              <a:chOff x="0" y="0"/>
              <a:chExt cx="939565" cy="200947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939565" cy="200947"/>
              </a:xfrm>
              <a:custGeom>
                <a:avLst/>
                <a:gdLst/>
                <a:ahLst/>
                <a:cxnLst/>
                <a:rect l="l" t="t" r="r" b="b"/>
                <a:pathLst>
                  <a:path w="939565" h="200947">
                    <a:moveTo>
                      <a:pt x="100474" y="0"/>
                    </a:moveTo>
                    <a:lnTo>
                      <a:pt x="839092" y="0"/>
                    </a:lnTo>
                    <a:cubicBezTo>
                      <a:pt x="865739" y="0"/>
                      <a:pt x="891295" y="10586"/>
                      <a:pt x="910137" y="29428"/>
                    </a:cubicBezTo>
                    <a:cubicBezTo>
                      <a:pt x="928980" y="48270"/>
                      <a:pt x="939565" y="73826"/>
                      <a:pt x="939565" y="100474"/>
                    </a:cubicBezTo>
                    <a:lnTo>
                      <a:pt x="939565" y="100474"/>
                    </a:lnTo>
                    <a:cubicBezTo>
                      <a:pt x="939565" y="127121"/>
                      <a:pt x="928980" y="152677"/>
                      <a:pt x="910137" y="171519"/>
                    </a:cubicBezTo>
                    <a:cubicBezTo>
                      <a:pt x="891295" y="190362"/>
                      <a:pt x="865739" y="200947"/>
                      <a:pt x="839092" y="200947"/>
                    </a:cubicBezTo>
                    <a:lnTo>
                      <a:pt x="100474" y="200947"/>
                    </a:lnTo>
                    <a:cubicBezTo>
                      <a:pt x="73826" y="200947"/>
                      <a:pt x="48270" y="190362"/>
                      <a:pt x="29428" y="171519"/>
                    </a:cubicBezTo>
                    <a:cubicBezTo>
                      <a:pt x="10586" y="152677"/>
                      <a:pt x="0" y="127121"/>
                      <a:pt x="0" y="100474"/>
                    </a:cubicBezTo>
                    <a:lnTo>
                      <a:pt x="0" y="100474"/>
                    </a:lnTo>
                    <a:cubicBezTo>
                      <a:pt x="0" y="73826"/>
                      <a:pt x="10586" y="48270"/>
                      <a:pt x="29428" y="29428"/>
                    </a:cubicBezTo>
                    <a:cubicBezTo>
                      <a:pt x="48270" y="10586"/>
                      <a:pt x="73826" y="0"/>
                      <a:pt x="100474" y="0"/>
                    </a:cubicBezTo>
                    <a:close/>
                  </a:path>
                </a:pathLst>
              </a:custGeom>
              <a:solidFill>
                <a:srgbClr val="408496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60">
                  <a:lnSpc>
                    <a:spcPts val="1119"/>
                  </a:lnSpc>
                </a:pPr>
                <a:endParaRPr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8" name="TextBox 38"/>
          <p:cNvSpPr txBox="1"/>
          <p:nvPr/>
        </p:nvSpPr>
        <p:spPr>
          <a:xfrm>
            <a:off x="1236890" y="303192"/>
            <a:ext cx="2114537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2081"/>
              </a:lnSpc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1558</a:t>
            </a:r>
          </a:p>
        </p:txBody>
      </p:sp>
      <p:sp>
        <p:nvSpPr>
          <p:cNvPr id="34" name="AutoShape 34"/>
          <p:cNvSpPr/>
          <p:nvPr/>
        </p:nvSpPr>
        <p:spPr>
          <a:xfrm flipV="1">
            <a:off x="7468072" y="1451543"/>
            <a:ext cx="515447" cy="459035"/>
          </a:xfrm>
          <a:prstGeom prst="line">
            <a:avLst/>
          </a:prstGeom>
          <a:ln w="123825" cap="flat">
            <a:solidFill>
              <a:srgbClr val="2B2B2B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4C10DDD-2F44-4F10-9D89-740C49CE2271}"/>
              </a:ext>
            </a:extLst>
          </p:cNvPr>
          <p:cNvGrpSpPr/>
          <p:nvPr/>
        </p:nvGrpSpPr>
        <p:grpSpPr>
          <a:xfrm>
            <a:off x="7983517" y="-433494"/>
            <a:ext cx="4140109" cy="2984040"/>
            <a:chOff x="7983516" y="-433494"/>
            <a:chExt cx="4140109" cy="2984040"/>
          </a:xfrm>
        </p:grpSpPr>
        <p:grpSp>
          <p:nvGrpSpPr>
            <p:cNvPr id="26" name="Group 26"/>
            <p:cNvGrpSpPr/>
            <p:nvPr/>
          </p:nvGrpSpPr>
          <p:grpSpPr>
            <a:xfrm rot="-10800000">
              <a:off x="7983516" y="-433494"/>
              <a:ext cx="4140109" cy="2984040"/>
              <a:chOff x="0" y="0"/>
              <a:chExt cx="1183594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186208"/>
                <a:ext cx="1183594" cy="452782"/>
              </a:xfrm>
              <a:custGeom>
                <a:avLst/>
                <a:gdLst/>
                <a:ahLst/>
                <a:cxnLst/>
                <a:rect l="l" t="t" r="r" b="b"/>
                <a:pathLst>
                  <a:path w="1183594" h="638990">
                    <a:moveTo>
                      <a:pt x="172274" y="0"/>
                    </a:moveTo>
                    <a:lnTo>
                      <a:pt x="1011320" y="0"/>
                    </a:lnTo>
                    <a:cubicBezTo>
                      <a:pt x="1057010" y="0"/>
                      <a:pt x="1100829" y="18150"/>
                      <a:pt x="1133136" y="50458"/>
                    </a:cubicBezTo>
                    <a:cubicBezTo>
                      <a:pt x="1165444" y="82766"/>
                      <a:pt x="1183594" y="126584"/>
                      <a:pt x="1183594" y="172274"/>
                    </a:cubicBezTo>
                    <a:lnTo>
                      <a:pt x="1183594" y="466716"/>
                    </a:lnTo>
                    <a:cubicBezTo>
                      <a:pt x="1183594" y="561861"/>
                      <a:pt x="1106464" y="638990"/>
                      <a:pt x="1011320" y="638990"/>
                    </a:cubicBezTo>
                    <a:lnTo>
                      <a:pt x="172274" y="638990"/>
                    </a:lnTo>
                    <a:cubicBezTo>
                      <a:pt x="77130" y="638990"/>
                      <a:pt x="0" y="561861"/>
                      <a:pt x="0" y="466716"/>
                    </a:cubicBezTo>
                    <a:lnTo>
                      <a:pt x="0" y="172274"/>
                    </a:lnTo>
                    <a:cubicBezTo>
                      <a:pt x="0" y="77130"/>
                      <a:pt x="77130" y="0"/>
                      <a:pt x="172274" y="0"/>
                    </a:cubicBezTo>
                    <a:close/>
                  </a:path>
                </a:pathLst>
              </a:custGeom>
              <a:solidFill>
                <a:srgbClr val="FFFFFF">
                  <a:alpha val="76863"/>
                </a:srgbClr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60">
                  <a:lnSpc>
                    <a:spcPts val="1119"/>
                  </a:lnSpc>
                </a:pPr>
                <a:endParaRPr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>
              <a:off x="9005165" y="37703"/>
              <a:ext cx="2378275" cy="508647"/>
              <a:chOff x="0" y="0"/>
              <a:chExt cx="939565" cy="200947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939565" cy="200947"/>
              </a:xfrm>
              <a:custGeom>
                <a:avLst/>
                <a:gdLst/>
                <a:ahLst/>
                <a:cxnLst/>
                <a:rect l="l" t="t" r="r" b="b"/>
                <a:pathLst>
                  <a:path w="939565" h="200947">
                    <a:moveTo>
                      <a:pt x="100474" y="0"/>
                    </a:moveTo>
                    <a:lnTo>
                      <a:pt x="839092" y="0"/>
                    </a:lnTo>
                    <a:cubicBezTo>
                      <a:pt x="865739" y="0"/>
                      <a:pt x="891295" y="10586"/>
                      <a:pt x="910137" y="29428"/>
                    </a:cubicBezTo>
                    <a:cubicBezTo>
                      <a:pt x="928980" y="48270"/>
                      <a:pt x="939565" y="73826"/>
                      <a:pt x="939565" y="100474"/>
                    </a:cubicBezTo>
                    <a:lnTo>
                      <a:pt x="939565" y="100474"/>
                    </a:lnTo>
                    <a:cubicBezTo>
                      <a:pt x="939565" y="127121"/>
                      <a:pt x="928980" y="152677"/>
                      <a:pt x="910137" y="171519"/>
                    </a:cubicBezTo>
                    <a:cubicBezTo>
                      <a:pt x="891295" y="190362"/>
                      <a:pt x="865739" y="200947"/>
                      <a:pt x="839092" y="200947"/>
                    </a:cubicBezTo>
                    <a:lnTo>
                      <a:pt x="100474" y="200947"/>
                    </a:lnTo>
                    <a:cubicBezTo>
                      <a:pt x="73826" y="200947"/>
                      <a:pt x="48270" y="190362"/>
                      <a:pt x="29428" y="171519"/>
                    </a:cubicBezTo>
                    <a:cubicBezTo>
                      <a:pt x="10586" y="152677"/>
                      <a:pt x="0" y="127121"/>
                      <a:pt x="0" y="100474"/>
                    </a:cubicBezTo>
                    <a:lnTo>
                      <a:pt x="0" y="100474"/>
                    </a:lnTo>
                    <a:cubicBezTo>
                      <a:pt x="0" y="73826"/>
                      <a:pt x="10586" y="48270"/>
                      <a:pt x="29428" y="29428"/>
                    </a:cubicBezTo>
                    <a:cubicBezTo>
                      <a:pt x="48270" y="10586"/>
                      <a:pt x="73826" y="0"/>
                      <a:pt x="100474" y="0"/>
                    </a:cubicBezTo>
                    <a:close/>
                  </a:path>
                </a:pathLst>
              </a:custGeom>
              <a:solidFill>
                <a:srgbClr val="BF609B"/>
              </a:solidFill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60">
                  <a:lnSpc>
                    <a:spcPts val="1119"/>
                  </a:lnSpc>
                </a:pPr>
                <a:endParaRPr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4" name="TextBox 64"/>
          <p:cNvSpPr txBox="1"/>
          <p:nvPr/>
        </p:nvSpPr>
        <p:spPr>
          <a:xfrm>
            <a:off x="9237390" y="192629"/>
            <a:ext cx="2114537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2081"/>
              </a:lnSpc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1698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4E9BC8C-E157-8527-6BC3-EB80E52A5E46}"/>
              </a:ext>
            </a:extLst>
          </p:cNvPr>
          <p:cNvGrpSpPr/>
          <p:nvPr/>
        </p:nvGrpSpPr>
        <p:grpSpPr>
          <a:xfrm>
            <a:off x="8793648" y="1562652"/>
            <a:ext cx="3286532" cy="2983103"/>
            <a:chOff x="8819517" y="2079507"/>
            <a:chExt cx="3286532" cy="2983103"/>
          </a:xfrm>
        </p:grpSpPr>
        <p:grpSp>
          <p:nvGrpSpPr>
            <p:cNvPr id="23" name="Group 23"/>
            <p:cNvGrpSpPr/>
            <p:nvPr/>
          </p:nvGrpSpPr>
          <p:grpSpPr>
            <a:xfrm rot="-10800000">
              <a:off x="8819517" y="2079507"/>
              <a:ext cx="3286532" cy="2983103"/>
              <a:chOff x="0" y="-146003"/>
              <a:chExt cx="1183594" cy="95880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-146003"/>
                <a:ext cx="1183594" cy="669501"/>
              </a:xfrm>
              <a:custGeom>
                <a:avLst/>
                <a:gdLst/>
                <a:ahLst/>
                <a:cxnLst/>
                <a:rect l="l" t="t" r="r" b="b"/>
                <a:pathLst>
                  <a:path w="1183594" h="638990">
                    <a:moveTo>
                      <a:pt x="172274" y="0"/>
                    </a:moveTo>
                    <a:lnTo>
                      <a:pt x="1011320" y="0"/>
                    </a:lnTo>
                    <a:cubicBezTo>
                      <a:pt x="1057010" y="0"/>
                      <a:pt x="1100829" y="18150"/>
                      <a:pt x="1133136" y="50458"/>
                    </a:cubicBezTo>
                    <a:cubicBezTo>
                      <a:pt x="1165444" y="82766"/>
                      <a:pt x="1183594" y="126584"/>
                      <a:pt x="1183594" y="172274"/>
                    </a:cubicBezTo>
                    <a:lnTo>
                      <a:pt x="1183594" y="466716"/>
                    </a:lnTo>
                    <a:cubicBezTo>
                      <a:pt x="1183594" y="561861"/>
                      <a:pt x="1106464" y="638990"/>
                      <a:pt x="1011320" y="638990"/>
                    </a:cubicBezTo>
                    <a:lnTo>
                      <a:pt x="172274" y="638990"/>
                    </a:lnTo>
                    <a:cubicBezTo>
                      <a:pt x="77130" y="638990"/>
                      <a:pt x="0" y="561861"/>
                      <a:pt x="0" y="466716"/>
                    </a:cubicBezTo>
                    <a:lnTo>
                      <a:pt x="0" y="172274"/>
                    </a:lnTo>
                    <a:cubicBezTo>
                      <a:pt x="0" y="77130"/>
                      <a:pt x="77130" y="0"/>
                      <a:pt x="172274" y="0"/>
                    </a:cubicBezTo>
                    <a:close/>
                  </a:path>
                </a:pathLst>
              </a:custGeom>
              <a:solidFill>
                <a:srgbClr val="FFFFFF">
                  <a:alpha val="76863"/>
                </a:srgbClr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60">
                  <a:lnSpc>
                    <a:spcPts val="1119"/>
                  </a:lnSpc>
                </a:pPr>
                <a:endParaRPr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9271987" y="2780860"/>
              <a:ext cx="2378275" cy="508647"/>
              <a:chOff x="0" y="0"/>
              <a:chExt cx="939565" cy="200947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939565" cy="200947"/>
              </a:xfrm>
              <a:custGeom>
                <a:avLst/>
                <a:gdLst/>
                <a:ahLst/>
                <a:cxnLst/>
                <a:rect l="l" t="t" r="r" b="b"/>
                <a:pathLst>
                  <a:path w="939565" h="200947">
                    <a:moveTo>
                      <a:pt x="100474" y="0"/>
                    </a:moveTo>
                    <a:lnTo>
                      <a:pt x="839092" y="0"/>
                    </a:lnTo>
                    <a:cubicBezTo>
                      <a:pt x="865739" y="0"/>
                      <a:pt x="891295" y="10586"/>
                      <a:pt x="910137" y="29428"/>
                    </a:cubicBezTo>
                    <a:cubicBezTo>
                      <a:pt x="928980" y="48270"/>
                      <a:pt x="939565" y="73826"/>
                      <a:pt x="939565" y="100474"/>
                    </a:cubicBezTo>
                    <a:lnTo>
                      <a:pt x="939565" y="100474"/>
                    </a:lnTo>
                    <a:cubicBezTo>
                      <a:pt x="939565" y="127121"/>
                      <a:pt x="928980" y="152677"/>
                      <a:pt x="910137" y="171519"/>
                    </a:cubicBezTo>
                    <a:cubicBezTo>
                      <a:pt x="891295" y="190362"/>
                      <a:pt x="865739" y="200947"/>
                      <a:pt x="839092" y="200947"/>
                    </a:cubicBezTo>
                    <a:lnTo>
                      <a:pt x="100474" y="200947"/>
                    </a:lnTo>
                    <a:cubicBezTo>
                      <a:pt x="73826" y="200947"/>
                      <a:pt x="48270" y="190362"/>
                      <a:pt x="29428" y="171519"/>
                    </a:cubicBezTo>
                    <a:cubicBezTo>
                      <a:pt x="10586" y="152677"/>
                      <a:pt x="0" y="127121"/>
                      <a:pt x="0" y="100474"/>
                    </a:cubicBezTo>
                    <a:lnTo>
                      <a:pt x="0" y="100474"/>
                    </a:lnTo>
                    <a:cubicBezTo>
                      <a:pt x="0" y="73826"/>
                      <a:pt x="10586" y="48270"/>
                      <a:pt x="29428" y="29428"/>
                    </a:cubicBezTo>
                    <a:cubicBezTo>
                      <a:pt x="48270" y="10586"/>
                      <a:pt x="73826" y="0"/>
                      <a:pt x="100474" y="0"/>
                    </a:cubicBezTo>
                    <a:close/>
                  </a:path>
                </a:pathLst>
              </a:custGeom>
              <a:solidFill>
                <a:srgbClr val="5C87CB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60">
                  <a:lnSpc>
                    <a:spcPts val="1119"/>
                  </a:lnSpc>
                </a:pPr>
                <a:endParaRPr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0" name="TextBox 60"/>
          <p:cNvSpPr txBox="1"/>
          <p:nvPr/>
        </p:nvSpPr>
        <p:spPr>
          <a:xfrm>
            <a:off x="9388360" y="2418804"/>
            <a:ext cx="2114537" cy="27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2081"/>
              </a:lnSpc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1757 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2A32A8B-9B70-0FFE-ACD6-19DF6BC2F1C2}"/>
              </a:ext>
            </a:extLst>
          </p:cNvPr>
          <p:cNvGrpSpPr/>
          <p:nvPr/>
        </p:nvGrpSpPr>
        <p:grpSpPr>
          <a:xfrm>
            <a:off x="7662566" y="4959153"/>
            <a:ext cx="4479191" cy="2057400"/>
            <a:chOff x="7662565" y="4959153"/>
            <a:chExt cx="4479191" cy="2057400"/>
          </a:xfrm>
        </p:grpSpPr>
        <p:grpSp>
          <p:nvGrpSpPr>
            <p:cNvPr id="20" name="Group 20"/>
            <p:cNvGrpSpPr/>
            <p:nvPr/>
          </p:nvGrpSpPr>
          <p:grpSpPr>
            <a:xfrm rot="-10800000">
              <a:off x="7662565" y="5218499"/>
              <a:ext cx="4479191" cy="1617444"/>
              <a:chOff x="0" y="0"/>
              <a:chExt cx="1183594" cy="63899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183594" cy="638990"/>
              </a:xfrm>
              <a:custGeom>
                <a:avLst/>
                <a:gdLst/>
                <a:ahLst/>
                <a:cxnLst/>
                <a:rect l="l" t="t" r="r" b="b"/>
                <a:pathLst>
                  <a:path w="1183594" h="638990">
                    <a:moveTo>
                      <a:pt x="172274" y="0"/>
                    </a:moveTo>
                    <a:lnTo>
                      <a:pt x="1011320" y="0"/>
                    </a:lnTo>
                    <a:cubicBezTo>
                      <a:pt x="1057010" y="0"/>
                      <a:pt x="1100829" y="18150"/>
                      <a:pt x="1133136" y="50458"/>
                    </a:cubicBezTo>
                    <a:cubicBezTo>
                      <a:pt x="1165444" y="82766"/>
                      <a:pt x="1183594" y="126584"/>
                      <a:pt x="1183594" y="172274"/>
                    </a:cubicBezTo>
                    <a:lnTo>
                      <a:pt x="1183594" y="466716"/>
                    </a:lnTo>
                    <a:cubicBezTo>
                      <a:pt x="1183594" y="561861"/>
                      <a:pt x="1106464" y="638990"/>
                      <a:pt x="1011320" y="638990"/>
                    </a:cubicBezTo>
                    <a:lnTo>
                      <a:pt x="172274" y="638990"/>
                    </a:lnTo>
                    <a:cubicBezTo>
                      <a:pt x="77130" y="638990"/>
                      <a:pt x="0" y="561861"/>
                      <a:pt x="0" y="466716"/>
                    </a:cubicBezTo>
                    <a:lnTo>
                      <a:pt x="0" y="172274"/>
                    </a:lnTo>
                    <a:cubicBezTo>
                      <a:pt x="0" y="77130"/>
                      <a:pt x="77130" y="0"/>
                      <a:pt x="172274" y="0"/>
                    </a:cubicBezTo>
                    <a:close/>
                  </a:path>
                </a:pathLst>
              </a:custGeom>
              <a:solidFill>
                <a:srgbClr val="FFFFFF">
                  <a:alpha val="76863"/>
                </a:srgbClr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60">
                  <a:lnSpc>
                    <a:spcPts val="1119"/>
                  </a:lnSpc>
                </a:pPr>
                <a:endParaRPr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8548907" y="4959153"/>
              <a:ext cx="3075959" cy="2057400"/>
              <a:chOff x="-275628" y="0"/>
              <a:chExt cx="1215193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-275628" y="0"/>
                <a:ext cx="1215193" cy="200947"/>
              </a:xfrm>
              <a:custGeom>
                <a:avLst/>
                <a:gdLst/>
                <a:ahLst/>
                <a:cxnLst/>
                <a:rect l="l" t="t" r="r" b="b"/>
                <a:pathLst>
                  <a:path w="939565" h="200947">
                    <a:moveTo>
                      <a:pt x="100474" y="0"/>
                    </a:moveTo>
                    <a:lnTo>
                      <a:pt x="839092" y="0"/>
                    </a:lnTo>
                    <a:cubicBezTo>
                      <a:pt x="865739" y="0"/>
                      <a:pt x="891295" y="10586"/>
                      <a:pt x="910137" y="29428"/>
                    </a:cubicBezTo>
                    <a:cubicBezTo>
                      <a:pt x="928980" y="48270"/>
                      <a:pt x="939565" y="73826"/>
                      <a:pt x="939565" y="100474"/>
                    </a:cubicBezTo>
                    <a:lnTo>
                      <a:pt x="939565" y="100474"/>
                    </a:lnTo>
                    <a:cubicBezTo>
                      <a:pt x="939565" y="127121"/>
                      <a:pt x="928980" y="152677"/>
                      <a:pt x="910137" y="171519"/>
                    </a:cubicBezTo>
                    <a:cubicBezTo>
                      <a:pt x="891295" y="190362"/>
                      <a:pt x="865739" y="200947"/>
                      <a:pt x="839092" y="200947"/>
                    </a:cubicBezTo>
                    <a:lnTo>
                      <a:pt x="100474" y="200947"/>
                    </a:lnTo>
                    <a:cubicBezTo>
                      <a:pt x="73826" y="200947"/>
                      <a:pt x="48270" y="190362"/>
                      <a:pt x="29428" y="171519"/>
                    </a:cubicBezTo>
                    <a:cubicBezTo>
                      <a:pt x="10586" y="152677"/>
                      <a:pt x="0" y="127121"/>
                      <a:pt x="0" y="100474"/>
                    </a:cubicBezTo>
                    <a:lnTo>
                      <a:pt x="0" y="100474"/>
                    </a:lnTo>
                    <a:cubicBezTo>
                      <a:pt x="0" y="73826"/>
                      <a:pt x="10586" y="48270"/>
                      <a:pt x="29428" y="29428"/>
                    </a:cubicBezTo>
                    <a:cubicBezTo>
                      <a:pt x="48270" y="10586"/>
                      <a:pt x="73826" y="0"/>
                      <a:pt x="100474" y="0"/>
                    </a:cubicBezTo>
                    <a:close/>
                  </a:path>
                </a:pathLst>
              </a:custGeom>
              <a:solidFill>
                <a:srgbClr val="96AB5E"/>
              </a:solidFill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60">
                  <a:lnSpc>
                    <a:spcPts val="1119"/>
                  </a:lnSpc>
                </a:pPr>
                <a:endParaRPr sz="24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6" name="TextBox 56"/>
          <p:cNvSpPr txBox="1"/>
          <p:nvPr/>
        </p:nvSpPr>
        <p:spPr>
          <a:xfrm>
            <a:off x="8675294" y="5121668"/>
            <a:ext cx="2823186" cy="274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lnSpc>
                <a:spcPts val="2081"/>
              </a:lnSpc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thế kỉ XVIII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B1999AB-0514-7FD3-1729-C2B1C6EDA40D}"/>
              </a:ext>
            </a:extLst>
          </p:cNvPr>
          <p:cNvSpPr/>
          <p:nvPr/>
        </p:nvSpPr>
        <p:spPr>
          <a:xfrm>
            <a:off x="4593464" y="2992464"/>
            <a:ext cx="311872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46"/>
            <a:r>
              <a:rPr lang="en-US" sz="2800" b="1">
                <a:ln w="0"/>
                <a:solidFill>
                  <a:srgbClr val="3333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 TRÌNH KHAI PHÁ VÙNG ĐẤT PHÍA NAM</a:t>
            </a:r>
            <a:endParaRPr lang="en-US" sz="2800" b="1" dirty="0">
              <a:ln w="0"/>
              <a:solidFill>
                <a:srgbClr val="3333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85E64F-4369-1B16-2AA9-7B4A2C9645B6}"/>
              </a:ext>
            </a:extLst>
          </p:cNvPr>
          <p:cNvSpPr txBox="1"/>
          <p:nvPr/>
        </p:nvSpPr>
        <p:spPr>
          <a:xfrm>
            <a:off x="441168" y="840610"/>
            <a:ext cx="3219393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13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Hoàng vào trấn thủ Thuận Hóa</a:t>
            </a:r>
            <a:endParaRPr lang="vi-VN" sz="213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F54C43-03F1-C5A0-48BC-E181C3E2C4D6}"/>
              </a:ext>
            </a:extLst>
          </p:cNvPr>
          <p:cNvSpPr txBox="1"/>
          <p:nvPr/>
        </p:nvSpPr>
        <p:spPr>
          <a:xfrm>
            <a:off x="176622" y="3199049"/>
            <a:ext cx="3219393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13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Hoàng lập phủ Phú Yên</a:t>
            </a:r>
            <a:endParaRPr lang="vi-VN" sz="213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F8DF81-01B2-E449-2252-0C9DC1F62779}"/>
              </a:ext>
            </a:extLst>
          </p:cNvPr>
          <p:cNvSpPr txBox="1"/>
          <p:nvPr/>
        </p:nvSpPr>
        <p:spPr>
          <a:xfrm>
            <a:off x="267275" y="5614888"/>
            <a:ext cx="3219393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13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 Thái Khang được thành lập</a:t>
            </a:r>
            <a:endParaRPr lang="vi-VN" sz="213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0653E93-476C-9EAE-1666-DBC943482AB1}"/>
              </a:ext>
            </a:extLst>
          </p:cNvPr>
          <p:cNvSpPr txBox="1"/>
          <p:nvPr/>
        </p:nvSpPr>
        <p:spPr>
          <a:xfrm>
            <a:off x="8498964" y="776665"/>
            <a:ext cx="3219393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13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 Gia Định được thành lập</a:t>
            </a:r>
            <a:endParaRPr lang="vi-VN" sz="213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842EBE9-EBE1-1E66-4BC0-655FF98A0E83}"/>
              </a:ext>
            </a:extLst>
          </p:cNvPr>
          <p:cNvSpPr txBox="1"/>
          <p:nvPr/>
        </p:nvSpPr>
        <p:spPr>
          <a:xfrm>
            <a:off x="8916698" y="3082682"/>
            <a:ext cx="3219393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13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Nguyễn hoàn thiện hệ thống chính quyền trên vùng đất Nam Bộ</a:t>
            </a:r>
            <a:endParaRPr lang="vi-VN" sz="213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1B0E46-1D00-1236-BA51-C8C7C18BC49C}"/>
              </a:ext>
            </a:extLst>
          </p:cNvPr>
          <p:cNvSpPr txBox="1"/>
          <p:nvPr/>
        </p:nvSpPr>
        <p:spPr>
          <a:xfrm>
            <a:off x="8002675" y="5606945"/>
            <a:ext cx="3997605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13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Nguyễn đã làm chủ một vùng đất rộng lớn từ phía Nam dãy Hoành Sơn đến mũi Cà Mau</a:t>
            </a:r>
            <a:endParaRPr lang="vi-VN" sz="213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5DFEC5-8AFB-4F1A-9A72-1CA68CC08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4" y="0"/>
            <a:ext cx="12152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000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0;p31">
            <a:extLst>
              <a:ext uri="{FF2B5EF4-FFF2-40B4-BE49-F238E27FC236}">
                <a16:creationId xmlns:a16="http://schemas.microsoft.com/office/drawing/2014/main" id="{C2C2FEB4-2BFB-3D46-A136-0A9CA2F2DA10}"/>
              </a:ext>
            </a:extLst>
          </p:cNvPr>
          <p:cNvSpPr/>
          <p:nvPr/>
        </p:nvSpPr>
        <p:spPr>
          <a:xfrm>
            <a:off x="3944973" y="482601"/>
            <a:ext cx="7561227" cy="4913311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61931-5132-E24B-A469-D20CF7B5B75B}"/>
              </a:ext>
            </a:extLst>
          </p:cNvPr>
          <p:cNvGrpSpPr/>
          <p:nvPr/>
        </p:nvGrpSpPr>
        <p:grpSpPr>
          <a:xfrm>
            <a:off x="2946400" y="625021"/>
            <a:ext cx="7026275" cy="4280354"/>
            <a:chOff x="756891" y="693510"/>
            <a:chExt cx="3662709" cy="1569660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6AD1997A-97AA-BB4E-87A8-2F467B736701}"/>
                </a:ext>
              </a:extLst>
            </p:cNvPr>
            <p:cNvSpPr/>
            <p:nvPr/>
          </p:nvSpPr>
          <p:spPr>
            <a:xfrm>
              <a:off x="762000" y="693510"/>
              <a:ext cx="3657600" cy="1569660"/>
            </a:xfrm>
            <a:prstGeom prst="wedgeRoundRectCallout">
              <a:avLst>
                <a:gd name="adj1" fmla="val -40467"/>
                <a:gd name="adj2" fmla="val 71710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D4415C-E1B0-764A-B181-A6DE1522A0E1}"/>
                </a:ext>
              </a:extLst>
            </p:cNvPr>
            <p:cNvSpPr/>
            <p:nvPr/>
          </p:nvSpPr>
          <p:spPr>
            <a:xfrm>
              <a:off x="756891" y="775019"/>
              <a:ext cx="3634414" cy="5000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spcBef>
                  <a:spcPct val="0"/>
                </a:spcBef>
              </a:pPr>
              <a:endParaRPr lang="en-US" alt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E68E48F-2D2E-5D44-A48B-63A14C3DA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200" y="152538"/>
            <a:ext cx="1849821" cy="2488924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1BB4ED-A061-4184-8F0E-8A7E7C3A4C26}"/>
              </a:ext>
            </a:extLst>
          </p:cNvPr>
          <p:cNvSpPr txBox="1"/>
          <p:nvPr/>
        </p:nvSpPr>
        <p:spPr>
          <a:xfrm>
            <a:off x="3588825" y="798099"/>
            <a:ext cx="62130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dân cư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thưa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Năm 1558,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(con trai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Kim)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năm sau ông kiêm luôn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yên binh, kinh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dân cư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đông,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xuôi nam, khai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hoang vu.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D84E2F-2F50-48EE-A696-8555444B2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47" y="152538"/>
            <a:ext cx="2689681" cy="643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044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>
            <a:extLst>
              <a:ext uri="{FF2B5EF4-FFF2-40B4-BE49-F238E27FC236}">
                <a16:creationId xmlns:a16="http://schemas.microsoft.com/office/drawing/2014/main" id="{26800E0E-C697-B9AA-0AEF-63C1E9C311CC}"/>
              </a:ext>
            </a:extLst>
          </p:cNvPr>
          <p:cNvGrpSpPr/>
          <p:nvPr/>
        </p:nvGrpSpPr>
        <p:grpSpPr>
          <a:xfrm>
            <a:off x="1434140" y="139088"/>
            <a:ext cx="10524995" cy="1439801"/>
            <a:chOff x="1112720" y="3244694"/>
            <a:chExt cx="10380780" cy="914400"/>
          </a:xfrm>
          <a:noFill/>
        </p:grpSpPr>
        <p:sp>
          <p:nvSpPr>
            <p:cNvPr id="3" name="Arrow: Pentagon 7">
              <a:extLst>
                <a:ext uri="{FF2B5EF4-FFF2-40B4-BE49-F238E27FC236}">
                  <a16:creationId xmlns:a16="http://schemas.microsoft.com/office/drawing/2014/main" id="{C8BB4B08-4409-AE8F-627F-63CA41F1FF30}"/>
                </a:ext>
              </a:extLst>
            </p:cNvPr>
            <p:cNvSpPr/>
            <p:nvPr/>
          </p:nvSpPr>
          <p:spPr>
            <a:xfrm>
              <a:off x="1112720" y="3244694"/>
              <a:ext cx="10380780" cy="914400"/>
            </a:xfrm>
            <a:prstGeom prst="homePlate">
              <a:avLst>
                <a:gd name="adj" fmla="val 17111"/>
              </a:avLst>
            </a:prstGeom>
            <a:grpFill/>
            <a:ln w="19050">
              <a:solidFill>
                <a:srgbClr val="FF33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20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F9DE31DE-8FB9-250C-920E-531B71E32F92}"/>
                </a:ext>
              </a:extLst>
            </p:cNvPr>
            <p:cNvSpPr txBox="1"/>
            <p:nvPr/>
          </p:nvSpPr>
          <p:spPr>
            <a:xfrm>
              <a:off x="1459478" y="3281643"/>
              <a:ext cx="9981079" cy="840500"/>
            </a:xfrm>
            <a:prstGeom prst="rect">
              <a:avLst/>
            </a:prstGeom>
            <a:grpFill/>
            <a:ln w="19050"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 defTabSz="914446">
                <a:defRPr/>
              </a:pPr>
              <a:r>
                <a:rPr lang="en-US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</a:t>
              </a:r>
              <a:r>
                <a:rPr lang="vi-VN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rong </a:t>
              </a:r>
              <a:r>
                <a:rPr lang="vi-VN" sz="4000" b="1" dirty="0" err="1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thời</a:t>
              </a:r>
              <a:r>
                <a:rPr lang="vi-VN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gian </a:t>
              </a:r>
              <a:r>
                <a:rPr lang="vi-VN" sz="4000" b="1" dirty="0" err="1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nội</a:t>
              </a:r>
              <a:r>
                <a:rPr lang="vi-VN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chiến</a:t>
              </a:r>
              <a:r>
                <a:rPr lang="vi-VN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và</a:t>
              </a:r>
              <a:r>
                <a:rPr lang="vi-VN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sau </a:t>
              </a:r>
              <a:r>
                <a:rPr lang="vi-VN" sz="4000" b="1" dirty="0" err="1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nội</a:t>
              </a:r>
              <a:r>
                <a:rPr lang="vi-VN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chiến</a:t>
              </a:r>
              <a:r>
                <a:rPr lang="vi-VN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lãnh</a:t>
              </a:r>
              <a:r>
                <a:rPr lang="vi-VN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thổ</a:t>
              </a:r>
              <a:r>
                <a:rPr lang="vi-VN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Đàng</a:t>
              </a:r>
              <a:r>
                <a:rPr lang="vi-VN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Trong </a:t>
              </a:r>
              <a:r>
                <a:rPr lang="vi-VN" sz="4000" b="1" dirty="0" err="1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lang="vi-VN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mở</a:t>
              </a:r>
              <a:r>
                <a:rPr lang="vi-VN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 err="1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rộng</a:t>
              </a:r>
              <a:r>
                <a:rPr lang="en-US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phía</a:t>
              </a:r>
              <a:r>
                <a:rPr lang="en-US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Nam</a:t>
              </a:r>
              <a:r>
                <a:rPr lang="vi-VN" sz="4000" b="1" dirty="0">
                  <a:solidFill>
                    <a:srgbClr val="0070C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.</a:t>
              </a:r>
              <a:endParaRPr lang="vi-VN" sz="3600" b="1" dirty="0">
                <a:solidFill>
                  <a:srgbClr val="0070C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2" descr="Mục Tiêu Đích Kỹ Thuật Số - Miễn Phí vector hình ảnh trên Pixabay">
            <a:extLst>
              <a:ext uri="{FF2B5EF4-FFF2-40B4-BE49-F238E27FC236}">
                <a16:creationId xmlns:a16="http://schemas.microsoft.com/office/drawing/2014/main" id="{6A2F515F-3916-F4FF-2F91-B4A15048E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0" y="3474"/>
            <a:ext cx="1638805" cy="163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Bản đồ Vị Trí Vector, Vectơ, Định Vị., Bản đồ miễn phí tải tập tin  PNG PSDComment và Vector">
            <a:extLst>
              <a:ext uri="{FF2B5EF4-FFF2-40B4-BE49-F238E27FC236}">
                <a16:creationId xmlns:a16="http://schemas.microsoft.com/office/drawing/2014/main" id="{4B7DC62F-0D2D-CC75-BDC5-242F0853A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8" y="255846"/>
            <a:ext cx="1275961" cy="127596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ED3E62-CA22-8F72-96F0-085440266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76"/>
          <a:stretch/>
        </p:blipFill>
        <p:spPr>
          <a:xfrm>
            <a:off x="0" y="1749294"/>
            <a:ext cx="5852160" cy="5145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8690A-BA5F-8077-578D-37F35ABFB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160" y="1714500"/>
            <a:ext cx="6377940" cy="35111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E91D10-F309-B15A-B6E9-23BBD59D295C}"/>
              </a:ext>
            </a:extLst>
          </p:cNvPr>
          <p:cNvSpPr txBox="1"/>
          <p:nvPr/>
        </p:nvSpPr>
        <p:spPr>
          <a:xfrm>
            <a:off x="5852160" y="5263548"/>
            <a:ext cx="63779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/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988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70;p31">
            <a:extLst>
              <a:ext uri="{FF2B5EF4-FFF2-40B4-BE49-F238E27FC236}">
                <a16:creationId xmlns:a16="http://schemas.microsoft.com/office/drawing/2014/main" id="{AC495E49-1AAB-CB47-AA82-3EC3B6B8986B}"/>
              </a:ext>
            </a:extLst>
          </p:cNvPr>
          <p:cNvSpPr/>
          <p:nvPr/>
        </p:nvSpPr>
        <p:spPr>
          <a:xfrm>
            <a:off x="3944973" y="279401"/>
            <a:ext cx="7840627" cy="5116511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60967-26A0-4FE8-87AA-DF74510D2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75" y="279401"/>
            <a:ext cx="5038725" cy="4671747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B22400AF-9FB7-4B58-99E7-9E7F0D3DC2E1}"/>
              </a:ext>
            </a:extLst>
          </p:cNvPr>
          <p:cNvSpPr txBox="1"/>
          <p:nvPr/>
        </p:nvSpPr>
        <p:spPr>
          <a:xfrm>
            <a:off x="1555751" y="1131546"/>
            <a:ext cx="4664074" cy="5093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1597,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1032</Words>
  <Application>Microsoft Office PowerPoint</Application>
  <PresentationFormat>Widescreen</PresentationFormat>
  <Paragraphs>52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#9Slide02 Noi dung rat dai</vt:lpstr>
      <vt:lpstr>Arial</vt:lpstr>
      <vt:lpstr>Calibri</vt:lpstr>
      <vt:lpstr>Calibri Light</vt:lpstr>
      <vt:lpstr>Le Petit Cochon</vt:lpstr>
      <vt:lpstr>Livvic</vt:lpstr>
      <vt:lpstr>More Sugar</vt:lpstr>
      <vt:lpstr>Open Sans</vt:lpstr>
      <vt:lpstr>PT Serif</vt:lpstr>
      <vt:lpstr>Roboto Condensed Light</vt:lpstr>
      <vt:lpstr>Snap ITC</vt:lpstr>
      <vt:lpstr>Times New Roman</vt:lpstr>
      <vt:lpstr>Lección de Historia de España by Slidesgo</vt:lpstr>
      <vt:lpstr>1_Office Theme</vt:lpstr>
      <vt:lpstr>PowerPoint Presentation</vt:lpstr>
      <vt:lpstr>PowerPoint Presentation</vt:lpstr>
      <vt:lpstr>NỘI DUNG CHÍNH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SỰ THEO DÕI CỦA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Duc Huong</dc:creator>
  <cp:lastModifiedBy>THANH HOÀI</cp:lastModifiedBy>
  <cp:revision>19</cp:revision>
  <dcterms:created xsi:type="dcterms:W3CDTF">2023-03-25T07:27:27Z</dcterms:created>
  <dcterms:modified xsi:type="dcterms:W3CDTF">2023-08-13T17:25:43Z</dcterms:modified>
</cp:coreProperties>
</file>