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1" r:id="rId3"/>
    <p:sldMasterId id="2147483708" r:id="rId4"/>
    <p:sldMasterId id="2147483722" r:id="rId5"/>
    <p:sldMasterId id="2147483744" r:id="rId6"/>
    <p:sldMasterId id="2147483756" r:id="rId7"/>
  </p:sldMasterIdLst>
  <p:notesMasterIdLst>
    <p:notesMasterId r:id="rId63"/>
  </p:notesMasterIdLst>
  <p:sldIdLst>
    <p:sldId id="2007577248" r:id="rId8"/>
    <p:sldId id="2007577251" r:id="rId9"/>
    <p:sldId id="257" r:id="rId10"/>
    <p:sldId id="717" r:id="rId11"/>
    <p:sldId id="346" r:id="rId12"/>
    <p:sldId id="258" r:id="rId13"/>
    <p:sldId id="2007577236" r:id="rId14"/>
    <p:sldId id="260" r:id="rId15"/>
    <p:sldId id="262" r:id="rId16"/>
    <p:sldId id="323" r:id="rId17"/>
    <p:sldId id="357" r:id="rId18"/>
    <p:sldId id="2007577249" r:id="rId19"/>
    <p:sldId id="309" r:id="rId20"/>
    <p:sldId id="333" r:id="rId21"/>
    <p:sldId id="2007577237" r:id="rId22"/>
    <p:sldId id="2007577227" r:id="rId23"/>
    <p:sldId id="2007577240" r:id="rId24"/>
    <p:sldId id="2007577238" r:id="rId25"/>
    <p:sldId id="2007577239" r:id="rId26"/>
    <p:sldId id="2007577245" r:id="rId27"/>
    <p:sldId id="2007577244" r:id="rId28"/>
    <p:sldId id="2007577242" r:id="rId29"/>
    <p:sldId id="2007577246" r:id="rId30"/>
    <p:sldId id="2007577247" r:id="rId31"/>
    <p:sldId id="2007577243" r:id="rId32"/>
    <p:sldId id="2007577229" r:id="rId33"/>
    <p:sldId id="2007577230" r:id="rId34"/>
    <p:sldId id="2007577241" r:id="rId35"/>
    <p:sldId id="552" r:id="rId36"/>
    <p:sldId id="2007577232" r:id="rId37"/>
    <p:sldId id="380" r:id="rId38"/>
    <p:sldId id="730" r:id="rId39"/>
    <p:sldId id="504" r:id="rId40"/>
    <p:sldId id="320" r:id="rId41"/>
    <p:sldId id="2007577250" r:id="rId42"/>
    <p:sldId id="348" r:id="rId43"/>
    <p:sldId id="354" r:id="rId44"/>
    <p:sldId id="349" r:id="rId45"/>
    <p:sldId id="352" r:id="rId46"/>
    <p:sldId id="355" r:id="rId47"/>
    <p:sldId id="356" r:id="rId48"/>
    <p:sldId id="351" r:id="rId49"/>
    <p:sldId id="358" r:id="rId50"/>
    <p:sldId id="609" r:id="rId51"/>
    <p:sldId id="350" r:id="rId52"/>
    <p:sldId id="2007577233" r:id="rId53"/>
    <p:sldId id="2007577234" r:id="rId54"/>
    <p:sldId id="263" r:id="rId55"/>
    <p:sldId id="264" r:id="rId56"/>
    <p:sldId id="265" r:id="rId57"/>
    <p:sldId id="266" r:id="rId58"/>
    <p:sldId id="267" r:id="rId59"/>
    <p:sldId id="268" r:id="rId60"/>
    <p:sldId id="269" r:id="rId61"/>
    <p:sldId id="270"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19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20" autoAdjust="0"/>
    <p:restoredTop sz="94660"/>
  </p:normalViewPr>
  <p:slideViewPr>
    <p:cSldViewPr snapToGrid="0">
      <p:cViewPr varScale="1">
        <p:scale>
          <a:sx n="67" d="100"/>
          <a:sy n="67" d="100"/>
        </p:scale>
        <p:origin x="42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2E1D89-4049-499C-AEE2-F7D26836CA0A}" type="datetimeFigureOut">
              <a:rPr lang="en-US" smtClean="0"/>
              <a:t>8/13/2023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652F1-ADA5-4358-BB7B-E69327347EB4}" type="slidenum">
              <a:rPr lang="en-US" smtClean="0"/>
              <a:t>‹#›</a:t>
            </a:fld>
            <a:endParaRPr lang="en-US"/>
          </a:p>
        </p:txBody>
      </p:sp>
    </p:spTree>
    <p:extLst>
      <p:ext uri="{BB962C8B-B14F-4D97-AF65-F5344CB8AC3E}">
        <p14:creationId xmlns:p14="http://schemas.microsoft.com/office/powerpoint/2010/main" val="2324924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882870172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882870172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978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085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265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7030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0582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0348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9736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172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rgbClr val="5F928B"/>
                </a:solidFill>
              </a:rPr>
              <a:t>Em</a:t>
            </a:r>
            <a:r>
              <a:rPr lang="en-US" baseline="0" dirty="0">
                <a:solidFill>
                  <a:srgbClr val="5F928B"/>
                </a:solidFill>
              </a:rPr>
              <a:t> </a:t>
            </a:r>
            <a:r>
              <a:rPr lang="en-US" baseline="0" dirty="0" err="1">
                <a:solidFill>
                  <a:srgbClr val="5F928B"/>
                </a:solidFill>
              </a:rPr>
              <a:t>xin</a:t>
            </a:r>
            <a:r>
              <a:rPr lang="en-US" baseline="0" dirty="0">
                <a:solidFill>
                  <a:srgbClr val="5F928B"/>
                </a:solidFill>
              </a:rPr>
              <a:t> </a:t>
            </a:r>
            <a:r>
              <a:rPr lang="en-US" baseline="0" dirty="0" err="1">
                <a:solidFill>
                  <a:srgbClr val="5F928B"/>
                </a:solidFill>
              </a:rPr>
              <a:t>kính</a:t>
            </a:r>
            <a:r>
              <a:rPr lang="en-US" baseline="0" dirty="0">
                <a:solidFill>
                  <a:srgbClr val="5F928B"/>
                </a:solidFill>
              </a:rPr>
              <a:t> </a:t>
            </a:r>
            <a:r>
              <a:rPr lang="en-US" baseline="0" dirty="0" err="1">
                <a:solidFill>
                  <a:srgbClr val="5F928B"/>
                </a:solidFill>
              </a:rPr>
              <a:t>chào</a:t>
            </a:r>
            <a:r>
              <a:rPr lang="en-US" baseline="0" dirty="0">
                <a:solidFill>
                  <a:srgbClr val="5F928B"/>
                </a:solidFill>
              </a:rPr>
              <a:t> </a:t>
            </a:r>
            <a:r>
              <a:rPr lang="en-US" baseline="0" dirty="0" err="1">
                <a:solidFill>
                  <a:srgbClr val="5F928B"/>
                </a:solidFill>
              </a:rPr>
              <a:t>quý</a:t>
            </a:r>
            <a:r>
              <a:rPr lang="en-US" baseline="0" dirty="0">
                <a:solidFill>
                  <a:srgbClr val="5F928B"/>
                </a:solidFill>
              </a:rPr>
              <a:t> </a:t>
            </a:r>
            <a:r>
              <a:rPr lang="en-US" baseline="0" dirty="0" err="1">
                <a:solidFill>
                  <a:srgbClr val="5F928B"/>
                </a:solidFill>
              </a:rPr>
              <a:t>thầy</a:t>
            </a:r>
            <a:r>
              <a:rPr lang="en-US" baseline="0" dirty="0">
                <a:solidFill>
                  <a:srgbClr val="5F928B"/>
                </a:solidFill>
              </a:rPr>
              <a:t> </a:t>
            </a:r>
            <a:r>
              <a:rPr lang="en-US" baseline="0" dirty="0" err="1">
                <a:solidFill>
                  <a:srgbClr val="5F928B"/>
                </a:solidFill>
              </a:rPr>
              <a:t>cô</a:t>
            </a:r>
            <a:r>
              <a:rPr lang="en-US" baseline="0" dirty="0">
                <a:solidFill>
                  <a:srgbClr val="5F928B"/>
                </a:solidFill>
              </a:rPr>
              <a:t> </a:t>
            </a:r>
            <a:r>
              <a:rPr lang="en-US" baseline="0" dirty="0" err="1">
                <a:solidFill>
                  <a:srgbClr val="5F928B"/>
                </a:solidFill>
              </a:rPr>
              <a:t>đã</a:t>
            </a:r>
            <a:r>
              <a:rPr lang="en-US" baseline="0" dirty="0">
                <a:solidFill>
                  <a:srgbClr val="5F928B"/>
                </a:solidFill>
              </a:rPr>
              <a:t> </a:t>
            </a:r>
            <a:r>
              <a:rPr lang="en-US" baseline="0" dirty="0" err="1">
                <a:solidFill>
                  <a:srgbClr val="5F928B"/>
                </a:solidFill>
              </a:rPr>
              <a:t>quan</a:t>
            </a:r>
            <a:r>
              <a:rPr lang="en-US" baseline="0" dirty="0">
                <a:solidFill>
                  <a:srgbClr val="5F928B"/>
                </a:solidFill>
              </a:rPr>
              <a:t> </a:t>
            </a:r>
            <a:r>
              <a:rPr lang="en-US" baseline="0" dirty="0" err="1">
                <a:solidFill>
                  <a:srgbClr val="5F928B"/>
                </a:solidFill>
              </a:rPr>
              <a:t>tâm</a:t>
            </a:r>
            <a:r>
              <a:rPr lang="en-US" baseline="0" dirty="0">
                <a:solidFill>
                  <a:srgbClr val="5F928B"/>
                </a:solidFill>
              </a:rPr>
              <a:t> </a:t>
            </a:r>
            <a:r>
              <a:rPr lang="en-US" baseline="0" dirty="0" err="1">
                <a:solidFill>
                  <a:srgbClr val="5F928B"/>
                </a:solidFill>
              </a:rPr>
              <a:t>tới</a:t>
            </a:r>
            <a:r>
              <a:rPr lang="en-US" baseline="0" dirty="0">
                <a:solidFill>
                  <a:srgbClr val="5F928B"/>
                </a:solidFill>
              </a:rPr>
              <a:t> PowerPoint </a:t>
            </a:r>
            <a:r>
              <a:rPr lang="en-US" baseline="0" dirty="0" err="1">
                <a:solidFill>
                  <a:srgbClr val="5F928B"/>
                </a:solidFill>
              </a:rPr>
              <a:t>của</a:t>
            </a:r>
            <a:r>
              <a:rPr lang="en-US" baseline="0" dirty="0">
                <a:solidFill>
                  <a:srgbClr val="5F928B"/>
                </a:solidFill>
              </a:rPr>
              <a:t> </a:t>
            </a:r>
            <a:r>
              <a:rPr lang="en-US" baseline="0" dirty="0" err="1">
                <a:solidFill>
                  <a:srgbClr val="5F928B"/>
                </a:solidFill>
              </a:rPr>
              <a:t>em</a:t>
            </a:r>
            <a:r>
              <a:rPr lang="en-US" baseline="0" dirty="0">
                <a:solidFill>
                  <a:srgbClr val="5F928B"/>
                </a:solidFill>
              </a:rPr>
              <a:t> ạ! </a:t>
            </a:r>
          </a:p>
          <a:p>
            <a:r>
              <a:rPr lang="en-US" baseline="0" dirty="0" err="1">
                <a:solidFill>
                  <a:srgbClr val="5F928B"/>
                </a:solidFill>
              </a:rPr>
              <a:t>Em</a:t>
            </a:r>
            <a:r>
              <a:rPr lang="en-US" baseline="0" dirty="0">
                <a:solidFill>
                  <a:srgbClr val="5F928B"/>
                </a:solidFill>
              </a:rPr>
              <a:t> </a:t>
            </a:r>
            <a:r>
              <a:rPr lang="en-US" baseline="0" dirty="0" err="1">
                <a:solidFill>
                  <a:srgbClr val="5F928B"/>
                </a:solidFill>
              </a:rPr>
              <a:t>có</a:t>
            </a:r>
            <a:r>
              <a:rPr lang="en-US" baseline="0" dirty="0">
                <a:solidFill>
                  <a:srgbClr val="5F928B"/>
                </a:solidFill>
              </a:rPr>
              <a:t> </a:t>
            </a:r>
            <a:r>
              <a:rPr lang="en-US" baseline="0" dirty="0" err="1">
                <a:solidFill>
                  <a:srgbClr val="5F928B"/>
                </a:solidFill>
              </a:rPr>
              <a:t>để</a:t>
            </a:r>
            <a:r>
              <a:rPr lang="en-US" baseline="0" dirty="0">
                <a:solidFill>
                  <a:srgbClr val="5F928B"/>
                </a:solidFill>
              </a:rPr>
              <a:t> </a:t>
            </a:r>
            <a:r>
              <a:rPr lang="en-US" baseline="0" dirty="0" err="1">
                <a:solidFill>
                  <a:srgbClr val="5F928B"/>
                </a:solidFill>
              </a:rPr>
              <a:t>lại</a:t>
            </a:r>
            <a:r>
              <a:rPr lang="en-US" baseline="0" dirty="0">
                <a:solidFill>
                  <a:srgbClr val="5F928B"/>
                </a:solidFill>
              </a:rPr>
              <a:t> </a:t>
            </a:r>
            <a:r>
              <a:rPr lang="en-US" baseline="0" dirty="0" err="1">
                <a:solidFill>
                  <a:srgbClr val="5F928B"/>
                </a:solidFill>
              </a:rPr>
              <a:t>phần</a:t>
            </a:r>
            <a:r>
              <a:rPr lang="en-US" baseline="0" dirty="0">
                <a:solidFill>
                  <a:srgbClr val="5F928B"/>
                </a:solidFill>
              </a:rPr>
              <a:t> </a:t>
            </a:r>
            <a:r>
              <a:rPr lang="en-US" baseline="0" dirty="0" err="1">
                <a:solidFill>
                  <a:srgbClr val="5F928B"/>
                </a:solidFill>
              </a:rPr>
              <a:t>hướng</a:t>
            </a:r>
            <a:r>
              <a:rPr lang="en-US" baseline="0" dirty="0">
                <a:solidFill>
                  <a:srgbClr val="5F928B"/>
                </a:solidFill>
              </a:rPr>
              <a:t> </a:t>
            </a:r>
            <a:r>
              <a:rPr lang="en-US" baseline="0" dirty="0" err="1">
                <a:solidFill>
                  <a:srgbClr val="5F928B"/>
                </a:solidFill>
              </a:rPr>
              <a:t>dẫn</a:t>
            </a:r>
            <a:r>
              <a:rPr lang="en-US" baseline="0" dirty="0">
                <a:solidFill>
                  <a:srgbClr val="5F928B"/>
                </a:solidFill>
              </a:rPr>
              <a:t> </a:t>
            </a:r>
            <a:r>
              <a:rPr lang="en-US" baseline="0" dirty="0" err="1">
                <a:solidFill>
                  <a:srgbClr val="5F928B"/>
                </a:solidFill>
              </a:rPr>
              <a:t>sử</a:t>
            </a:r>
            <a:r>
              <a:rPr lang="en-US" baseline="0" dirty="0">
                <a:solidFill>
                  <a:srgbClr val="5F928B"/>
                </a:solidFill>
              </a:rPr>
              <a:t> </a:t>
            </a:r>
            <a:r>
              <a:rPr lang="en-US" baseline="0" dirty="0" err="1">
                <a:solidFill>
                  <a:srgbClr val="5F928B"/>
                </a:solidFill>
              </a:rPr>
              <a:t>dụng</a:t>
            </a:r>
            <a:r>
              <a:rPr lang="en-US" baseline="0" dirty="0">
                <a:solidFill>
                  <a:srgbClr val="5F928B"/>
                </a:solidFill>
              </a:rPr>
              <a:t> </a:t>
            </a:r>
            <a:r>
              <a:rPr lang="en-US" baseline="0" dirty="0" err="1">
                <a:solidFill>
                  <a:srgbClr val="5F928B"/>
                </a:solidFill>
              </a:rPr>
              <a:t>trò</a:t>
            </a:r>
            <a:r>
              <a:rPr lang="en-US" baseline="0" dirty="0">
                <a:solidFill>
                  <a:srgbClr val="5F928B"/>
                </a:solidFill>
              </a:rPr>
              <a:t> </a:t>
            </a:r>
            <a:r>
              <a:rPr lang="en-US" baseline="0" dirty="0" err="1">
                <a:solidFill>
                  <a:srgbClr val="5F928B"/>
                </a:solidFill>
              </a:rPr>
              <a:t>chơi</a:t>
            </a:r>
            <a:r>
              <a:rPr lang="en-US" baseline="0" dirty="0">
                <a:solidFill>
                  <a:srgbClr val="5F928B"/>
                </a:solidFill>
              </a:rPr>
              <a:t> ở </a:t>
            </a:r>
            <a:r>
              <a:rPr lang="en-US" baseline="0" dirty="0" err="1">
                <a:solidFill>
                  <a:srgbClr val="5F928B"/>
                </a:solidFill>
              </a:rPr>
              <a:t>mỗi</a:t>
            </a:r>
            <a:r>
              <a:rPr lang="en-US" baseline="0" dirty="0">
                <a:solidFill>
                  <a:srgbClr val="5F928B"/>
                </a:solidFill>
              </a:rPr>
              <a:t> </a:t>
            </a:r>
            <a:r>
              <a:rPr lang="en-US" baseline="0" dirty="0" err="1">
                <a:solidFill>
                  <a:srgbClr val="5F928B"/>
                </a:solidFill>
              </a:rPr>
              <a:t>phần</a:t>
            </a:r>
            <a:r>
              <a:rPr lang="en-US" baseline="0" dirty="0">
                <a:solidFill>
                  <a:srgbClr val="5F928B"/>
                </a:solidFill>
              </a:rPr>
              <a:t> </a:t>
            </a:r>
            <a:r>
              <a:rPr lang="en-US" baseline="0" dirty="0" err="1">
                <a:solidFill>
                  <a:srgbClr val="5F928B"/>
                </a:solidFill>
              </a:rPr>
              <a:t>ghi</a:t>
            </a:r>
            <a:r>
              <a:rPr lang="en-US" baseline="0" dirty="0">
                <a:solidFill>
                  <a:srgbClr val="5F928B"/>
                </a:solidFill>
              </a:rPr>
              <a:t> </a:t>
            </a:r>
            <a:r>
              <a:rPr lang="en-US" baseline="0" dirty="0" err="1">
                <a:solidFill>
                  <a:srgbClr val="5F928B"/>
                </a:solidFill>
              </a:rPr>
              <a:t>chú</a:t>
            </a:r>
            <a:r>
              <a:rPr lang="en-US" baseline="0" dirty="0">
                <a:solidFill>
                  <a:srgbClr val="5F928B"/>
                </a:solidFill>
              </a:rPr>
              <a:t> </a:t>
            </a:r>
            <a:r>
              <a:rPr lang="en-US" baseline="0" dirty="0" err="1">
                <a:solidFill>
                  <a:srgbClr val="5F928B"/>
                </a:solidFill>
              </a:rPr>
              <a:t>của</a:t>
            </a:r>
            <a:r>
              <a:rPr lang="en-US" baseline="0" dirty="0">
                <a:solidFill>
                  <a:srgbClr val="5F928B"/>
                </a:solidFill>
              </a:rPr>
              <a:t> </a:t>
            </a:r>
            <a:r>
              <a:rPr lang="en-US" baseline="0" dirty="0" err="1">
                <a:solidFill>
                  <a:srgbClr val="5F928B"/>
                </a:solidFill>
              </a:rPr>
              <a:t>từng</a:t>
            </a:r>
            <a:r>
              <a:rPr lang="en-US" baseline="0" dirty="0">
                <a:solidFill>
                  <a:srgbClr val="5F928B"/>
                </a:solidFill>
              </a:rPr>
              <a:t> slide.</a:t>
            </a:r>
          </a:p>
          <a:p>
            <a:r>
              <a:rPr lang="en-US" baseline="0" dirty="0" err="1">
                <a:solidFill>
                  <a:srgbClr val="5F928B"/>
                </a:solidFill>
              </a:rPr>
              <a:t>Thầy</a:t>
            </a:r>
            <a:r>
              <a:rPr lang="en-US" baseline="0" dirty="0">
                <a:solidFill>
                  <a:srgbClr val="5F928B"/>
                </a:solidFill>
              </a:rPr>
              <a:t> </a:t>
            </a:r>
            <a:r>
              <a:rPr lang="en-US" baseline="0" dirty="0" err="1">
                <a:solidFill>
                  <a:srgbClr val="5F928B"/>
                </a:solidFill>
              </a:rPr>
              <a:t>cô</a:t>
            </a:r>
            <a:r>
              <a:rPr lang="en-US" baseline="0" dirty="0">
                <a:solidFill>
                  <a:srgbClr val="5F928B"/>
                </a:solidFill>
              </a:rPr>
              <a:t> </a:t>
            </a:r>
            <a:r>
              <a:rPr lang="en-US" baseline="0" dirty="0" err="1">
                <a:solidFill>
                  <a:srgbClr val="5F928B"/>
                </a:solidFill>
              </a:rPr>
              <a:t>nào</a:t>
            </a:r>
            <a:r>
              <a:rPr lang="en-US" baseline="0" dirty="0">
                <a:solidFill>
                  <a:srgbClr val="5F928B"/>
                </a:solidFill>
              </a:rPr>
              <a:t> </a:t>
            </a:r>
            <a:r>
              <a:rPr lang="en-US" baseline="0" dirty="0" err="1">
                <a:solidFill>
                  <a:srgbClr val="5F928B"/>
                </a:solidFill>
              </a:rPr>
              <a:t>có</a:t>
            </a:r>
            <a:r>
              <a:rPr lang="en-US" baseline="0" dirty="0">
                <a:solidFill>
                  <a:srgbClr val="5F928B"/>
                </a:solidFill>
              </a:rPr>
              <a:t> </a:t>
            </a:r>
            <a:r>
              <a:rPr lang="en-US" baseline="0" dirty="0" err="1">
                <a:solidFill>
                  <a:srgbClr val="5F928B"/>
                </a:solidFill>
              </a:rPr>
              <a:t>thắc</a:t>
            </a:r>
            <a:r>
              <a:rPr lang="en-US" baseline="0" dirty="0">
                <a:solidFill>
                  <a:srgbClr val="5F928B"/>
                </a:solidFill>
              </a:rPr>
              <a:t> </a:t>
            </a:r>
            <a:r>
              <a:rPr lang="en-US" baseline="0" dirty="0" err="1">
                <a:solidFill>
                  <a:srgbClr val="5F928B"/>
                </a:solidFill>
              </a:rPr>
              <a:t>mắc</a:t>
            </a:r>
            <a:r>
              <a:rPr lang="en-US" baseline="0" dirty="0">
                <a:solidFill>
                  <a:srgbClr val="5F928B"/>
                </a:solidFill>
              </a:rPr>
              <a:t> </a:t>
            </a:r>
            <a:r>
              <a:rPr lang="en-US" baseline="0" dirty="0" err="1">
                <a:solidFill>
                  <a:srgbClr val="5F928B"/>
                </a:solidFill>
              </a:rPr>
              <a:t>gì</a:t>
            </a:r>
            <a:r>
              <a:rPr lang="en-US" baseline="0" dirty="0">
                <a:solidFill>
                  <a:srgbClr val="5F928B"/>
                </a:solidFill>
              </a:rPr>
              <a:t> </a:t>
            </a:r>
            <a:r>
              <a:rPr lang="en-US" baseline="0" dirty="0" err="1">
                <a:solidFill>
                  <a:srgbClr val="5F928B"/>
                </a:solidFill>
              </a:rPr>
              <a:t>vui</a:t>
            </a:r>
            <a:r>
              <a:rPr lang="en-US" baseline="0" dirty="0">
                <a:solidFill>
                  <a:srgbClr val="5F928B"/>
                </a:solidFill>
              </a:rPr>
              <a:t> </a:t>
            </a:r>
            <a:r>
              <a:rPr lang="en-US" baseline="0" dirty="0" err="1">
                <a:solidFill>
                  <a:srgbClr val="5F928B"/>
                </a:solidFill>
              </a:rPr>
              <a:t>lòng</a:t>
            </a:r>
            <a:r>
              <a:rPr lang="en-US" baseline="0" dirty="0">
                <a:solidFill>
                  <a:srgbClr val="5F928B"/>
                </a:solidFill>
              </a:rPr>
              <a:t> </a:t>
            </a:r>
            <a:r>
              <a:rPr lang="en-US" baseline="0" dirty="0" err="1">
                <a:solidFill>
                  <a:srgbClr val="5F928B"/>
                </a:solidFill>
              </a:rPr>
              <a:t>liên</a:t>
            </a:r>
            <a:r>
              <a:rPr lang="en-US" baseline="0" dirty="0">
                <a:solidFill>
                  <a:srgbClr val="5F928B"/>
                </a:solidFill>
              </a:rPr>
              <a:t> </a:t>
            </a:r>
            <a:r>
              <a:rPr lang="en-US" baseline="0" dirty="0" err="1">
                <a:solidFill>
                  <a:srgbClr val="5F928B"/>
                </a:solidFill>
              </a:rPr>
              <a:t>hệ</a:t>
            </a:r>
            <a:r>
              <a:rPr lang="en-US" baseline="0" dirty="0">
                <a:solidFill>
                  <a:srgbClr val="5F928B"/>
                </a:solidFill>
              </a:rPr>
              <a:t> </a:t>
            </a:r>
            <a:r>
              <a:rPr lang="en-US" baseline="0" dirty="0" err="1">
                <a:solidFill>
                  <a:srgbClr val="5F928B"/>
                </a:solidFill>
              </a:rPr>
              <a:t>với</a:t>
            </a:r>
            <a:r>
              <a:rPr lang="en-US" baseline="0" dirty="0">
                <a:solidFill>
                  <a:srgbClr val="5F928B"/>
                </a:solidFill>
              </a:rPr>
              <a:t> </a:t>
            </a:r>
            <a:r>
              <a:rPr lang="en-US" baseline="0" dirty="0" err="1">
                <a:solidFill>
                  <a:srgbClr val="5F928B"/>
                </a:solidFill>
              </a:rPr>
              <a:t>em</a:t>
            </a:r>
            <a:r>
              <a:rPr lang="en-US" baseline="0" dirty="0">
                <a:solidFill>
                  <a:srgbClr val="5F928B"/>
                </a:solidFill>
              </a:rPr>
              <a:t> qua:</a:t>
            </a:r>
          </a:p>
          <a:p>
            <a:r>
              <a:rPr lang="en-US" b="1" i="1" baseline="0" dirty="0"/>
              <a:t>Mail: jolli.contact@gmail.com</a:t>
            </a:r>
          </a:p>
          <a:p>
            <a:r>
              <a:rPr lang="en-US" b="1" i="1" baseline="0" dirty="0"/>
              <a:t>Facebook: https://www.facebook.com/donghongnhung06/ </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2FB2B-F382-48AD-B4EE-0A3B7E7BB5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116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Trò</a:t>
            </a:r>
            <a:r>
              <a:rPr lang="en-US" baseline="0" dirty="0"/>
              <a:t> </a:t>
            </a:r>
            <a:r>
              <a:rPr lang="en-US" baseline="0" dirty="0" err="1"/>
              <a:t>chơi</a:t>
            </a:r>
            <a:r>
              <a:rPr lang="en-US" baseline="0" dirty="0"/>
              <a:t> </a:t>
            </a:r>
            <a:r>
              <a:rPr lang="en-US" baseline="0" dirty="0" err="1"/>
              <a:t>có</a:t>
            </a:r>
            <a:r>
              <a:rPr lang="en-US" baseline="0" dirty="0"/>
              <a:t> 8 ô </a:t>
            </a:r>
            <a:r>
              <a:rPr lang="en-US" baseline="0" dirty="0" err="1"/>
              <a:t>tương</a:t>
            </a:r>
            <a:r>
              <a:rPr lang="en-US" baseline="0" dirty="0"/>
              <a:t> </a:t>
            </a:r>
            <a:r>
              <a:rPr lang="en-US" baseline="0" dirty="0" err="1"/>
              <a:t>ứng</a:t>
            </a:r>
            <a:r>
              <a:rPr lang="en-US" baseline="0" dirty="0"/>
              <a:t> </a:t>
            </a:r>
            <a:r>
              <a:rPr lang="en-US" baseline="0" dirty="0" err="1"/>
              <a:t>với</a:t>
            </a:r>
            <a:r>
              <a:rPr lang="en-US" baseline="0" dirty="0"/>
              <a:t> 8 </a:t>
            </a:r>
            <a:r>
              <a:rPr lang="en-US" baseline="0" dirty="0" err="1"/>
              <a:t>câu</a:t>
            </a:r>
            <a:r>
              <a:rPr lang="en-US" baseline="0" dirty="0"/>
              <a:t> </a:t>
            </a:r>
            <a:r>
              <a:rPr lang="en-US" baseline="0" dirty="0" err="1"/>
              <a:t>hỏi</a:t>
            </a:r>
            <a:r>
              <a:rPr lang="en-US" baseline="0" dirty="0"/>
              <a:t> </a:t>
            </a:r>
            <a:r>
              <a:rPr lang="en-US" baseline="0" dirty="0" err="1"/>
              <a:t>trắc</a:t>
            </a:r>
            <a:r>
              <a:rPr lang="en-US" baseline="0" dirty="0"/>
              <a:t> </a:t>
            </a:r>
            <a:r>
              <a:rPr lang="en-US" baseline="0" dirty="0" err="1"/>
              <a:t>nghiệm</a:t>
            </a:r>
            <a:r>
              <a:rPr lang="en-US" baseline="0" dirty="0"/>
              <a:t> </a:t>
            </a:r>
            <a:r>
              <a:rPr lang="en-US" baseline="0" dirty="0" err="1"/>
              <a:t>chọn</a:t>
            </a:r>
            <a:r>
              <a:rPr lang="en-US" baseline="0" dirty="0"/>
              <a:t> A, B, C, D ạ</a:t>
            </a:r>
          </a:p>
          <a:p>
            <a:r>
              <a:rPr lang="en-US" baseline="0" dirty="0" err="1"/>
              <a:t>Trong</a:t>
            </a:r>
            <a:r>
              <a:rPr lang="en-US" baseline="0" dirty="0"/>
              <a:t> </a:t>
            </a:r>
            <a:r>
              <a:rPr lang="en-US" baseline="0" dirty="0" err="1"/>
              <a:t>đó</a:t>
            </a:r>
            <a:r>
              <a:rPr lang="en-US" baseline="0" dirty="0"/>
              <a:t> </a:t>
            </a:r>
            <a:r>
              <a:rPr lang="en-US" baseline="0" dirty="0" err="1"/>
              <a:t>sẽ</a:t>
            </a:r>
            <a:r>
              <a:rPr lang="en-US" baseline="0" dirty="0"/>
              <a:t> </a:t>
            </a:r>
            <a:r>
              <a:rPr lang="en-US" baseline="0" dirty="0" err="1"/>
              <a:t>có</a:t>
            </a:r>
            <a:r>
              <a:rPr lang="en-US" baseline="0" dirty="0"/>
              <a:t> 2 ô </a:t>
            </a:r>
            <a:r>
              <a:rPr lang="en-US" baseline="0" dirty="0" err="1"/>
              <a:t>là</a:t>
            </a:r>
            <a:r>
              <a:rPr lang="en-US" baseline="0" dirty="0"/>
              <a:t> 2 ô may </a:t>
            </a:r>
            <a:r>
              <a:rPr lang="en-US" baseline="0" dirty="0" err="1"/>
              <a:t>mắn</a:t>
            </a:r>
            <a:r>
              <a:rPr lang="en-US" baseline="0" dirty="0"/>
              <a:t> (LUCKY NUMBER), </a:t>
            </a:r>
            <a:r>
              <a:rPr lang="en-US" baseline="0" dirty="0" err="1"/>
              <a:t>học</a:t>
            </a:r>
            <a:r>
              <a:rPr lang="en-US" baseline="0" dirty="0"/>
              <a:t> </a:t>
            </a:r>
            <a:r>
              <a:rPr lang="en-US" baseline="0" dirty="0" err="1"/>
              <a:t>sinh</a:t>
            </a:r>
            <a:r>
              <a:rPr lang="en-US" baseline="0" dirty="0"/>
              <a:t> </a:t>
            </a:r>
            <a:r>
              <a:rPr lang="en-US" baseline="0" dirty="0" err="1"/>
              <a:t>có</a:t>
            </a:r>
            <a:r>
              <a:rPr lang="en-US" baseline="0" dirty="0"/>
              <a:t> </a:t>
            </a:r>
            <a:r>
              <a:rPr lang="en-US" baseline="0" dirty="0" err="1"/>
              <a:t>thể</a:t>
            </a:r>
            <a:r>
              <a:rPr lang="en-US" baseline="0" dirty="0"/>
              <a:t> </a:t>
            </a:r>
            <a:r>
              <a:rPr lang="en-US" baseline="0" dirty="0" err="1"/>
              <a:t>nhận</a:t>
            </a:r>
            <a:r>
              <a:rPr lang="en-US" baseline="0" dirty="0"/>
              <a:t> </a:t>
            </a:r>
            <a:r>
              <a:rPr lang="en-US" baseline="0" dirty="0" err="1"/>
              <a:t>được</a:t>
            </a:r>
            <a:r>
              <a:rPr lang="en-US" baseline="0" dirty="0"/>
              <a:t> </a:t>
            </a:r>
            <a:r>
              <a:rPr lang="en-US" baseline="0" dirty="0" err="1"/>
              <a:t>quà</a:t>
            </a:r>
            <a:r>
              <a:rPr lang="en-US" baseline="0" dirty="0"/>
              <a:t> </a:t>
            </a:r>
            <a:r>
              <a:rPr lang="en-US" baseline="0" dirty="0" err="1"/>
              <a:t>mà</a:t>
            </a:r>
            <a:r>
              <a:rPr lang="en-US" baseline="0" dirty="0"/>
              <a:t> </a:t>
            </a:r>
            <a:r>
              <a:rPr lang="en-US" baseline="0" dirty="0" err="1"/>
              <a:t>không</a:t>
            </a:r>
            <a:r>
              <a:rPr lang="en-US" baseline="0" dirty="0"/>
              <a:t> </a:t>
            </a:r>
            <a:r>
              <a:rPr lang="en-US" baseline="0" dirty="0" err="1"/>
              <a:t>cần</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Đó</a:t>
            </a:r>
            <a:r>
              <a:rPr lang="en-US" baseline="0" dirty="0"/>
              <a:t> </a:t>
            </a:r>
            <a:r>
              <a:rPr lang="en-US" baseline="0" dirty="0" err="1"/>
              <a:t>là</a:t>
            </a:r>
            <a:r>
              <a:rPr lang="en-US" baseline="0" dirty="0"/>
              <a:t> </a:t>
            </a:r>
            <a:r>
              <a:rPr lang="en-US" baseline="0" dirty="0" err="1"/>
              <a:t>câu</a:t>
            </a:r>
            <a:r>
              <a:rPr lang="en-US" baseline="0" dirty="0"/>
              <a:t> </a:t>
            </a:r>
            <a:r>
              <a:rPr lang="en-US" baseline="0" dirty="0" err="1"/>
              <a:t>số</a:t>
            </a:r>
            <a:r>
              <a:rPr lang="en-US" baseline="0" dirty="0"/>
              <a:t> 3 </a:t>
            </a:r>
            <a:r>
              <a:rPr lang="en-US" baseline="0" dirty="0" err="1"/>
              <a:t>và</a:t>
            </a:r>
            <a:r>
              <a:rPr lang="en-US" baseline="0" dirty="0"/>
              <a:t> </a:t>
            </a:r>
            <a:r>
              <a:rPr lang="en-US" baseline="0" dirty="0" err="1"/>
              <a:t>câu</a:t>
            </a:r>
            <a:r>
              <a:rPr lang="en-US" baseline="0" dirty="0"/>
              <a:t> </a:t>
            </a:r>
            <a:r>
              <a:rPr lang="en-US" baseline="0" dirty="0" err="1"/>
              <a:t>số</a:t>
            </a:r>
            <a:r>
              <a:rPr lang="en-US" baseline="0" dirty="0"/>
              <a:t> 6 ạ</a:t>
            </a:r>
          </a:p>
          <a:p>
            <a:r>
              <a:rPr lang="en-US" baseline="0" dirty="0" err="1"/>
              <a:t>Khi</a:t>
            </a:r>
            <a:r>
              <a:rPr lang="en-US" baseline="0" dirty="0"/>
              <a:t> </a:t>
            </a:r>
            <a:r>
              <a:rPr lang="en-US" baseline="0" dirty="0" err="1"/>
              <a:t>thầy</a:t>
            </a:r>
            <a:r>
              <a:rPr lang="en-US" baseline="0" dirty="0"/>
              <a:t> </a:t>
            </a:r>
            <a:r>
              <a:rPr lang="en-US" baseline="0" dirty="0" err="1"/>
              <a:t>cô</a:t>
            </a:r>
            <a:r>
              <a:rPr lang="en-US" baseline="0" dirty="0"/>
              <a:t> </a:t>
            </a:r>
            <a:r>
              <a:rPr lang="en-US" baseline="0" dirty="0" err="1"/>
              <a:t>ấn</a:t>
            </a:r>
            <a:r>
              <a:rPr lang="en-US" baseline="0" dirty="0"/>
              <a:t> </a:t>
            </a:r>
            <a:r>
              <a:rPr lang="en-US" baseline="0" dirty="0" err="1"/>
              <a:t>vào</a:t>
            </a:r>
            <a:r>
              <a:rPr lang="en-US" baseline="0" dirty="0"/>
              <a:t> </a:t>
            </a:r>
            <a:r>
              <a:rPr lang="en-US" baseline="0" dirty="0" err="1"/>
              <a:t>mỗi</a:t>
            </a:r>
            <a:r>
              <a:rPr lang="en-US" baseline="0" dirty="0"/>
              <a:t> ô </a:t>
            </a:r>
            <a:r>
              <a:rPr lang="en-US" baseline="0" dirty="0" err="1"/>
              <a:t>số</a:t>
            </a:r>
            <a:r>
              <a:rPr lang="en-US" baseline="0" dirty="0"/>
              <a:t> </a:t>
            </a:r>
            <a:r>
              <a:rPr lang="en-US" baseline="0" dirty="0" err="1"/>
              <a:t>bên</a:t>
            </a:r>
            <a:r>
              <a:rPr lang="en-US" baseline="0" dirty="0"/>
              <a:t> </a:t>
            </a:r>
            <a:r>
              <a:rPr lang="en-US" baseline="0" dirty="0" err="1"/>
              <a:t>trên</a:t>
            </a:r>
            <a:r>
              <a:rPr lang="en-US" baseline="0" dirty="0"/>
              <a:t>, </a:t>
            </a:r>
            <a:r>
              <a:rPr lang="en-US" baseline="0" dirty="0" err="1"/>
              <a:t>nó</a:t>
            </a:r>
            <a:r>
              <a:rPr lang="en-US" baseline="0" dirty="0"/>
              <a:t> </a:t>
            </a:r>
            <a:r>
              <a:rPr lang="en-US" baseline="0" dirty="0" err="1"/>
              <a:t>sẽ</a:t>
            </a:r>
            <a:r>
              <a:rPr lang="en-US" baseline="0" dirty="0"/>
              <a:t> </a:t>
            </a:r>
            <a:r>
              <a:rPr lang="en-US" baseline="0" dirty="0" err="1"/>
              <a:t>tự</a:t>
            </a:r>
            <a:r>
              <a:rPr lang="en-US" baseline="0" dirty="0"/>
              <a:t> </a:t>
            </a:r>
            <a:r>
              <a:rPr lang="en-US" baseline="0" dirty="0" err="1"/>
              <a:t>động</a:t>
            </a:r>
            <a:r>
              <a:rPr lang="en-US" baseline="0" dirty="0"/>
              <a:t> </a:t>
            </a:r>
            <a:r>
              <a:rPr lang="en-US" baseline="0" dirty="0" err="1"/>
              <a:t>chuyển</a:t>
            </a:r>
            <a:r>
              <a:rPr lang="en-US" baseline="0" dirty="0"/>
              <a:t> </a:t>
            </a:r>
            <a:r>
              <a:rPr lang="en-US" baseline="0" dirty="0" err="1"/>
              <a:t>đến</a:t>
            </a:r>
            <a:r>
              <a:rPr lang="en-US" baseline="0" dirty="0"/>
              <a:t> </a:t>
            </a:r>
            <a:r>
              <a:rPr lang="en-US" baseline="0" dirty="0" err="1"/>
              <a:t>phần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r>
              <a:rPr lang="en-US" baseline="0" dirty="0"/>
              <a:t> ạ </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2FB2B-F382-48AD-B4EE-0A3B7E7BB5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280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Ở</a:t>
            </a:r>
            <a:r>
              <a:rPr lang="en-US" baseline="0" dirty="0"/>
              <a:t> </a:t>
            </a:r>
            <a:r>
              <a:rPr lang="en-US" baseline="0" dirty="0" err="1"/>
              <a:t>câu</a:t>
            </a:r>
            <a:r>
              <a:rPr lang="en-US" baseline="0" dirty="0"/>
              <a:t> </a:t>
            </a:r>
            <a:r>
              <a:rPr lang="en-US" baseline="0" dirty="0" err="1"/>
              <a:t>số</a:t>
            </a:r>
            <a:r>
              <a:rPr lang="en-US" baseline="0" dirty="0"/>
              <a:t> 1,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là</a:t>
            </a:r>
            <a:r>
              <a:rPr lang="en-US" baseline="0" dirty="0"/>
              <a:t> ý C ạ, </a:t>
            </a:r>
            <a:r>
              <a:rPr lang="en-US" baseline="0" dirty="0" err="1"/>
              <a:t>khi</a:t>
            </a:r>
            <a:r>
              <a:rPr lang="en-US" baseline="0" dirty="0"/>
              <a:t> </a:t>
            </a:r>
            <a:r>
              <a:rPr lang="en-US" baseline="0"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thì</a:t>
            </a:r>
            <a:r>
              <a:rPr lang="en-US" baseline="0" dirty="0"/>
              <a:t> </a:t>
            </a:r>
            <a:r>
              <a:rPr lang="en-US" baseline="0" dirty="0" err="1"/>
              <a:t>ông</a:t>
            </a:r>
            <a:r>
              <a:rPr lang="en-US" baseline="0" dirty="0"/>
              <a:t> </a:t>
            </a:r>
            <a:r>
              <a:rPr lang="en-US" baseline="0" dirty="0" err="1"/>
              <a:t>già</a:t>
            </a:r>
            <a:r>
              <a:rPr lang="en-US" baseline="0" dirty="0"/>
              <a:t> Noel </a:t>
            </a:r>
            <a:r>
              <a:rPr lang="en-US" baseline="0" dirty="0" err="1"/>
              <a:t>sẽ</a:t>
            </a:r>
            <a:r>
              <a:rPr lang="en-US" baseline="0" dirty="0"/>
              <a:t> di </a:t>
            </a:r>
            <a:r>
              <a:rPr lang="en-US" baseline="0" dirty="0" err="1"/>
              <a:t>chuyển</a:t>
            </a:r>
            <a:r>
              <a:rPr lang="en-US" baseline="0" dirty="0"/>
              <a:t> </a:t>
            </a:r>
            <a:r>
              <a:rPr lang="en-US" baseline="0" dirty="0" err="1"/>
              <a:t>để</a:t>
            </a:r>
            <a:r>
              <a:rPr lang="en-US" baseline="0" dirty="0"/>
              <a:t> </a:t>
            </a:r>
            <a:r>
              <a:rPr lang="en-US" baseline="0" dirty="0" err="1"/>
              <a:t>tặng</a:t>
            </a:r>
            <a:r>
              <a:rPr lang="en-US" baseline="0" dirty="0"/>
              <a:t> </a:t>
            </a:r>
            <a:r>
              <a:rPr lang="en-US" baseline="0" dirty="0" err="1"/>
              <a:t>quà</a:t>
            </a:r>
            <a:r>
              <a:rPr lang="en-US" baseline="0" dirty="0"/>
              <a:t> </a:t>
            </a:r>
            <a:r>
              <a:rPr lang="en-US" baseline="0" dirty="0" err="1"/>
              <a:t>cho</a:t>
            </a:r>
            <a:r>
              <a:rPr lang="en-US" baseline="0" dirty="0"/>
              <a:t> </a:t>
            </a:r>
            <a:r>
              <a:rPr lang="en-US" baseline="0" dirty="0" err="1"/>
              <a:t>các</a:t>
            </a:r>
            <a:r>
              <a:rPr lang="en-US" baseline="0" dirty="0"/>
              <a:t> </a:t>
            </a:r>
            <a:r>
              <a:rPr lang="en-US" baseline="0" dirty="0" err="1"/>
              <a:t>bạn</a:t>
            </a:r>
            <a:r>
              <a:rPr lang="en-US" baseline="0" dirty="0"/>
              <a:t> </a:t>
            </a:r>
            <a:r>
              <a:rPr lang="en-US" i="1" baseline="0" dirty="0"/>
              <a:t>(</a:t>
            </a:r>
            <a:r>
              <a:rPr lang="en-US" i="1" baseline="0" dirty="0" err="1"/>
              <a:t>thầy</a:t>
            </a:r>
            <a:r>
              <a:rPr lang="en-US" i="1" baseline="0" dirty="0"/>
              <a:t> </a:t>
            </a:r>
            <a:r>
              <a:rPr lang="en-US" i="1" baseline="0" dirty="0" err="1"/>
              <a:t>cô</a:t>
            </a:r>
            <a:r>
              <a:rPr lang="en-US" i="1" baseline="0" dirty="0"/>
              <a:t> </a:t>
            </a:r>
            <a:r>
              <a:rPr lang="en-US" i="1" baseline="0" dirty="0" err="1"/>
              <a:t>có</a:t>
            </a:r>
            <a:r>
              <a:rPr lang="en-US" i="1" baseline="0" dirty="0"/>
              <a:t> </a:t>
            </a:r>
            <a:r>
              <a:rPr lang="en-US" i="1" baseline="0" dirty="0" err="1"/>
              <a:t>thể</a:t>
            </a:r>
            <a:r>
              <a:rPr lang="en-US" i="1" baseline="0" dirty="0"/>
              <a:t> </a:t>
            </a:r>
            <a:r>
              <a:rPr lang="en-US" i="1" baseline="0" dirty="0" err="1"/>
              <a:t>giải</a:t>
            </a:r>
            <a:r>
              <a:rPr lang="en-US" i="1" baseline="0" dirty="0"/>
              <a:t> </a:t>
            </a:r>
            <a:r>
              <a:rPr lang="en-US" i="1" baseline="0" dirty="0" err="1"/>
              <a:t>thích</a:t>
            </a:r>
            <a:r>
              <a:rPr lang="en-US" i="1" baseline="0" dirty="0"/>
              <a:t> </a:t>
            </a:r>
            <a:r>
              <a:rPr lang="en-US" i="1" baseline="0" dirty="0" err="1"/>
              <a:t>trước</a:t>
            </a:r>
            <a:r>
              <a:rPr lang="en-US" i="1" baseline="0" dirty="0"/>
              <a:t> </a:t>
            </a:r>
            <a:r>
              <a:rPr lang="en-US" i="1" baseline="0" dirty="0" err="1"/>
              <a:t>với</a:t>
            </a:r>
            <a:r>
              <a:rPr lang="en-US" i="1" baseline="0" dirty="0"/>
              <a:t> </a:t>
            </a:r>
            <a:r>
              <a:rPr lang="en-US" i="1" baseline="0" dirty="0" err="1"/>
              <a:t>học</a:t>
            </a:r>
            <a:r>
              <a:rPr lang="en-US" i="1" baseline="0" dirty="0"/>
              <a:t> </a:t>
            </a:r>
            <a:r>
              <a:rPr lang="en-US" i="1" baseline="0" dirty="0" err="1"/>
              <a:t>sinh</a:t>
            </a:r>
            <a:r>
              <a:rPr lang="en-US" i="1" baseline="0" dirty="0"/>
              <a:t> </a:t>
            </a:r>
            <a:r>
              <a:rPr lang="en-US" i="1" baseline="0" dirty="0" err="1"/>
              <a:t>như</a:t>
            </a:r>
            <a:r>
              <a:rPr lang="en-US" i="1" baseline="0" dirty="0"/>
              <a:t> </a:t>
            </a:r>
            <a:r>
              <a:rPr lang="en-US" i="1" baseline="0" dirty="0" err="1"/>
              <a:t>vậy</a:t>
            </a:r>
            <a:r>
              <a:rPr lang="en-US" i="1" baseline="0" dirty="0"/>
              <a:t>)</a:t>
            </a:r>
          </a:p>
          <a:p>
            <a:r>
              <a:rPr lang="en-US" i="0" baseline="0" dirty="0" err="1"/>
              <a:t>Khi</a:t>
            </a:r>
            <a:r>
              <a:rPr lang="en-US" i="0" baseline="0" dirty="0"/>
              <a:t> </a:t>
            </a:r>
            <a:r>
              <a:rPr lang="en-US" i="0" baseline="0" dirty="0" err="1"/>
              <a:t>thầy</a:t>
            </a:r>
            <a:r>
              <a:rPr lang="en-US" i="0" baseline="0" dirty="0"/>
              <a:t> </a:t>
            </a:r>
            <a:r>
              <a:rPr lang="en-US" i="0" baseline="0" dirty="0" err="1"/>
              <a:t>cô</a:t>
            </a:r>
            <a:r>
              <a:rPr lang="en-US" i="0" baseline="0" dirty="0"/>
              <a:t> </a:t>
            </a:r>
            <a:r>
              <a:rPr lang="en-US" i="0" baseline="0" dirty="0" err="1"/>
              <a:t>muốn</a:t>
            </a:r>
            <a:r>
              <a:rPr lang="en-US" i="0" baseline="0" dirty="0"/>
              <a:t> quay </a:t>
            </a:r>
            <a:r>
              <a:rPr lang="en-US" i="0" baseline="0" dirty="0" err="1"/>
              <a:t>lại</a:t>
            </a:r>
            <a:r>
              <a:rPr lang="en-US" i="0" baseline="0" dirty="0"/>
              <a:t> slide </a:t>
            </a:r>
            <a:r>
              <a:rPr lang="en-US" i="0" baseline="0" dirty="0" err="1"/>
              <a:t>số</a:t>
            </a:r>
            <a:r>
              <a:rPr lang="en-US" i="0" baseline="0" dirty="0"/>
              <a:t> 2 </a:t>
            </a:r>
            <a:r>
              <a:rPr lang="en-US" i="0" baseline="0" dirty="0" err="1"/>
              <a:t>để</a:t>
            </a:r>
            <a:r>
              <a:rPr lang="en-US" i="0" baseline="0" dirty="0"/>
              <a:t> </a:t>
            </a:r>
            <a:r>
              <a:rPr lang="en-US" i="0" baseline="0" dirty="0" err="1"/>
              <a:t>chọn</a:t>
            </a:r>
            <a:r>
              <a:rPr lang="en-US" i="0" baseline="0" dirty="0"/>
              <a:t> </a:t>
            </a:r>
            <a:r>
              <a:rPr lang="en-US" i="0" baseline="0" dirty="0" err="1"/>
              <a:t>các</a:t>
            </a:r>
            <a:r>
              <a:rPr lang="en-US" i="0" baseline="0" dirty="0"/>
              <a:t> ô </a:t>
            </a:r>
            <a:r>
              <a:rPr lang="en-US" i="0" baseline="0" dirty="0" err="1"/>
              <a:t>câu</a:t>
            </a:r>
            <a:r>
              <a:rPr lang="en-US" i="0" baseline="0" dirty="0"/>
              <a:t> </a:t>
            </a:r>
            <a:r>
              <a:rPr lang="en-US" i="0" baseline="0" dirty="0" err="1"/>
              <a:t>hỏi</a:t>
            </a:r>
            <a:r>
              <a:rPr lang="en-US" i="0" baseline="0" dirty="0"/>
              <a:t> </a:t>
            </a:r>
            <a:r>
              <a:rPr lang="en-US" i="0" baseline="0" dirty="0" err="1"/>
              <a:t>khác</a:t>
            </a:r>
            <a:r>
              <a:rPr lang="en-US" i="0" baseline="0" dirty="0"/>
              <a:t>, </a:t>
            </a:r>
            <a:r>
              <a:rPr lang="en-US" i="0" baseline="0" dirty="0" err="1"/>
              <a:t>thầy</a:t>
            </a:r>
            <a:r>
              <a:rPr lang="en-US" i="0" baseline="0" dirty="0"/>
              <a:t> </a:t>
            </a:r>
            <a:r>
              <a:rPr lang="en-US" i="0" baseline="0" dirty="0" err="1"/>
              <a:t>cô</a:t>
            </a:r>
            <a:r>
              <a:rPr lang="en-US" i="0" baseline="0" dirty="0"/>
              <a:t> </a:t>
            </a:r>
            <a:r>
              <a:rPr lang="en-US" i="0" baseline="0" dirty="0" err="1"/>
              <a:t>sẽ</a:t>
            </a:r>
            <a:r>
              <a:rPr lang="en-US" i="0" baseline="0" dirty="0"/>
              <a:t> click </a:t>
            </a:r>
            <a:r>
              <a:rPr lang="en-US" i="0" baseline="0" dirty="0" err="1"/>
              <a:t>vào</a:t>
            </a:r>
            <a:r>
              <a:rPr lang="en-US" i="0" baseline="0" dirty="0"/>
              <a:t> </a:t>
            </a:r>
            <a:r>
              <a:rPr lang="en-US" i="0" baseline="0" dirty="0" err="1"/>
              <a:t>hình</a:t>
            </a:r>
            <a:r>
              <a:rPr lang="en-US" i="0" baseline="0" dirty="0"/>
              <a:t> ở </a:t>
            </a:r>
            <a:r>
              <a:rPr lang="en-US" i="0" baseline="0" dirty="0" err="1"/>
              <a:t>góc</a:t>
            </a:r>
            <a:r>
              <a:rPr lang="en-US" i="0" baseline="0" dirty="0"/>
              <a:t> </a:t>
            </a:r>
            <a:r>
              <a:rPr lang="en-US" i="0" baseline="0" dirty="0" err="1"/>
              <a:t>phía</a:t>
            </a:r>
            <a:r>
              <a:rPr lang="en-US" i="0" baseline="0" dirty="0"/>
              <a:t> </a:t>
            </a:r>
            <a:r>
              <a:rPr lang="en-US" i="0" baseline="0" dirty="0" err="1"/>
              <a:t>bên</a:t>
            </a:r>
            <a:r>
              <a:rPr lang="en-US" i="0" baseline="0" dirty="0"/>
              <a:t> </a:t>
            </a:r>
            <a:r>
              <a:rPr lang="en-US" i="0" baseline="0" dirty="0" err="1"/>
              <a:t>tay</a:t>
            </a:r>
            <a:r>
              <a:rPr lang="en-US" i="0" baseline="0" dirty="0"/>
              <a:t> </a:t>
            </a:r>
            <a:r>
              <a:rPr lang="en-US" i="0" baseline="0" dirty="0" err="1"/>
              <a:t>trái</a:t>
            </a:r>
            <a:r>
              <a:rPr lang="en-US" i="0" baseline="0" dirty="0"/>
              <a:t> – </a:t>
            </a:r>
            <a:r>
              <a:rPr lang="en-US" i="0" baseline="0" dirty="0" err="1"/>
              <a:t>hình</a:t>
            </a:r>
            <a:r>
              <a:rPr lang="en-US" i="0" baseline="0" dirty="0"/>
              <a:t> 2 </a:t>
            </a:r>
            <a:r>
              <a:rPr lang="en-US" i="0" baseline="0" dirty="0" err="1"/>
              <a:t>hộp</a:t>
            </a:r>
            <a:r>
              <a:rPr lang="en-US" i="0" baseline="0" dirty="0"/>
              <a:t> </a:t>
            </a:r>
            <a:r>
              <a:rPr lang="en-US" i="0" baseline="0" dirty="0" err="1"/>
              <a:t>quà</a:t>
            </a:r>
            <a:r>
              <a:rPr lang="en-US" i="0" baseline="0" dirty="0"/>
              <a:t> </a:t>
            </a:r>
            <a:r>
              <a:rPr lang="en-US" i="0" baseline="0" dirty="0" err="1"/>
              <a:t>đó</a:t>
            </a:r>
            <a:r>
              <a:rPr lang="en-US" i="0" baseline="0" dirty="0"/>
              <a:t> ạ </a:t>
            </a:r>
            <a:r>
              <a:rPr lang="en-US" i="1" baseline="0" dirty="0"/>
              <a:t>(</a:t>
            </a:r>
            <a:r>
              <a:rPr lang="en-US" i="1" baseline="0" dirty="0" err="1"/>
              <a:t>mỗi</a:t>
            </a:r>
            <a:r>
              <a:rPr lang="en-US" i="1" baseline="0" dirty="0"/>
              <a:t> </a:t>
            </a:r>
            <a:r>
              <a:rPr lang="en-US" i="1" baseline="0" dirty="0" err="1"/>
              <a:t>câu</a:t>
            </a:r>
            <a:r>
              <a:rPr lang="en-US" i="1" baseline="0" dirty="0"/>
              <a:t> </a:t>
            </a:r>
            <a:r>
              <a:rPr lang="en-US" i="1" baseline="0" dirty="0" err="1"/>
              <a:t>hỏi</a:t>
            </a:r>
            <a:r>
              <a:rPr lang="en-US" i="1" baseline="0" dirty="0"/>
              <a:t> </a:t>
            </a:r>
            <a:r>
              <a:rPr lang="en-US" i="1" baseline="0" dirty="0" err="1"/>
              <a:t>sẽ</a:t>
            </a:r>
            <a:r>
              <a:rPr lang="en-US" i="1" baseline="0" dirty="0"/>
              <a:t> </a:t>
            </a:r>
            <a:r>
              <a:rPr lang="en-US" i="1" baseline="0" dirty="0" err="1"/>
              <a:t>là</a:t>
            </a:r>
            <a:r>
              <a:rPr lang="en-US" i="1" baseline="0" dirty="0"/>
              <a:t> </a:t>
            </a:r>
            <a:r>
              <a:rPr lang="en-US" i="1" baseline="0" dirty="0" err="1"/>
              <a:t>một</a:t>
            </a:r>
            <a:r>
              <a:rPr lang="en-US" i="1" baseline="0" dirty="0"/>
              <a:t> </a:t>
            </a:r>
            <a:r>
              <a:rPr lang="en-US" i="1" baseline="0" dirty="0" err="1"/>
              <a:t>hình</a:t>
            </a:r>
            <a:r>
              <a:rPr lang="en-US" i="1" baseline="0" dirty="0"/>
              <a:t> </a:t>
            </a:r>
            <a:r>
              <a:rPr lang="en-US" i="1" baseline="0" dirty="0" err="1"/>
              <a:t>khác</a:t>
            </a:r>
            <a:r>
              <a:rPr lang="en-US" i="1" baseline="0" dirty="0"/>
              <a:t> </a:t>
            </a:r>
            <a:r>
              <a:rPr lang="en-US" i="1" baseline="0" dirty="0" err="1"/>
              <a:t>nhau</a:t>
            </a:r>
            <a:r>
              <a:rPr lang="en-US" i="1" baseline="0" dirty="0"/>
              <a:t>)</a:t>
            </a:r>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2FB2B-F382-48AD-B4EE-0A3B7E7BB5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339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2410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Khi</a:t>
            </a:r>
            <a:r>
              <a:rPr lang="en-US" dirty="0"/>
              <a:t> </a:t>
            </a: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sai</a:t>
            </a:r>
            <a:r>
              <a:rPr lang="en-US" baseline="0" dirty="0"/>
              <a:t>, </a:t>
            </a:r>
            <a:r>
              <a:rPr lang="en-US" baseline="0" dirty="0" err="1"/>
              <a:t>nó</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ra</a:t>
            </a:r>
            <a:r>
              <a:rPr lang="en-US" baseline="0" dirty="0"/>
              <a:t> </a:t>
            </a:r>
            <a:r>
              <a:rPr lang="en-US" baseline="0" dirty="0" err="1"/>
              <a:t>hình</a:t>
            </a:r>
            <a:r>
              <a:rPr lang="en-US" baseline="0" dirty="0"/>
              <a:t> </a:t>
            </a:r>
            <a:r>
              <a:rPr lang="en-US" baseline="0" dirty="0" err="1"/>
              <a:t>như</a:t>
            </a:r>
            <a:r>
              <a:rPr lang="en-US" baseline="0" dirty="0"/>
              <a:t> </a:t>
            </a:r>
            <a:r>
              <a:rPr lang="en-US" baseline="0" dirty="0" err="1"/>
              <a:t>trên</a:t>
            </a:r>
            <a:endParaRPr lang="en-US" baseline="0" dirty="0"/>
          </a:p>
          <a:p>
            <a:r>
              <a:rPr lang="en-US" baseline="0" dirty="0" err="1"/>
              <a:t>Thầy</a:t>
            </a:r>
            <a:r>
              <a:rPr lang="en-US" baseline="0" dirty="0"/>
              <a:t> </a:t>
            </a:r>
            <a:r>
              <a:rPr lang="en-US" baseline="0" dirty="0" err="1"/>
              <a:t>cô</a:t>
            </a:r>
            <a:r>
              <a:rPr lang="en-US" baseline="0" dirty="0"/>
              <a:t> </a:t>
            </a:r>
            <a:r>
              <a:rPr lang="en-US" baseline="0" dirty="0" err="1"/>
              <a:t>có</a:t>
            </a:r>
            <a:r>
              <a:rPr lang="en-US" baseline="0" dirty="0"/>
              <a:t> </a:t>
            </a:r>
            <a:r>
              <a:rPr lang="en-US" baseline="0" dirty="0" err="1"/>
              <a:t>thể</a:t>
            </a:r>
            <a:r>
              <a:rPr lang="en-US" baseline="0" dirty="0"/>
              <a:t> </a:t>
            </a:r>
            <a:r>
              <a:rPr lang="en-US" baseline="0" dirty="0" err="1"/>
              <a:t>chỉnh</a:t>
            </a:r>
            <a:r>
              <a:rPr lang="en-US" baseline="0" dirty="0"/>
              <a:t> </a:t>
            </a:r>
            <a:r>
              <a:rPr lang="en-US" baseline="0" dirty="0" err="1"/>
              <a:t>sửa</a:t>
            </a:r>
            <a:r>
              <a:rPr lang="en-US" baseline="0" dirty="0"/>
              <a:t> WRONG ANSWER =&gt; CÂU TRẢ LỜI SAI (</a:t>
            </a:r>
            <a:r>
              <a:rPr lang="en-US" baseline="0" dirty="0" err="1"/>
              <a:t>tùy</a:t>
            </a:r>
            <a:r>
              <a:rPr lang="en-US" baseline="0" dirty="0"/>
              <a:t> </a:t>
            </a:r>
            <a:r>
              <a:rPr lang="en-US" baseline="0" dirty="0" err="1"/>
              <a:t>theo</a:t>
            </a:r>
            <a:r>
              <a:rPr lang="en-US" baseline="0" dirty="0"/>
              <a:t> </a:t>
            </a:r>
            <a:r>
              <a:rPr lang="en-US" baseline="0" dirty="0" err="1"/>
              <a:t>thầy</a:t>
            </a:r>
            <a:r>
              <a:rPr lang="en-US" baseline="0" dirty="0"/>
              <a:t> </a:t>
            </a:r>
            <a:r>
              <a:rPr lang="en-US" baseline="0" dirty="0" err="1"/>
              <a:t>cô</a:t>
            </a:r>
            <a:r>
              <a:rPr lang="en-US" baseline="0" dirty="0"/>
              <a:t> ạ)</a:t>
            </a:r>
          </a:p>
          <a:p>
            <a:r>
              <a:rPr lang="en-US" baseline="0" dirty="0" err="1"/>
              <a:t>Khi</a:t>
            </a:r>
            <a:r>
              <a:rPr lang="en-US" baseline="0" dirty="0"/>
              <a:t> </a:t>
            </a:r>
            <a:r>
              <a:rPr lang="en-US" baseline="0" dirty="0" err="1"/>
              <a:t>muốn</a:t>
            </a:r>
            <a:r>
              <a:rPr lang="en-US" baseline="0" dirty="0"/>
              <a:t> quay </a:t>
            </a:r>
            <a:r>
              <a:rPr lang="en-US" baseline="0" dirty="0" err="1"/>
              <a:t>lại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thầy</a:t>
            </a:r>
            <a:r>
              <a:rPr lang="en-US" baseline="0" dirty="0"/>
              <a:t> </a:t>
            </a:r>
            <a:r>
              <a:rPr lang="en-US" baseline="0" dirty="0" err="1"/>
              <a:t>cô</a:t>
            </a:r>
            <a:r>
              <a:rPr lang="en-US" baseline="0" dirty="0"/>
              <a:t> </a:t>
            </a:r>
            <a:r>
              <a:rPr lang="en-US" baseline="0" dirty="0" err="1"/>
              <a:t>sẽ</a:t>
            </a:r>
            <a:r>
              <a:rPr lang="en-US" baseline="0" dirty="0"/>
              <a:t> click </a:t>
            </a:r>
            <a:r>
              <a:rPr lang="en-US" baseline="0" dirty="0" err="1"/>
              <a:t>vào</a:t>
            </a:r>
            <a:r>
              <a:rPr lang="en-US" baseline="0" dirty="0"/>
              <a:t> </a:t>
            </a:r>
            <a:r>
              <a:rPr lang="en-US" baseline="0" dirty="0" err="1"/>
              <a:t>dấu</a:t>
            </a:r>
            <a:r>
              <a:rPr lang="en-US" baseline="0" dirty="0"/>
              <a:t> (x) ở </a:t>
            </a:r>
            <a:r>
              <a:rPr lang="en-US" baseline="0" dirty="0" err="1"/>
              <a:t>phía</a:t>
            </a:r>
            <a:r>
              <a:rPr lang="en-US" baseline="0" dirty="0"/>
              <a:t> </a:t>
            </a:r>
            <a:r>
              <a:rPr lang="en-US" baseline="0" dirty="0" err="1"/>
              <a:t>trên</a:t>
            </a:r>
            <a:r>
              <a:rPr lang="en-US" baseline="0" dirty="0"/>
              <a:t> </a:t>
            </a:r>
            <a:r>
              <a:rPr lang="en-US" baseline="0" dirty="0" err="1"/>
              <a:t>đó</a:t>
            </a:r>
            <a:r>
              <a:rPr lang="en-US" baseline="0" dirty="0"/>
              <a:t> ạ</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2FB2B-F382-48AD-B4EE-0A3B7E7BB5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194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Quý</a:t>
            </a:r>
            <a:r>
              <a:rPr lang="en-US" baseline="0" dirty="0"/>
              <a:t> </a:t>
            </a:r>
            <a:r>
              <a:rPr lang="en-US" baseline="0" dirty="0" err="1"/>
              <a:t>thầy</a:t>
            </a:r>
            <a:r>
              <a:rPr lang="en-US" baseline="0" dirty="0"/>
              <a:t> </a:t>
            </a:r>
            <a:r>
              <a:rPr lang="en-US" baseline="0" dirty="0" err="1"/>
              <a:t>cô</a:t>
            </a:r>
            <a:r>
              <a:rPr lang="en-US" baseline="0" dirty="0"/>
              <a:t> </a:t>
            </a:r>
            <a:r>
              <a:rPr lang="en-US" baseline="0" dirty="0" err="1"/>
              <a:t>sẽ</a:t>
            </a:r>
            <a:r>
              <a:rPr lang="en-US" baseline="0" dirty="0"/>
              <a:t> </a:t>
            </a:r>
            <a:r>
              <a:rPr lang="en-US" baseline="0" dirty="0" err="1"/>
              <a:t>điền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vào</a:t>
            </a:r>
            <a:r>
              <a:rPr lang="en-US" baseline="0" dirty="0"/>
              <a:t> ô CORRECT ANSWER, </a:t>
            </a:r>
            <a:r>
              <a:rPr lang="en-US" baseline="0" dirty="0" err="1"/>
              <a:t>điền</a:t>
            </a:r>
            <a:r>
              <a:rPr lang="en-US" baseline="0" dirty="0"/>
              <a:t> </a:t>
            </a:r>
            <a:r>
              <a:rPr lang="en-US" baseline="0" dirty="0" err="1"/>
              <a:t>đáp</a:t>
            </a:r>
            <a:r>
              <a:rPr lang="en-US" baseline="0" dirty="0"/>
              <a:t> </a:t>
            </a:r>
            <a:r>
              <a:rPr lang="en-US" baseline="0" dirty="0" err="1"/>
              <a:t>án</a:t>
            </a:r>
            <a:r>
              <a:rPr lang="en-US" baseline="0" dirty="0"/>
              <a:t> </a:t>
            </a:r>
            <a:r>
              <a:rPr lang="en-US" baseline="0" dirty="0" err="1"/>
              <a:t>sai</a:t>
            </a:r>
            <a:r>
              <a:rPr lang="en-US" baseline="0" dirty="0"/>
              <a:t> </a:t>
            </a:r>
            <a:r>
              <a:rPr lang="en-US" baseline="0" dirty="0" err="1"/>
              <a:t>vào</a:t>
            </a:r>
            <a:r>
              <a:rPr lang="en-US" baseline="0" dirty="0"/>
              <a:t> ô WRONG ANSWER</a:t>
            </a:r>
          </a:p>
          <a:p>
            <a:r>
              <a:rPr lang="en-US" baseline="0" dirty="0" err="1"/>
              <a:t>Em</a:t>
            </a:r>
            <a:r>
              <a:rPr lang="en-US" baseline="0" dirty="0"/>
              <a:t> </a:t>
            </a:r>
            <a:r>
              <a:rPr lang="en-US" baseline="0" dirty="0" err="1"/>
              <a:t>đã</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vị</a:t>
            </a:r>
            <a:r>
              <a:rPr lang="en-US" baseline="0" dirty="0"/>
              <a:t> </a:t>
            </a:r>
            <a:r>
              <a:rPr lang="en-US" baseline="0" dirty="0" err="1"/>
              <a:t>trí</a:t>
            </a:r>
            <a:r>
              <a:rPr lang="en-US" baseline="0" dirty="0"/>
              <a:t> </a:t>
            </a:r>
            <a:r>
              <a:rPr lang="en-US" baseline="0" dirty="0" err="1"/>
              <a:t>của</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nên</a:t>
            </a:r>
            <a:r>
              <a:rPr lang="en-US" baseline="0" dirty="0"/>
              <a:t> </a:t>
            </a:r>
            <a:r>
              <a:rPr lang="en-US" baseline="0" dirty="0" err="1"/>
              <a:t>quý</a:t>
            </a:r>
            <a:r>
              <a:rPr lang="en-US" baseline="0" dirty="0"/>
              <a:t> </a:t>
            </a:r>
            <a:r>
              <a:rPr lang="en-US" baseline="0" dirty="0" err="1"/>
              <a:t>thầy</a:t>
            </a:r>
            <a:r>
              <a:rPr lang="en-US" baseline="0" dirty="0"/>
              <a:t> </a:t>
            </a:r>
            <a:r>
              <a:rPr lang="en-US" baseline="0" dirty="0" err="1"/>
              <a:t>cô</a:t>
            </a:r>
            <a:r>
              <a:rPr lang="en-US" baseline="0" dirty="0"/>
              <a:t> </a:t>
            </a:r>
            <a:r>
              <a:rPr lang="en-US" baseline="0" dirty="0" err="1"/>
              <a:t>chỉ</a:t>
            </a:r>
            <a:r>
              <a:rPr lang="en-US" baseline="0" dirty="0"/>
              <a:t> </a:t>
            </a:r>
            <a:r>
              <a:rPr lang="en-US" baseline="0" dirty="0" err="1"/>
              <a:t>việc</a:t>
            </a:r>
            <a:r>
              <a:rPr lang="en-US" baseline="0" dirty="0"/>
              <a:t> </a:t>
            </a:r>
            <a:r>
              <a:rPr lang="en-US" baseline="0" dirty="0" err="1"/>
              <a:t>điền</a:t>
            </a:r>
            <a:r>
              <a:rPr lang="en-US" baseline="0" dirty="0"/>
              <a:t> </a:t>
            </a:r>
            <a:r>
              <a:rPr lang="en-US" baseline="0" dirty="0" err="1"/>
              <a:t>theo</a:t>
            </a:r>
            <a:r>
              <a:rPr lang="en-US" baseline="0" dirty="0"/>
              <a:t> </a:t>
            </a:r>
            <a:r>
              <a:rPr lang="en-US" baseline="0" dirty="0" err="1"/>
              <a:t>hướng</a:t>
            </a:r>
            <a:r>
              <a:rPr lang="en-US" baseline="0" dirty="0"/>
              <a:t> </a:t>
            </a:r>
            <a:r>
              <a:rPr lang="en-US" baseline="0" dirty="0" err="1"/>
              <a:t>dẫn</a:t>
            </a:r>
            <a:r>
              <a:rPr lang="en-US" baseline="0" dirty="0"/>
              <a:t> </a:t>
            </a:r>
            <a:r>
              <a:rPr lang="en-US" baseline="0" dirty="0" err="1"/>
              <a:t>trên</a:t>
            </a:r>
            <a:r>
              <a:rPr lang="en-US" baseline="0" dirty="0"/>
              <a:t> ạ</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2FB2B-F382-48AD-B4EE-0A3B7E7BB5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614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220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7882870172_0_4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7882870172_0_4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517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b0add53432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b0add5343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285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9825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9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4086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907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37562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704DC-E105-E34A-A62C-1D1E3AFB7A8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BC1F9B7B-254C-384D-BA88-54FC9F83A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DB0015E-550E-534F-A095-AB40202FB1BC}"/>
              </a:ext>
            </a:extLst>
          </p:cNvPr>
          <p:cNvSpPr>
            <a:spLocks noGrp="1"/>
          </p:cNvSpPr>
          <p:nvPr>
            <p:ph type="dt" sz="half" idx="10"/>
          </p:nvPr>
        </p:nvSpPr>
        <p:spPr/>
        <p:txBody>
          <a:bodyPr/>
          <a:lstStyle/>
          <a:p>
            <a:fld id="{75ACB9FB-E85E-C149-A1A8-58C522FB5447}" type="datetimeFigureOut">
              <a:rPr lang="x-none" smtClean="0"/>
              <a:t>8/13/2023</a:t>
            </a:fld>
            <a:endParaRPr lang="x-none"/>
          </a:p>
        </p:txBody>
      </p:sp>
      <p:sp>
        <p:nvSpPr>
          <p:cNvPr id="5" name="Footer Placeholder 4">
            <a:extLst>
              <a:ext uri="{FF2B5EF4-FFF2-40B4-BE49-F238E27FC236}">
                <a16:creationId xmlns:a16="http://schemas.microsoft.com/office/drawing/2014/main" id="{6725581A-410A-E14C-B490-28618DA9D33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23CC2718-0721-6C49-B0F0-2C6D606E9BE9}"/>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977440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128E-6EEB-C041-B674-34BCA767A000}"/>
              </a:ext>
            </a:extLst>
          </p:cNvPr>
          <p:cNvSpPr>
            <a:spLocks noGrp="1"/>
          </p:cNvSpPr>
          <p:nvPr>
            <p:ph type="title"/>
          </p:nvPr>
        </p:nvSpPr>
        <p:spPr>
          <a:xfrm>
            <a:off x="831849" y="1709740"/>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636517CD-1CDB-AD46-A97C-CF39B70CA25B}"/>
              </a:ext>
            </a:extLst>
          </p:cNvPr>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1"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0B747-FBC1-7347-8A08-9FE73C55F2FD}"/>
              </a:ext>
            </a:extLst>
          </p:cNvPr>
          <p:cNvSpPr>
            <a:spLocks noGrp="1"/>
          </p:cNvSpPr>
          <p:nvPr>
            <p:ph type="dt" sz="half" idx="10"/>
          </p:nvPr>
        </p:nvSpPr>
        <p:spPr/>
        <p:txBody>
          <a:bodyPr/>
          <a:lstStyle/>
          <a:p>
            <a:fld id="{75ACB9FB-E85E-C149-A1A8-58C522FB5447}" type="datetimeFigureOut">
              <a:rPr lang="x-none" smtClean="0"/>
              <a:t>8/13/2023</a:t>
            </a:fld>
            <a:endParaRPr lang="x-none"/>
          </a:p>
        </p:txBody>
      </p:sp>
      <p:sp>
        <p:nvSpPr>
          <p:cNvPr id="5" name="Footer Placeholder 4">
            <a:extLst>
              <a:ext uri="{FF2B5EF4-FFF2-40B4-BE49-F238E27FC236}">
                <a16:creationId xmlns:a16="http://schemas.microsoft.com/office/drawing/2014/main" id="{E9C0BB09-5DB7-5C49-97F0-DC11A63AD2F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0EA5F36F-A8D8-B04D-8608-05996F0366F7}"/>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3559260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758A-776C-4644-9026-8CD8A05E886C}"/>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340C40B-E7D4-F043-BE7A-231308259EC8}"/>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8AB4ECC6-8C82-1445-BD61-9E4AA72EA1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D2563624-0167-1C4E-9594-79377673FFD9}"/>
              </a:ext>
            </a:extLst>
          </p:cNvPr>
          <p:cNvSpPr>
            <a:spLocks noGrp="1"/>
          </p:cNvSpPr>
          <p:nvPr>
            <p:ph type="dt" sz="half" idx="10"/>
          </p:nvPr>
        </p:nvSpPr>
        <p:spPr/>
        <p:txBody>
          <a:bodyPr/>
          <a:lstStyle/>
          <a:p>
            <a:fld id="{75ACB9FB-E85E-C149-A1A8-58C522FB5447}" type="datetimeFigureOut">
              <a:rPr lang="x-none" smtClean="0"/>
              <a:t>8/13/2023</a:t>
            </a:fld>
            <a:endParaRPr lang="x-none"/>
          </a:p>
        </p:txBody>
      </p:sp>
      <p:sp>
        <p:nvSpPr>
          <p:cNvPr id="6" name="Footer Placeholder 5">
            <a:extLst>
              <a:ext uri="{FF2B5EF4-FFF2-40B4-BE49-F238E27FC236}">
                <a16:creationId xmlns:a16="http://schemas.microsoft.com/office/drawing/2014/main" id="{9E7B62C9-7DD1-E843-819F-F265B4D3821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7332BD7C-A7C9-EC4A-A7AD-28664277B209}"/>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429763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34C3-E387-F649-8584-2C1FCF946321}"/>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9ED28085-6974-E54E-8070-8F745071CE05}"/>
              </a:ext>
            </a:extLst>
          </p:cNvPr>
          <p:cNvSpPr>
            <a:spLocks noGrp="1"/>
          </p:cNvSpPr>
          <p:nvPr>
            <p:ph type="body" idx="1"/>
          </p:nvPr>
        </p:nvSpPr>
        <p:spPr>
          <a:xfrm>
            <a:off x="839789" y="1681164"/>
            <a:ext cx="5157787" cy="823912"/>
          </a:xfrm>
        </p:spPr>
        <p:txBody>
          <a:bodyPr anchor="b"/>
          <a:lstStyle>
            <a:lvl1pPr marL="0" indent="0">
              <a:buNone/>
              <a:defRPr sz="2400" b="1"/>
            </a:lvl1pPr>
            <a:lvl2pPr marL="457178" indent="0">
              <a:buNone/>
              <a:defRPr sz="2000" b="1"/>
            </a:lvl2pPr>
            <a:lvl3pPr marL="914354" indent="0">
              <a:buNone/>
              <a:defRPr sz="1800"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C2298F-BF61-1443-B8FC-401C8F9DBBBE}"/>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724C085E-8C20-0747-AF5D-23BB60AB565A}"/>
              </a:ext>
            </a:extLst>
          </p:cNvPr>
          <p:cNvSpPr>
            <a:spLocks noGrp="1"/>
          </p:cNvSpPr>
          <p:nvPr>
            <p:ph type="body" sz="quarter" idx="3"/>
          </p:nvPr>
        </p:nvSpPr>
        <p:spPr>
          <a:xfrm>
            <a:off x="6172201" y="1681164"/>
            <a:ext cx="5183188" cy="823912"/>
          </a:xfrm>
        </p:spPr>
        <p:txBody>
          <a:bodyPr anchor="b"/>
          <a:lstStyle>
            <a:lvl1pPr marL="0" indent="0">
              <a:buNone/>
              <a:defRPr sz="2400" b="1"/>
            </a:lvl1pPr>
            <a:lvl2pPr marL="457178" indent="0">
              <a:buNone/>
              <a:defRPr sz="2000" b="1"/>
            </a:lvl2pPr>
            <a:lvl3pPr marL="914354" indent="0">
              <a:buNone/>
              <a:defRPr sz="1800"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28D6B9-233E-6243-978E-1ECF4327A60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AB607160-7E4A-8446-8719-8BBEEBD53612}"/>
              </a:ext>
            </a:extLst>
          </p:cNvPr>
          <p:cNvSpPr>
            <a:spLocks noGrp="1"/>
          </p:cNvSpPr>
          <p:nvPr>
            <p:ph type="dt" sz="half" idx="10"/>
          </p:nvPr>
        </p:nvSpPr>
        <p:spPr/>
        <p:txBody>
          <a:bodyPr/>
          <a:lstStyle/>
          <a:p>
            <a:fld id="{75ACB9FB-E85E-C149-A1A8-58C522FB5447}" type="datetimeFigureOut">
              <a:rPr lang="x-none" smtClean="0"/>
              <a:t>8/13/2023</a:t>
            </a:fld>
            <a:endParaRPr lang="x-none"/>
          </a:p>
        </p:txBody>
      </p:sp>
      <p:sp>
        <p:nvSpPr>
          <p:cNvPr id="8" name="Footer Placeholder 7">
            <a:extLst>
              <a:ext uri="{FF2B5EF4-FFF2-40B4-BE49-F238E27FC236}">
                <a16:creationId xmlns:a16="http://schemas.microsoft.com/office/drawing/2014/main" id="{0BD93980-435F-1744-A362-3A40A2930B27}"/>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78AE774E-62C0-9F44-91C6-3A141C2C6CA4}"/>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2469079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D6CB-BB30-1C4D-97C5-E5AAA2316AC6}"/>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ED6EC74D-581F-FB44-8480-BE7517BA9B2E}"/>
              </a:ext>
            </a:extLst>
          </p:cNvPr>
          <p:cNvSpPr>
            <a:spLocks noGrp="1"/>
          </p:cNvSpPr>
          <p:nvPr>
            <p:ph type="dt" sz="half" idx="10"/>
          </p:nvPr>
        </p:nvSpPr>
        <p:spPr/>
        <p:txBody>
          <a:bodyPr/>
          <a:lstStyle/>
          <a:p>
            <a:fld id="{75ACB9FB-E85E-C149-A1A8-58C522FB5447}" type="datetimeFigureOut">
              <a:rPr lang="x-none" smtClean="0"/>
              <a:t>8/13/2023</a:t>
            </a:fld>
            <a:endParaRPr lang="x-none"/>
          </a:p>
        </p:txBody>
      </p:sp>
      <p:sp>
        <p:nvSpPr>
          <p:cNvPr id="4" name="Footer Placeholder 3">
            <a:extLst>
              <a:ext uri="{FF2B5EF4-FFF2-40B4-BE49-F238E27FC236}">
                <a16:creationId xmlns:a16="http://schemas.microsoft.com/office/drawing/2014/main" id="{7034B1B2-E861-174D-909A-FB015219820A}"/>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933A2204-9355-3B46-944C-29AF14D6E1C9}"/>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113688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340BC-0A4F-3144-8C6B-7BA9E340F831}"/>
              </a:ext>
            </a:extLst>
          </p:cNvPr>
          <p:cNvSpPr>
            <a:spLocks noGrp="1"/>
          </p:cNvSpPr>
          <p:nvPr>
            <p:ph type="dt" sz="half" idx="10"/>
          </p:nvPr>
        </p:nvSpPr>
        <p:spPr/>
        <p:txBody>
          <a:bodyPr/>
          <a:lstStyle/>
          <a:p>
            <a:fld id="{75ACB9FB-E85E-C149-A1A8-58C522FB5447}" type="datetimeFigureOut">
              <a:rPr lang="x-none" smtClean="0"/>
              <a:t>8/13/2023</a:t>
            </a:fld>
            <a:endParaRPr lang="x-none"/>
          </a:p>
        </p:txBody>
      </p:sp>
      <p:sp>
        <p:nvSpPr>
          <p:cNvPr id="3" name="Footer Placeholder 2">
            <a:extLst>
              <a:ext uri="{FF2B5EF4-FFF2-40B4-BE49-F238E27FC236}">
                <a16:creationId xmlns:a16="http://schemas.microsoft.com/office/drawing/2014/main" id="{3560C870-2CF2-4B42-9883-A62E84ABD1F7}"/>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D813248F-6605-7E49-97B7-266A284723A0}"/>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4102001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93A2-A0DF-CA4C-9345-612E7B92FBAA}"/>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0769814E-4243-DB44-959E-10DA87E0A0EB}"/>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1D9E5424-6CE6-B240-886C-6F78913052AE}"/>
              </a:ext>
            </a:extLst>
          </p:cNvPr>
          <p:cNvSpPr>
            <a:spLocks noGrp="1"/>
          </p:cNvSpPr>
          <p:nvPr>
            <p:ph type="body" sz="half" idx="2"/>
          </p:nvPr>
        </p:nvSpPr>
        <p:spPr>
          <a:xfrm>
            <a:off x="839790" y="2057401"/>
            <a:ext cx="3932237" cy="3811588"/>
          </a:xfrm>
        </p:spPr>
        <p:txBody>
          <a:bodyPr/>
          <a:lstStyle>
            <a:lvl1pPr marL="0" indent="0">
              <a:buNone/>
              <a:defRPr sz="1600"/>
            </a:lvl1pPr>
            <a:lvl2pPr marL="457178" indent="0">
              <a:buNone/>
              <a:defRPr sz="1400"/>
            </a:lvl2pPr>
            <a:lvl3pPr marL="914354" indent="0">
              <a:buNone/>
              <a:defRPr sz="1200"/>
            </a:lvl3pPr>
            <a:lvl4pPr marL="1371531"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580CB2-444D-1A45-A1B6-1876F43E473D}"/>
              </a:ext>
            </a:extLst>
          </p:cNvPr>
          <p:cNvSpPr>
            <a:spLocks noGrp="1"/>
          </p:cNvSpPr>
          <p:nvPr>
            <p:ph type="dt" sz="half" idx="10"/>
          </p:nvPr>
        </p:nvSpPr>
        <p:spPr/>
        <p:txBody>
          <a:bodyPr/>
          <a:lstStyle/>
          <a:p>
            <a:fld id="{75ACB9FB-E85E-C149-A1A8-58C522FB5447}" type="datetimeFigureOut">
              <a:rPr lang="x-none" smtClean="0"/>
              <a:t>8/13/2023</a:t>
            </a:fld>
            <a:endParaRPr lang="x-none"/>
          </a:p>
        </p:txBody>
      </p:sp>
      <p:sp>
        <p:nvSpPr>
          <p:cNvPr id="6" name="Footer Placeholder 5">
            <a:extLst>
              <a:ext uri="{FF2B5EF4-FFF2-40B4-BE49-F238E27FC236}">
                <a16:creationId xmlns:a16="http://schemas.microsoft.com/office/drawing/2014/main" id="{5C64B2DC-0F38-664B-90ED-3371EFD2F9A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C95F2908-3891-834E-97A4-330C82D8CB55}"/>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787653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1689-EB25-F249-9BA4-1B75A85D1B8F}"/>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2D0551E7-C792-6B4F-A6F0-0DD285671C40}"/>
              </a:ext>
            </a:extLst>
          </p:cNvPr>
          <p:cNvSpPr>
            <a:spLocks noGrp="1"/>
          </p:cNvSpPr>
          <p:nvPr>
            <p:ph type="pic" idx="1"/>
          </p:nvPr>
        </p:nvSpPr>
        <p:spPr>
          <a:xfrm>
            <a:off x="5183188" y="987426"/>
            <a:ext cx="6172200" cy="4873625"/>
          </a:xfrm>
        </p:spPr>
        <p:txBody>
          <a:bodyPr/>
          <a:lstStyle>
            <a:lvl1pPr marL="0" indent="0">
              <a:buNone/>
              <a:defRPr sz="3200"/>
            </a:lvl1pPr>
            <a:lvl2pPr marL="457178" indent="0">
              <a:buNone/>
              <a:defRPr sz="2800"/>
            </a:lvl2pPr>
            <a:lvl3pPr marL="914354" indent="0">
              <a:buNone/>
              <a:defRPr sz="2400"/>
            </a:lvl3pPr>
            <a:lvl4pPr marL="1371531"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x-none"/>
          </a:p>
        </p:txBody>
      </p:sp>
      <p:sp>
        <p:nvSpPr>
          <p:cNvPr id="4" name="Text Placeholder 3">
            <a:extLst>
              <a:ext uri="{FF2B5EF4-FFF2-40B4-BE49-F238E27FC236}">
                <a16:creationId xmlns:a16="http://schemas.microsoft.com/office/drawing/2014/main" id="{CFB34184-5D0B-B740-BA8B-7A3D99FEF4FD}"/>
              </a:ext>
            </a:extLst>
          </p:cNvPr>
          <p:cNvSpPr>
            <a:spLocks noGrp="1"/>
          </p:cNvSpPr>
          <p:nvPr>
            <p:ph type="body" sz="half" idx="2"/>
          </p:nvPr>
        </p:nvSpPr>
        <p:spPr>
          <a:xfrm>
            <a:off x="839790" y="2057401"/>
            <a:ext cx="3932237" cy="3811588"/>
          </a:xfrm>
        </p:spPr>
        <p:txBody>
          <a:bodyPr/>
          <a:lstStyle>
            <a:lvl1pPr marL="0" indent="0">
              <a:buNone/>
              <a:defRPr sz="1600"/>
            </a:lvl1pPr>
            <a:lvl2pPr marL="457178" indent="0">
              <a:buNone/>
              <a:defRPr sz="1400"/>
            </a:lvl2pPr>
            <a:lvl3pPr marL="914354" indent="0">
              <a:buNone/>
              <a:defRPr sz="1200"/>
            </a:lvl3pPr>
            <a:lvl4pPr marL="1371531"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58A276-A1E6-3A44-A34F-F093D40B80DB}"/>
              </a:ext>
            </a:extLst>
          </p:cNvPr>
          <p:cNvSpPr>
            <a:spLocks noGrp="1"/>
          </p:cNvSpPr>
          <p:nvPr>
            <p:ph type="dt" sz="half" idx="10"/>
          </p:nvPr>
        </p:nvSpPr>
        <p:spPr/>
        <p:txBody>
          <a:bodyPr/>
          <a:lstStyle/>
          <a:p>
            <a:fld id="{75ACB9FB-E85E-C149-A1A8-58C522FB5447}" type="datetimeFigureOut">
              <a:rPr lang="x-none" smtClean="0"/>
              <a:t>8/13/2023</a:t>
            </a:fld>
            <a:endParaRPr lang="x-none"/>
          </a:p>
        </p:txBody>
      </p:sp>
      <p:sp>
        <p:nvSpPr>
          <p:cNvPr id="6" name="Footer Placeholder 5">
            <a:extLst>
              <a:ext uri="{FF2B5EF4-FFF2-40B4-BE49-F238E27FC236}">
                <a16:creationId xmlns:a16="http://schemas.microsoft.com/office/drawing/2014/main" id="{37DA2D14-47F1-2B40-B12A-3D00751A406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6DD2E385-AA96-744E-BA89-0558303B2F1F}"/>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224135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F75D-1594-1D42-8C6F-B137822DD643}"/>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DDBDF0D-297D-E548-AE0E-74EDB21B7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E8A06F7-D9AE-8C47-A1A9-C7C9516E7714}"/>
              </a:ext>
            </a:extLst>
          </p:cNvPr>
          <p:cNvSpPr>
            <a:spLocks noGrp="1"/>
          </p:cNvSpPr>
          <p:nvPr>
            <p:ph type="dt" sz="half" idx="10"/>
          </p:nvPr>
        </p:nvSpPr>
        <p:spPr/>
        <p:txBody>
          <a:bodyPr/>
          <a:lstStyle/>
          <a:p>
            <a:fld id="{75ACB9FB-E85E-C149-A1A8-58C522FB5447}" type="datetimeFigureOut">
              <a:rPr lang="x-none" smtClean="0"/>
              <a:t>8/13/2023</a:t>
            </a:fld>
            <a:endParaRPr lang="x-none"/>
          </a:p>
        </p:txBody>
      </p:sp>
      <p:sp>
        <p:nvSpPr>
          <p:cNvPr id="5" name="Footer Placeholder 4">
            <a:extLst>
              <a:ext uri="{FF2B5EF4-FFF2-40B4-BE49-F238E27FC236}">
                <a16:creationId xmlns:a16="http://schemas.microsoft.com/office/drawing/2014/main" id="{597A66E2-85F5-3542-85C2-B77790A8871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73960AE7-FB6F-784F-9D80-A4B7E583D115}"/>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2025368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5754A1-C26F-474B-927B-C50AEFBBBCA2}"/>
              </a:ext>
            </a:extLst>
          </p:cNvPr>
          <p:cNvSpPr>
            <a:spLocks noGrp="1"/>
          </p:cNvSpPr>
          <p:nvPr>
            <p:ph type="title" orient="vert"/>
          </p:nvPr>
        </p:nvSpPr>
        <p:spPr>
          <a:xfrm>
            <a:off x="8724901" y="365127"/>
            <a:ext cx="2628900" cy="5811837"/>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C9853433-00CC-3F4A-86F8-206C037748F3}"/>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91FA948D-D350-B94E-BA2F-6CC7A8704152}"/>
              </a:ext>
            </a:extLst>
          </p:cNvPr>
          <p:cNvSpPr>
            <a:spLocks noGrp="1"/>
          </p:cNvSpPr>
          <p:nvPr>
            <p:ph type="dt" sz="half" idx="10"/>
          </p:nvPr>
        </p:nvSpPr>
        <p:spPr/>
        <p:txBody>
          <a:bodyPr/>
          <a:lstStyle/>
          <a:p>
            <a:fld id="{75ACB9FB-E85E-C149-A1A8-58C522FB5447}" type="datetimeFigureOut">
              <a:rPr lang="x-none" smtClean="0"/>
              <a:t>8/13/2023</a:t>
            </a:fld>
            <a:endParaRPr lang="x-none"/>
          </a:p>
        </p:txBody>
      </p:sp>
      <p:sp>
        <p:nvSpPr>
          <p:cNvPr id="5" name="Footer Placeholder 4">
            <a:extLst>
              <a:ext uri="{FF2B5EF4-FFF2-40B4-BE49-F238E27FC236}">
                <a16:creationId xmlns:a16="http://schemas.microsoft.com/office/drawing/2014/main" id="{09AFBDD3-0F36-3845-AE3B-6908C57AFB5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951A2F0B-FABF-CD49-9CA9-01743C34E79F}"/>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368988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7483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D87B-D472-F641-A6E6-9A0FF07DDFA0}"/>
              </a:ext>
            </a:extLst>
          </p:cNvPr>
          <p:cNvSpPr>
            <a:spLocks noGrp="1"/>
          </p:cNvSpPr>
          <p:nvPr>
            <p:ph type="title" sz="quarter"/>
          </p:nvPr>
        </p:nvSpPr>
        <p:spPr>
          <a:xfrm>
            <a:off x="609600" y="274639"/>
            <a:ext cx="10972800" cy="1143000"/>
          </a:xfrm>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E6AD68BD-F6EE-8245-951E-F762A01F64BD}"/>
              </a:ext>
            </a:extLst>
          </p:cNvPr>
          <p:cNvSpPr>
            <a:spLocks noGrp="1"/>
          </p:cNvSpPr>
          <p:nvPr>
            <p:ph sz="quarter" idx="1"/>
          </p:nvPr>
        </p:nvSpPr>
        <p:spPr>
          <a:xfrm>
            <a:off x="609600" y="1600201"/>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D367CC65-D6AD-974E-B143-05D48E316FA4}"/>
              </a:ext>
            </a:extLst>
          </p:cNvPr>
          <p:cNvSpPr>
            <a:spLocks noGrp="1"/>
          </p:cNvSpPr>
          <p:nvPr>
            <p:ph sz="quarter" idx="2"/>
          </p:nvPr>
        </p:nvSpPr>
        <p:spPr>
          <a:xfrm>
            <a:off x="6197600" y="1600201"/>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Content Placeholder 4">
            <a:extLst>
              <a:ext uri="{FF2B5EF4-FFF2-40B4-BE49-F238E27FC236}">
                <a16:creationId xmlns:a16="http://schemas.microsoft.com/office/drawing/2014/main" id="{C68DC669-128C-4A48-A78C-756F262654DD}"/>
              </a:ext>
            </a:extLst>
          </p:cNvPr>
          <p:cNvSpPr>
            <a:spLocks noGrp="1"/>
          </p:cNvSpPr>
          <p:nvPr>
            <p:ph sz="quarter" idx="3"/>
          </p:nvPr>
        </p:nvSpPr>
        <p:spPr>
          <a:xfrm>
            <a:off x="609600" y="3924301"/>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Content Placeholder 5">
            <a:extLst>
              <a:ext uri="{FF2B5EF4-FFF2-40B4-BE49-F238E27FC236}">
                <a16:creationId xmlns:a16="http://schemas.microsoft.com/office/drawing/2014/main" id="{525FFC98-E112-E043-B1D7-E55307220EE4}"/>
              </a:ext>
            </a:extLst>
          </p:cNvPr>
          <p:cNvSpPr>
            <a:spLocks noGrp="1"/>
          </p:cNvSpPr>
          <p:nvPr>
            <p:ph sz="quarter" idx="4"/>
          </p:nvPr>
        </p:nvSpPr>
        <p:spPr>
          <a:xfrm>
            <a:off x="6197600" y="3924301"/>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FF8191FB-F0CA-474F-BC78-ED7792EE7563}"/>
              </a:ext>
            </a:extLst>
          </p:cNvPr>
          <p:cNvSpPr>
            <a:spLocks noGrp="1"/>
          </p:cNvSpPr>
          <p:nvPr>
            <p:ph type="dt" sz="half" idx="10"/>
          </p:nvPr>
        </p:nvSpPr>
        <p:spPr>
          <a:xfrm>
            <a:off x="609600" y="6248400"/>
            <a:ext cx="2844800" cy="457200"/>
          </a:xfrm>
        </p:spPr>
        <p:txBody>
          <a:bodyPr/>
          <a:lstStyle>
            <a:lvl1pPr>
              <a:defRPr/>
            </a:lvl1pPr>
          </a:lstStyle>
          <a:p>
            <a:endParaRPr lang="en-US" altLang="x-none"/>
          </a:p>
        </p:txBody>
      </p:sp>
      <p:sp>
        <p:nvSpPr>
          <p:cNvPr id="8" name="Footer Placeholder 7">
            <a:extLst>
              <a:ext uri="{FF2B5EF4-FFF2-40B4-BE49-F238E27FC236}">
                <a16:creationId xmlns:a16="http://schemas.microsoft.com/office/drawing/2014/main" id="{DF8D8965-C383-B647-B73D-1559810881D9}"/>
              </a:ext>
            </a:extLst>
          </p:cNvPr>
          <p:cNvSpPr>
            <a:spLocks noGrp="1"/>
          </p:cNvSpPr>
          <p:nvPr>
            <p:ph type="ftr" sz="quarter" idx="11"/>
          </p:nvPr>
        </p:nvSpPr>
        <p:spPr>
          <a:xfrm>
            <a:off x="4165601" y="6248400"/>
            <a:ext cx="3860800" cy="457200"/>
          </a:xfrm>
        </p:spPr>
        <p:txBody>
          <a:bodyPr/>
          <a:lstStyle>
            <a:lvl1pPr>
              <a:defRPr/>
            </a:lvl1pPr>
          </a:lstStyle>
          <a:p>
            <a:endParaRPr lang="en-US" altLang="x-none"/>
          </a:p>
        </p:txBody>
      </p:sp>
      <p:sp>
        <p:nvSpPr>
          <p:cNvPr id="9" name="Slide Number Placeholder 8">
            <a:extLst>
              <a:ext uri="{FF2B5EF4-FFF2-40B4-BE49-F238E27FC236}">
                <a16:creationId xmlns:a16="http://schemas.microsoft.com/office/drawing/2014/main" id="{4398340F-2247-674A-9F57-93053322FD74}"/>
              </a:ext>
            </a:extLst>
          </p:cNvPr>
          <p:cNvSpPr>
            <a:spLocks noGrp="1"/>
          </p:cNvSpPr>
          <p:nvPr>
            <p:ph type="sldNum" sz="quarter" idx="12"/>
          </p:nvPr>
        </p:nvSpPr>
        <p:spPr>
          <a:xfrm>
            <a:off x="8737600" y="6248400"/>
            <a:ext cx="2844800" cy="457200"/>
          </a:xfrm>
        </p:spPr>
        <p:txBody>
          <a:bodyPr/>
          <a:lstStyle>
            <a:lvl1pPr>
              <a:defRPr/>
            </a:lvl1pPr>
          </a:lstStyle>
          <a:p>
            <a:fld id="{4CE1D096-B7F3-1446-83B2-52A0C77AFB90}" type="slidenum">
              <a:rPr lang="en-US" altLang="x-none"/>
              <a:pPr/>
              <a:t>‹#›</a:t>
            </a:fld>
            <a:endParaRPr lang="en-US" altLang="x-none"/>
          </a:p>
        </p:txBody>
      </p:sp>
    </p:spTree>
    <p:extLst>
      <p:ext uri="{BB962C8B-B14F-4D97-AF65-F5344CB8AC3E}">
        <p14:creationId xmlns:p14="http://schemas.microsoft.com/office/powerpoint/2010/main" val="1762578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0" name="Google Shape;10;p2"/>
          <p:cNvGrpSpPr/>
          <p:nvPr/>
        </p:nvGrpSpPr>
        <p:grpSpPr>
          <a:xfrm>
            <a:off x="-831699" y="-410817"/>
            <a:ext cx="3265613" cy="4031221"/>
            <a:chOff x="-623774" y="-350900"/>
            <a:chExt cx="2449210" cy="3023416"/>
          </a:xfrm>
        </p:grpSpPr>
        <p:grpSp>
          <p:nvGrpSpPr>
            <p:cNvPr id="11" name="Google Shape;11;p2"/>
            <p:cNvGrpSpPr/>
            <p:nvPr/>
          </p:nvGrpSpPr>
          <p:grpSpPr>
            <a:xfrm rot="1413719">
              <a:off x="224827" y="-308028"/>
              <a:ext cx="616248" cy="1925931"/>
              <a:chOff x="-1858600" y="2385325"/>
              <a:chExt cx="523125" cy="1635025"/>
            </a:xfrm>
          </p:grpSpPr>
          <p:sp>
            <p:nvSpPr>
              <p:cNvPr id="12" name="Google Shape;12;p2"/>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rot="1413719">
              <a:off x="234082" y="-133704"/>
              <a:ext cx="1216593" cy="2128592"/>
              <a:chOff x="-1779100" y="2408800"/>
              <a:chExt cx="1032750" cy="1807075"/>
            </a:xfrm>
          </p:grpSpPr>
          <p:sp>
            <p:nvSpPr>
              <p:cNvPr id="17" name="Google Shape;17;p2"/>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 name="Google Shape;21;p2"/>
            <p:cNvGrpSpPr/>
            <p:nvPr/>
          </p:nvGrpSpPr>
          <p:grpSpPr>
            <a:xfrm>
              <a:off x="-623774" y="407959"/>
              <a:ext cx="2317309" cy="2264556"/>
              <a:chOff x="-623774" y="407959"/>
              <a:chExt cx="2317309" cy="2264556"/>
            </a:xfrm>
          </p:grpSpPr>
          <p:grpSp>
            <p:nvGrpSpPr>
              <p:cNvPr id="22" name="Google Shape;22;p2"/>
              <p:cNvGrpSpPr/>
              <p:nvPr/>
            </p:nvGrpSpPr>
            <p:grpSpPr>
              <a:xfrm rot="1413719">
                <a:off x="-360763" y="695549"/>
                <a:ext cx="1791287" cy="1689375"/>
                <a:chOff x="-2055400" y="3174000"/>
                <a:chExt cx="1520600" cy="1434200"/>
              </a:xfrm>
            </p:grpSpPr>
            <p:sp>
              <p:nvSpPr>
                <p:cNvPr id="23" name="Google Shape;23;p2"/>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2"/>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 name="Google Shape;27;p2"/>
          <p:cNvGrpSpPr/>
          <p:nvPr/>
        </p:nvGrpSpPr>
        <p:grpSpPr>
          <a:xfrm rot="-9899952" flipH="1">
            <a:off x="3428649" y="-2024995"/>
            <a:ext cx="4596288" cy="3709371"/>
            <a:chOff x="-729163" y="3851975"/>
            <a:chExt cx="2464103" cy="1988620"/>
          </a:xfrm>
        </p:grpSpPr>
        <p:sp>
          <p:nvSpPr>
            <p:cNvPr id="28" name="Google Shape;28;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 name="Google Shape;42;p2"/>
          <p:cNvGrpSpPr/>
          <p:nvPr/>
        </p:nvGrpSpPr>
        <p:grpSpPr>
          <a:xfrm rot="10800000" flipH="1">
            <a:off x="4627258" y="5963682"/>
            <a:ext cx="4596373" cy="3709439"/>
            <a:chOff x="-729163" y="3851975"/>
            <a:chExt cx="2464103" cy="1988620"/>
          </a:xfrm>
        </p:grpSpPr>
        <p:sp>
          <p:nvSpPr>
            <p:cNvPr id="43" name="Google Shape;43;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2"/>
          <p:cNvSpPr txBox="1">
            <a:spLocks noGrp="1"/>
          </p:cNvSpPr>
          <p:nvPr>
            <p:ph type="ctrTitle"/>
          </p:nvPr>
        </p:nvSpPr>
        <p:spPr>
          <a:xfrm>
            <a:off x="1718000" y="2472444"/>
            <a:ext cx="8756000" cy="191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4933" b="1">
                <a:latin typeface="Josefin Sans"/>
                <a:ea typeface="Josefin Sans"/>
                <a:cs typeface="Josefin Sans"/>
                <a:sym typeface="Josefin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8" name="Google Shape;58;p2"/>
          <p:cNvSpPr txBox="1">
            <a:spLocks noGrp="1"/>
          </p:cNvSpPr>
          <p:nvPr>
            <p:ph type="subTitle" idx="1"/>
          </p:nvPr>
        </p:nvSpPr>
        <p:spPr>
          <a:xfrm>
            <a:off x="5012400" y="4382844"/>
            <a:ext cx="2167200" cy="47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5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9" name="Google Shape;59;p2"/>
          <p:cNvSpPr txBox="1">
            <a:spLocks noGrp="1"/>
          </p:cNvSpPr>
          <p:nvPr>
            <p:ph type="subTitle" idx="2"/>
          </p:nvPr>
        </p:nvSpPr>
        <p:spPr>
          <a:xfrm>
            <a:off x="8806633" y="756733"/>
            <a:ext cx="2246800" cy="56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800"/>
              <a:buNone/>
              <a:defRPr sz="2667" b="1">
                <a:latin typeface="Josefin Sans"/>
                <a:ea typeface="Josefin Sans"/>
                <a:cs typeface="Josefin Sans"/>
                <a:sym typeface="Josefin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299426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5"/>
        <p:cNvGrpSpPr/>
        <p:nvPr/>
      </p:nvGrpSpPr>
      <p:grpSpPr>
        <a:xfrm>
          <a:off x="0" y="0"/>
          <a:ext cx="0" cy="0"/>
          <a:chOff x="0" y="0"/>
          <a:chExt cx="0" cy="0"/>
        </a:xfrm>
      </p:grpSpPr>
      <p:pic>
        <p:nvPicPr>
          <p:cNvPr id="126" name="Google Shape;126;p4"/>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27" name="Google Shape;127;p4"/>
          <p:cNvGrpSpPr/>
          <p:nvPr/>
        </p:nvGrpSpPr>
        <p:grpSpPr>
          <a:xfrm>
            <a:off x="945525" y="1516400"/>
            <a:ext cx="10301600" cy="4728400"/>
            <a:chOff x="709144" y="1137300"/>
            <a:chExt cx="7726200" cy="3546300"/>
          </a:xfrm>
        </p:grpSpPr>
        <p:sp>
          <p:nvSpPr>
            <p:cNvPr id="128" name="Google Shape;128;p4"/>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4"/>
          <p:cNvSpPr txBox="1">
            <a:spLocks noGrp="1"/>
          </p:cNvSpPr>
          <p:nvPr>
            <p:ph type="body" idx="1"/>
          </p:nvPr>
        </p:nvSpPr>
        <p:spPr>
          <a:xfrm>
            <a:off x="1145817" y="1634251"/>
            <a:ext cx="9900800" cy="4518400"/>
          </a:xfrm>
          <a:prstGeom prst="rect">
            <a:avLst/>
          </a:prstGeom>
        </p:spPr>
        <p:txBody>
          <a:bodyPr spcFirstLastPara="1" wrap="square" lIns="91425" tIns="91425" rIns="91425" bIns="91425" anchor="ctr" anchorCtr="0">
            <a:noAutofit/>
          </a:bodyPr>
          <a:lstStyle>
            <a:lvl1pPr marL="609585" lvl="0" indent="-423323">
              <a:lnSpc>
                <a:spcPct val="100000"/>
              </a:lnSpc>
              <a:spcBef>
                <a:spcPts val="0"/>
              </a:spcBef>
              <a:spcAft>
                <a:spcPts val="0"/>
              </a:spcAft>
              <a:buClr>
                <a:srgbClr val="273638"/>
              </a:buClr>
              <a:buSzPts val="1400"/>
              <a:buChar char="●"/>
              <a:defRPr sz="1600"/>
            </a:lvl1pPr>
            <a:lvl2pPr marL="1219170" lvl="1" indent="-423323">
              <a:spcBef>
                <a:spcPts val="0"/>
              </a:spcBef>
              <a:spcAft>
                <a:spcPts val="0"/>
              </a:spcAft>
              <a:buClr>
                <a:srgbClr val="273638"/>
              </a:buClr>
              <a:buSzPts val="1400"/>
              <a:buChar char="○"/>
              <a:defRPr/>
            </a:lvl2pPr>
            <a:lvl3pPr marL="1828754" lvl="2" indent="-423323">
              <a:spcBef>
                <a:spcPts val="0"/>
              </a:spcBef>
              <a:spcAft>
                <a:spcPts val="0"/>
              </a:spcAft>
              <a:buClr>
                <a:srgbClr val="273638"/>
              </a:buClr>
              <a:buSzPts val="1400"/>
              <a:buChar char="■"/>
              <a:defRPr/>
            </a:lvl3pPr>
            <a:lvl4pPr marL="2438339" lvl="3" indent="-423323">
              <a:spcBef>
                <a:spcPts val="0"/>
              </a:spcBef>
              <a:spcAft>
                <a:spcPts val="0"/>
              </a:spcAft>
              <a:buClr>
                <a:srgbClr val="273638"/>
              </a:buClr>
              <a:buSzPts val="1400"/>
              <a:buChar char="●"/>
              <a:defRPr/>
            </a:lvl4pPr>
            <a:lvl5pPr marL="3047924" lvl="4" indent="-423323">
              <a:spcBef>
                <a:spcPts val="0"/>
              </a:spcBef>
              <a:spcAft>
                <a:spcPts val="0"/>
              </a:spcAft>
              <a:buClr>
                <a:srgbClr val="273638"/>
              </a:buClr>
              <a:buSzPts val="1400"/>
              <a:buChar char="○"/>
              <a:defRPr/>
            </a:lvl5pPr>
            <a:lvl6pPr marL="3657509" lvl="5" indent="-423323">
              <a:spcBef>
                <a:spcPts val="0"/>
              </a:spcBef>
              <a:spcAft>
                <a:spcPts val="0"/>
              </a:spcAft>
              <a:buClr>
                <a:srgbClr val="273638"/>
              </a:buClr>
              <a:buSzPts val="1400"/>
              <a:buChar char="■"/>
              <a:defRPr/>
            </a:lvl6pPr>
            <a:lvl7pPr marL="4267093" lvl="6" indent="-423323">
              <a:spcBef>
                <a:spcPts val="0"/>
              </a:spcBef>
              <a:spcAft>
                <a:spcPts val="0"/>
              </a:spcAft>
              <a:buClr>
                <a:srgbClr val="273638"/>
              </a:buClr>
              <a:buSzPts val="1400"/>
              <a:buChar char="●"/>
              <a:defRPr/>
            </a:lvl7pPr>
            <a:lvl8pPr marL="4876678" lvl="7" indent="-423323">
              <a:spcBef>
                <a:spcPts val="0"/>
              </a:spcBef>
              <a:spcAft>
                <a:spcPts val="0"/>
              </a:spcAft>
              <a:buClr>
                <a:srgbClr val="273638"/>
              </a:buClr>
              <a:buSzPts val="1400"/>
              <a:buChar char="○"/>
              <a:defRPr/>
            </a:lvl8pPr>
            <a:lvl9pPr marL="5486263" lvl="8" indent="-423323">
              <a:spcBef>
                <a:spcPts val="0"/>
              </a:spcBef>
              <a:spcAft>
                <a:spcPts val="0"/>
              </a:spcAft>
              <a:buClr>
                <a:srgbClr val="273638"/>
              </a:buClr>
              <a:buSzPts val="1400"/>
              <a:buChar char="■"/>
              <a:defRPr/>
            </a:lvl9pPr>
          </a:lstStyle>
          <a:p>
            <a:endParaRPr/>
          </a:p>
        </p:txBody>
      </p:sp>
      <p:grpSp>
        <p:nvGrpSpPr>
          <p:cNvPr id="131" name="Google Shape;131;p4"/>
          <p:cNvGrpSpPr/>
          <p:nvPr/>
        </p:nvGrpSpPr>
        <p:grpSpPr>
          <a:xfrm rot="755454" flipH="1">
            <a:off x="10291469" y="-824257"/>
            <a:ext cx="2876292" cy="3550625"/>
            <a:chOff x="-623774" y="-350900"/>
            <a:chExt cx="2449210" cy="3023416"/>
          </a:xfrm>
        </p:grpSpPr>
        <p:grpSp>
          <p:nvGrpSpPr>
            <p:cNvPr id="132" name="Google Shape;132;p4"/>
            <p:cNvGrpSpPr/>
            <p:nvPr/>
          </p:nvGrpSpPr>
          <p:grpSpPr>
            <a:xfrm rot="1413719">
              <a:off x="224827" y="-308028"/>
              <a:ext cx="616248" cy="1925931"/>
              <a:chOff x="-1858600" y="2385325"/>
              <a:chExt cx="523125" cy="1635025"/>
            </a:xfrm>
          </p:grpSpPr>
          <p:sp>
            <p:nvSpPr>
              <p:cNvPr id="133" name="Google Shape;133;p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 name="Google Shape;137;p4"/>
            <p:cNvGrpSpPr/>
            <p:nvPr/>
          </p:nvGrpSpPr>
          <p:grpSpPr>
            <a:xfrm rot="1413719">
              <a:off x="234082" y="-133704"/>
              <a:ext cx="1216593" cy="2128592"/>
              <a:chOff x="-1779100" y="2408800"/>
              <a:chExt cx="1032750" cy="1807075"/>
            </a:xfrm>
          </p:grpSpPr>
          <p:sp>
            <p:nvSpPr>
              <p:cNvPr id="138" name="Google Shape;138;p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4"/>
            <p:cNvGrpSpPr/>
            <p:nvPr/>
          </p:nvGrpSpPr>
          <p:grpSpPr>
            <a:xfrm>
              <a:off x="-623774" y="407959"/>
              <a:ext cx="2317309" cy="2264556"/>
              <a:chOff x="-623774" y="407959"/>
              <a:chExt cx="2317309" cy="2264556"/>
            </a:xfrm>
          </p:grpSpPr>
          <p:grpSp>
            <p:nvGrpSpPr>
              <p:cNvPr id="143" name="Google Shape;143;p4"/>
              <p:cNvGrpSpPr/>
              <p:nvPr/>
            </p:nvGrpSpPr>
            <p:grpSpPr>
              <a:xfrm rot="1413719">
                <a:off x="-360763" y="695549"/>
                <a:ext cx="1791287" cy="1689375"/>
                <a:chOff x="-2055400" y="3174000"/>
                <a:chExt cx="1520600" cy="1434200"/>
              </a:xfrm>
            </p:grpSpPr>
            <p:sp>
              <p:nvSpPr>
                <p:cNvPr id="144" name="Google Shape;144;p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 name="Google Shape;147;p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8" name="Google Shape;148;p4"/>
          <p:cNvSpPr txBox="1">
            <a:spLocks noGrp="1"/>
          </p:cNvSpPr>
          <p:nvPr>
            <p:ph type="title"/>
          </p:nvPr>
        </p:nvSpPr>
        <p:spPr>
          <a:xfrm>
            <a:off x="1145833" y="762767"/>
            <a:ext cx="6989600" cy="5408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Tree>
    <p:extLst>
      <p:ext uri="{BB962C8B-B14F-4D97-AF65-F5344CB8AC3E}">
        <p14:creationId xmlns:p14="http://schemas.microsoft.com/office/powerpoint/2010/main" val="3758883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3"/>
        <p:cNvGrpSpPr/>
        <p:nvPr/>
      </p:nvGrpSpPr>
      <p:grpSpPr>
        <a:xfrm>
          <a:off x="0" y="0"/>
          <a:ext cx="0" cy="0"/>
          <a:chOff x="0" y="0"/>
          <a:chExt cx="0" cy="0"/>
        </a:xfrm>
      </p:grpSpPr>
      <p:pic>
        <p:nvPicPr>
          <p:cNvPr id="194" name="Google Shape;194;p6"/>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95" name="Google Shape;195;p6"/>
          <p:cNvGrpSpPr/>
          <p:nvPr/>
        </p:nvGrpSpPr>
        <p:grpSpPr>
          <a:xfrm rot="-899955" flipH="1">
            <a:off x="-895785" y="-873924"/>
            <a:ext cx="2437540" cy="2565733"/>
            <a:chOff x="1526600" y="450800"/>
            <a:chExt cx="4540675" cy="4779475"/>
          </a:xfrm>
        </p:grpSpPr>
        <p:sp>
          <p:nvSpPr>
            <p:cNvPr id="196" name="Google Shape;196;p6"/>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6"/>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6"/>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6"/>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6"/>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6"/>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6"/>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6"/>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 name="Google Shape;204;p6"/>
          <p:cNvGrpSpPr/>
          <p:nvPr/>
        </p:nvGrpSpPr>
        <p:grpSpPr>
          <a:xfrm rot="-2141843" flipH="1">
            <a:off x="10746293" y="-1027778"/>
            <a:ext cx="2284055" cy="3482995"/>
            <a:chOff x="7518282" y="2373612"/>
            <a:chExt cx="1544209" cy="2355088"/>
          </a:xfrm>
        </p:grpSpPr>
        <p:sp>
          <p:nvSpPr>
            <p:cNvPr id="205" name="Google Shape;205;p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6"/>
          <p:cNvSpPr txBox="1">
            <a:spLocks noGrp="1"/>
          </p:cNvSpPr>
          <p:nvPr>
            <p:ph type="title"/>
          </p:nvPr>
        </p:nvSpPr>
        <p:spPr>
          <a:xfrm>
            <a:off x="2642200" y="778467"/>
            <a:ext cx="6907600" cy="5408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grpSp>
        <p:nvGrpSpPr>
          <p:cNvPr id="214" name="Google Shape;214;p6"/>
          <p:cNvGrpSpPr/>
          <p:nvPr/>
        </p:nvGrpSpPr>
        <p:grpSpPr>
          <a:xfrm>
            <a:off x="945533" y="1672986"/>
            <a:ext cx="10301600" cy="4571417"/>
            <a:chOff x="709144" y="1137300"/>
            <a:chExt cx="7726200" cy="3546300"/>
          </a:xfrm>
        </p:grpSpPr>
        <p:sp>
          <p:nvSpPr>
            <p:cNvPr id="215" name="Google Shape;215;p6"/>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253088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7"/>
        <p:cNvGrpSpPr/>
        <p:nvPr/>
      </p:nvGrpSpPr>
      <p:grpSpPr>
        <a:xfrm>
          <a:off x="0" y="0"/>
          <a:ext cx="0" cy="0"/>
          <a:chOff x="0" y="0"/>
          <a:chExt cx="0" cy="0"/>
        </a:xfrm>
      </p:grpSpPr>
      <p:pic>
        <p:nvPicPr>
          <p:cNvPr id="388" name="Google Shape;388;p9"/>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389" name="Google Shape;389;p9"/>
          <p:cNvGrpSpPr/>
          <p:nvPr/>
        </p:nvGrpSpPr>
        <p:grpSpPr>
          <a:xfrm rot="-899871">
            <a:off x="6583757" y="-1352154"/>
            <a:ext cx="2471792" cy="2426695"/>
            <a:chOff x="7928300" y="-514224"/>
            <a:chExt cx="1853720" cy="1819900"/>
          </a:xfrm>
        </p:grpSpPr>
        <p:sp>
          <p:nvSpPr>
            <p:cNvPr id="390" name="Google Shape;390;p9"/>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9"/>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9"/>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9"/>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8679095" y="377868"/>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9"/>
          <p:cNvGrpSpPr/>
          <p:nvPr/>
        </p:nvGrpSpPr>
        <p:grpSpPr>
          <a:xfrm rot="787487">
            <a:off x="768630" y="5437014"/>
            <a:ext cx="2436917" cy="2565077"/>
            <a:chOff x="1526600" y="450800"/>
            <a:chExt cx="4540675" cy="4779475"/>
          </a:xfrm>
        </p:grpSpPr>
        <p:sp>
          <p:nvSpPr>
            <p:cNvPr id="400" name="Google Shape;400;p9"/>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9"/>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9"/>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 name="Google Shape;408;p9"/>
          <p:cNvGrpSpPr/>
          <p:nvPr/>
        </p:nvGrpSpPr>
        <p:grpSpPr>
          <a:xfrm>
            <a:off x="-774856" y="4828019"/>
            <a:ext cx="2572187" cy="2440845"/>
            <a:chOff x="-356100" y="3692425"/>
            <a:chExt cx="1728775" cy="1640500"/>
          </a:xfrm>
        </p:grpSpPr>
        <p:sp>
          <p:nvSpPr>
            <p:cNvPr id="409" name="Google Shape;409;p9"/>
            <p:cNvSpPr/>
            <p:nvPr/>
          </p:nvSpPr>
          <p:spPr>
            <a:xfrm>
              <a:off x="-242675" y="3755800"/>
              <a:ext cx="1615350" cy="1577125"/>
            </a:xfrm>
            <a:custGeom>
              <a:avLst/>
              <a:gdLst/>
              <a:ahLst/>
              <a:cxnLst/>
              <a:rect l="l" t="t" r="r" b="b"/>
              <a:pathLst>
                <a:path w="64614" h="63085" extrusionOk="0">
                  <a:moveTo>
                    <a:pt x="22503" y="1"/>
                  </a:moveTo>
                  <a:cubicBezTo>
                    <a:pt x="22082" y="1"/>
                    <a:pt x="21688" y="233"/>
                    <a:pt x="21482" y="621"/>
                  </a:cubicBezTo>
                  <a:lnTo>
                    <a:pt x="0" y="41284"/>
                  </a:lnTo>
                  <a:lnTo>
                    <a:pt x="40729" y="62799"/>
                  </a:lnTo>
                  <a:cubicBezTo>
                    <a:pt x="41087" y="62993"/>
                    <a:pt x="41470" y="63084"/>
                    <a:pt x="41847" y="63084"/>
                  </a:cubicBezTo>
                  <a:cubicBezTo>
                    <a:pt x="42701" y="63084"/>
                    <a:pt x="43525" y="62618"/>
                    <a:pt x="43965" y="61832"/>
                  </a:cubicBezTo>
                  <a:lnTo>
                    <a:pt x="64313" y="23271"/>
                  </a:lnTo>
                  <a:cubicBezTo>
                    <a:pt x="64613" y="22704"/>
                    <a:pt x="64413" y="21970"/>
                    <a:pt x="63813" y="21670"/>
                  </a:cubicBezTo>
                  <a:lnTo>
                    <a:pt x="23083" y="154"/>
                  </a:lnTo>
                  <a:cubicBezTo>
                    <a:pt x="22895" y="49"/>
                    <a:pt x="22696" y="1"/>
                    <a:pt x="225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9"/>
            <p:cNvSpPr/>
            <p:nvPr/>
          </p:nvSpPr>
          <p:spPr>
            <a:xfrm>
              <a:off x="-356100" y="3692425"/>
              <a:ext cx="1647050" cy="1619200"/>
            </a:xfrm>
            <a:custGeom>
              <a:avLst/>
              <a:gdLst/>
              <a:ahLst/>
              <a:cxnLst/>
              <a:rect l="l" t="t" r="r" b="b"/>
              <a:pathLst>
                <a:path w="65882" h="64768" extrusionOk="0">
                  <a:moveTo>
                    <a:pt x="22170" y="0"/>
                  </a:moveTo>
                  <a:cubicBezTo>
                    <a:pt x="21749" y="0"/>
                    <a:pt x="21355" y="232"/>
                    <a:pt x="21149" y="621"/>
                  </a:cubicBezTo>
                  <a:lnTo>
                    <a:pt x="401" y="39883"/>
                  </a:lnTo>
                  <a:cubicBezTo>
                    <a:pt x="1" y="40650"/>
                    <a:pt x="301" y="41617"/>
                    <a:pt x="1068" y="42051"/>
                  </a:cubicBezTo>
                  <a:lnTo>
                    <a:pt x="44099" y="64767"/>
                  </a:lnTo>
                  <a:lnTo>
                    <a:pt x="65581" y="24105"/>
                  </a:lnTo>
                  <a:cubicBezTo>
                    <a:pt x="65881" y="23504"/>
                    <a:pt x="65648" y="22804"/>
                    <a:pt x="65081" y="22503"/>
                  </a:cubicBezTo>
                  <a:lnTo>
                    <a:pt x="22750" y="154"/>
                  </a:lnTo>
                  <a:cubicBezTo>
                    <a:pt x="22562" y="49"/>
                    <a:pt x="22363" y="0"/>
                    <a:pt x="22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9"/>
            <p:cNvSpPr/>
            <p:nvPr/>
          </p:nvSpPr>
          <p:spPr>
            <a:xfrm>
              <a:off x="-161800" y="3833875"/>
              <a:ext cx="1314300" cy="1215875"/>
            </a:xfrm>
            <a:custGeom>
              <a:avLst/>
              <a:gdLst/>
              <a:ahLst/>
              <a:cxnLst/>
              <a:rect l="l" t="t" r="r" b="b"/>
              <a:pathLst>
                <a:path w="52572" h="48635" fill="none" extrusionOk="0">
                  <a:moveTo>
                    <a:pt x="51738" y="18513"/>
                  </a:moveTo>
                  <a:lnTo>
                    <a:pt x="16713" y="0"/>
                  </a:lnTo>
                  <a:cubicBezTo>
                    <a:pt x="16213" y="967"/>
                    <a:pt x="15012" y="1334"/>
                    <a:pt x="14078" y="834"/>
                  </a:cubicBezTo>
                  <a:lnTo>
                    <a:pt x="1" y="27486"/>
                  </a:lnTo>
                  <a:cubicBezTo>
                    <a:pt x="968" y="27987"/>
                    <a:pt x="1335" y="29188"/>
                    <a:pt x="835" y="30155"/>
                  </a:cubicBezTo>
                  <a:lnTo>
                    <a:pt x="35860" y="48635"/>
                  </a:lnTo>
                  <a:cubicBezTo>
                    <a:pt x="36360" y="47668"/>
                    <a:pt x="37528" y="47301"/>
                    <a:pt x="38495" y="47801"/>
                  </a:cubicBezTo>
                  <a:lnTo>
                    <a:pt x="52572" y="21182"/>
                  </a:lnTo>
                  <a:cubicBezTo>
                    <a:pt x="51604" y="20648"/>
                    <a:pt x="51238" y="19481"/>
                    <a:pt x="51738" y="18513"/>
                  </a:cubicBezTo>
                  <a:close/>
                </a:path>
              </a:pathLst>
            </a:custGeom>
            <a:solidFill>
              <a:schemeClr val="dk1"/>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768050" y="4308375"/>
              <a:ext cx="555425" cy="979325"/>
            </a:xfrm>
            <a:custGeom>
              <a:avLst/>
              <a:gdLst/>
              <a:ahLst/>
              <a:cxnLst/>
              <a:rect l="l" t="t" r="r" b="b"/>
              <a:pathLst>
                <a:path w="22217" h="39173" extrusionOk="0">
                  <a:moveTo>
                    <a:pt x="20315" y="0"/>
                  </a:moveTo>
                  <a:lnTo>
                    <a:pt x="0" y="38495"/>
                  </a:lnTo>
                  <a:lnTo>
                    <a:pt x="968" y="39028"/>
                  </a:lnTo>
                  <a:cubicBezTo>
                    <a:pt x="1154" y="39127"/>
                    <a:pt x="1356" y="39173"/>
                    <a:pt x="1555" y="39173"/>
                  </a:cubicBezTo>
                  <a:cubicBezTo>
                    <a:pt x="2033" y="39173"/>
                    <a:pt x="2500" y="38908"/>
                    <a:pt x="2735" y="38461"/>
                  </a:cubicBezTo>
                  <a:lnTo>
                    <a:pt x="21882" y="2235"/>
                  </a:lnTo>
                  <a:cubicBezTo>
                    <a:pt x="22216" y="1635"/>
                    <a:pt x="21983" y="868"/>
                    <a:pt x="21382" y="567"/>
                  </a:cubicBezTo>
                  <a:lnTo>
                    <a:pt x="203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356100" y="4621925"/>
              <a:ext cx="1156700" cy="689700"/>
            </a:xfrm>
            <a:custGeom>
              <a:avLst/>
              <a:gdLst/>
              <a:ahLst/>
              <a:cxnLst/>
              <a:rect l="l" t="t" r="r" b="b"/>
              <a:pathLst>
                <a:path w="46268" h="27588" extrusionOk="0">
                  <a:moveTo>
                    <a:pt x="1835" y="1"/>
                  </a:moveTo>
                  <a:lnTo>
                    <a:pt x="401" y="2669"/>
                  </a:lnTo>
                  <a:cubicBezTo>
                    <a:pt x="1" y="3470"/>
                    <a:pt x="301" y="4437"/>
                    <a:pt x="1068" y="4837"/>
                  </a:cubicBezTo>
                  <a:lnTo>
                    <a:pt x="44099" y="27587"/>
                  </a:lnTo>
                  <a:lnTo>
                    <a:pt x="46267" y="23484"/>
                  </a:lnTo>
                  <a:lnTo>
                    <a:pt x="1835" y="1"/>
                  </a:lnTo>
                  <a:close/>
                </a:path>
              </a:pathLst>
            </a:custGeom>
            <a:solidFill>
              <a:srgbClr val="E24747">
                <a:alpha val="9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768050" y="4308375"/>
              <a:ext cx="521225" cy="969050"/>
            </a:xfrm>
            <a:custGeom>
              <a:avLst/>
              <a:gdLst/>
              <a:ahLst/>
              <a:cxnLst/>
              <a:rect l="l" t="t" r="r" b="b"/>
              <a:pathLst>
                <a:path w="20849" h="38762" extrusionOk="0">
                  <a:moveTo>
                    <a:pt x="20315" y="0"/>
                  </a:moveTo>
                  <a:lnTo>
                    <a:pt x="0" y="38495"/>
                  </a:lnTo>
                  <a:lnTo>
                    <a:pt x="501" y="38761"/>
                  </a:lnTo>
                  <a:lnTo>
                    <a:pt x="20848" y="267"/>
                  </a:lnTo>
                  <a:lnTo>
                    <a:pt x="203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798075" y="4325050"/>
              <a:ext cx="516225" cy="962725"/>
            </a:xfrm>
            <a:custGeom>
              <a:avLst/>
              <a:gdLst/>
              <a:ahLst/>
              <a:cxnLst/>
              <a:rect l="l" t="t" r="r" b="b"/>
              <a:pathLst>
                <a:path w="20649" h="38509" extrusionOk="0">
                  <a:moveTo>
                    <a:pt x="20348" y="1"/>
                  </a:moveTo>
                  <a:lnTo>
                    <a:pt x="0" y="38461"/>
                  </a:lnTo>
                  <a:cubicBezTo>
                    <a:pt x="118" y="38485"/>
                    <a:pt x="236" y="38509"/>
                    <a:pt x="354" y="38509"/>
                  </a:cubicBezTo>
                  <a:cubicBezTo>
                    <a:pt x="403" y="38509"/>
                    <a:pt x="452" y="38504"/>
                    <a:pt x="500" y="38495"/>
                  </a:cubicBezTo>
                  <a:lnTo>
                    <a:pt x="20648" y="334"/>
                  </a:lnTo>
                  <a:cubicBezTo>
                    <a:pt x="20581" y="201"/>
                    <a:pt x="20448" y="101"/>
                    <a:pt x="20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850600" y="5092275"/>
              <a:ext cx="175975" cy="130950"/>
            </a:xfrm>
            <a:custGeom>
              <a:avLst/>
              <a:gdLst/>
              <a:ahLst/>
              <a:cxnLst/>
              <a:rect l="l" t="t" r="r" b="b"/>
              <a:pathLst>
                <a:path w="7039" h="5238" extrusionOk="0">
                  <a:moveTo>
                    <a:pt x="1101" y="0"/>
                  </a:moveTo>
                  <a:lnTo>
                    <a:pt x="1" y="2102"/>
                  </a:lnTo>
                  <a:lnTo>
                    <a:pt x="5905" y="5237"/>
                  </a:lnTo>
                  <a:lnTo>
                    <a:pt x="5571" y="3703"/>
                  </a:lnTo>
                  <a:lnTo>
                    <a:pt x="7039" y="3136"/>
                  </a:lnTo>
                  <a:lnTo>
                    <a:pt x="1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9"/>
          <p:cNvGrpSpPr/>
          <p:nvPr/>
        </p:nvGrpSpPr>
        <p:grpSpPr>
          <a:xfrm rot="-400487" flipH="1">
            <a:off x="9724591" y="5392873"/>
            <a:ext cx="3042492" cy="2387332"/>
            <a:chOff x="-2415600" y="2986400"/>
            <a:chExt cx="1943075" cy="1524659"/>
          </a:xfrm>
        </p:grpSpPr>
        <p:sp>
          <p:nvSpPr>
            <p:cNvPr id="418" name="Google Shape;418;p9"/>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9"/>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9"/>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3" name="Google Shape;423;p9"/>
            <p:cNvGrpSpPr/>
            <p:nvPr/>
          </p:nvGrpSpPr>
          <p:grpSpPr>
            <a:xfrm>
              <a:off x="-2218800" y="3088875"/>
              <a:ext cx="1598825" cy="1190475"/>
              <a:chOff x="-2218800" y="3088875"/>
              <a:chExt cx="1598825" cy="1190475"/>
            </a:xfrm>
          </p:grpSpPr>
          <p:sp>
            <p:nvSpPr>
              <p:cNvPr id="424" name="Google Shape;424;p9"/>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26" name="Google Shape;426;p9"/>
          <p:cNvGrpSpPr/>
          <p:nvPr/>
        </p:nvGrpSpPr>
        <p:grpSpPr>
          <a:xfrm rot="-1094791">
            <a:off x="8754417" y="5338714"/>
            <a:ext cx="2414599" cy="2495647"/>
            <a:chOff x="334100" y="971800"/>
            <a:chExt cx="1810984" cy="1871771"/>
          </a:xfrm>
        </p:grpSpPr>
        <p:sp>
          <p:nvSpPr>
            <p:cNvPr id="427" name="Google Shape;427;p9"/>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9" name="Google Shape;429;p9"/>
            <p:cNvGrpSpPr/>
            <p:nvPr/>
          </p:nvGrpSpPr>
          <p:grpSpPr>
            <a:xfrm>
              <a:off x="1214129" y="978980"/>
              <a:ext cx="913828" cy="1211839"/>
              <a:chOff x="1214129" y="978980"/>
              <a:chExt cx="913828" cy="1211839"/>
            </a:xfrm>
          </p:grpSpPr>
          <p:sp>
            <p:nvSpPr>
              <p:cNvPr id="430" name="Google Shape;430;p9"/>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2" name="Google Shape;432;p9"/>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 name="Google Shape;435;p9"/>
          <p:cNvGrpSpPr/>
          <p:nvPr/>
        </p:nvGrpSpPr>
        <p:grpSpPr>
          <a:xfrm rot="2395717" flipH="1">
            <a:off x="8122896" y="-1062137"/>
            <a:ext cx="3369253" cy="2719109"/>
            <a:chOff x="-729163" y="3851975"/>
            <a:chExt cx="2464103" cy="1988620"/>
          </a:xfrm>
        </p:grpSpPr>
        <p:sp>
          <p:nvSpPr>
            <p:cNvPr id="436" name="Google Shape;436;p9"/>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0" name="Google Shape;450;p9"/>
          <p:cNvSpPr txBox="1">
            <a:spLocks noGrp="1"/>
          </p:cNvSpPr>
          <p:nvPr>
            <p:ph type="title"/>
          </p:nvPr>
        </p:nvSpPr>
        <p:spPr>
          <a:xfrm>
            <a:off x="2848800" y="2095917"/>
            <a:ext cx="6494400" cy="110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51" name="Google Shape;451;p9"/>
          <p:cNvSpPr txBox="1">
            <a:spLocks noGrp="1"/>
          </p:cNvSpPr>
          <p:nvPr>
            <p:ph type="subTitle" idx="1"/>
          </p:nvPr>
        </p:nvSpPr>
        <p:spPr>
          <a:xfrm>
            <a:off x="2525400" y="3115267"/>
            <a:ext cx="7141200" cy="1646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06400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62"/>
        <p:cNvGrpSpPr/>
        <p:nvPr/>
      </p:nvGrpSpPr>
      <p:grpSpPr>
        <a:xfrm>
          <a:off x="0" y="0"/>
          <a:ext cx="0" cy="0"/>
          <a:chOff x="0" y="0"/>
          <a:chExt cx="0" cy="0"/>
        </a:xfrm>
      </p:grpSpPr>
      <p:pic>
        <p:nvPicPr>
          <p:cNvPr id="563" name="Google Shape;563;p13"/>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564" name="Google Shape;564;p13"/>
          <p:cNvGrpSpPr/>
          <p:nvPr/>
        </p:nvGrpSpPr>
        <p:grpSpPr>
          <a:xfrm>
            <a:off x="-933517" y="5078269"/>
            <a:ext cx="2555540" cy="2750232"/>
            <a:chOff x="-700138" y="3808702"/>
            <a:chExt cx="1916655" cy="2062674"/>
          </a:xfrm>
        </p:grpSpPr>
        <p:sp>
          <p:nvSpPr>
            <p:cNvPr id="565" name="Google Shape;565;p13"/>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3"/>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3"/>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3"/>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3"/>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3"/>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3"/>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3"/>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3"/>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 name="Google Shape;574;p13"/>
          <p:cNvGrpSpPr/>
          <p:nvPr/>
        </p:nvGrpSpPr>
        <p:grpSpPr>
          <a:xfrm rot="6373967">
            <a:off x="-211459" y="-1003336"/>
            <a:ext cx="1932160" cy="2824509"/>
            <a:chOff x="-2055400" y="2385325"/>
            <a:chExt cx="1520600" cy="2222875"/>
          </a:xfrm>
        </p:grpSpPr>
        <p:grpSp>
          <p:nvGrpSpPr>
            <p:cNvPr id="575" name="Google Shape;575;p13"/>
            <p:cNvGrpSpPr/>
            <p:nvPr/>
          </p:nvGrpSpPr>
          <p:grpSpPr>
            <a:xfrm>
              <a:off x="-1858600" y="2385325"/>
              <a:ext cx="523125" cy="1635025"/>
              <a:chOff x="-1858600" y="2385325"/>
              <a:chExt cx="523125" cy="1635025"/>
            </a:xfrm>
          </p:grpSpPr>
          <p:sp>
            <p:nvSpPr>
              <p:cNvPr id="576" name="Google Shape;576;p1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3"/>
            <p:cNvGrpSpPr/>
            <p:nvPr/>
          </p:nvGrpSpPr>
          <p:grpSpPr>
            <a:xfrm>
              <a:off x="-1779100" y="2408800"/>
              <a:ext cx="1032750" cy="1807075"/>
              <a:chOff x="-1779100" y="2408800"/>
              <a:chExt cx="1032750" cy="1807075"/>
            </a:xfrm>
          </p:grpSpPr>
          <p:sp>
            <p:nvSpPr>
              <p:cNvPr id="581" name="Google Shape;581;p1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5" name="Google Shape;585;p13"/>
            <p:cNvGrpSpPr/>
            <p:nvPr/>
          </p:nvGrpSpPr>
          <p:grpSpPr>
            <a:xfrm>
              <a:off x="-2055400" y="3174000"/>
              <a:ext cx="1520600" cy="1434200"/>
              <a:chOff x="-2055400" y="3174000"/>
              <a:chExt cx="1520600" cy="1434200"/>
            </a:xfrm>
          </p:grpSpPr>
          <p:sp>
            <p:nvSpPr>
              <p:cNvPr id="586" name="Google Shape;586;p1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3"/>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13"/>
          <p:cNvGrpSpPr/>
          <p:nvPr/>
        </p:nvGrpSpPr>
        <p:grpSpPr>
          <a:xfrm rot="-489106" flipH="1">
            <a:off x="10445965" y="-507541"/>
            <a:ext cx="2156296" cy="3288276"/>
            <a:chOff x="7518282" y="2373612"/>
            <a:chExt cx="1544209" cy="2355088"/>
          </a:xfrm>
        </p:grpSpPr>
        <p:sp>
          <p:nvSpPr>
            <p:cNvPr id="591" name="Google Shape;591;p13"/>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3"/>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3"/>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3"/>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9" name="Google Shape;599;p13"/>
          <p:cNvGrpSpPr/>
          <p:nvPr/>
        </p:nvGrpSpPr>
        <p:grpSpPr>
          <a:xfrm rot="9505959">
            <a:off x="10726424" y="5595717"/>
            <a:ext cx="2471667" cy="2426569"/>
            <a:chOff x="7928300" y="-514224"/>
            <a:chExt cx="1853722" cy="1819900"/>
          </a:xfrm>
        </p:grpSpPr>
        <p:sp>
          <p:nvSpPr>
            <p:cNvPr id="600" name="Google Shape;600;p13"/>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8679096" y="377863"/>
              <a:ext cx="1102926" cy="858624"/>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 name="Google Shape;609;p13"/>
          <p:cNvGrpSpPr/>
          <p:nvPr/>
        </p:nvGrpSpPr>
        <p:grpSpPr>
          <a:xfrm>
            <a:off x="945533" y="1672986"/>
            <a:ext cx="10301600" cy="4571417"/>
            <a:chOff x="709144" y="1137300"/>
            <a:chExt cx="7726200" cy="3546300"/>
          </a:xfrm>
        </p:grpSpPr>
        <p:sp>
          <p:nvSpPr>
            <p:cNvPr id="610" name="Google Shape;610;p13"/>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3"/>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2" name="Google Shape;612;p13"/>
          <p:cNvSpPr txBox="1">
            <a:spLocks noGrp="1"/>
          </p:cNvSpPr>
          <p:nvPr>
            <p:ph type="title" hasCustomPrompt="1"/>
          </p:nvPr>
        </p:nvSpPr>
        <p:spPr>
          <a:xfrm>
            <a:off x="3432033" y="2187884"/>
            <a:ext cx="978000" cy="54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613" name="Google Shape;613;p13"/>
          <p:cNvSpPr txBox="1">
            <a:spLocks noGrp="1"/>
          </p:cNvSpPr>
          <p:nvPr>
            <p:ph type="subTitle" idx="1"/>
          </p:nvPr>
        </p:nvSpPr>
        <p:spPr>
          <a:xfrm>
            <a:off x="2217433" y="2905473"/>
            <a:ext cx="3407200" cy="4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33">
                <a:solidFill>
                  <a:schemeClr val="lt2"/>
                </a:solidFill>
              </a:defRPr>
            </a:lvl2pPr>
            <a:lvl3pPr lvl="2" algn="ctr" rtl="0">
              <a:lnSpc>
                <a:spcPct val="100000"/>
              </a:lnSpc>
              <a:spcBef>
                <a:spcPts val="0"/>
              </a:spcBef>
              <a:spcAft>
                <a:spcPts val="0"/>
              </a:spcAft>
              <a:buClr>
                <a:schemeClr val="lt2"/>
              </a:buClr>
              <a:buSzPts val="2800"/>
              <a:buNone/>
              <a:defRPr sz="3733">
                <a:solidFill>
                  <a:schemeClr val="lt2"/>
                </a:solidFill>
              </a:defRPr>
            </a:lvl3pPr>
            <a:lvl4pPr lvl="3" algn="ctr" rtl="0">
              <a:lnSpc>
                <a:spcPct val="100000"/>
              </a:lnSpc>
              <a:spcBef>
                <a:spcPts val="0"/>
              </a:spcBef>
              <a:spcAft>
                <a:spcPts val="0"/>
              </a:spcAft>
              <a:buClr>
                <a:schemeClr val="lt2"/>
              </a:buClr>
              <a:buSzPts val="2800"/>
              <a:buNone/>
              <a:defRPr sz="3733">
                <a:solidFill>
                  <a:schemeClr val="lt2"/>
                </a:solidFill>
              </a:defRPr>
            </a:lvl4pPr>
            <a:lvl5pPr lvl="4" algn="ctr" rtl="0">
              <a:lnSpc>
                <a:spcPct val="100000"/>
              </a:lnSpc>
              <a:spcBef>
                <a:spcPts val="0"/>
              </a:spcBef>
              <a:spcAft>
                <a:spcPts val="0"/>
              </a:spcAft>
              <a:buClr>
                <a:schemeClr val="lt2"/>
              </a:buClr>
              <a:buSzPts val="2800"/>
              <a:buNone/>
              <a:defRPr sz="3733">
                <a:solidFill>
                  <a:schemeClr val="lt2"/>
                </a:solidFill>
              </a:defRPr>
            </a:lvl5pPr>
            <a:lvl6pPr lvl="5" algn="ctr" rtl="0">
              <a:lnSpc>
                <a:spcPct val="100000"/>
              </a:lnSpc>
              <a:spcBef>
                <a:spcPts val="0"/>
              </a:spcBef>
              <a:spcAft>
                <a:spcPts val="0"/>
              </a:spcAft>
              <a:buClr>
                <a:schemeClr val="lt2"/>
              </a:buClr>
              <a:buSzPts val="2800"/>
              <a:buNone/>
              <a:defRPr sz="3733">
                <a:solidFill>
                  <a:schemeClr val="lt2"/>
                </a:solidFill>
              </a:defRPr>
            </a:lvl6pPr>
            <a:lvl7pPr lvl="6" algn="ctr" rtl="0">
              <a:lnSpc>
                <a:spcPct val="100000"/>
              </a:lnSpc>
              <a:spcBef>
                <a:spcPts val="0"/>
              </a:spcBef>
              <a:spcAft>
                <a:spcPts val="0"/>
              </a:spcAft>
              <a:buClr>
                <a:schemeClr val="lt2"/>
              </a:buClr>
              <a:buSzPts val="2800"/>
              <a:buNone/>
              <a:defRPr sz="3733">
                <a:solidFill>
                  <a:schemeClr val="lt2"/>
                </a:solidFill>
              </a:defRPr>
            </a:lvl7pPr>
            <a:lvl8pPr lvl="7" algn="ctr" rtl="0">
              <a:lnSpc>
                <a:spcPct val="100000"/>
              </a:lnSpc>
              <a:spcBef>
                <a:spcPts val="0"/>
              </a:spcBef>
              <a:spcAft>
                <a:spcPts val="0"/>
              </a:spcAft>
              <a:buClr>
                <a:schemeClr val="lt2"/>
              </a:buClr>
              <a:buSzPts val="2800"/>
              <a:buNone/>
              <a:defRPr sz="3733">
                <a:solidFill>
                  <a:schemeClr val="lt2"/>
                </a:solidFill>
              </a:defRPr>
            </a:lvl8pPr>
            <a:lvl9pPr lvl="8" algn="ctr" rtl="0">
              <a:lnSpc>
                <a:spcPct val="100000"/>
              </a:lnSpc>
              <a:spcBef>
                <a:spcPts val="0"/>
              </a:spcBef>
              <a:spcAft>
                <a:spcPts val="0"/>
              </a:spcAft>
              <a:buClr>
                <a:schemeClr val="lt2"/>
              </a:buClr>
              <a:buSzPts val="2800"/>
              <a:buNone/>
              <a:defRPr sz="3733">
                <a:solidFill>
                  <a:schemeClr val="lt2"/>
                </a:solidFill>
              </a:defRPr>
            </a:lvl9pPr>
          </a:lstStyle>
          <a:p>
            <a:endParaRPr/>
          </a:p>
        </p:txBody>
      </p:sp>
      <p:sp>
        <p:nvSpPr>
          <p:cNvPr id="614" name="Google Shape;614;p13"/>
          <p:cNvSpPr txBox="1">
            <a:spLocks noGrp="1"/>
          </p:cNvSpPr>
          <p:nvPr>
            <p:ph type="subTitle" idx="2"/>
          </p:nvPr>
        </p:nvSpPr>
        <p:spPr>
          <a:xfrm>
            <a:off x="1978633" y="3325367"/>
            <a:ext cx="38848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15" name="Google Shape;615;p13"/>
          <p:cNvSpPr txBox="1">
            <a:spLocks noGrp="1"/>
          </p:cNvSpPr>
          <p:nvPr>
            <p:ph type="title" idx="3" hasCustomPrompt="1"/>
          </p:nvPr>
        </p:nvSpPr>
        <p:spPr>
          <a:xfrm>
            <a:off x="7781967" y="2187884"/>
            <a:ext cx="978000" cy="54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616" name="Google Shape;616;p13"/>
          <p:cNvSpPr txBox="1">
            <a:spLocks noGrp="1"/>
          </p:cNvSpPr>
          <p:nvPr>
            <p:ph type="subTitle" idx="4"/>
          </p:nvPr>
        </p:nvSpPr>
        <p:spPr>
          <a:xfrm>
            <a:off x="6567367" y="2905473"/>
            <a:ext cx="3407200" cy="4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33">
                <a:solidFill>
                  <a:schemeClr val="lt2"/>
                </a:solidFill>
              </a:defRPr>
            </a:lvl2pPr>
            <a:lvl3pPr lvl="2" algn="ctr" rtl="0">
              <a:lnSpc>
                <a:spcPct val="100000"/>
              </a:lnSpc>
              <a:spcBef>
                <a:spcPts val="0"/>
              </a:spcBef>
              <a:spcAft>
                <a:spcPts val="0"/>
              </a:spcAft>
              <a:buClr>
                <a:schemeClr val="lt2"/>
              </a:buClr>
              <a:buSzPts val="2800"/>
              <a:buNone/>
              <a:defRPr sz="3733">
                <a:solidFill>
                  <a:schemeClr val="lt2"/>
                </a:solidFill>
              </a:defRPr>
            </a:lvl3pPr>
            <a:lvl4pPr lvl="3" algn="ctr" rtl="0">
              <a:lnSpc>
                <a:spcPct val="100000"/>
              </a:lnSpc>
              <a:spcBef>
                <a:spcPts val="0"/>
              </a:spcBef>
              <a:spcAft>
                <a:spcPts val="0"/>
              </a:spcAft>
              <a:buClr>
                <a:schemeClr val="lt2"/>
              </a:buClr>
              <a:buSzPts val="2800"/>
              <a:buNone/>
              <a:defRPr sz="3733">
                <a:solidFill>
                  <a:schemeClr val="lt2"/>
                </a:solidFill>
              </a:defRPr>
            </a:lvl4pPr>
            <a:lvl5pPr lvl="4" algn="ctr" rtl="0">
              <a:lnSpc>
                <a:spcPct val="100000"/>
              </a:lnSpc>
              <a:spcBef>
                <a:spcPts val="0"/>
              </a:spcBef>
              <a:spcAft>
                <a:spcPts val="0"/>
              </a:spcAft>
              <a:buClr>
                <a:schemeClr val="lt2"/>
              </a:buClr>
              <a:buSzPts val="2800"/>
              <a:buNone/>
              <a:defRPr sz="3733">
                <a:solidFill>
                  <a:schemeClr val="lt2"/>
                </a:solidFill>
              </a:defRPr>
            </a:lvl5pPr>
            <a:lvl6pPr lvl="5" algn="ctr" rtl="0">
              <a:lnSpc>
                <a:spcPct val="100000"/>
              </a:lnSpc>
              <a:spcBef>
                <a:spcPts val="0"/>
              </a:spcBef>
              <a:spcAft>
                <a:spcPts val="0"/>
              </a:spcAft>
              <a:buClr>
                <a:schemeClr val="lt2"/>
              </a:buClr>
              <a:buSzPts val="2800"/>
              <a:buNone/>
              <a:defRPr sz="3733">
                <a:solidFill>
                  <a:schemeClr val="lt2"/>
                </a:solidFill>
              </a:defRPr>
            </a:lvl6pPr>
            <a:lvl7pPr lvl="6" algn="ctr" rtl="0">
              <a:lnSpc>
                <a:spcPct val="100000"/>
              </a:lnSpc>
              <a:spcBef>
                <a:spcPts val="0"/>
              </a:spcBef>
              <a:spcAft>
                <a:spcPts val="0"/>
              </a:spcAft>
              <a:buClr>
                <a:schemeClr val="lt2"/>
              </a:buClr>
              <a:buSzPts val="2800"/>
              <a:buNone/>
              <a:defRPr sz="3733">
                <a:solidFill>
                  <a:schemeClr val="lt2"/>
                </a:solidFill>
              </a:defRPr>
            </a:lvl7pPr>
            <a:lvl8pPr lvl="7" algn="ctr" rtl="0">
              <a:lnSpc>
                <a:spcPct val="100000"/>
              </a:lnSpc>
              <a:spcBef>
                <a:spcPts val="0"/>
              </a:spcBef>
              <a:spcAft>
                <a:spcPts val="0"/>
              </a:spcAft>
              <a:buClr>
                <a:schemeClr val="lt2"/>
              </a:buClr>
              <a:buSzPts val="2800"/>
              <a:buNone/>
              <a:defRPr sz="3733">
                <a:solidFill>
                  <a:schemeClr val="lt2"/>
                </a:solidFill>
              </a:defRPr>
            </a:lvl8pPr>
            <a:lvl9pPr lvl="8" algn="ctr" rtl="0">
              <a:lnSpc>
                <a:spcPct val="100000"/>
              </a:lnSpc>
              <a:spcBef>
                <a:spcPts val="0"/>
              </a:spcBef>
              <a:spcAft>
                <a:spcPts val="0"/>
              </a:spcAft>
              <a:buClr>
                <a:schemeClr val="lt2"/>
              </a:buClr>
              <a:buSzPts val="2800"/>
              <a:buNone/>
              <a:defRPr sz="3733">
                <a:solidFill>
                  <a:schemeClr val="lt2"/>
                </a:solidFill>
              </a:defRPr>
            </a:lvl9pPr>
          </a:lstStyle>
          <a:p>
            <a:endParaRPr/>
          </a:p>
        </p:txBody>
      </p:sp>
      <p:sp>
        <p:nvSpPr>
          <p:cNvPr id="617" name="Google Shape;617;p13"/>
          <p:cNvSpPr txBox="1">
            <a:spLocks noGrp="1"/>
          </p:cNvSpPr>
          <p:nvPr>
            <p:ph type="subTitle" idx="5"/>
          </p:nvPr>
        </p:nvSpPr>
        <p:spPr>
          <a:xfrm>
            <a:off x="6328567" y="3325367"/>
            <a:ext cx="38848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18" name="Google Shape;618;p13"/>
          <p:cNvSpPr txBox="1">
            <a:spLocks noGrp="1"/>
          </p:cNvSpPr>
          <p:nvPr>
            <p:ph type="title" idx="6" hasCustomPrompt="1"/>
          </p:nvPr>
        </p:nvSpPr>
        <p:spPr>
          <a:xfrm>
            <a:off x="3432033" y="4268551"/>
            <a:ext cx="978000" cy="54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619" name="Google Shape;619;p13"/>
          <p:cNvSpPr txBox="1">
            <a:spLocks noGrp="1"/>
          </p:cNvSpPr>
          <p:nvPr>
            <p:ph type="subTitle" idx="7"/>
          </p:nvPr>
        </p:nvSpPr>
        <p:spPr>
          <a:xfrm>
            <a:off x="2217433" y="5007652"/>
            <a:ext cx="3407200" cy="4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33">
                <a:solidFill>
                  <a:schemeClr val="lt2"/>
                </a:solidFill>
              </a:defRPr>
            </a:lvl2pPr>
            <a:lvl3pPr lvl="2" algn="ctr" rtl="0">
              <a:lnSpc>
                <a:spcPct val="100000"/>
              </a:lnSpc>
              <a:spcBef>
                <a:spcPts val="0"/>
              </a:spcBef>
              <a:spcAft>
                <a:spcPts val="0"/>
              </a:spcAft>
              <a:buClr>
                <a:schemeClr val="lt2"/>
              </a:buClr>
              <a:buSzPts val="2800"/>
              <a:buNone/>
              <a:defRPr sz="3733">
                <a:solidFill>
                  <a:schemeClr val="lt2"/>
                </a:solidFill>
              </a:defRPr>
            </a:lvl3pPr>
            <a:lvl4pPr lvl="3" algn="ctr" rtl="0">
              <a:lnSpc>
                <a:spcPct val="100000"/>
              </a:lnSpc>
              <a:spcBef>
                <a:spcPts val="0"/>
              </a:spcBef>
              <a:spcAft>
                <a:spcPts val="0"/>
              </a:spcAft>
              <a:buClr>
                <a:schemeClr val="lt2"/>
              </a:buClr>
              <a:buSzPts val="2800"/>
              <a:buNone/>
              <a:defRPr sz="3733">
                <a:solidFill>
                  <a:schemeClr val="lt2"/>
                </a:solidFill>
              </a:defRPr>
            </a:lvl4pPr>
            <a:lvl5pPr lvl="4" algn="ctr" rtl="0">
              <a:lnSpc>
                <a:spcPct val="100000"/>
              </a:lnSpc>
              <a:spcBef>
                <a:spcPts val="0"/>
              </a:spcBef>
              <a:spcAft>
                <a:spcPts val="0"/>
              </a:spcAft>
              <a:buClr>
                <a:schemeClr val="lt2"/>
              </a:buClr>
              <a:buSzPts val="2800"/>
              <a:buNone/>
              <a:defRPr sz="3733">
                <a:solidFill>
                  <a:schemeClr val="lt2"/>
                </a:solidFill>
              </a:defRPr>
            </a:lvl5pPr>
            <a:lvl6pPr lvl="5" algn="ctr" rtl="0">
              <a:lnSpc>
                <a:spcPct val="100000"/>
              </a:lnSpc>
              <a:spcBef>
                <a:spcPts val="0"/>
              </a:spcBef>
              <a:spcAft>
                <a:spcPts val="0"/>
              </a:spcAft>
              <a:buClr>
                <a:schemeClr val="lt2"/>
              </a:buClr>
              <a:buSzPts val="2800"/>
              <a:buNone/>
              <a:defRPr sz="3733">
                <a:solidFill>
                  <a:schemeClr val="lt2"/>
                </a:solidFill>
              </a:defRPr>
            </a:lvl6pPr>
            <a:lvl7pPr lvl="6" algn="ctr" rtl="0">
              <a:lnSpc>
                <a:spcPct val="100000"/>
              </a:lnSpc>
              <a:spcBef>
                <a:spcPts val="0"/>
              </a:spcBef>
              <a:spcAft>
                <a:spcPts val="0"/>
              </a:spcAft>
              <a:buClr>
                <a:schemeClr val="lt2"/>
              </a:buClr>
              <a:buSzPts val="2800"/>
              <a:buNone/>
              <a:defRPr sz="3733">
                <a:solidFill>
                  <a:schemeClr val="lt2"/>
                </a:solidFill>
              </a:defRPr>
            </a:lvl7pPr>
            <a:lvl8pPr lvl="7" algn="ctr" rtl="0">
              <a:lnSpc>
                <a:spcPct val="100000"/>
              </a:lnSpc>
              <a:spcBef>
                <a:spcPts val="0"/>
              </a:spcBef>
              <a:spcAft>
                <a:spcPts val="0"/>
              </a:spcAft>
              <a:buClr>
                <a:schemeClr val="lt2"/>
              </a:buClr>
              <a:buSzPts val="2800"/>
              <a:buNone/>
              <a:defRPr sz="3733">
                <a:solidFill>
                  <a:schemeClr val="lt2"/>
                </a:solidFill>
              </a:defRPr>
            </a:lvl8pPr>
            <a:lvl9pPr lvl="8" algn="ctr" rtl="0">
              <a:lnSpc>
                <a:spcPct val="100000"/>
              </a:lnSpc>
              <a:spcBef>
                <a:spcPts val="0"/>
              </a:spcBef>
              <a:spcAft>
                <a:spcPts val="0"/>
              </a:spcAft>
              <a:buClr>
                <a:schemeClr val="lt2"/>
              </a:buClr>
              <a:buSzPts val="2800"/>
              <a:buNone/>
              <a:defRPr sz="3733">
                <a:solidFill>
                  <a:schemeClr val="lt2"/>
                </a:solidFill>
              </a:defRPr>
            </a:lvl9pPr>
          </a:lstStyle>
          <a:p>
            <a:endParaRPr/>
          </a:p>
        </p:txBody>
      </p:sp>
      <p:sp>
        <p:nvSpPr>
          <p:cNvPr id="620" name="Google Shape;620;p13"/>
          <p:cNvSpPr txBox="1">
            <a:spLocks noGrp="1"/>
          </p:cNvSpPr>
          <p:nvPr>
            <p:ph type="subTitle" idx="8"/>
          </p:nvPr>
        </p:nvSpPr>
        <p:spPr>
          <a:xfrm>
            <a:off x="1978633" y="5379567"/>
            <a:ext cx="38848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1" name="Google Shape;621;p13"/>
          <p:cNvSpPr txBox="1">
            <a:spLocks noGrp="1"/>
          </p:cNvSpPr>
          <p:nvPr>
            <p:ph type="title" idx="9" hasCustomPrompt="1"/>
          </p:nvPr>
        </p:nvSpPr>
        <p:spPr>
          <a:xfrm>
            <a:off x="7781967" y="4268551"/>
            <a:ext cx="978000" cy="54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4000">
                <a:solidFill>
                  <a:schemeClr val="dk1"/>
                </a:solidFill>
              </a:defRPr>
            </a:lvl1pPr>
            <a:lvl2pPr lvl="1" algn="ctr" rtl="0">
              <a:spcBef>
                <a:spcPts val="0"/>
              </a:spcBef>
              <a:spcAft>
                <a:spcPts val="0"/>
              </a:spcAft>
              <a:buClr>
                <a:schemeClr val="accent3"/>
              </a:buClr>
              <a:buSzPts val="2000"/>
              <a:buNone/>
              <a:defRPr sz="2667">
                <a:solidFill>
                  <a:schemeClr val="accent3"/>
                </a:solidFill>
              </a:defRPr>
            </a:lvl2pPr>
            <a:lvl3pPr lvl="2" algn="ctr" rtl="0">
              <a:spcBef>
                <a:spcPts val="0"/>
              </a:spcBef>
              <a:spcAft>
                <a:spcPts val="0"/>
              </a:spcAft>
              <a:buClr>
                <a:schemeClr val="accent3"/>
              </a:buClr>
              <a:buSzPts val="2000"/>
              <a:buNone/>
              <a:defRPr sz="2667">
                <a:solidFill>
                  <a:schemeClr val="accent3"/>
                </a:solidFill>
              </a:defRPr>
            </a:lvl3pPr>
            <a:lvl4pPr lvl="3" algn="ctr" rtl="0">
              <a:spcBef>
                <a:spcPts val="0"/>
              </a:spcBef>
              <a:spcAft>
                <a:spcPts val="0"/>
              </a:spcAft>
              <a:buClr>
                <a:schemeClr val="accent3"/>
              </a:buClr>
              <a:buSzPts val="2000"/>
              <a:buNone/>
              <a:defRPr sz="2667">
                <a:solidFill>
                  <a:schemeClr val="accent3"/>
                </a:solidFill>
              </a:defRPr>
            </a:lvl4pPr>
            <a:lvl5pPr lvl="4" algn="ctr" rtl="0">
              <a:spcBef>
                <a:spcPts val="0"/>
              </a:spcBef>
              <a:spcAft>
                <a:spcPts val="0"/>
              </a:spcAft>
              <a:buClr>
                <a:schemeClr val="accent3"/>
              </a:buClr>
              <a:buSzPts val="2000"/>
              <a:buNone/>
              <a:defRPr sz="2667">
                <a:solidFill>
                  <a:schemeClr val="accent3"/>
                </a:solidFill>
              </a:defRPr>
            </a:lvl5pPr>
            <a:lvl6pPr lvl="5" algn="ctr" rtl="0">
              <a:spcBef>
                <a:spcPts val="0"/>
              </a:spcBef>
              <a:spcAft>
                <a:spcPts val="0"/>
              </a:spcAft>
              <a:buClr>
                <a:schemeClr val="accent3"/>
              </a:buClr>
              <a:buSzPts val="2000"/>
              <a:buNone/>
              <a:defRPr sz="2667">
                <a:solidFill>
                  <a:schemeClr val="accent3"/>
                </a:solidFill>
              </a:defRPr>
            </a:lvl6pPr>
            <a:lvl7pPr lvl="6" algn="ctr" rtl="0">
              <a:spcBef>
                <a:spcPts val="0"/>
              </a:spcBef>
              <a:spcAft>
                <a:spcPts val="0"/>
              </a:spcAft>
              <a:buClr>
                <a:schemeClr val="accent3"/>
              </a:buClr>
              <a:buSzPts val="2000"/>
              <a:buNone/>
              <a:defRPr sz="2667">
                <a:solidFill>
                  <a:schemeClr val="accent3"/>
                </a:solidFill>
              </a:defRPr>
            </a:lvl7pPr>
            <a:lvl8pPr lvl="7" algn="ctr" rtl="0">
              <a:spcBef>
                <a:spcPts val="0"/>
              </a:spcBef>
              <a:spcAft>
                <a:spcPts val="0"/>
              </a:spcAft>
              <a:buClr>
                <a:schemeClr val="accent3"/>
              </a:buClr>
              <a:buSzPts val="2000"/>
              <a:buNone/>
              <a:defRPr sz="2667">
                <a:solidFill>
                  <a:schemeClr val="accent3"/>
                </a:solidFill>
              </a:defRPr>
            </a:lvl8pPr>
            <a:lvl9pPr lvl="8" algn="ctr" rtl="0">
              <a:spcBef>
                <a:spcPts val="0"/>
              </a:spcBef>
              <a:spcAft>
                <a:spcPts val="0"/>
              </a:spcAft>
              <a:buClr>
                <a:schemeClr val="accent3"/>
              </a:buClr>
              <a:buSzPts val="2000"/>
              <a:buNone/>
              <a:defRPr sz="2667">
                <a:solidFill>
                  <a:schemeClr val="accent3"/>
                </a:solidFill>
              </a:defRPr>
            </a:lvl9pPr>
          </a:lstStyle>
          <a:p>
            <a:r>
              <a:t>xx%</a:t>
            </a:r>
          </a:p>
        </p:txBody>
      </p:sp>
      <p:sp>
        <p:nvSpPr>
          <p:cNvPr id="622" name="Google Shape;622;p13"/>
          <p:cNvSpPr txBox="1">
            <a:spLocks noGrp="1"/>
          </p:cNvSpPr>
          <p:nvPr>
            <p:ph type="subTitle" idx="13"/>
          </p:nvPr>
        </p:nvSpPr>
        <p:spPr>
          <a:xfrm>
            <a:off x="6567367" y="5007652"/>
            <a:ext cx="3407200" cy="4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20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3733">
                <a:solidFill>
                  <a:schemeClr val="lt2"/>
                </a:solidFill>
              </a:defRPr>
            </a:lvl2pPr>
            <a:lvl3pPr lvl="2" algn="ctr" rtl="0">
              <a:lnSpc>
                <a:spcPct val="100000"/>
              </a:lnSpc>
              <a:spcBef>
                <a:spcPts val="0"/>
              </a:spcBef>
              <a:spcAft>
                <a:spcPts val="0"/>
              </a:spcAft>
              <a:buClr>
                <a:schemeClr val="lt2"/>
              </a:buClr>
              <a:buSzPts val="2800"/>
              <a:buNone/>
              <a:defRPr sz="3733">
                <a:solidFill>
                  <a:schemeClr val="lt2"/>
                </a:solidFill>
              </a:defRPr>
            </a:lvl3pPr>
            <a:lvl4pPr lvl="3" algn="ctr" rtl="0">
              <a:lnSpc>
                <a:spcPct val="100000"/>
              </a:lnSpc>
              <a:spcBef>
                <a:spcPts val="0"/>
              </a:spcBef>
              <a:spcAft>
                <a:spcPts val="0"/>
              </a:spcAft>
              <a:buClr>
                <a:schemeClr val="lt2"/>
              </a:buClr>
              <a:buSzPts val="2800"/>
              <a:buNone/>
              <a:defRPr sz="3733">
                <a:solidFill>
                  <a:schemeClr val="lt2"/>
                </a:solidFill>
              </a:defRPr>
            </a:lvl4pPr>
            <a:lvl5pPr lvl="4" algn="ctr" rtl="0">
              <a:lnSpc>
                <a:spcPct val="100000"/>
              </a:lnSpc>
              <a:spcBef>
                <a:spcPts val="0"/>
              </a:spcBef>
              <a:spcAft>
                <a:spcPts val="0"/>
              </a:spcAft>
              <a:buClr>
                <a:schemeClr val="lt2"/>
              </a:buClr>
              <a:buSzPts val="2800"/>
              <a:buNone/>
              <a:defRPr sz="3733">
                <a:solidFill>
                  <a:schemeClr val="lt2"/>
                </a:solidFill>
              </a:defRPr>
            </a:lvl5pPr>
            <a:lvl6pPr lvl="5" algn="ctr" rtl="0">
              <a:lnSpc>
                <a:spcPct val="100000"/>
              </a:lnSpc>
              <a:spcBef>
                <a:spcPts val="0"/>
              </a:spcBef>
              <a:spcAft>
                <a:spcPts val="0"/>
              </a:spcAft>
              <a:buClr>
                <a:schemeClr val="lt2"/>
              </a:buClr>
              <a:buSzPts val="2800"/>
              <a:buNone/>
              <a:defRPr sz="3733">
                <a:solidFill>
                  <a:schemeClr val="lt2"/>
                </a:solidFill>
              </a:defRPr>
            </a:lvl6pPr>
            <a:lvl7pPr lvl="6" algn="ctr" rtl="0">
              <a:lnSpc>
                <a:spcPct val="100000"/>
              </a:lnSpc>
              <a:spcBef>
                <a:spcPts val="0"/>
              </a:spcBef>
              <a:spcAft>
                <a:spcPts val="0"/>
              </a:spcAft>
              <a:buClr>
                <a:schemeClr val="lt2"/>
              </a:buClr>
              <a:buSzPts val="2800"/>
              <a:buNone/>
              <a:defRPr sz="3733">
                <a:solidFill>
                  <a:schemeClr val="lt2"/>
                </a:solidFill>
              </a:defRPr>
            </a:lvl7pPr>
            <a:lvl8pPr lvl="7" algn="ctr" rtl="0">
              <a:lnSpc>
                <a:spcPct val="100000"/>
              </a:lnSpc>
              <a:spcBef>
                <a:spcPts val="0"/>
              </a:spcBef>
              <a:spcAft>
                <a:spcPts val="0"/>
              </a:spcAft>
              <a:buClr>
                <a:schemeClr val="lt2"/>
              </a:buClr>
              <a:buSzPts val="2800"/>
              <a:buNone/>
              <a:defRPr sz="3733">
                <a:solidFill>
                  <a:schemeClr val="lt2"/>
                </a:solidFill>
              </a:defRPr>
            </a:lvl8pPr>
            <a:lvl9pPr lvl="8" algn="ctr" rtl="0">
              <a:lnSpc>
                <a:spcPct val="100000"/>
              </a:lnSpc>
              <a:spcBef>
                <a:spcPts val="0"/>
              </a:spcBef>
              <a:spcAft>
                <a:spcPts val="0"/>
              </a:spcAft>
              <a:buClr>
                <a:schemeClr val="lt2"/>
              </a:buClr>
              <a:buSzPts val="2800"/>
              <a:buNone/>
              <a:defRPr sz="3733">
                <a:solidFill>
                  <a:schemeClr val="lt2"/>
                </a:solidFill>
              </a:defRPr>
            </a:lvl9pPr>
          </a:lstStyle>
          <a:p>
            <a:endParaRPr/>
          </a:p>
        </p:txBody>
      </p:sp>
      <p:sp>
        <p:nvSpPr>
          <p:cNvPr id="623" name="Google Shape;623;p13"/>
          <p:cNvSpPr txBox="1">
            <a:spLocks noGrp="1"/>
          </p:cNvSpPr>
          <p:nvPr>
            <p:ph type="subTitle" idx="14"/>
          </p:nvPr>
        </p:nvSpPr>
        <p:spPr>
          <a:xfrm>
            <a:off x="6328567" y="5379567"/>
            <a:ext cx="3884800" cy="5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4" name="Google Shape;624;p13"/>
          <p:cNvSpPr txBox="1">
            <a:spLocks noGrp="1"/>
          </p:cNvSpPr>
          <p:nvPr>
            <p:ph type="title" idx="15"/>
          </p:nvPr>
        </p:nvSpPr>
        <p:spPr>
          <a:xfrm>
            <a:off x="3335600" y="778463"/>
            <a:ext cx="5520800" cy="5408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Tree>
    <p:extLst>
      <p:ext uri="{BB962C8B-B14F-4D97-AF65-F5344CB8AC3E}">
        <p14:creationId xmlns:p14="http://schemas.microsoft.com/office/powerpoint/2010/main" val="359299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91"/>
        <p:cNvGrpSpPr/>
        <p:nvPr/>
      </p:nvGrpSpPr>
      <p:grpSpPr>
        <a:xfrm>
          <a:off x="0" y="0"/>
          <a:ext cx="0" cy="0"/>
          <a:chOff x="0" y="0"/>
          <a:chExt cx="0" cy="0"/>
        </a:xfrm>
      </p:grpSpPr>
      <p:pic>
        <p:nvPicPr>
          <p:cNvPr id="792" name="Google Shape;792;p17"/>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793" name="Google Shape;793;p17"/>
          <p:cNvGrpSpPr/>
          <p:nvPr/>
        </p:nvGrpSpPr>
        <p:grpSpPr>
          <a:xfrm>
            <a:off x="-563442" y="4234105"/>
            <a:ext cx="3658681" cy="2870832"/>
            <a:chOff x="-2415600" y="2986400"/>
            <a:chExt cx="1943075" cy="1524659"/>
          </a:xfrm>
        </p:grpSpPr>
        <p:sp>
          <p:nvSpPr>
            <p:cNvPr id="794" name="Google Shape;794;p17"/>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7"/>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7"/>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7"/>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7"/>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9" name="Google Shape;799;p17"/>
            <p:cNvGrpSpPr/>
            <p:nvPr/>
          </p:nvGrpSpPr>
          <p:grpSpPr>
            <a:xfrm>
              <a:off x="-2218800" y="3088875"/>
              <a:ext cx="1598825" cy="1190475"/>
              <a:chOff x="-2218800" y="3088875"/>
              <a:chExt cx="1598825" cy="1190475"/>
            </a:xfrm>
          </p:grpSpPr>
          <p:sp>
            <p:nvSpPr>
              <p:cNvPr id="800" name="Google Shape;800;p17"/>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7"/>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02" name="Google Shape;802;p17"/>
          <p:cNvGrpSpPr/>
          <p:nvPr/>
        </p:nvGrpSpPr>
        <p:grpSpPr>
          <a:xfrm rot="4586258">
            <a:off x="9329091" y="4983631"/>
            <a:ext cx="4041356" cy="3976333"/>
            <a:chOff x="7235149" y="-718650"/>
            <a:chExt cx="3031064" cy="2982297"/>
          </a:xfrm>
        </p:grpSpPr>
        <p:grpSp>
          <p:nvGrpSpPr>
            <p:cNvPr id="803" name="Google Shape;803;p17"/>
            <p:cNvGrpSpPr/>
            <p:nvPr/>
          </p:nvGrpSpPr>
          <p:grpSpPr>
            <a:xfrm rot="-4962260" flipH="1">
              <a:off x="7958573" y="-653239"/>
              <a:ext cx="596905" cy="1865484"/>
              <a:chOff x="-1858600" y="2385325"/>
              <a:chExt cx="523125" cy="1635025"/>
            </a:xfrm>
          </p:grpSpPr>
          <p:sp>
            <p:nvSpPr>
              <p:cNvPr id="804" name="Google Shape;804;p17"/>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7"/>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7"/>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7"/>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17"/>
            <p:cNvGrpSpPr/>
            <p:nvPr/>
          </p:nvGrpSpPr>
          <p:grpSpPr>
            <a:xfrm rot="-4962260" flipH="1">
              <a:off x="7743302" y="-357136"/>
              <a:ext cx="1178407" cy="2061785"/>
              <a:chOff x="-1779100" y="2408800"/>
              <a:chExt cx="1032750" cy="1807075"/>
            </a:xfrm>
          </p:grpSpPr>
          <p:sp>
            <p:nvSpPr>
              <p:cNvPr id="809" name="Google Shape;809;p17"/>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7"/>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7"/>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7"/>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3" name="Google Shape;813;p17"/>
            <p:cNvGrpSpPr/>
            <p:nvPr/>
          </p:nvGrpSpPr>
          <p:grpSpPr>
            <a:xfrm rot="-3828478" flipH="1">
              <a:off x="7664496" y="-324322"/>
              <a:ext cx="2244432" cy="2193641"/>
              <a:chOff x="-623774" y="407959"/>
              <a:chExt cx="2317309" cy="2264556"/>
            </a:xfrm>
          </p:grpSpPr>
          <p:grpSp>
            <p:nvGrpSpPr>
              <p:cNvPr id="814" name="Google Shape;814;p17"/>
              <p:cNvGrpSpPr/>
              <p:nvPr/>
            </p:nvGrpSpPr>
            <p:grpSpPr>
              <a:xfrm rot="1413719">
                <a:off x="-360763" y="695549"/>
                <a:ext cx="1791287" cy="1689375"/>
                <a:chOff x="-2055400" y="3174000"/>
                <a:chExt cx="1520600" cy="1434200"/>
              </a:xfrm>
            </p:grpSpPr>
            <p:sp>
              <p:nvSpPr>
                <p:cNvPr id="815" name="Google Shape;815;p17"/>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7"/>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7"/>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8" name="Google Shape;818;p17"/>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19" name="Google Shape;819;p17"/>
          <p:cNvGrpSpPr/>
          <p:nvPr/>
        </p:nvGrpSpPr>
        <p:grpSpPr>
          <a:xfrm rot="796149" flipH="1">
            <a:off x="9962595" y="-637002"/>
            <a:ext cx="2566496" cy="2701471"/>
            <a:chOff x="1526600" y="450800"/>
            <a:chExt cx="4540675" cy="4779475"/>
          </a:xfrm>
        </p:grpSpPr>
        <p:sp>
          <p:nvSpPr>
            <p:cNvPr id="820" name="Google Shape;820;p17"/>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7"/>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7"/>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7"/>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7"/>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7"/>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7"/>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7"/>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8" name="Google Shape;828;p17"/>
          <p:cNvGrpSpPr/>
          <p:nvPr/>
        </p:nvGrpSpPr>
        <p:grpSpPr>
          <a:xfrm rot="1799838">
            <a:off x="-313983" y="-420989"/>
            <a:ext cx="2283968" cy="3483031"/>
            <a:chOff x="7518282" y="2373612"/>
            <a:chExt cx="1544209" cy="2355088"/>
          </a:xfrm>
        </p:grpSpPr>
        <p:sp>
          <p:nvSpPr>
            <p:cNvPr id="829" name="Google Shape;829;p17"/>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7"/>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7"/>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7"/>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7"/>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7"/>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7"/>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7"/>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7" name="Google Shape;837;p17"/>
          <p:cNvSpPr txBox="1">
            <a:spLocks noGrp="1"/>
          </p:cNvSpPr>
          <p:nvPr>
            <p:ph type="ctrTitle"/>
          </p:nvPr>
        </p:nvSpPr>
        <p:spPr>
          <a:xfrm>
            <a:off x="2598800" y="2116300"/>
            <a:ext cx="6994400" cy="165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500"/>
              <a:buNone/>
              <a:defRPr sz="10666" b="1">
                <a:solidFill>
                  <a:schemeClr val="accent3"/>
                </a:solidFill>
                <a:latin typeface="Josefin Sans"/>
                <a:ea typeface="Josefin Sans"/>
                <a:cs typeface="Josefin Sans"/>
                <a:sym typeface="Josefin Sans"/>
              </a:defRPr>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endParaRPr/>
          </a:p>
        </p:txBody>
      </p:sp>
      <p:sp>
        <p:nvSpPr>
          <p:cNvPr id="838" name="Google Shape;838;p17"/>
          <p:cNvSpPr txBox="1">
            <a:spLocks noGrp="1"/>
          </p:cNvSpPr>
          <p:nvPr>
            <p:ph type="subTitle" idx="1"/>
          </p:nvPr>
        </p:nvSpPr>
        <p:spPr>
          <a:xfrm>
            <a:off x="3248800" y="3643700"/>
            <a:ext cx="5694400" cy="10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507867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90"/>
        <p:cNvGrpSpPr/>
        <p:nvPr/>
      </p:nvGrpSpPr>
      <p:grpSpPr>
        <a:xfrm>
          <a:off x="0" y="0"/>
          <a:ext cx="0" cy="0"/>
          <a:chOff x="0" y="0"/>
          <a:chExt cx="0" cy="0"/>
        </a:xfrm>
      </p:grpSpPr>
      <p:pic>
        <p:nvPicPr>
          <p:cNvPr id="1491" name="Google Shape;1491;p30"/>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492" name="Google Shape;1492;p30"/>
          <p:cNvGrpSpPr/>
          <p:nvPr/>
        </p:nvGrpSpPr>
        <p:grpSpPr>
          <a:xfrm rot="-400594" flipH="1">
            <a:off x="-1423445" y="-431525"/>
            <a:ext cx="2919124" cy="2290529"/>
            <a:chOff x="-2415600" y="2986400"/>
            <a:chExt cx="1943075" cy="1524659"/>
          </a:xfrm>
        </p:grpSpPr>
        <p:sp>
          <p:nvSpPr>
            <p:cNvPr id="1493" name="Google Shape;1493;p30"/>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30"/>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30"/>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30"/>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30"/>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98" name="Google Shape;1498;p30"/>
            <p:cNvGrpSpPr/>
            <p:nvPr/>
          </p:nvGrpSpPr>
          <p:grpSpPr>
            <a:xfrm>
              <a:off x="-2218800" y="3088875"/>
              <a:ext cx="1598825" cy="1190475"/>
              <a:chOff x="-2218800" y="3088875"/>
              <a:chExt cx="1598825" cy="1190475"/>
            </a:xfrm>
          </p:grpSpPr>
          <p:sp>
            <p:nvSpPr>
              <p:cNvPr id="1499" name="Google Shape;1499;p30"/>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30"/>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501" name="Google Shape;1501;p30"/>
          <p:cNvSpPr txBox="1">
            <a:spLocks noGrp="1"/>
          </p:cNvSpPr>
          <p:nvPr>
            <p:ph type="title"/>
          </p:nvPr>
        </p:nvSpPr>
        <p:spPr>
          <a:xfrm>
            <a:off x="2820000" y="778467"/>
            <a:ext cx="6552000" cy="5408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grpSp>
        <p:nvGrpSpPr>
          <p:cNvPr id="1502" name="Google Shape;1502;p30"/>
          <p:cNvGrpSpPr/>
          <p:nvPr/>
        </p:nvGrpSpPr>
        <p:grpSpPr>
          <a:xfrm rot="1799838" flipH="1">
            <a:off x="10721401" y="-1019633"/>
            <a:ext cx="3524284" cy="2844224"/>
            <a:chOff x="-729163" y="3851975"/>
            <a:chExt cx="2464103" cy="1988620"/>
          </a:xfrm>
        </p:grpSpPr>
        <p:sp>
          <p:nvSpPr>
            <p:cNvPr id="1503" name="Google Shape;1503;p30"/>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30"/>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30"/>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30"/>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30"/>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30"/>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30"/>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30"/>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30"/>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30"/>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30"/>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30"/>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30"/>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30"/>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1605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43"/>
        <p:cNvGrpSpPr/>
        <p:nvPr/>
      </p:nvGrpSpPr>
      <p:grpSpPr>
        <a:xfrm>
          <a:off x="0" y="0"/>
          <a:ext cx="0" cy="0"/>
          <a:chOff x="0" y="0"/>
          <a:chExt cx="0" cy="0"/>
        </a:xfrm>
      </p:grpSpPr>
      <p:pic>
        <p:nvPicPr>
          <p:cNvPr id="1744" name="Google Shape;1744;p35"/>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745" name="Google Shape;1745;p35"/>
          <p:cNvGrpSpPr/>
          <p:nvPr/>
        </p:nvGrpSpPr>
        <p:grpSpPr>
          <a:xfrm rot="963590" flipH="1">
            <a:off x="-349027" y="-1010629"/>
            <a:ext cx="3524885" cy="2844709"/>
            <a:chOff x="-729163" y="3851975"/>
            <a:chExt cx="2464103" cy="1988620"/>
          </a:xfrm>
        </p:grpSpPr>
        <p:sp>
          <p:nvSpPr>
            <p:cNvPr id="1746" name="Google Shape;1746;p3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0" name="Google Shape;1760;p35"/>
          <p:cNvGrpSpPr/>
          <p:nvPr/>
        </p:nvGrpSpPr>
        <p:grpSpPr>
          <a:xfrm rot="3429524">
            <a:off x="-397309" y="776456"/>
            <a:ext cx="2437039" cy="2565205"/>
            <a:chOff x="1526600" y="450800"/>
            <a:chExt cx="4540675" cy="4779475"/>
          </a:xfrm>
        </p:grpSpPr>
        <p:sp>
          <p:nvSpPr>
            <p:cNvPr id="1761" name="Google Shape;1761;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9" name="Google Shape;1769;p35"/>
          <p:cNvGrpSpPr/>
          <p:nvPr/>
        </p:nvGrpSpPr>
        <p:grpSpPr>
          <a:xfrm rot="-9827298" flipH="1">
            <a:off x="-276618" y="4481423"/>
            <a:ext cx="3380067" cy="3325684"/>
            <a:chOff x="7235149" y="-718650"/>
            <a:chExt cx="3031064" cy="2982297"/>
          </a:xfrm>
        </p:grpSpPr>
        <p:grpSp>
          <p:nvGrpSpPr>
            <p:cNvPr id="1770" name="Google Shape;1770;p35"/>
            <p:cNvGrpSpPr/>
            <p:nvPr/>
          </p:nvGrpSpPr>
          <p:grpSpPr>
            <a:xfrm rot="-4962260" flipH="1">
              <a:off x="7958573" y="-653239"/>
              <a:ext cx="596905" cy="1865484"/>
              <a:chOff x="-1858600" y="2385325"/>
              <a:chExt cx="523125" cy="1635025"/>
            </a:xfrm>
          </p:grpSpPr>
          <p:sp>
            <p:nvSpPr>
              <p:cNvPr id="1771" name="Google Shape;1771;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5" name="Google Shape;1775;p35"/>
            <p:cNvGrpSpPr/>
            <p:nvPr/>
          </p:nvGrpSpPr>
          <p:grpSpPr>
            <a:xfrm rot="-4962260" flipH="1">
              <a:off x="7743302" y="-357136"/>
              <a:ext cx="1178407" cy="2061785"/>
              <a:chOff x="-1779100" y="2408800"/>
              <a:chExt cx="1032750" cy="1807075"/>
            </a:xfrm>
          </p:grpSpPr>
          <p:sp>
            <p:nvSpPr>
              <p:cNvPr id="1776" name="Google Shape;1776;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0" name="Google Shape;1780;p35"/>
            <p:cNvGrpSpPr/>
            <p:nvPr/>
          </p:nvGrpSpPr>
          <p:grpSpPr>
            <a:xfrm rot="-3828478" flipH="1">
              <a:off x="7664496" y="-324322"/>
              <a:ext cx="2244432" cy="2193641"/>
              <a:chOff x="-623774" y="407959"/>
              <a:chExt cx="2317309" cy="2264556"/>
            </a:xfrm>
          </p:grpSpPr>
          <p:grpSp>
            <p:nvGrpSpPr>
              <p:cNvPr id="1781" name="Google Shape;1781;p35"/>
              <p:cNvGrpSpPr/>
              <p:nvPr/>
            </p:nvGrpSpPr>
            <p:grpSpPr>
              <a:xfrm rot="1413719">
                <a:off x="-360763" y="695549"/>
                <a:ext cx="1791287" cy="1689375"/>
                <a:chOff x="-2055400" y="3174000"/>
                <a:chExt cx="1520600" cy="1434200"/>
              </a:xfrm>
            </p:grpSpPr>
            <p:sp>
              <p:nvSpPr>
                <p:cNvPr id="1782" name="Google Shape;1782;p3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85" name="Google Shape;1785;p3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86" name="Google Shape;1786;p35"/>
          <p:cNvGrpSpPr/>
          <p:nvPr/>
        </p:nvGrpSpPr>
        <p:grpSpPr>
          <a:xfrm rot="10424794">
            <a:off x="10496146" y="-640419"/>
            <a:ext cx="2802652" cy="2235188"/>
            <a:chOff x="-874852" y="3661982"/>
            <a:chExt cx="2044303" cy="1580085"/>
          </a:xfrm>
        </p:grpSpPr>
        <p:grpSp>
          <p:nvGrpSpPr>
            <p:cNvPr id="1787" name="Google Shape;1787;p35"/>
            <p:cNvGrpSpPr/>
            <p:nvPr/>
          </p:nvGrpSpPr>
          <p:grpSpPr>
            <a:xfrm rot="5249857" flipH="1">
              <a:off x="48808" y="4095917"/>
              <a:ext cx="537972" cy="1681428"/>
              <a:chOff x="-1858600" y="2385325"/>
              <a:chExt cx="523125" cy="1635025"/>
            </a:xfrm>
          </p:grpSpPr>
          <p:sp>
            <p:nvSpPr>
              <p:cNvPr id="1788" name="Google Shape;178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2" name="Google Shape;1792;p35"/>
            <p:cNvGrpSpPr/>
            <p:nvPr/>
          </p:nvGrpSpPr>
          <p:grpSpPr>
            <a:xfrm rot="5249857" flipH="1">
              <a:off x="-340747" y="3668895"/>
              <a:ext cx="1062060" cy="1858361"/>
              <a:chOff x="-1779100" y="2408800"/>
              <a:chExt cx="1032750" cy="1807075"/>
            </a:xfrm>
          </p:grpSpPr>
          <p:sp>
            <p:nvSpPr>
              <p:cNvPr id="1793" name="Google Shape;1793;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7" name="Google Shape;1797;p35"/>
            <p:cNvGrpSpPr/>
            <p:nvPr/>
          </p:nvGrpSpPr>
          <p:grpSpPr>
            <a:xfrm rot="2700000" flipH="1">
              <a:off x="-365668" y="3606652"/>
              <a:ext cx="531184" cy="1660213"/>
              <a:chOff x="-1858600" y="2385325"/>
              <a:chExt cx="523125" cy="1635025"/>
            </a:xfrm>
          </p:grpSpPr>
          <p:sp>
            <p:nvSpPr>
              <p:cNvPr id="1798" name="Google Shape;179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2" name="Google Shape;1802;p35"/>
          <p:cNvGrpSpPr/>
          <p:nvPr/>
        </p:nvGrpSpPr>
        <p:grpSpPr>
          <a:xfrm rot="5170076">
            <a:off x="10330203" y="5272232"/>
            <a:ext cx="2436828" cy="2564984"/>
            <a:chOff x="1526600" y="450800"/>
            <a:chExt cx="4540675" cy="4779475"/>
          </a:xfrm>
        </p:grpSpPr>
        <p:sp>
          <p:nvSpPr>
            <p:cNvPr id="1803" name="Google Shape;1803;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78524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11"/>
        <p:cNvGrpSpPr/>
        <p:nvPr/>
      </p:nvGrpSpPr>
      <p:grpSpPr>
        <a:xfrm>
          <a:off x="0" y="0"/>
          <a:ext cx="0" cy="0"/>
          <a:chOff x="0" y="0"/>
          <a:chExt cx="0" cy="0"/>
        </a:xfrm>
      </p:grpSpPr>
      <p:pic>
        <p:nvPicPr>
          <p:cNvPr id="1812" name="Google Shape;1812;p36"/>
          <p:cNvPicPr preferRelativeResize="0"/>
          <p:nvPr/>
        </p:nvPicPr>
        <p:blipFill>
          <a:blip r:embed="rId2">
            <a:alphaModFix/>
          </a:blip>
          <a:stretch>
            <a:fillRect/>
          </a:stretch>
        </p:blipFill>
        <p:spPr>
          <a:xfrm>
            <a:off x="-75466" y="-36433"/>
            <a:ext cx="12342935" cy="7005332"/>
          </a:xfrm>
          <a:prstGeom prst="rect">
            <a:avLst/>
          </a:prstGeom>
          <a:noFill/>
          <a:ln>
            <a:noFill/>
          </a:ln>
        </p:spPr>
      </p:pic>
      <p:grpSp>
        <p:nvGrpSpPr>
          <p:cNvPr id="1813" name="Google Shape;1813;p36"/>
          <p:cNvGrpSpPr/>
          <p:nvPr/>
        </p:nvGrpSpPr>
        <p:grpSpPr>
          <a:xfrm rot="-1529531" flipH="1">
            <a:off x="-1273305" y="-845404"/>
            <a:ext cx="3658412" cy="3599552"/>
            <a:chOff x="7235149" y="-718650"/>
            <a:chExt cx="3031064" cy="2982297"/>
          </a:xfrm>
        </p:grpSpPr>
        <p:grpSp>
          <p:nvGrpSpPr>
            <p:cNvPr id="1814" name="Google Shape;1814;p36"/>
            <p:cNvGrpSpPr/>
            <p:nvPr/>
          </p:nvGrpSpPr>
          <p:grpSpPr>
            <a:xfrm rot="-4962260" flipH="1">
              <a:off x="7958573" y="-653239"/>
              <a:ext cx="596905" cy="1865484"/>
              <a:chOff x="-1858600" y="2385325"/>
              <a:chExt cx="523125" cy="1635025"/>
            </a:xfrm>
          </p:grpSpPr>
          <p:sp>
            <p:nvSpPr>
              <p:cNvPr id="1815" name="Google Shape;1815;p36"/>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6"/>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6"/>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6"/>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9" name="Google Shape;1819;p36"/>
            <p:cNvGrpSpPr/>
            <p:nvPr/>
          </p:nvGrpSpPr>
          <p:grpSpPr>
            <a:xfrm rot="-4962260" flipH="1">
              <a:off x="7743302" y="-357136"/>
              <a:ext cx="1178407" cy="2061785"/>
              <a:chOff x="-1779100" y="2408800"/>
              <a:chExt cx="1032750" cy="1807075"/>
            </a:xfrm>
          </p:grpSpPr>
          <p:sp>
            <p:nvSpPr>
              <p:cNvPr id="1820" name="Google Shape;1820;p36"/>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6"/>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6"/>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6"/>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4" name="Google Shape;1824;p36"/>
            <p:cNvGrpSpPr/>
            <p:nvPr/>
          </p:nvGrpSpPr>
          <p:grpSpPr>
            <a:xfrm rot="-3828478" flipH="1">
              <a:off x="7664496" y="-324322"/>
              <a:ext cx="2244432" cy="2193641"/>
              <a:chOff x="-623774" y="407959"/>
              <a:chExt cx="2317309" cy="2264556"/>
            </a:xfrm>
          </p:grpSpPr>
          <p:grpSp>
            <p:nvGrpSpPr>
              <p:cNvPr id="1825" name="Google Shape;1825;p36"/>
              <p:cNvGrpSpPr/>
              <p:nvPr/>
            </p:nvGrpSpPr>
            <p:grpSpPr>
              <a:xfrm rot="1413719">
                <a:off x="-360763" y="695549"/>
                <a:ext cx="1791287" cy="1689375"/>
                <a:chOff x="-2055400" y="3174000"/>
                <a:chExt cx="1520600" cy="1434200"/>
              </a:xfrm>
            </p:grpSpPr>
            <p:sp>
              <p:nvSpPr>
                <p:cNvPr id="1826" name="Google Shape;1826;p36"/>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6"/>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6"/>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9" name="Google Shape;1829;p36"/>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30" name="Google Shape;1830;p36"/>
          <p:cNvGrpSpPr/>
          <p:nvPr/>
        </p:nvGrpSpPr>
        <p:grpSpPr>
          <a:xfrm rot="6549583">
            <a:off x="10758871" y="-257570"/>
            <a:ext cx="2474387" cy="2426515"/>
            <a:chOff x="7928300" y="-514224"/>
            <a:chExt cx="1855805" cy="1819900"/>
          </a:xfrm>
        </p:grpSpPr>
        <p:sp>
          <p:nvSpPr>
            <p:cNvPr id="1831" name="Google Shape;1831;p36"/>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6"/>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36"/>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36"/>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36"/>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6"/>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36"/>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36"/>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6"/>
            <p:cNvSpPr/>
            <p:nvPr/>
          </p:nvSpPr>
          <p:spPr>
            <a:xfrm>
              <a:off x="8681179" y="383867"/>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0" name="Google Shape;1840;p36"/>
          <p:cNvGrpSpPr/>
          <p:nvPr/>
        </p:nvGrpSpPr>
        <p:grpSpPr>
          <a:xfrm rot="495391">
            <a:off x="10718793" y="1295612"/>
            <a:ext cx="2555449" cy="2750133"/>
            <a:chOff x="-700138" y="3808702"/>
            <a:chExt cx="1916655" cy="2062674"/>
          </a:xfrm>
        </p:grpSpPr>
        <p:sp>
          <p:nvSpPr>
            <p:cNvPr id="1841" name="Google Shape;1841;p36"/>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6"/>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6"/>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6"/>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6"/>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6"/>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36"/>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36"/>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6"/>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0" name="Google Shape;1850;p36"/>
          <p:cNvGrpSpPr/>
          <p:nvPr/>
        </p:nvGrpSpPr>
        <p:grpSpPr>
          <a:xfrm rot="1625577">
            <a:off x="-979486" y="4642620"/>
            <a:ext cx="2414459" cy="2495501"/>
            <a:chOff x="334100" y="971800"/>
            <a:chExt cx="1810984" cy="1871771"/>
          </a:xfrm>
        </p:grpSpPr>
        <p:sp>
          <p:nvSpPr>
            <p:cNvPr id="1851" name="Google Shape;1851;p36"/>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6"/>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3" name="Google Shape;1853;p36"/>
            <p:cNvGrpSpPr/>
            <p:nvPr/>
          </p:nvGrpSpPr>
          <p:grpSpPr>
            <a:xfrm>
              <a:off x="1214129" y="978980"/>
              <a:ext cx="913828" cy="1211839"/>
              <a:chOff x="1214129" y="978980"/>
              <a:chExt cx="913828" cy="1211839"/>
            </a:xfrm>
          </p:grpSpPr>
          <p:sp>
            <p:nvSpPr>
              <p:cNvPr id="1854" name="Google Shape;1854;p36"/>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6"/>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6" name="Google Shape;1856;p36"/>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6"/>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6"/>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9" name="Google Shape;1859;p36"/>
          <p:cNvGrpSpPr/>
          <p:nvPr/>
        </p:nvGrpSpPr>
        <p:grpSpPr>
          <a:xfrm rot="-6973059">
            <a:off x="9888624" y="4955219"/>
            <a:ext cx="2156433" cy="3288100"/>
            <a:chOff x="7518282" y="2373612"/>
            <a:chExt cx="1544209" cy="2355088"/>
          </a:xfrm>
        </p:grpSpPr>
        <p:sp>
          <p:nvSpPr>
            <p:cNvPr id="1860" name="Google Shape;1860;p3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3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3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3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3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39056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59941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30" indent="0" algn="ctr">
              <a:buNone/>
              <a:defRPr>
                <a:solidFill>
                  <a:schemeClr val="tx1">
                    <a:tint val="75000"/>
                  </a:schemeClr>
                </a:solidFill>
              </a:defRPr>
            </a:lvl5pPr>
            <a:lvl6pPr marL="3047162" indent="0" algn="ctr">
              <a:buNone/>
              <a:defRPr>
                <a:solidFill>
                  <a:schemeClr val="tx1">
                    <a:tint val="75000"/>
                  </a:schemeClr>
                </a:solidFill>
              </a:defRPr>
            </a:lvl6pPr>
            <a:lvl7pPr marL="3656594"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826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73699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7" y="2906716"/>
            <a:ext cx="10363200" cy="1500187"/>
          </a:xfrm>
        </p:spPr>
        <p:txBody>
          <a:bodyPr anchor="b"/>
          <a:lstStyle>
            <a:lvl1pPr marL="0" indent="0">
              <a:buNone/>
              <a:defRPr sz="2699">
                <a:solidFill>
                  <a:schemeClr val="tx1">
                    <a:tint val="75000"/>
                  </a:schemeClr>
                </a:solidFill>
              </a:defRPr>
            </a:lvl1pPr>
            <a:lvl2pPr marL="609433" indent="0">
              <a:buNone/>
              <a:defRPr sz="2400">
                <a:solidFill>
                  <a:schemeClr val="tx1">
                    <a:tint val="75000"/>
                  </a:schemeClr>
                </a:solidFill>
              </a:defRPr>
            </a:lvl2pPr>
            <a:lvl3pPr marL="1218866" indent="0">
              <a:buNone/>
              <a:defRPr sz="2200">
                <a:solidFill>
                  <a:schemeClr val="tx1">
                    <a:tint val="75000"/>
                  </a:schemeClr>
                </a:solidFill>
              </a:defRPr>
            </a:lvl3pPr>
            <a:lvl4pPr marL="1828297" indent="0">
              <a:buNone/>
              <a:defRPr sz="1900">
                <a:solidFill>
                  <a:schemeClr val="tx1">
                    <a:tint val="75000"/>
                  </a:schemeClr>
                </a:solidFill>
              </a:defRPr>
            </a:lvl4pPr>
            <a:lvl5pPr marL="2437730" indent="0">
              <a:buNone/>
              <a:defRPr sz="1900">
                <a:solidFill>
                  <a:schemeClr val="tx1">
                    <a:tint val="75000"/>
                  </a:schemeClr>
                </a:solidFill>
              </a:defRPr>
            </a:lvl5pPr>
            <a:lvl6pPr marL="3047162" indent="0">
              <a:buNone/>
              <a:defRPr sz="1900">
                <a:solidFill>
                  <a:schemeClr val="tx1">
                    <a:tint val="75000"/>
                  </a:schemeClr>
                </a:solidFill>
              </a:defRPr>
            </a:lvl6pPr>
            <a:lvl7pPr marL="3656594" indent="0">
              <a:buNone/>
              <a:defRPr sz="1900">
                <a:solidFill>
                  <a:schemeClr val="tx1">
                    <a:tint val="75000"/>
                  </a:schemeClr>
                </a:solidFill>
              </a:defRPr>
            </a:lvl7pPr>
            <a:lvl8pPr marL="4266027" indent="0">
              <a:buNone/>
              <a:defRPr sz="1900">
                <a:solidFill>
                  <a:schemeClr val="tx1">
                    <a:tint val="75000"/>
                  </a:schemeClr>
                </a:solidFill>
              </a:defRPr>
            </a:lvl8pPr>
            <a:lvl9pPr marL="4875459"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28970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4"/>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4"/>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609890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6"/>
            <a:ext cx="5386917" cy="639763"/>
          </a:xfrm>
        </p:spPr>
        <p:txBody>
          <a:bodyPr anchor="b"/>
          <a:lstStyle>
            <a:lvl1pPr marL="0" indent="0">
              <a:buNone/>
              <a:defRPr sz="3199" b="1"/>
            </a:lvl1pPr>
            <a:lvl2pPr marL="609433" indent="0">
              <a:buNone/>
              <a:defRPr sz="2699" b="1"/>
            </a:lvl2pPr>
            <a:lvl3pPr marL="1218866" indent="0">
              <a:buNone/>
              <a:defRPr sz="2400" b="1"/>
            </a:lvl3pPr>
            <a:lvl4pPr marL="1828297" indent="0">
              <a:buNone/>
              <a:defRPr sz="2200" b="1"/>
            </a:lvl4pPr>
            <a:lvl5pPr marL="2437730" indent="0">
              <a:buNone/>
              <a:defRPr sz="2200" b="1"/>
            </a:lvl5pPr>
            <a:lvl6pPr marL="3047162" indent="0">
              <a:buNone/>
              <a:defRPr sz="2200" b="1"/>
            </a:lvl6pPr>
            <a:lvl7pPr marL="3656594" indent="0">
              <a:buNone/>
              <a:defRPr sz="2200" b="1"/>
            </a:lvl7pPr>
            <a:lvl8pPr marL="4266027" indent="0">
              <a:buNone/>
              <a:defRPr sz="2200" b="1"/>
            </a:lvl8pPr>
            <a:lvl9pPr marL="4875459"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6"/>
            <a:ext cx="5389033" cy="639763"/>
          </a:xfrm>
        </p:spPr>
        <p:txBody>
          <a:bodyPr anchor="b"/>
          <a:lstStyle>
            <a:lvl1pPr marL="0" indent="0">
              <a:buNone/>
              <a:defRPr sz="3199" b="1"/>
            </a:lvl1pPr>
            <a:lvl2pPr marL="609433" indent="0">
              <a:buNone/>
              <a:defRPr sz="2699" b="1"/>
            </a:lvl2pPr>
            <a:lvl3pPr marL="1218866" indent="0">
              <a:buNone/>
              <a:defRPr sz="2400" b="1"/>
            </a:lvl3pPr>
            <a:lvl4pPr marL="1828297" indent="0">
              <a:buNone/>
              <a:defRPr sz="2200" b="1"/>
            </a:lvl4pPr>
            <a:lvl5pPr marL="2437730" indent="0">
              <a:buNone/>
              <a:defRPr sz="2200" b="1"/>
            </a:lvl5pPr>
            <a:lvl6pPr marL="3047162" indent="0">
              <a:buNone/>
              <a:defRPr sz="2200" b="1"/>
            </a:lvl6pPr>
            <a:lvl7pPr marL="3656594" indent="0">
              <a:buNone/>
              <a:defRPr sz="2200" b="1"/>
            </a:lvl7pPr>
            <a:lvl8pPr marL="4266027" indent="0">
              <a:buNone/>
              <a:defRPr sz="2200" b="1"/>
            </a:lvl8pPr>
            <a:lvl9pPr marL="4875459"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6"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3437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95913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5" y="1031259"/>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8" y="6451899"/>
            <a:ext cx="391889" cy="2201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64063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738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2"/>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5" y="273056"/>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7"/>
            <a:ext cx="4011084" cy="4691063"/>
          </a:xfrm>
        </p:spPr>
        <p:txBody>
          <a:bodyPr/>
          <a:lstStyle>
            <a:lvl1pPr marL="0" indent="0">
              <a:buNone/>
              <a:defRPr sz="1900"/>
            </a:lvl1pPr>
            <a:lvl2pPr marL="609433" indent="0">
              <a:buNone/>
              <a:defRPr sz="1600"/>
            </a:lvl2pPr>
            <a:lvl3pPr marL="1218866" indent="0">
              <a:buNone/>
              <a:defRPr sz="1400"/>
            </a:lvl3pPr>
            <a:lvl4pPr marL="1828297" indent="0">
              <a:buNone/>
              <a:defRPr sz="1200"/>
            </a:lvl4pPr>
            <a:lvl5pPr marL="2437730"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20274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33" indent="0">
              <a:buNone/>
              <a:defRPr sz="3799"/>
            </a:lvl2pPr>
            <a:lvl3pPr marL="1218866" indent="0">
              <a:buNone/>
              <a:defRPr sz="3199"/>
            </a:lvl3pPr>
            <a:lvl4pPr marL="1828297" indent="0">
              <a:buNone/>
              <a:defRPr sz="2699"/>
            </a:lvl4pPr>
            <a:lvl5pPr marL="2437730" indent="0">
              <a:buNone/>
              <a:defRPr sz="2699"/>
            </a:lvl5pPr>
            <a:lvl6pPr marL="3047162" indent="0">
              <a:buNone/>
              <a:defRPr sz="2699"/>
            </a:lvl6pPr>
            <a:lvl7pPr marL="3656594" indent="0">
              <a:buNone/>
              <a:defRPr sz="2699"/>
            </a:lvl7pPr>
            <a:lvl8pPr marL="4266027" indent="0">
              <a:buNone/>
              <a:defRPr sz="2699"/>
            </a:lvl8pPr>
            <a:lvl9pPr marL="4875459"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33" indent="0">
              <a:buNone/>
              <a:defRPr sz="1600"/>
            </a:lvl2pPr>
            <a:lvl3pPr marL="1218866" indent="0">
              <a:buNone/>
              <a:defRPr sz="1400"/>
            </a:lvl3pPr>
            <a:lvl4pPr marL="1828297" indent="0">
              <a:buNone/>
              <a:defRPr sz="1200"/>
            </a:lvl4pPr>
            <a:lvl5pPr marL="2437730"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83507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945636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001807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509146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737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13EFF7-90E2-431F-8E31-BA0CE4C55B2F}" type="datetimeFigureOut">
              <a:rPr lang="en-US" smtClean="0"/>
              <a:t>8/13/2023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16803193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5F09D7F-EFFB-4496-B6F4-DF1E6B34873C}" type="slidenum">
              <a:rPr lang="en-US" altLang="en-US" smtClean="0"/>
              <a:pPr/>
              <a:t>‹#›</a:t>
            </a:fld>
            <a:endParaRPr lang="en-US" altLang="en-US"/>
          </a:p>
        </p:txBody>
      </p:sp>
    </p:spTree>
    <p:extLst>
      <p:ext uri="{BB962C8B-B14F-4D97-AF65-F5344CB8AC3E}">
        <p14:creationId xmlns:p14="http://schemas.microsoft.com/office/powerpoint/2010/main" val="253386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13EFF7-90E2-431F-8E31-BA0CE4C55B2F}" type="datetimeFigureOut">
              <a:rPr lang="en-US" smtClean="0"/>
              <a:t>8/13/2023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35383186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13EFF7-90E2-431F-8E31-BA0CE4C55B2F}" type="datetimeFigureOut">
              <a:rPr lang="en-US" smtClean="0"/>
              <a:t>8/13/2023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9604405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3EFF7-90E2-431F-8E31-BA0CE4C55B2F}" type="datetimeFigureOut">
              <a:rPr lang="en-US" smtClean="0"/>
              <a:t>8/13/2023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3896581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13EFF7-90E2-431F-8E31-BA0CE4C55B2F}" type="datetimeFigureOut">
              <a:rPr lang="en-US" smtClean="0"/>
              <a:t>8/13/2023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24074171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18787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472490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13EFF7-90E2-431F-8E31-BA0CE4C55B2F}" type="datetimeFigureOut">
              <a:rPr lang="en-US" smtClean="0"/>
              <a:t>8/13/2023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38516246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13EFF7-90E2-431F-8E31-BA0CE4C55B2F}" type="datetimeFigureOut">
              <a:rPr lang="en-US" smtClean="0"/>
              <a:t>8/13/2023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24429967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13EFF7-90E2-431F-8E31-BA0CE4C55B2F}" type="datetimeFigureOut">
              <a:rPr lang="en-US" smtClean="0"/>
              <a:t>8/13/2023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1120599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13EFF7-90E2-431F-8E31-BA0CE4C55B2F}" type="datetimeFigureOut">
              <a:rPr lang="en-US" smtClean="0"/>
              <a:t>8/13/2023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30047140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BE9B0DAE-88E0-4E04-8C3B-5988EFAD312C}"/>
              </a:ext>
            </a:extLst>
          </p:cNvPr>
          <p:cNvSpPr/>
          <p:nvPr userDrawn="1"/>
        </p:nvSpPr>
        <p:spPr>
          <a:xfrm>
            <a:off x="5319485" y="0"/>
            <a:ext cx="687251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sp>
        <p:nvSpPr>
          <p:cNvPr id="2" name="Title 1"/>
          <p:cNvSpPr>
            <a:spLocks noGrp="1"/>
          </p:cNvSpPr>
          <p:nvPr>
            <p:ph type="title" hasCustomPrompt="1"/>
          </p:nvPr>
        </p:nvSpPr>
        <p:spPr>
          <a:xfrm>
            <a:off x="6096001" y="2971201"/>
            <a:ext cx="5063065" cy="1368479"/>
          </a:xfrm>
        </p:spPr>
        <p:txBody>
          <a:bodyPr anchor="ctr">
            <a:noAutofit/>
          </a:bodyPr>
          <a:lstStyle>
            <a:lvl1pPr algn="ctr">
              <a:defRPr sz="6667"/>
            </a:lvl1pPr>
          </a:lstStyle>
          <a:p>
            <a:r>
              <a:rPr lang="en-US" dirty="0"/>
              <a:t>Click to edit Master title style</a:t>
            </a:r>
          </a:p>
        </p:txBody>
      </p:sp>
      <p:sp>
        <p:nvSpPr>
          <p:cNvPr id="3" name="Text Placeholder 2"/>
          <p:cNvSpPr>
            <a:spLocks noGrp="1"/>
          </p:cNvSpPr>
          <p:nvPr>
            <p:ph type="body" idx="1" hasCustomPrompt="1"/>
          </p:nvPr>
        </p:nvSpPr>
        <p:spPr>
          <a:xfrm>
            <a:off x="6508800" y="4161601"/>
            <a:ext cx="4236720" cy="880137"/>
          </a:xfrm>
        </p:spPr>
        <p:txBody>
          <a:bodyPr anchor="ctr">
            <a:normAutofit/>
          </a:bodyPr>
          <a:lstStyle>
            <a:lvl1pPr marL="0" indent="0" algn="ctr">
              <a:buNone/>
              <a:defRPr sz="2133" b="0">
                <a:solidFill>
                  <a:schemeClr val="tx1"/>
                </a:solidFill>
                <a:latin typeface="Montserrat" panose="00000500000000000000" pitchFamily="50"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8" name="Text Placeholder 2">
            <a:extLst>
              <a:ext uri="{FF2B5EF4-FFF2-40B4-BE49-F238E27FC236}">
                <a16:creationId xmlns:a16="http://schemas.microsoft.com/office/drawing/2014/main" id="{53FEA4E8-678D-4279-BA7C-4E624B9ABEBE}"/>
              </a:ext>
            </a:extLst>
          </p:cNvPr>
          <p:cNvSpPr>
            <a:spLocks noGrp="1"/>
          </p:cNvSpPr>
          <p:nvPr>
            <p:ph type="body" idx="10" hasCustomPrompt="1"/>
          </p:nvPr>
        </p:nvSpPr>
        <p:spPr>
          <a:xfrm>
            <a:off x="7833600" y="1747201"/>
            <a:ext cx="1583600" cy="1021583"/>
          </a:xfrm>
        </p:spPr>
        <p:txBody>
          <a:bodyPr anchor="ctr">
            <a:noAutofit/>
          </a:bodyPr>
          <a:lstStyle>
            <a:lvl1pPr marL="0" indent="0" algn="ctr">
              <a:buNone/>
              <a:defRPr lang="en-US" sz="6667" b="1" kern="1200" dirty="0">
                <a:solidFill>
                  <a:schemeClr val="tx1"/>
                </a:solidFill>
                <a:latin typeface="Poiret One" panose="02000000000000000000" pitchFamily="2" charset="0"/>
                <a:ea typeface="+mn-ea"/>
                <a:cs typeface="+mn-cs"/>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cxnSp>
        <p:nvCxnSpPr>
          <p:cNvPr id="17" name="Conector recto 16">
            <a:extLst>
              <a:ext uri="{FF2B5EF4-FFF2-40B4-BE49-F238E27FC236}">
                <a16:creationId xmlns:a16="http://schemas.microsoft.com/office/drawing/2014/main" id="{F1256C1C-053B-4ED1-8CD3-9B85B4BFEFE8}"/>
              </a:ext>
            </a:extLst>
          </p:cNvPr>
          <p:cNvCxnSpPr>
            <a:cxnSpLocks/>
          </p:cNvCxnSpPr>
          <p:nvPr userDrawn="1"/>
        </p:nvCxnSpPr>
        <p:spPr>
          <a:xfrm flipV="1">
            <a:off x="965009"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195038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83E42A68-03E8-420E-808B-76629B06DC8E}"/>
              </a:ext>
            </a:extLst>
          </p:cNvPr>
          <p:cNvSpPr/>
          <p:nvPr userDrawn="1"/>
        </p:nvSpPr>
        <p:spPr>
          <a:xfrm>
            <a:off x="0" y="5196116"/>
            <a:ext cx="12192000" cy="1661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14" name="Conector recto 13">
            <a:extLst>
              <a:ext uri="{FF2B5EF4-FFF2-40B4-BE49-F238E27FC236}">
                <a16:creationId xmlns:a16="http://schemas.microsoft.com/office/drawing/2014/main" id="{738ADA69-12FD-45DB-89C0-8AE987800295}"/>
              </a:ext>
            </a:extLst>
          </p:cNvPr>
          <p:cNvCxnSpPr>
            <a:cxnSpLocks/>
          </p:cNvCxnSpPr>
          <p:nvPr userDrawn="1"/>
        </p:nvCxnSpPr>
        <p:spPr>
          <a:xfrm flipV="1">
            <a:off x="3613152"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
        <p:nvSpPr>
          <p:cNvPr id="4" name="Content Placeholder 3">
            <a:extLst>
              <a:ext uri="{FF2B5EF4-FFF2-40B4-BE49-F238E27FC236}">
                <a16:creationId xmlns:a16="http://schemas.microsoft.com/office/drawing/2014/main" id="{768F7DF3-02F3-41BF-A060-159BA21B5D03}"/>
              </a:ext>
            </a:extLst>
          </p:cNvPr>
          <p:cNvSpPr>
            <a:spLocks noGrp="1"/>
          </p:cNvSpPr>
          <p:nvPr>
            <p:ph sz="half" idx="2" hasCustomPrompt="1"/>
          </p:nvPr>
        </p:nvSpPr>
        <p:spPr>
          <a:xfrm>
            <a:off x="965200" y="1710446"/>
            <a:ext cx="10273608" cy="600125"/>
          </a:xfrm>
        </p:spPr>
        <p:txBody>
          <a:bodyPr anchor="ctr">
            <a:normAutofit/>
          </a:bodyPr>
          <a:lstStyle>
            <a:lvl1pPr marL="0" indent="0">
              <a:buNone/>
              <a:defRPr sz="2133" b="0">
                <a:solidFill>
                  <a:schemeClr val="tx1"/>
                </a:solidFill>
                <a:latin typeface="Montserrat" panose="00000500000000000000" pitchFamily="50" charset="0"/>
              </a:defRPr>
            </a:lvl1pPr>
            <a:lvl2pPr marL="838179" indent="-380990">
              <a:buFont typeface="Arial" panose="020B0604020202020204" pitchFamily="34" charset="0"/>
              <a:buChar char="•"/>
              <a:defRPr sz="2133" b="0">
                <a:solidFill>
                  <a:schemeClr val="tx1"/>
                </a:solidFill>
                <a:latin typeface="Montserrat" panose="00000500000000000000" pitchFamily="50" charset="0"/>
              </a:defRPr>
            </a:lvl2pPr>
            <a:lvl3pPr marL="1295368" indent="-380990">
              <a:buFont typeface="Arial" panose="020B0604020202020204" pitchFamily="34" charset="0"/>
              <a:buChar char="•"/>
              <a:defRPr sz="2133" b="0">
                <a:solidFill>
                  <a:schemeClr val="tx1"/>
                </a:solidFill>
                <a:latin typeface="Montserrat" panose="00000500000000000000" pitchFamily="50" charset="0"/>
              </a:defRPr>
            </a:lvl3pPr>
            <a:lvl4pPr marL="1752556" indent="-380990">
              <a:buFont typeface="Arial" panose="020B0604020202020204" pitchFamily="34" charset="0"/>
              <a:buChar char="•"/>
              <a:defRPr sz="2133" b="0">
                <a:solidFill>
                  <a:schemeClr val="tx1"/>
                </a:solidFill>
                <a:latin typeface="Montserrat" panose="00000500000000000000" pitchFamily="50" charset="0"/>
              </a:defRPr>
            </a:lvl4pPr>
            <a:lvl5pPr marL="2209745" indent="-380990">
              <a:buFont typeface="Arial" panose="020B0604020202020204" pitchFamily="34" charset="0"/>
              <a:buChar char="•"/>
              <a:defRPr sz="2133" b="0">
                <a:solidFill>
                  <a:schemeClr val="tx1"/>
                </a:solidFill>
                <a:latin typeface="Montserrat" panose="00000500000000000000" pitchFamily="50" charset="0"/>
              </a:defRPr>
            </a:lvl5pPr>
          </a:lstStyle>
          <a:p>
            <a:pPr lvl="0"/>
            <a:r>
              <a:rPr lang="en-US" dirty="0"/>
              <a:t>Click to edit Master text styles</a:t>
            </a:r>
          </a:p>
        </p:txBody>
      </p:sp>
      <p:sp>
        <p:nvSpPr>
          <p:cNvPr id="12" name="Title 1">
            <a:extLst>
              <a:ext uri="{FF2B5EF4-FFF2-40B4-BE49-F238E27FC236}">
                <a16:creationId xmlns:a16="http://schemas.microsoft.com/office/drawing/2014/main" id="{45ED018D-B6A1-4C4F-ABCE-DD3EB2524230}"/>
              </a:ext>
            </a:extLst>
          </p:cNvPr>
          <p:cNvSpPr>
            <a:spLocks noGrp="1"/>
          </p:cNvSpPr>
          <p:nvPr>
            <p:ph type="title"/>
          </p:nvPr>
        </p:nvSpPr>
        <p:spPr>
          <a:xfrm>
            <a:off x="965200" y="736601"/>
            <a:ext cx="10261600" cy="528484"/>
          </a:xfrm>
        </p:spPr>
        <p:txBody>
          <a:bodyPr>
            <a:normAutofit/>
          </a:bodyPr>
          <a:lstStyle>
            <a:lvl1pPr>
              <a:defRPr sz="4000" b="1">
                <a:solidFill>
                  <a:schemeClr val="tx1"/>
                </a:solidFill>
                <a:latin typeface="Poiret One" panose="02000000000000000000" pitchFamily="2" charset="0"/>
              </a:defRPr>
            </a:lvl1pPr>
          </a:lstStyle>
          <a:p>
            <a:r>
              <a:rPr lang="en-US" dirty="0"/>
              <a:t>Click to edit Master title style</a:t>
            </a:r>
          </a:p>
        </p:txBody>
      </p:sp>
      <p:sp>
        <p:nvSpPr>
          <p:cNvPr id="9" name="Content Placeholder 3">
            <a:extLst>
              <a:ext uri="{FF2B5EF4-FFF2-40B4-BE49-F238E27FC236}">
                <a16:creationId xmlns:a16="http://schemas.microsoft.com/office/drawing/2014/main" id="{CB816F5F-3AB5-46E6-A358-35A2ACB6AF15}"/>
              </a:ext>
            </a:extLst>
          </p:cNvPr>
          <p:cNvSpPr>
            <a:spLocks noGrp="1"/>
          </p:cNvSpPr>
          <p:nvPr>
            <p:ph sz="half" idx="11" hasCustomPrompt="1"/>
          </p:nvPr>
        </p:nvSpPr>
        <p:spPr>
          <a:xfrm>
            <a:off x="965200" y="4080845"/>
            <a:ext cx="10273608" cy="668523"/>
          </a:xfrm>
        </p:spPr>
        <p:txBody>
          <a:bodyPr anchor="ctr">
            <a:normAutofit/>
          </a:bodyPr>
          <a:lstStyle>
            <a:lvl1pPr marL="0" indent="0">
              <a:buNone/>
              <a:defRPr sz="2133" b="0">
                <a:solidFill>
                  <a:schemeClr val="tx1"/>
                </a:solidFill>
                <a:latin typeface="Montserrat" panose="00000500000000000000" pitchFamily="50" charset="0"/>
              </a:defRPr>
            </a:lvl1pPr>
            <a:lvl2pPr marL="838179" indent="-380990">
              <a:buFont typeface="Arial" panose="020B0604020202020204" pitchFamily="34" charset="0"/>
              <a:buChar char="•"/>
              <a:defRPr sz="2133" b="0">
                <a:solidFill>
                  <a:schemeClr val="tx1"/>
                </a:solidFill>
                <a:latin typeface="Montserrat" panose="00000500000000000000" pitchFamily="50" charset="0"/>
              </a:defRPr>
            </a:lvl2pPr>
            <a:lvl3pPr marL="1295368" indent="-380990">
              <a:buFont typeface="Arial" panose="020B0604020202020204" pitchFamily="34" charset="0"/>
              <a:buChar char="•"/>
              <a:defRPr sz="2133" b="0">
                <a:solidFill>
                  <a:schemeClr val="tx1"/>
                </a:solidFill>
                <a:latin typeface="Montserrat" panose="00000500000000000000" pitchFamily="50" charset="0"/>
              </a:defRPr>
            </a:lvl3pPr>
            <a:lvl4pPr marL="1752556" indent="-380990">
              <a:buFont typeface="Arial" panose="020B0604020202020204" pitchFamily="34" charset="0"/>
              <a:buChar char="•"/>
              <a:defRPr sz="2133" b="0">
                <a:solidFill>
                  <a:schemeClr val="tx1"/>
                </a:solidFill>
                <a:latin typeface="Montserrat" panose="00000500000000000000" pitchFamily="50" charset="0"/>
              </a:defRPr>
            </a:lvl4pPr>
            <a:lvl5pPr marL="2209745" indent="-380990">
              <a:buFont typeface="Arial" panose="020B0604020202020204" pitchFamily="34" charset="0"/>
              <a:buChar char="•"/>
              <a:defRPr sz="2133" b="0">
                <a:solidFill>
                  <a:schemeClr val="tx1"/>
                </a:solidFill>
                <a:latin typeface="Montserrat" panose="00000500000000000000" pitchFamily="50" charset="0"/>
              </a:defRPr>
            </a:lvl5pPr>
          </a:lstStyle>
          <a:p>
            <a:pPr lvl="0"/>
            <a:r>
              <a:rPr lang="en-US" dirty="0"/>
              <a:t>Click to edit Master text styles</a:t>
            </a:r>
          </a:p>
        </p:txBody>
      </p:sp>
      <p:sp>
        <p:nvSpPr>
          <p:cNvPr id="3" name="Marcador de texto 2">
            <a:extLst>
              <a:ext uri="{FF2B5EF4-FFF2-40B4-BE49-F238E27FC236}">
                <a16:creationId xmlns:a16="http://schemas.microsoft.com/office/drawing/2014/main" id="{E64B5F9B-0445-4F64-A7B4-82CD60F95074}"/>
              </a:ext>
            </a:extLst>
          </p:cNvPr>
          <p:cNvSpPr>
            <a:spLocks noGrp="1"/>
          </p:cNvSpPr>
          <p:nvPr>
            <p:ph type="body" sz="quarter" idx="12"/>
          </p:nvPr>
        </p:nvSpPr>
        <p:spPr>
          <a:xfrm>
            <a:off x="965200" y="2311400"/>
            <a:ext cx="10261600" cy="1712384"/>
          </a:xfrm>
        </p:spPr>
        <p:txBody>
          <a:bodyPr>
            <a:noAutofit/>
          </a:bodyPr>
          <a:lstStyle>
            <a:lvl1pPr>
              <a:defRPr sz="2133" b="0">
                <a:solidFill>
                  <a:schemeClr val="tx1"/>
                </a:solidFill>
                <a:latin typeface="Montserrat" panose="00000500000000000000" pitchFamily="50" charset="0"/>
              </a:defRPr>
            </a:lvl1pPr>
            <a:lvl2pPr>
              <a:defRPr sz="2133" b="0">
                <a:solidFill>
                  <a:schemeClr val="tx1"/>
                </a:solidFill>
                <a:latin typeface="Montserrat" panose="00000500000000000000" pitchFamily="50" charset="0"/>
              </a:defRPr>
            </a:lvl2pPr>
            <a:lvl3pPr>
              <a:defRPr sz="2133" b="0">
                <a:solidFill>
                  <a:schemeClr val="tx1"/>
                </a:solidFill>
                <a:latin typeface="Montserrat" panose="00000500000000000000" pitchFamily="50" charset="0"/>
              </a:defRPr>
            </a:lvl3pPr>
            <a:lvl4pPr>
              <a:defRPr sz="2133" b="0">
                <a:solidFill>
                  <a:schemeClr val="tx1"/>
                </a:solidFill>
                <a:latin typeface="Montserrat" panose="00000500000000000000" pitchFamily="50" charset="0"/>
              </a:defRPr>
            </a:lvl4pPr>
            <a:lvl5pPr>
              <a:defRPr sz="2133" b="0">
                <a:solidFill>
                  <a:schemeClr val="tx1"/>
                </a:solidFill>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42797658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two columns">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04B42BB2-1921-4A47-B958-B24B46D1DBA7}"/>
              </a:ext>
            </a:extLst>
          </p:cNvPr>
          <p:cNvSpPr/>
          <p:nvPr userDrawn="1"/>
        </p:nvSpPr>
        <p:spPr>
          <a:xfrm rot="16200000">
            <a:off x="-2955293" y="2937508"/>
            <a:ext cx="6875783" cy="96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sp>
        <p:nvSpPr>
          <p:cNvPr id="3" name="Content Placeholder 2"/>
          <p:cNvSpPr>
            <a:spLocks noGrp="1"/>
          </p:cNvSpPr>
          <p:nvPr>
            <p:ph sz="half" idx="1"/>
          </p:nvPr>
        </p:nvSpPr>
        <p:spPr>
          <a:xfrm>
            <a:off x="1660801" y="4799227"/>
            <a:ext cx="3887017" cy="1025071"/>
          </a:xfrm>
        </p:spPr>
        <p:txBody>
          <a:bodyPr>
            <a:noAutofit/>
          </a:bodyPr>
          <a:lstStyle>
            <a:lvl1pPr marL="0" indent="0" algn="ctr">
              <a:buNone/>
              <a:defRPr sz="2133" b="0">
                <a:solidFill>
                  <a:schemeClr val="tx1"/>
                </a:solidFill>
                <a:latin typeface="Montserrat" panose="00000500000000000000" pitchFamily="50" charset="0"/>
              </a:defRPr>
            </a:lvl1pPr>
            <a:lvl2pPr algn="ctr">
              <a:defRPr sz="2133">
                <a:solidFill>
                  <a:schemeClr val="tx1"/>
                </a:solidFill>
                <a:latin typeface="Montserrat" panose="00000500000000000000" pitchFamily="50" charset="0"/>
              </a:defRPr>
            </a:lvl2pPr>
            <a:lvl3pPr algn="ctr">
              <a:defRPr sz="2133">
                <a:solidFill>
                  <a:schemeClr val="tx1"/>
                </a:solidFill>
              </a:defRPr>
            </a:lvl3pPr>
            <a:lvl4pPr algn="ctr">
              <a:defRPr sz="2133">
                <a:solidFill>
                  <a:schemeClr val="tx1"/>
                </a:solidFill>
              </a:defRPr>
            </a:lvl4pPr>
            <a:lvl5pPr algn="ctr">
              <a:defRPr sz="2133">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52636" y="4799227"/>
            <a:ext cx="3887017" cy="1027200"/>
          </a:xfrm>
        </p:spPr>
        <p:txBody>
          <a:bodyPr>
            <a:noAutofit/>
          </a:bodyPr>
          <a:lstStyle>
            <a:lvl1pPr marL="0" indent="0" algn="ctr">
              <a:buNone/>
              <a:defRPr sz="2133" b="0">
                <a:solidFill>
                  <a:schemeClr val="tx1"/>
                </a:solidFill>
                <a:latin typeface="Montserrat" panose="00000500000000000000" pitchFamily="50" charset="0"/>
              </a:defRPr>
            </a:lvl1pPr>
            <a:lvl2pPr algn="ctr">
              <a:defRPr sz="2133">
                <a:solidFill>
                  <a:schemeClr val="tx1"/>
                </a:solidFill>
                <a:latin typeface="Montserrat" panose="00000500000000000000" pitchFamily="50" charset="0"/>
              </a:defRPr>
            </a:lvl2pPr>
            <a:lvl3pPr algn="ctr">
              <a:defRPr sz="2133">
                <a:solidFill>
                  <a:schemeClr val="tx1"/>
                </a:solidFill>
                <a:latin typeface="Montserrat" panose="00000500000000000000" pitchFamily="50" charset="0"/>
              </a:defRPr>
            </a:lvl3pPr>
            <a:lvl4pPr algn="ctr">
              <a:defRPr sz="2133">
                <a:solidFill>
                  <a:schemeClr val="tx1"/>
                </a:solidFill>
                <a:latin typeface="Montserrat" panose="00000500000000000000" pitchFamily="50" charset="0"/>
              </a:defRPr>
            </a:lvl4pPr>
            <a:lvl5pPr algn="ctr">
              <a:defRPr sz="2133">
                <a:solidFill>
                  <a:schemeClr val="tx1"/>
                </a:solidFill>
                <a:latin typeface="Montserrat" panose="000005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157D406E-515A-4F43-9A01-A05A4C6D1924}"/>
              </a:ext>
            </a:extLst>
          </p:cNvPr>
          <p:cNvSpPr>
            <a:spLocks noGrp="1"/>
          </p:cNvSpPr>
          <p:nvPr>
            <p:ph type="body" idx="14"/>
          </p:nvPr>
        </p:nvSpPr>
        <p:spPr>
          <a:xfrm>
            <a:off x="1660801" y="4318867"/>
            <a:ext cx="3887017" cy="523309"/>
          </a:xfrm>
        </p:spPr>
        <p:txBody>
          <a:bodyPr>
            <a:noAutofit/>
          </a:bodyPr>
          <a:lstStyle>
            <a:lvl1pPr marL="0" indent="0" algn="ctr">
              <a:buNone/>
              <a:defRPr sz="2933" b="1">
                <a:solidFill>
                  <a:schemeClr val="tx1"/>
                </a:solidFill>
                <a:latin typeface="Poiret One" panose="02000000000000000000"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10" name="Text Placeholder 2">
            <a:extLst>
              <a:ext uri="{FF2B5EF4-FFF2-40B4-BE49-F238E27FC236}">
                <a16:creationId xmlns:a16="http://schemas.microsoft.com/office/drawing/2014/main" id="{65C9BD97-A085-490E-8875-69685121698A}"/>
              </a:ext>
            </a:extLst>
          </p:cNvPr>
          <p:cNvSpPr>
            <a:spLocks noGrp="1"/>
          </p:cNvSpPr>
          <p:nvPr>
            <p:ph type="body" idx="17"/>
          </p:nvPr>
        </p:nvSpPr>
        <p:spPr>
          <a:xfrm>
            <a:off x="6652636" y="4318867"/>
            <a:ext cx="3887017" cy="523309"/>
          </a:xfrm>
        </p:spPr>
        <p:txBody>
          <a:bodyPr>
            <a:noAutofit/>
          </a:bodyPr>
          <a:lstStyle>
            <a:lvl1pPr marL="0" indent="0" algn="ctr">
              <a:buNone/>
              <a:defRPr sz="2933" b="1">
                <a:solidFill>
                  <a:schemeClr val="tx1"/>
                </a:solidFill>
                <a:latin typeface="Poiret One" panose="02000000000000000000"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7" name="Title 1">
            <a:extLst>
              <a:ext uri="{FF2B5EF4-FFF2-40B4-BE49-F238E27FC236}">
                <a16:creationId xmlns:a16="http://schemas.microsoft.com/office/drawing/2014/main" id="{02FF346E-8764-4066-94AC-ECE6D9365A5B}"/>
              </a:ext>
            </a:extLst>
          </p:cNvPr>
          <p:cNvSpPr>
            <a:spLocks noGrp="1"/>
          </p:cNvSpPr>
          <p:nvPr>
            <p:ph type="title"/>
          </p:nvPr>
        </p:nvSpPr>
        <p:spPr>
          <a:xfrm>
            <a:off x="965200" y="736601"/>
            <a:ext cx="10261600" cy="528484"/>
          </a:xfrm>
        </p:spPr>
        <p:txBody>
          <a:bodyPr>
            <a:normAutofit/>
          </a:bodyPr>
          <a:lstStyle>
            <a:lvl1pPr>
              <a:defRPr sz="4000" b="1">
                <a:solidFill>
                  <a:schemeClr val="tx1"/>
                </a:solidFill>
                <a:latin typeface="Poiret One" panose="02000000000000000000" pitchFamily="2" charset="0"/>
              </a:defRPr>
            </a:lvl1pPr>
          </a:lstStyle>
          <a:p>
            <a:r>
              <a:rPr lang="en-US" dirty="0"/>
              <a:t>Click to edit Master title style</a:t>
            </a:r>
          </a:p>
        </p:txBody>
      </p:sp>
      <p:cxnSp>
        <p:nvCxnSpPr>
          <p:cNvPr id="18" name="Conector recto 17">
            <a:extLst>
              <a:ext uri="{FF2B5EF4-FFF2-40B4-BE49-F238E27FC236}">
                <a16:creationId xmlns:a16="http://schemas.microsoft.com/office/drawing/2014/main" id="{54A267CD-0336-4222-9B0B-97C7BE52BBB4}"/>
              </a:ext>
            </a:extLst>
          </p:cNvPr>
          <p:cNvCxnSpPr>
            <a:cxnSpLocks/>
          </p:cNvCxnSpPr>
          <p:nvPr userDrawn="1"/>
        </p:nvCxnSpPr>
        <p:spPr>
          <a:xfrm flipV="1">
            <a:off x="3613152"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921129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three columns">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880E4960-4B8C-4C56-8BC7-C8D08DE096E9}"/>
              </a:ext>
            </a:extLst>
          </p:cNvPr>
          <p:cNvSpPr/>
          <p:nvPr userDrawn="1"/>
        </p:nvSpPr>
        <p:spPr>
          <a:xfrm rot="16200000">
            <a:off x="4987651" y="-5005435"/>
            <a:ext cx="2216696"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32" name="Conector recto 31">
            <a:extLst>
              <a:ext uri="{FF2B5EF4-FFF2-40B4-BE49-F238E27FC236}">
                <a16:creationId xmlns:a16="http://schemas.microsoft.com/office/drawing/2014/main" id="{22DF198D-39B0-439D-8815-EC9D8D57F79F}"/>
              </a:ext>
            </a:extLst>
          </p:cNvPr>
          <p:cNvCxnSpPr>
            <a:cxnSpLocks/>
          </p:cNvCxnSpPr>
          <p:nvPr userDrawn="1"/>
        </p:nvCxnSpPr>
        <p:spPr>
          <a:xfrm flipV="1">
            <a:off x="3613152"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
        <p:nvSpPr>
          <p:cNvPr id="6" name="Content Placeholder 2">
            <a:extLst>
              <a:ext uri="{FF2B5EF4-FFF2-40B4-BE49-F238E27FC236}">
                <a16:creationId xmlns:a16="http://schemas.microsoft.com/office/drawing/2014/main" id="{B55ED5E6-9651-4767-9A5B-CB3879448282}"/>
              </a:ext>
            </a:extLst>
          </p:cNvPr>
          <p:cNvSpPr>
            <a:spLocks noGrp="1"/>
          </p:cNvSpPr>
          <p:nvPr>
            <p:ph sz="half" idx="1" hasCustomPrompt="1"/>
          </p:nvPr>
        </p:nvSpPr>
        <p:spPr>
          <a:xfrm>
            <a:off x="1232803" y="4030609"/>
            <a:ext cx="2750979" cy="741247"/>
          </a:xfrm>
        </p:spPr>
        <p:txBody>
          <a:bodyPr anchor="ctr">
            <a:noAutofit/>
          </a:bodyPr>
          <a:lstStyle>
            <a:lvl1pPr marL="0" indent="0" algn="ctr">
              <a:buNone/>
              <a:defRPr sz="1867" b="0">
                <a:solidFill>
                  <a:schemeClr val="tx1"/>
                </a:solidFill>
                <a:latin typeface="Montserrat" panose="00000500000000000000" pitchFamily="50" charset="0"/>
              </a:defRPr>
            </a:lvl1pPr>
            <a:lvl2pPr algn="ctr">
              <a:defRPr sz="1867">
                <a:solidFill>
                  <a:schemeClr val="tx1"/>
                </a:solidFill>
                <a:latin typeface="Montserrat" panose="00000500000000000000" pitchFamily="50" charset="0"/>
              </a:defRPr>
            </a:lvl2pPr>
            <a:lvl3pPr algn="ctr">
              <a:defRPr sz="1867">
                <a:solidFill>
                  <a:schemeClr val="tx1"/>
                </a:solidFill>
                <a:latin typeface="Montserrat" panose="00000500000000000000" pitchFamily="50" charset="0"/>
              </a:defRPr>
            </a:lvl3pPr>
            <a:lvl4pPr algn="ctr">
              <a:defRPr sz="1867">
                <a:solidFill>
                  <a:schemeClr val="tx1"/>
                </a:solidFill>
                <a:latin typeface="Montserrat" panose="00000500000000000000" pitchFamily="50" charset="0"/>
              </a:defRPr>
            </a:lvl4pPr>
            <a:lvl5pPr algn="ctr">
              <a:defRPr sz="1867">
                <a:solidFill>
                  <a:schemeClr val="tx1"/>
                </a:solidFill>
                <a:latin typeface="Montserrat" panose="000005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2AEA3490-67CC-4B49-867B-59A5F0527F71}"/>
              </a:ext>
            </a:extLst>
          </p:cNvPr>
          <p:cNvSpPr>
            <a:spLocks noGrp="1"/>
          </p:cNvSpPr>
          <p:nvPr>
            <p:ph sz="half" idx="2" hasCustomPrompt="1"/>
          </p:nvPr>
        </p:nvSpPr>
        <p:spPr>
          <a:xfrm>
            <a:off x="4707552" y="5140799"/>
            <a:ext cx="2750400" cy="739200"/>
          </a:xfrm>
        </p:spPr>
        <p:txBody>
          <a:bodyPr anchor="ctr">
            <a:noAutofit/>
          </a:bodyPr>
          <a:lstStyle>
            <a:lvl1pPr marL="0" indent="0" algn="ctr">
              <a:buNone/>
              <a:defRPr sz="1867" b="0">
                <a:solidFill>
                  <a:schemeClr val="tx1"/>
                </a:solidFill>
                <a:latin typeface="Montserrat" panose="00000500000000000000" pitchFamily="50" charset="0"/>
              </a:defRPr>
            </a:lvl1pPr>
            <a:lvl2pPr algn="ctr">
              <a:defRPr sz="1867">
                <a:solidFill>
                  <a:schemeClr val="tx1"/>
                </a:solidFill>
                <a:latin typeface="Montserrat" panose="00000500000000000000" pitchFamily="50" charset="0"/>
              </a:defRPr>
            </a:lvl2pPr>
            <a:lvl3pPr algn="ctr">
              <a:defRPr sz="1867">
                <a:solidFill>
                  <a:schemeClr val="tx1"/>
                </a:solidFill>
                <a:latin typeface="Montserrat" panose="00000500000000000000" pitchFamily="50" charset="0"/>
              </a:defRPr>
            </a:lvl3pPr>
            <a:lvl4pPr algn="ctr">
              <a:defRPr sz="1867">
                <a:solidFill>
                  <a:schemeClr val="tx1"/>
                </a:solidFill>
                <a:latin typeface="Montserrat" panose="00000500000000000000" pitchFamily="50" charset="0"/>
              </a:defRPr>
            </a:lvl4pPr>
            <a:lvl5pPr algn="ctr">
              <a:defRPr sz="1867">
                <a:solidFill>
                  <a:schemeClr val="tx1"/>
                </a:solidFill>
                <a:latin typeface="Montserrat" panose="000005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F44A65C1-537A-49EC-B360-2884C343A26E}"/>
              </a:ext>
            </a:extLst>
          </p:cNvPr>
          <p:cNvSpPr>
            <a:spLocks noGrp="1"/>
          </p:cNvSpPr>
          <p:nvPr>
            <p:ph type="body" idx="14"/>
          </p:nvPr>
        </p:nvSpPr>
        <p:spPr>
          <a:xfrm>
            <a:off x="1232803" y="3552000"/>
            <a:ext cx="2750980" cy="475200"/>
          </a:xfrm>
        </p:spPr>
        <p:txBody>
          <a:bodyPr>
            <a:noAutofit/>
          </a:bodyPr>
          <a:lstStyle>
            <a:lvl1pPr marL="0" indent="0" algn="ctr">
              <a:buNone/>
              <a:defRPr sz="2933" b="1">
                <a:solidFill>
                  <a:schemeClr val="tx1"/>
                </a:solidFill>
                <a:latin typeface="Poiret One" panose="02000000000000000000"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9" name="Text Placeholder 2">
            <a:extLst>
              <a:ext uri="{FF2B5EF4-FFF2-40B4-BE49-F238E27FC236}">
                <a16:creationId xmlns:a16="http://schemas.microsoft.com/office/drawing/2014/main" id="{4A576A6E-6F7A-44AB-90FE-92E4056E8F3B}"/>
              </a:ext>
            </a:extLst>
          </p:cNvPr>
          <p:cNvSpPr>
            <a:spLocks noGrp="1"/>
          </p:cNvSpPr>
          <p:nvPr>
            <p:ph type="body" idx="17"/>
          </p:nvPr>
        </p:nvSpPr>
        <p:spPr>
          <a:xfrm>
            <a:off x="4716688" y="4675200"/>
            <a:ext cx="2750400" cy="475200"/>
          </a:xfrm>
        </p:spPr>
        <p:txBody>
          <a:bodyPr>
            <a:noAutofit/>
          </a:bodyPr>
          <a:lstStyle>
            <a:lvl1pPr marL="0" indent="0" algn="ctr">
              <a:buNone/>
              <a:defRPr sz="2933" b="1">
                <a:solidFill>
                  <a:schemeClr val="tx1"/>
                </a:solidFill>
                <a:latin typeface="Poiret One" panose="02000000000000000000"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8ABFA7B1-3F38-4BB3-990D-E15E1AAD4718}"/>
              </a:ext>
            </a:extLst>
          </p:cNvPr>
          <p:cNvSpPr>
            <a:spLocks noGrp="1"/>
          </p:cNvSpPr>
          <p:nvPr>
            <p:ph sz="half" idx="18" hasCustomPrompt="1"/>
          </p:nvPr>
        </p:nvSpPr>
        <p:spPr>
          <a:xfrm>
            <a:off x="8236799" y="4033623"/>
            <a:ext cx="2750400" cy="737127"/>
          </a:xfrm>
        </p:spPr>
        <p:txBody>
          <a:bodyPr anchor="ctr">
            <a:noAutofit/>
          </a:bodyPr>
          <a:lstStyle>
            <a:lvl1pPr marL="0" indent="0" algn="ctr">
              <a:buNone/>
              <a:defRPr sz="1867" b="0">
                <a:solidFill>
                  <a:schemeClr val="tx1"/>
                </a:solidFill>
                <a:latin typeface="Montserrat" panose="00000500000000000000" pitchFamily="50" charset="0"/>
              </a:defRPr>
            </a:lvl1pPr>
            <a:lvl2pPr algn="ctr">
              <a:defRPr sz="1867">
                <a:solidFill>
                  <a:schemeClr val="tx1"/>
                </a:solidFill>
                <a:latin typeface="Montserrat" panose="00000500000000000000" pitchFamily="50" charset="0"/>
              </a:defRPr>
            </a:lvl2pPr>
            <a:lvl3pPr algn="ctr">
              <a:defRPr sz="1867">
                <a:solidFill>
                  <a:schemeClr val="tx1"/>
                </a:solidFill>
                <a:latin typeface="Montserrat" panose="00000500000000000000" pitchFamily="50" charset="0"/>
              </a:defRPr>
            </a:lvl3pPr>
            <a:lvl4pPr algn="ctr">
              <a:defRPr sz="1867">
                <a:solidFill>
                  <a:schemeClr val="tx1"/>
                </a:solidFill>
                <a:latin typeface="Montserrat" panose="00000500000000000000" pitchFamily="50" charset="0"/>
              </a:defRPr>
            </a:lvl4pPr>
            <a:lvl5pPr algn="ctr">
              <a:defRPr sz="1867">
                <a:solidFill>
                  <a:schemeClr val="tx1"/>
                </a:solidFill>
                <a:latin typeface="Montserrat" panose="000005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10E1E2C2-B2A4-4196-9BED-46BB448A9BBA}"/>
              </a:ext>
            </a:extLst>
          </p:cNvPr>
          <p:cNvSpPr>
            <a:spLocks noGrp="1"/>
          </p:cNvSpPr>
          <p:nvPr>
            <p:ph type="body" idx="19"/>
          </p:nvPr>
        </p:nvSpPr>
        <p:spPr>
          <a:xfrm>
            <a:off x="8217600" y="3566400"/>
            <a:ext cx="2750400" cy="475200"/>
          </a:xfrm>
        </p:spPr>
        <p:txBody>
          <a:bodyPr>
            <a:noAutofit/>
          </a:bodyPr>
          <a:lstStyle>
            <a:lvl1pPr marL="0" indent="0" algn="ctr">
              <a:buNone/>
              <a:defRPr sz="2933" b="1">
                <a:solidFill>
                  <a:schemeClr val="tx1"/>
                </a:solidFill>
                <a:latin typeface="Poiret One" panose="02000000000000000000"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29" name="Title 1">
            <a:extLst>
              <a:ext uri="{FF2B5EF4-FFF2-40B4-BE49-F238E27FC236}">
                <a16:creationId xmlns:a16="http://schemas.microsoft.com/office/drawing/2014/main" id="{CF2E32F5-453B-4561-AF64-F9E3464BE1B9}"/>
              </a:ext>
            </a:extLst>
          </p:cNvPr>
          <p:cNvSpPr>
            <a:spLocks noGrp="1"/>
          </p:cNvSpPr>
          <p:nvPr>
            <p:ph type="title"/>
          </p:nvPr>
        </p:nvSpPr>
        <p:spPr>
          <a:xfrm>
            <a:off x="965200" y="736601"/>
            <a:ext cx="10261600" cy="528484"/>
          </a:xfrm>
        </p:spPr>
        <p:txBody>
          <a:bodyPr>
            <a:normAutofit/>
          </a:bodyPr>
          <a:lstStyle>
            <a:lvl1pPr>
              <a:defRPr sz="4000" b="1">
                <a:solidFill>
                  <a:schemeClr val="tx1"/>
                </a:solidFill>
                <a:latin typeface="Poiret One"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1431306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490526C-D60D-4B14-8F43-F1B8B54F75FC}"/>
              </a:ext>
            </a:extLst>
          </p:cNvPr>
          <p:cNvSpPr/>
          <p:nvPr userDrawn="1"/>
        </p:nvSpPr>
        <p:spPr>
          <a:xfrm rot="16200000">
            <a:off x="5319252" y="-5336797"/>
            <a:ext cx="1553497"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5" name="Conector recto 4">
            <a:extLst>
              <a:ext uri="{FF2B5EF4-FFF2-40B4-BE49-F238E27FC236}">
                <a16:creationId xmlns:a16="http://schemas.microsoft.com/office/drawing/2014/main" id="{E355E7D4-C74C-4848-A027-E775BFECD14C}"/>
              </a:ext>
            </a:extLst>
          </p:cNvPr>
          <p:cNvCxnSpPr>
            <a:cxnSpLocks/>
          </p:cNvCxnSpPr>
          <p:nvPr userDrawn="1"/>
        </p:nvCxnSpPr>
        <p:spPr>
          <a:xfrm flipV="1">
            <a:off x="3613152"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
        <p:nvSpPr>
          <p:cNvPr id="3" name="Content Placeholder 2"/>
          <p:cNvSpPr>
            <a:spLocks noGrp="1"/>
          </p:cNvSpPr>
          <p:nvPr>
            <p:ph idx="1" hasCustomPrompt="1"/>
          </p:nvPr>
        </p:nvSpPr>
        <p:spPr>
          <a:xfrm>
            <a:off x="965200" y="1644652"/>
            <a:ext cx="10261600" cy="4476749"/>
          </a:xfrm>
        </p:spPr>
        <p:txBody>
          <a:bodyPr anchor="ctr">
            <a:normAutofit/>
          </a:bodyPr>
          <a:lstStyle>
            <a:lvl1pPr marL="0" indent="0" algn="l">
              <a:spcBef>
                <a:spcPts val="0"/>
              </a:spcBef>
              <a:buNone/>
              <a:defRPr sz="1467" b="0">
                <a:solidFill>
                  <a:schemeClr val="tx1"/>
                </a:solidFill>
                <a:latin typeface="Montserrat" panose="00000500000000000000" pitchFamily="50" charset="0"/>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7" name="Title 1">
            <a:extLst>
              <a:ext uri="{FF2B5EF4-FFF2-40B4-BE49-F238E27FC236}">
                <a16:creationId xmlns:a16="http://schemas.microsoft.com/office/drawing/2014/main" id="{A5323437-7DAB-4E24-960F-EFA0167181FF}"/>
              </a:ext>
            </a:extLst>
          </p:cNvPr>
          <p:cNvSpPr>
            <a:spLocks noGrp="1"/>
          </p:cNvSpPr>
          <p:nvPr>
            <p:ph type="title"/>
          </p:nvPr>
        </p:nvSpPr>
        <p:spPr>
          <a:xfrm>
            <a:off x="965200" y="736601"/>
            <a:ext cx="10261600" cy="528484"/>
          </a:xfrm>
        </p:spPr>
        <p:txBody>
          <a:bodyPr>
            <a:normAutofit/>
          </a:bodyPr>
          <a:lstStyle>
            <a:lvl1pPr>
              <a:defRPr sz="4000" b="1">
                <a:solidFill>
                  <a:schemeClr val="tx1"/>
                </a:solidFill>
                <a:latin typeface="Poiret One"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40645796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44EBFA0-46B6-4893-8D00-D339F577D223}"/>
              </a:ext>
            </a:extLst>
          </p:cNvPr>
          <p:cNvSpPr/>
          <p:nvPr userDrawn="1"/>
        </p:nvSpPr>
        <p:spPr>
          <a:xfrm rot="16200000">
            <a:off x="-2955293" y="2937508"/>
            <a:ext cx="6875783" cy="96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4" name="Conector recto 3">
            <a:extLst>
              <a:ext uri="{FF2B5EF4-FFF2-40B4-BE49-F238E27FC236}">
                <a16:creationId xmlns:a16="http://schemas.microsoft.com/office/drawing/2014/main" id="{F31921B3-F24C-4C78-964C-AF06B10C73B7}"/>
              </a:ext>
            </a:extLst>
          </p:cNvPr>
          <p:cNvCxnSpPr>
            <a:cxnSpLocks/>
          </p:cNvCxnSpPr>
          <p:nvPr userDrawn="1"/>
        </p:nvCxnSpPr>
        <p:spPr>
          <a:xfrm flipV="1">
            <a:off x="965190"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
        <p:nvSpPr>
          <p:cNvPr id="6" name="Title 1">
            <a:extLst>
              <a:ext uri="{FF2B5EF4-FFF2-40B4-BE49-F238E27FC236}">
                <a16:creationId xmlns:a16="http://schemas.microsoft.com/office/drawing/2014/main" id="{2AAAC595-3CB6-4D7E-B622-9B2466152F57}"/>
              </a:ext>
            </a:extLst>
          </p:cNvPr>
          <p:cNvSpPr>
            <a:spLocks noGrp="1"/>
          </p:cNvSpPr>
          <p:nvPr>
            <p:ph type="title"/>
          </p:nvPr>
        </p:nvSpPr>
        <p:spPr>
          <a:xfrm>
            <a:off x="965200" y="736601"/>
            <a:ext cx="10261600" cy="528484"/>
          </a:xfrm>
        </p:spPr>
        <p:txBody>
          <a:bodyPr>
            <a:normAutofit/>
          </a:bodyPr>
          <a:lstStyle>
            <a:lvl1pPr>
              <a:defRPr sz="4000" b="1">
                <a:solidFill>
                  <a:schemeClr val="tx1"/>
                </a:solidFill>
                <a:latin typeface="Poiret One"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3030510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buClr>
                <a:srgbClr val="000000"/>
              </a:buClr>
            </a:pPr>
            <a:fld id="{6B21BCBE-5765-46D3-BA4F-E21B47D4CF2C}" type="datetimeFigureOut">
              <a:rPr lang="en-US" sz="1867" kern="0" smtClean="0">
                <a:solidFill>
                  <a:srgbClr val="000000"/>
                </a:solidFill>
                <a:cs typeface="Arial"/>
                <a:sym typeface="Arial"/>
              </a:rPr>
              <a:pPr defTabSz="1219170">
                <a:buClr>
                  <a:srgbClr val="000000"/>
                </a:buClr>
              </a:pPr>
              <a:t>8/13/2023</a:t>
            </a:fld>
            <a:endParaRPr lang="en-US" sz="1867" kern="0">
              <a:solidFill>
                <a:srgbClr val="000000"/>
              </a:solidFill>
              <a:cs typeface="Arial"/>
              <a:sym typeface="Arial"/>
            </a:endParaRPr>
          </a:p>
        </p:txBody>
      </p:sp>
      <p:sp>
        <p:nvSpPr>
          <p:cNvPr id="3" name="Footer Placeholder 2"/>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4" name="Slide Number Placeholder 3"/>
          <p:cNvSpPr>
            <a:spLocks noGrp="1"/>
          </p:cNvSpPr>
          <p:nvPr>
            <p:ph type="sldNum" sz="quarter" idx="12"/>
          </p:nvPr>
        </p:nvSpPr>
        <p:spPr/>
        <p:txBody>
          <a:bodyPr/>
          <a:lstStyle/>
          <a:p>
            <a:pPr defTabSz="1219170">
              <a:buClr>
                <a:srgbClr val="000000"/>
              </a:buClr>
            </a:pPr>
            <a:fld id="{B7847686-4720-432E-AA12-47DA17ED5B1C}" type="slidenum">
              <a:rPr lang="en-US" kern="0" smtClean="0">
                <a:solidFill>
                  <a:srgbClr val="A01127"/>
                </a:solidFill>
                <a:cs typeface="Arial"/>
                <a:sym typeface="Arial"/>
              </a:rPr>
              <a:pPr defTabSz="1219170">
                <a:buClr>
                  <a:srgbClr val="000000"/>
                </a:buClr>
              </a:pPr>
              <a:t>‹#›</a:t>
            </a:fld>
            <a:endParaRPr lang="en-US" kern="0">
              <a:solidFill>
                <a:srgbClr val="A01127"/>
              </a:solidFill>
              <a:cs typeface="Arial"/>
              <a:sym typeface="Arial"/>
            </a:endParaRPr>
          </a:p>
        </p:txBody>
      </p:sp>
    </p:spTree>
    <p:extLst>
      <p:ext uri="{BB962C8B-B14F-4D97-AF65-F5344CB8AC3E}">
        <p14:creationId xmlns:p14="http://schemas.microsoft.com/office/powerpoint/2010/main" val="3269078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ain poi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09043F-2CB1-4697-ADC0-1A4B5CEE02B4}"/>
              </a:ext>
            </a:extLst>
          </p:cNvPr>
          <p:cNvSpPr>
            <a:spLocks noGrp="1"/>
          </p:cNvSpPr>
          <p:nvPr>
            <p:ph type="title"/>
          </p:nvPr>
        </p:nvSpPr>
        <p:spPr>
          <a:xfrm>
            <a:off x="838200" y="1657681"/>
            <a:ext cx="10515600" cy="3542641"/>
          </a:xfrm>
        </p:spPr>
        <p:txBody>
          <a:bodyPr/>
          <a:lstStyle>
            <a:lvl1pPr>
              <a:defRPr b="1">
                <a:latin typeface="Poiret One" panose="02000000000000000000" pitchFamily="2" charset="0"/>
                <a:cs typeface="Poppins" panose="00000500000000000000" pitchFamily="50" charset="0"/>
              </a:defRPr>
            </a:lvl1pPr>
          </a:lstStyle>
          <a:p>
            <a:r>
              <a:rPr lang="en-US" dirty="0"/>
              <a:t>Click to edit Master title style</a:t>
            </a:r>
          </a:p>
        </p:txBody>
      </p:sp>
    </p:spTree>
    <p:extLst>
      <p:ext uri="{BB962C8B-B14F-4D97-AF65-F5344CB8AC3E}">
        <p14:creationId xmlns:p14="http://schemas.microsoft.com/office/powerpoint/2010/main" val="9644551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g numb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138118C-7525-42C5-83E9-649111189F8A}"/>
              </a:ext>
            </a:extLst>
          </p:cNvPr>
          <p:cNvSpPr>
            <a:spLocks noGrp="1"/>
          </p:cNvSpPr>
          <p:nvPr>
            <p:ph type="title"/>
          </p:nvPr>
        </p:nvSpPr>
        <p:spPr>
          <a:xfrm>
            <a:off x="965200" y="1657681"/>
            <a:ext cx="10261600" cy="3542641"/>
          </a:xfrm>
        </p:spPr>
        <p:txBody>
          <a:bodyPr/>
          <a:lstStyle>
            <a:lvl1pPr>
              <a:defRPr b="1">
                <a:solidFill>
                  <a:schemeClr val="tx1"/>
                </a:solidFill>
                <a:latin typeface="Poiret One"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25812694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A531E7D-46E0-4FAD-AF12-F453E479AF7F}"/>
              </a:ext>
            </a:extLst>
          </p:cNvPr>
          <p:cNvSpPr/>
          <p:nvPr userDrawn="1"/>
        </p:nvSpPr>
        <p:spPr>
          <a:xfrm>
            <a:off x="5319485" y="0"/>
            <a:ext cx="687251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7" name="Conector recto 6">
            <a:extLst>
              <a:ext uri="{FF2B5EF4-FFF2-40B4-BE49-F238E27FC236}">
                <a16:creationId xmlns:a16="http://schemas.microsoft.com/office/drawing/2014/main" id="{E0497A89-91C5-42B7-A41F-487DF58B37F4}"/>
              </a:ext>
            </a:extLst>
          </p:cNvPr>
          <p:cNvCxnSpPr>
            <a:cxnSpLocks/>
          </p:cNvCxnSpPr>
          <p:nvPr userDrawn="1"/>
        </p:nvCxnSpPr>
        <p:spPr>
          <a:xfrm flipV="1">
            <a:off x="3613152"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437462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3B65DBD9-7306-4D00-83C9-98A2EAEBF9CF}"/>
              </a:ext>
            </a:extLst>
          </p:cNvPr>
          <p:cNvSpPr/>
          <p:nvPr userDrawn="1"/>
        </p:nvSpPr>
        <p:spPr>
          <a:xfrm rot="16200000">
            <a:off x="8271509" y="2955292"/>
            <a:ext cx="6875783" cy="96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7" name="Conector recto 6">
            <a:extLst>
              <a:ext uri="{FF2B5EF4-FFF2-40B4-BE49-F238E27FC236}">
                <a16:creationId xmlns:a16="http://schemas.microsoft.com/office/drawing/2014/main" id="{37426D79-E3E1-45CB-BD42-8BCBD4E55B34}"/>
              </a:ext>
            </a:extLst>
          </p:cNvPr>
          <p:cNvCxnSpPr>
            <a:cxnSpLocks/>
          </p:cNvCxnSpPr>
          <p:nvPr userDrawn="1"/>
        </p:nvCxnSpPr>
        <p:spPr>
          <a:xfrm flipV="1">
            <a:off x="3601141" y="6121400"/>
            <a:ext cx="7625657" cy="1"/>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70534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BE61E-A946-FA27-9D15-2202FEBF5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F008CF-0934-27B0-5BD4-835867FD9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6FC405-C89B-EE1C-2580-11F5609BDA74}"/>
              </a:ext>
            </a:extLst>
          </p:cNvPr>
          <p:cNvSpPr>
            <a:spLocks noGrp="1"/>
          </p:cNvSpPr>
          <p:nvPr>
            <p:ph type="dt" sz="half" idx="10"/>
          </p:nvPr>
        </p:nvSpPr>
        <p:spPr/>
        <p:txBody>
          <a:bodyPr/>
          <a:lstStyle/>
          <a:p>
            <a:fld id="{EB5B87A6-B318-4BA2-AF6D-3D24016CAC32}" type="datetimeFigureOut">
              <a:rPr lang="en-US" smtClean="0"/>
              <a:t>8/13/2023</a:t>
            </a:fld>
            <a:endParaRPr lang="en-US"/>
          </a:p>
        </p:txBody>
      </p:sp>
      <p:sp>
        <p:nvSpPr>
          <p:cNvPr id="5" name="Footer Placeholder 4">
            <a:extLst>
              <a:ext uri="{FF2B5EF4-FFF2-40B4-BE49-F238E27FC236}">
                <a16:creationId xmlns:a16="http://schemas.microsoft.com/office/drawing/2014/main" id="{D91C21E1-DF16-2707-EE39-266E7F201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E30A81-1523-BAB1-9F7A-6AE9A1A3CB74}"/>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662908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C8EB8-63F9-EF76-F0B3-A3168FF480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D0CFBE-8048-99D5-8FD6-87465F8114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CCFEA6-0BC9-4D61-FA9B-41FFB573C286}"/>
              </a:ext>
            </a:extLst>
          </p:cNvPr>
          <p:cNvSpPr>
            <a:spLocks noGrp="1"/>
          </p:cNvSpPr>
          <p:nvPr>
            <p:ph type="dt" sz="half" idx="10"/>
          </p:nvPr>
        </p:nvSpPr>
        <p:spPr/>
        <p:txBody>
          <a:bodyPr/>
          <a:lstStyle/>
          <a:p>
            <a:fld id="{EB5B87A6-B318-4BA2-AF6D-3D24016CAC32}" type="datetimeFigureOut">
              <a:rPr lang="en-US" smtClean="0"/>
              <a:t>8/13/2023</a:t>
            </a:fld>
            <a:endParaRPr lang="en-US"/>
          </a:p>
        </p:txBody>
      </p:sp>
      <p:sp>
        <p:nvSpPr>
          <p:cNvPr id="5" name="Footer Placeholder 4">
            <a:extLst>
              <a:ext uri="{FF2B5EF4-FFF2-40B4-BE49-F238E27FC236}">
                <a16:creationId xmlns:a16="http://schemas.microsoft.com/office/drawing/2014/main" id="{DC690753-9303-DFAC-8A69-0B00E54B1D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761869-34AC-C8CD-CF07-A84775C4B02D}"/>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14508804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9EEFE-ED75-9324-50DA-52CC79083A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E3F850-1C2F-D9B3-9B6F-0434B61E9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D3D630-089A-28AD-3855-D1E0E6712B86}"/>
              </a:ext>
            </a:extLst>
          </p:cNvPr>
          <p:cNvSpPr>
            <a:spLocks noGrp="1"/>
          </p:cNvSpPr>
          <p:nvPr>
            <p:ph type="dt" sz="half" idx="10"/>
          </p:nvPr>
        </p:nvSpPr>
        <p:spPr/>
        <p:txBody>
          <a:bodyPr/>
          <a:lstStyle/>
          <a:p>
            <a:fld id="{EB5B87A6-B318-4BA2-AF6D-3D24016CAC32}" type="datetimeFigureOut">
              <a:rPr lang="en-US" smtClean="0"/>
              <a:t>8/13/2023</a:t>
            </a:fld>
            <a:endParaRPr lang="en-US"/>
          </a:p>
        </p:txBody>
      </p:sp>
      <p:sp>
        <p:nvSpPr>
          <p:cNvPr id="5" name="Footer Placeholder 4">
            <a:extLst>
              <a:ext uri="{FF2B5EF4-FFF2-40B4-BE49-F238E27FC236}">
                <a16:creationId xmlns:a16="http://schemas.microsoft.com/office/drawing/2014/main" id="{994D8C0E-39D8-98D1-AFCF-71B89DEAA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1C0E74-F725-D1DB-18BF-2D00EE3B5B11}"/>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558994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13FD-77F9-AD62-7E61-710574FF12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8319A8-283F-E3CC-0A8C-8ADB04C182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138B7B-80FF-D86C-5EF3-67E1D0823E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E5C431-5762-352E-4996-F0DBC54CADFB}"/>
              </a:ext>
            </a:extLst>
          </p:cNvPr>
          <p:cNvSpPr>
            <a:spLocks noGrp="1"/>
          </p:cNvSpPr>
          <p:nvPr>
            <p:ph type="dt" sz="half" idx="10"/>
          </p:nvPr>
        </p:nvSpPr>
        <p:spPr/>
        <p:txBody>
          <a:bodyPr/>
          <a:lstStyle/>
          <a:p>
            <a:fld id="{EB5B87A6-B318-4BA2-AF6D-3D24016CAC32}" type="datetimeFigureOut">
              <a:rPr lang="en-US" smtClean="0"/>
              <a:t>8/13/2023</a:t>
            </a:fld>
            <a:endParaRPr lang="en-US"/>
          </a:p>
        </p:txBody>
      </p:sp>
      <p:sp>
        <p:nvSpPr>
          <p:cNvPr id="6" name="Footer Placeholder 5">
            <a:extLst>
              <a:ext uri="{FF2B5EF4-FFF2-40B4-BE49-F238E27FC236}">
                <a16:creationId xmlns:a16="http://schemas.microsoft.com/office/drawing/2014/main" id="{A53F73C6-F6CD-8390-10A6-8E7B8747D4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BA0D0A-7E29-81FB-696F-787F6558F406}"/>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23381716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215ED-F026-97B9-0FDB-380D769EDF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6FBEEA-4A16-E6BD-4FDE-8D715FB07F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54883D-C919-6179-0607-56211A2E22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F5C88-82AD-5EE1-5C2D-D1F958CAF2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EBFE80-1E08-1507-8D70-D7ADE1BD18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6B31A6-D48A-420B-C128-15517582A136}"/>
              </a:ext>
            </a:extLst>
          </p:cNvPr>
          <p:cNvSpPr>
            <a:spLocks noGrp="1"/>
          </p:cNvSpPr>
          <p:nvPr>
            <p:ph type="dt" sz="half" idx="10"/>
          </p:nvPr>
        </p:nvSpPr>
        <p:spPr/>
        <p:txBody>
          <a:bodyPr/>
          <a:lstStyle/>
          <a:p>
            <a:fld id="{EB5B87A6-B318-4BA2-AF6D-3D24016CAC32}" type="datetimeFigureOut">
              <a:rPr lang="en-US" smtClean="0"/>
              <a:t>8/13/2023</a:t>
            </a:fld>
            <a:endParaRPr lang="en-US"/>
          </a:p>
        </p:txBody>
      </p:sp>
      <p:sp>
        <p:nvSpPr>
          <p:cNvPr id="8" name="Footer Placeholder 7">
            <a:extLst>
              <a:ext uri="{FF2B5EF4-FFF2-40B4-BE49-F238E27FC236}">
                <a16:creationId xmlns:a16="http://schemas.microsoft.com/office/drawing/2014/main" id="{284881DF-DCAE-179B-5941-806DFEBFC6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BDBAA4-FC3E-6090-5523-DA283BABED9D}"/>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21000354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60B1B-C053-EDC9-4C3F-4ED4FA9DEF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620D42-0ED7-267F-9AD6-04FE629CBBE6}"/>
              </a:ext>
            </a:extLst>
          </p:cNvPr>
          <p:cNvSpPr>
            <a:spLocks noGrp="1"/>
          </p:cNvSpPr>
          <p:nvPr>
            <p:ph type="dt" sz="half" idx="10"/>
          </p:nvPr>
        </p:nvSpPr>
        <p:spPr/>
        <p:txBody>
          <a:bodyPr/>
          <a:lstStyle/>
          <a:p>
            <a:fld id="{EB5B87A6-B318-4BA2-AF6D-3D24016CAC32}" type="datetimeFigureOut">
              <a:rPr lang="en-US" smtClean="0"/>
              <a:t>8/13/2023</a:t>
            </a:fld>
            <a:endParaRPr lang="en-US"/>
          </a:p>
        </p:txBody>
      </p:sp>
      <p:sp>
        <p:nvSpPr>
          <p:cNvPr id="4" name="Footer Placeholder 3">
            <a:extLst>
              <a:ext uri="{FF2B5EF4-FFF2-40B4-BE49-F238E27FC236}">
                <a16:creationId xmlns:a16="http://schemas.microsoft.com/office/drawing/2014/main" id="{407E7132-1324-0090-3587-45F1748AB1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C42B7C-0A3A-8CA3-FEE1-9C8732D3A51E}"/>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1040475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1" y="715136"/>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830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330E6C-8443-A902-2D14-ECE2B909A64D}"/>
              </a:ext>
            </a:extLst>
          </p:cNvPr>
          <p:cNvSpPr>
            <a:spLocks noGrp="1"/>
          </p:cNvSpPr>
          <p:nvPr>
            <p:ph type="dt" sz="half" idx="10"/>
          </p:nvPr>
        </p:nvSpPr>
        <p:spPr/>
        <p:txBody>
          <a:bodyPr/>
          <a:lstStyle/>
          <a:p>
            <a:fld id="{EB5B87A6-B318-4BA2-AF6D-3D24016CAC32}" type="datetimeFigureOut">
              <a:rPr lang="en-US" smtClean="0"/>
              <a:t>8/13/2023</a:t>
            </a:fld>
            <a:endParaRPr lang="en-US"/>
          </a:p>
        </p:txBody>
      </p:sp>
      <p:sp>
        <p:nvSpPr>
          <p:cNvPr id="3" name="Footer Placeholder 2">
            <a:extLst>
              <a:ext uri="{FF2B5EF4-FFF2-40B4-BE49-F238E27FC236}">
                <a16:creationId xmlns:a16="http://schemas.microsoft.com/office/drawing/2014/main" id="{6642EE7B-78C4-D7F5-0A5E-3E8DC72483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A301EB-B3D0-E25A-56DF-6CA02A00E6A2}"/>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16043113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6F7DF-3604-C2EF-2A03-C0871C6F39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E6A4D6-600C-4457-F7E1-62482A43E9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B0F791-A744-9DAA-B5C9-F11A51C281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84B4A3-D77C-B6CA-29F7-146332093475}"/>
              </a:ext>
            </a:extLst>
          </p:cNvPr>
          <p:cNvSpPr>
            <a:spLocks noGrp="1"/>
          </p:cNvSpPr>
          <p:nvPr>
            <p:ph type="dt" sz="half" idx="10"/>
          </p:nvPr>
        </p:nvSpPr>
        <p:spPr/>
        <p:txBody>
          <a:bodyPr/>
          <a:lstStyle/>
          <a:p>
            <a:fld id="{EB5B87A6-B318-4BA2-AF6D-3D24016CAC32}" type="datetimeFigureOut">
              <a:rPr lang="en-US" smtClean="0"/>
              <a:t>8/13/2023</a:t>
            </a:fld>
            <a:endParaRPr lang="en-US"/>
          </a:p>
        </p:txBody>
      </p:sp>
      <p:sp>
        <p:nvSpPr>
          <p:cNvPr id="6" name="Footer Placeholder 5">
            <a:extLst>
              <a:ext uri="{FF2B5EF4-FFF2-40B4-BE49-F238E27FC236}">
                <a16:creationId xmlns:a16="http://schemas.microsoft.com/office/drawing/2014/main" id="{F9EF36EC-D84B-B144-0A2B-C0B9EDCEF2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C36271-45BA-7ADB-3834-030AD23C20ED}"/>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3876780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BE832-0A49-4056-40BB-9C5CF7074E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1DF0D6-5697-9D1E-54C9-9BCAE1D87A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6C6824-D929-8B1F-8CDC-D0C2B9A572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BAAC5-6DFF-D5E8-7A78-F7FE5D9BF3A9}"/>
              </a:ext>
            </a:extLst>
          </p:cNvPr>
          <p:cNvSpPr>
            <a:spLocks noGrp="1"/>
          </p:cNvSpPr>
          <p:nvPr>
            <p:ph type="dt" sz="half" idx="10"/>
          </p:nvPr>
        </p:nvSpPr>
        <p:spPr/>
        <p:txBody>
          <a:bodyPr/>
          <a:lstStyle/>
          <a:p>
            <a:fld id="{EB5B87A6-B318-4BA2-AF6D-3D24016CAC32}" type="datetimeFigureOut">
              <a:rPr lang="en-US" smtClean="0"/>
              <a:t>8/13/2023</a:t>
            </a:fld>
            <a:endParaRPr lang="en-US"/>
          </a:p>
        </p:txBody>
      </p:sp>
      <p:sp>
        <p:nvSpPr>
          <p:cNvPr id="6" name="Footer Placeholder 5">
            <a:extLst>
              <a:ext uri="{FF2B5EF4-FFF2-40B4-BE49-F238E27FC236}">
                <a16:creationId xmlns:a16="http://schemas.microsoft.com/office/drawing/2014/main" id="{5016D077-05E6-8593-04A3-0BC46D1A08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E27FEC-85B5-2E54-D8A3-A98789594AF0}"/>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3991559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5C4B-7F67-60A3-29F2-986DD43068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258398-3E1D-6F16-5E06-BECAF8E92B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1FE20-36A1-8CFF-E94F-6AEBAC08283A}"/>
              </a:ext>
            </a:extLst>
          </p:cNvPr>
          <p:cNvSpPr>
            <a:spLocks noGrp="1"/>
          </p:cNvSpPr>
          <p:nvPr>
            <p:ph type="dt" sz="half" idx="10"/>
          </p:nvPr>
        </p:nvSpPr>
        <p:spPr/>
        <p:txBody>
          <a:bodyPr/>
          <a:lstStyle/>
          <a:p>
            <a:fld id="{EB5B87A6-B318-4BA2-AF6D-3D24016CAC32}" type="datetimeFigureOut">
              <a:rPr lang="en-US" smtClean="0"/>
              <a:t>8/13/2023</a:t>
            </a:fld>
            <a:endParaRPr lang="en-US"/>
          </a:p>
        </p:txBody>
      </p:sp>
      <p:sp>
        <p:nvSpPr>
          <p:cNvPr id="5" name="Footer Placeholder 4">
            <a:extLst>
              <a:ext uri="{FF2B5EF4-FFF2-40B4-BE49-F238E27FC236}">
                <a16:creationId xmlns:a16="http://schemas.microsoft.com/office/drawing/2014/main" id="{CC9F3A3B-4B56-E173-6EE8-EF3FCF38DD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DD8F6-4AC6-3C6E-EA90-E4E36A651665}"/>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8547055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AD8B12-B3F0-4747-8375-23952D87EA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A1B09C-9BBE-4592-956B-E9004CBB3A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C5748-228D-0893-C1E5-83A9620AEFDB}"/>
              </a:ext>
            </a:extLst>
          </p:cNvPr>
          <p:cNvSpPr>
            <a:spLocks noGrp="1"/>
          </p:cNvSpPr>
          <p:nvPr>
            <p:ph type="dt" sz="half" idx="10"/>
          </p:nvPr>
        </p:nvSpPr>
        <p:spPr/>
        <p:txBody>
          <a:bodyPr/>
          <a:lstStyle/>
          <a:p>
            <a:fld id="{EB5B87A6-B318-4BA2-AF6D-3D24016CAC32}" type="datetimeFigureOut">
              <a:rPr lang="en-US" smtClean="0"/>
              <a:t>8/13/2023</a:t>
            </a:fld>
            <a:endParaRPr lang="en-US"/>
          </a:p>
        </p:txBody>
      </p:sp>
      <p:sp>
        <p:nvSpPr>
          <p:cNvPr id="5" name="Footer Placeholder 4">
            <a:extLst>
              <a:ext uri="{FF2B5EF4-FFF2-40B4-BE49-F238E27FC236}">
                <a16:creationId xmlns:a16="http://schemas.microsoft.com/office/drawing/2014/main" id="{D5854329-24C8-04F3-95EA-2FB5E0A56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1A7CE-97D4-719E-0A15-165F6E6BF172}"/>
              </a:ext>
            </a:extLst>
          </p:cNvPr>
          <p:cNvSpPr>
            <a:spLocks noGrp="1"/>
          </p:cNvSpPr>
          <p:nvPr>
            <p:ph type="sldNum" sz="quarter" idx="12"/>
          </p:nvPr>
        </p:nvSpPr>
        <p:spPr/>
        <p:txBody>
          <a:bodyPr/>
          <a:lstStyle/>
          <a:p>
            <a:fld id="{E4EC3579-A7C6-4FC0-B155-A1C78D74E544}" type="slidenum">
              <a:rPr lang="en-US" smtClean="0"/>
              <a:t>‹#›</a:t>
            </a:fld>
            <a:endParaRPr lang="en-US"/>
          </a:p>
        </p:txBody>
      </p:sp>
    </p:spTree>
    <p:extLst>
      <p:ext uri="{BB962C8B-B14F-4D97-AF65-F5344CB8AC3E}">
        <p14:creationId xmlns:p14="http://schemas.microsoft.com/office/powerpoint/2010/main" val="29058506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122E026-6EAC-4A66-A6A1-E67916381933}"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31718811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22E026-6EAC-4A66-A6A1-E67916381933}"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22967718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22E026-6EAC-4A66-A6A1-E67916381933}"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21582807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22E026-6EAC-4A66-A6A1-E67916381933}"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23748388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22E026-6EAC-4A66-A6A1-E67916381933}" type="datetimeFigureOut">
              <a:rPr lang="en-US" smtClean="0"/>
              <a:t>8/13/2023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1200321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6675490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22E026-6EAC-4A66-A6A1-E67916381933}" type="datetimeFigureOut">
              <a:rPr lang="en-US" smtClean="0"/>
              <a:t>8/13/2023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11423808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22E026-6EAC-4A66-A6A1-E67916381933}" type="datetimeFigureOut">
              <a:rPr lang="en-US" smtClean="0"/>
              <a:t>8/13/2023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854015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22E026-6EAC-4A66-A6A1-E67916381933}"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671179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22E026-6EAC-4A66-A6A1-E67916381933}"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29234607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22E026-6EAC-4A66-A6A1-E67916381933}"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14877552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22E026-6EAC-4A66-A6A1-E67916381933}"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A36B1-2C7D-4530-97B4-37D0DBF678C5}" type="slidenum">
              <a:rPr lang="en-US" smtClean="0"/>
              <a:t>‹#›</a:t>
            </a:fld>
            <a:endParaRPr lang="en-US"/>
          </a:p>
        </p:txBody>
      </p:sp>
    </p:spTree>
    <p:extLst>
      <p:ext uri="{BB962C8B-B14F-4D97-AF65-F5344CB8AC3E}">
        <p14:creationId xmlns:p14="http://schemas.microsoft.com/office/powerpoint/2010/main" val="2727126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11DC-ACD8-ED41-AFB6-48F7BDD72BFC}"/>
              </a:ext>
            </a:extLst>
          </p:cNvPr>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9424DFAD-B45C-CC45-BCE8-6F1200CE6DD8}"/>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B57B77F0-E329-2B48-92AC-350174DF964F}"/>
              </a:ext>
            </a:extLst>
          </p:cNvPr>
          <p:cNvSpPr>
            <a:spLocks noGrp="1"/>
          </p:cNvSpPr>
          <p:nvPr>
            <p:ph type="dt" sz="half" idx="10"/>
          </p:nvPr>
        </p:nvSpPr>
        <p:spPr/>
        <p:txBody>
          <a:bodyPr/>
          <a:lstStyle/>
          <a:p>
            <a:fld id="{75ACB9FB-E85E-C149-A1A8-58C522FB5447}" type="datetimeFigureOut">
              <a:rPr lang="x-none" smtClean="0"/>
              <a:t>8/13/2023</a:t>
            </a:fld>
            <a:endParaRPr lang="x-none"/>
          </a:p>
        </p:txBody>
      </p:sp>
      <p:sp>
        <p:nvSpPr>
          <p:cNvPr id="5" name="Footer Placeholder 4">
            <a:extLst>
              <a:ext uri="{FF2B5EF4-FFF2-40B4-BE49-F238E27FC236}">
                <a16:creationId xmlns:a16="http://schemas.microsoft.com/office/drawing/2014/main" id="{570EE978-F48E-5D4D-B780-25BCA9A44A9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22D50F3-558A-6E46-8FEC-91B084E57453}"/>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586959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jp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78663518"/>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7" r:id="rId5"/>
    <p:sldLayoutId id="2147483706" r:id="rId6"/>
    <p:sldLayoutId id="2147483707" r:id="rId7"/>
    <p:sldLayoutId id="21474837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1DB8BA-032A-584B-A213-9A27B5FEA5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1C64FA67-F996-9242-B15A-51FE892911F9}"/>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4032A556-B60E-CD4F-9FF3-234313BC714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ACB9FB-E85E-C149-A1A8-58C522FB5447}" type="datetimeFigureOut">
              <a:rPr lang="x-none" smtClean="0"/>
              <a:t>8/13/2023</a:t>
            </a:fld>
            <a:endParaRPr lang="x-none"/>
          </a:p>
        </p:txBody>
      </p:sp>
      <p:sp>
        <p:nvSpPr>
          <p:cNvPr id="5" name="Footer Placeholder 4">
            <a:extLst>
              <a:ext uri="{FF2B5EF4-FFF2-40B4-BE49-F238E27FC236}">
                <a16:creationId xmlns:a16="http://schemas.microsoft.com/office/drawing/2014/main" id="{0FCAD26C-ED2E-484B-85E7-29B409D5D3D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9FC0B261-4E22-D44C-B894-A344A15B272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11A99-AB52-DD4A-9E72-0109B213F5D8}" type="slidenum">
              <a:rPr lang="x-none" smtClean="0"/>
              <a:t>‹#›</a:t>
            </a:fld>
            <a:endParaRPr lang="x-none"/>
          </a:p>
        </p:txBody>
      </p:sp>
    </p:spTree>
    <p:extLst>
      <p:ext uri="{BB962C8B-B14F-4D97-AF65-F5344CB8AC3E}">
        <p14:creationId xmlns:p14="http://schemas.microsoft.com/office/powerpoint/2010/main" val="206236312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1"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CEB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6167" y="713733"/>
            <a:ext cx="10299600" cy="7636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Clr>
                <a:schemeClr val="lt2"/>
              </a:buClr>
              <a:buSzPts val="2500"/>
              <a:buFont typeface="Josefin Sans"/>
              <a:buNone/>
              <a:defRPr sz="2500" b="1">
                <a:solidFill>
                  <a:schemeClr val="lt2"/>
                </a:solidFill>
                <a:latin typeface="Josefin Sans"/>
                <a:ea typeface="Josefin Sans"/>
                <a:cs typeface="Josefin Sans"/>
                <a:sym typeface="Josefin Sa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
        <p:nvSpPr>
          <p:cNvPr id="7" name="Google Shape;7;p1"/>
          <p:cNvSpPr txBox="1">
            <a:spLocks noGrp="1"/>
          </p:cNvSpPr>
          <p:nvPr>
            <p:ph type="body" idx="1"/>
          </p:nvPr>
        </p:nvSpPr>
        <p:spPr>
          <a:xfrm>
            <a:off x="946167" y="1685700"/>
            <a:ext cx="10299600" cy="4458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818844960"/>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4"/>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8/13/2023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936220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hf hdr="0" ftr="0" dt="0"/>
  <p:txStyles>
    <p:titleStyle>
      <a:lvl1pPr algn="ctr" defTabSz="1218866" rtl="0" eaLnBrk="1" latinLnBrk="0" hangingPunct="1">
        <a:spcBef>
          <a:spcPct val="0"/>
        </a:spcBef>
        <a:buNone/>
        <a:defRPr sz="5899" kern="1200">
          <a:solidFill>
            <a:schemeClr val="tx1"/>
          </a:solidFill>
          <a:latin typeface="+mj-lt"/>
          <a:ea typeface="+mj-ea"/>
          <a:cs typeface="+mj-cs"/>
        </a:defRPr>
      </a:lvl1pPr>
    </p:titleStyle>
    <p:bodyStyle>
      <a:lvl1pPr marL="457075" indent="-457075" algn="l" defTabSz="121886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27" indent="-380896" algn="l" defTabSz="121886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81" indent="-304716" algn="l" defTabSz="121886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13"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445"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878"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312"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743"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176"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66" rtl="0" eaLnBrk="1" latinLnBrk="0" hangingPunct="1">
        <a:defRPr sz="2400" kern="1200">
          <a:solidFill>
            <a:schemeClr val="tx1"/>
          </a:solidFill>
          <a:latin typeface="+mn-lt"/>
          <a:ea typeface="+mn-ea"/>
          <a:cs typeface="+mn-cs"/>
        </a:defRPr>
      </a:lvl1pPr>
      <a:lvl2pPr marL="609433" algn="l" defTabSz="1218866" rtl="0" eaLnBrk="1" latinLnBrk="0" hangingPunct="1">
        <a:defRPr sz="2400" kern="1200">
          <a:solidFill>
            <a:schemeClr val="tx1"/>
          </a:solidFill>
          <a:latin typeface="+mn-lt"/>
          <a:ea typeface="+mn-ea"/>
          <a:cs typeface="+mn-cs"/>
        </a:defRPr>
      </a:lvl2pPr>
      <a:lvl3pPr marL="1218866" algn="l" defTabSz="1218866" rtl="0" eaLnBrk="1" latinLnBrk="0" hangingPunct="1">
        <a:defRPr sz="2400" kern="1200">
          <a:solidFill>
            <a:schemeClr val="tx1"/>
          </a:solidFill>
          <a:latin typeface="+mn-lt"/>
          <a:ea typeface="+mn-ea"/>
          <a:cs typeface="+mn-cs"/>
        </a:defRPr>
      </a:lvl3pPr>
      <a:lvl4pPr marL="1828297" algn="l" defTabSz="1218866" rtl="0" eaLnBrk="1" latinLnBrk="0" hangingPunct="1">
        <a:defRPr sz="2400" kern="1200">
          <a:solidFill>
            <a:schemeClr val="tx1"/>
          </a:solidFill>
          <a:latin typeface="+mn-lt"/>
          <a:ea typeface="+mn-ea"/>
          <a:cs typeface="+mn-cs"/>
        </a:defRPr>
      </a:lvl4pPr>
      <a:lvl5pPr marL="2437730" algn="l" defTabSz="1218866" rtl="0" eaLnBrk="1" latinLnBrk="0" hangingPunct="1">
        <a:defRPr sz="2400" kern="1200">
          <a:solidFill>
            <a:schemeClr val="tx1"/>
          </a:solidFill>
          <a:latin typeface="+mn-lt"/>
          <a:ea typeface="+mn-ea"/>
          <a:cs typeface="+mn-cs"/>
        </a:defRPr>
      </a:lvl5pPr>
      <a:lvl6pPr marL="3047162" algn="l" defTabSz="1218866" rtl="0" eaLnBrk="1" latinLnBrk="0" hangingPunct="1">
        <a:defRPr sz="2400" kern="1200">
          <a:solidFill>
            <a:schemeClr val="tx1"/>
          </a:solidFill>
          <a:latin typeface="+mn-lt"/>
          <a:ea typeface="+mn-ea"/>
          <a:cs typeface="+mn-cs"/>
        </a:defRPr>
      </a:lvl6pPr>
      <a:lvl7pPr marL="3656594" algn="l" defTabSz="1218866" rtl="0" eaLnBrk="1" latinLnBrk="0" hangingPunct="1">
        <a:defRPr sz="2400" kern="1200">
          <a:solidFill>
            <a:schemeClr val="tx1"/>
          </a:solidFill>
          <a:latin typeface="+mn-lt"/>
          <a:ea typeface="+mn-ea"/>
          <a:cs typeface="+mn-cs"/>
        </a:defRPr>
      </a:lvl7pPr>
      <a:lvl8pPr marL="4266027" algn="l" defTabSz="1218866" rtl="0" eaLnBrk="1" latinLnBrk="0" hangingPunct="1">
        <a:defRPr sz="2400" kern="1200">
          <a:solidFill>
            <a:schemeClr val="tx1"/>
          </a:solidFill>
          <a:latin typeface="+mn-lt"/>
          <a:ea typeface="+mn-ea"/>
          <a:cs typeface="+mn-cs"/>
        </a:defRPr>
      </a:lvl8pPr>
      <a:lvl9pPr marL="4875459" algn="l" defTabSz="121886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13EFF7-90E2-431F-8E31-BA0CE4C55B2F}" type="datetimeFigureOut">
              <a:rPr lang="en-US" smtClean="0"/>
              <a:t>8/13/2023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CEFFA-EA14-4325-A0F4-7973582784D2}" type="slidenum">
              <a:rPr lang="en-US" smtClean="0"/>
              <a:t>‹#›</a:t>
            </a:fld>
            <a:endParaRPr lang="en-US" dirty="0"/>
          </a:p>
        </p:txBody>
      </p:sp>
    </p:spTree>
    <p:extLst>
      <p:ext uri="{BB962C8B-B14F-4D97-AF65-F5344CB8AC3E}">
        <p14:creationId xmlns:p14="http://schemas.microsoft.com/office/powerpoint/2010/main" val="49502272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AF4A8E-0124-7FEB-9785-C2FC1270B2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442174-5783-C8C0-EFAB-E4EF752409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9398B6-3E0A-4217-9F8A-8014FE14B5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B87A6-B318-4BA2-AF6D-3D24016CAC32}" type="datetimeFigureOut">
              <a:rPr lang="en-US" smtClean="0"/>
              <a:t>8/13/2023</a:t>
            </a:fld>
            <a:endParaRPr lang="en-US"/>
          </a:p>
        </p:txBody>
      </p:sp>
      <p:sp>
        <p:nvSpPr>
          <p:cNvPr id="5" name="Footer Placeholder 4">
            <a:extLst>
              <a:ext uri="{FF2B5EF4-FFF2-40B4-BE49-F238E27FC236}">
                <a16:creationId xmlns:a16="http://schemas.microsoft.com/office/drawing/2014/main" id="{826437B1-6B5C-73B1-DEBF-40BA5E6C3A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B543CE-51F3-D07A-60F9-D50BEDACC7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C3579-A7C6-4FC0-B155-A1C78D74E544}" type="slidenum">
              <a:rPr lang="en-US" smtClean="0"/>
              <a:t>‹#›</a:t>
            </a:fld>
            <a:endParaRPr lang="en-US"/>
          </a:p>
        </p:txBody>
      </p:sp>
    </p:spTree>
    <p:extLst>
      <p:ext uri="{BB962C8B-B14F-4D97-AF65-F5344CB8AC3E}">
        <p14:creationId xmlns:p14="http://schemas.microsoft.com/office/powerpoint/2010/main" val="91893815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22E026-6EAC-4A66-A6A1-E67916381933}" type="datetimeFigureOut">
              <a:rPr lang="en-US" smtClean="0"/>
              <a:t>8/13/2023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A36B1-2C7D-4530-97B4-37D0DBF678C5}" type="slidenum">
              <a:rPr lang="en-US" smtClean="0"/>
              <a:t>‹#›</a:t>
            </a:fld>
            <a:endParaRPr lang="en-US"/>
          </a:p>
        </p:txBody>
      </p:sp>
    </p:spTree>
    <p:extLst>
      <p:ext uri="{BB962C8B-B14F-4D97-AF65-F5344CB8AC3E}">
        <p14:creationId xmlns:p14="http://schemas.microsoft.com/office/powerpoint/2010/main" val="410925550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31.gif"/></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3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gif"/><Relationship Id="rId7"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53.gif"/><Relationship Id="rId7" Type="http://schemas.openxmlformats.org/officeDocument/2006/relationships/image" Target="../media/image57.gif"/><Relationship Id="rId2" Type="http://schemas.openxmlformats.org/officeDocument/2006/relationships/notesSlide" Target="../notesSlides/notesSlide17.xml"/><Relationship Id="rId1" Type="http://schemas.openxmlformats.org/officeDocument/2006/relationships/slideLayout" Target="../slideLayouts/slideLayout81.xml"/><Relationship Id="rId6" Type="http://schemas.openxmlformats.org/officeDocument/2006/relationships/image" Target="../media/image56.gif"/><Relationship Id="rId11" Type="http://schemas.openxmlformats.org/officeDocument/2006/relationships/slide" Target="slide31.xml"/><Relationship Id="rId5" Type="http://schemas.openxmlformats.org/officeDocument/2006/relationships/image" Target="../media/image55.gif"/><Relationship Id="rId10" Type="http://schemas.openxmlformats.org/officeDocument/2006/relationships/image" Target="../media/image60.gif"/><Relationship Id="rId4" Type="http://schemas.openxmlformats.org/officeDocument/2006/relationships/image" Target="../media/image54.gif"/><Relationship Id="rId9" Type="http://schemas.openxmlformats.org/officeDocument/2006/relationships/image" Target="../media/image59.gif"/></Relationships>
</file>

<file path=ppt/slides/_rels/slide31.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65.png"/><Relationship Id="rId18" Type="http://schemas.openxmlformats.org/officeDocument/2006/relationships/image" Target="../media/image70.gif"/><Relationship Id="rId3" Type="http://schemas.openxmlformats.org/officeDocument/2006/relationships/image" Target="../media/image61.png"/><Relationship Id="rId7" Type="http://schemas.openxmlformats.org/officeDocument/2006/relationships/slide" Target="slide48.xml"/><Relationship Id="rId12" Type="http://schemas.openxmlformats.org/officeDocument/2006/relationships/image" Target="../media/image64.gif"/><Relationship Id="rId17" Type="http://schemas.openxmlformats.org/officeDocument/2006/relationships/image" Target="../media/image69.gif"/><Relationship Id="rId2" Type="http://schemas.openxmlformats.org/officeDocument/2006/relationships/notesSlide" Target="../notesSlides/notesSlide18.xml"/><Relationship Id="rId16" Type="http://schemas.openxmlformats.org/officeDocument/2006/relationships/image" Target="../media/image68.gif"/><Relationship Id="rId20" Type="http://schemas.openxmlformats.org/officeDocument/2006/relationships/image" Target="../media/image72.gif"/><Relationship Id="rId1" Type="http://schemas.openxmlformats.org/officeDocument/2006/relationships/slideLayout" Target="../slideLayouts/slideLayout81.xml"/><Relationship Id="rId6" Type="http://schemas.openxmlformats.org/officeDocument/2006/relationships/slide" Target="slide46.xml"/><Relationship Id="rId11" Type="http://schemas.openxmlformats.org/officeDocument/2006/relationships/image" Target="../media/image63.gif"/><Relationship Id="rId5" Type="http://schemas.openxmlformats.org/officeDocument/2006/relationships/image" Target="../media/image59.gif"/><Relationship Id="rId15" Type="http://schemas.openxmlformats.org/officeDocument/2006/relationships/image" Target="../media/image67.gif"/><Relationship Id="rId10" Type="http://schemas.openxmlformats.org/officeDocument/2006/relationships/slide" Target="slide52.xml"/><Relationship Id="rId19" Type="http://schemas.openxmlformats.org/officeDocument/2006/relationships/image" Target="../media/image71.gif"/><Relationship Id="rId4" Type="http://schemas.openxmlformats.org/officeDocument/2006/relationships/image" Target="../media/image62.png"/><Relationship Id="rId9" Type="http://schemas.openxmlformats.org/officeDocument/2006/relationships/slide" Target="slide50.xml"/><Relationship Id="rId1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3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gif"/><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5.xml"/><Relationship Id="rId5" Type="http://schemas.openxmlformats.org/officeDocument/2006/relationships/slide" Target="slide8.xml"/><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0.png"/><Relationship Id="rId1" Type="http://schemas.openxmlformats.org/officeDocument/2006/relationships/slideLayout" Target="../slideLayouts/slideLayout5.xml"/><Relationship Id="rId5" Type="http://schemas.openxmlformats.org/officeDocument/2006/relationships/image" Target="../media/image84.gif"/><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5.xml"/><Relationship Id="rId5" Type="http://schemas.openxmlformats.org/officeDocument/2006/relationships/slide" Target="slide8.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0.png"/><Relationship Id="rId1" Type="http://schemas.openxmlformats.org/officeDocument/2006/relationships/slideLayout" Target="../slideLayouts/slideLayout5.xml"/><Relationship Id="rId5" Type="http://schemas.openxmlformats.org/officeDocument/2006/relationships/image" Target="../media/image88.gif"/><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0.png"/><Relationship Id="rId1" Type="http://schemas.openxmlformats.org/officeDocument/2006/relationships/slideLayout" Target="../slideLayouts/slideLayout5.xml"/><Relationship Id="rId5" Type="http://schemas.openxmlformats.org/officeDocument/2006/relationships/slide" Target="slide8.xm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5.xml"/><Relationship Id="rId4" Type="http://schemas.openxmlformats.org/officeDocument/2006/relationships/image" Target="../media/image14.gif"/></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0.png"/><Relationship Id="rId1" Type="http://schemas.openxmlformats.org/officeDocument/2006/relationships/slideLayout" Target="../slideLayouts/slideLayout5.xml"/><Relationship Id="rId4" Type="http://schemas.openxmlformats.org/officeDocument/2006/relationships/image" Target="../media/image92.gif"/></Relationships>
</file>

<file path=ppt/slides/_rels/slide44.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5.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image" Target="../media/image96.gif"/><Relationship Id="rId3" Type="http://schemas.openxmlformats.org/officeDocument/2006/relationships/image" Target="../media/image61.png"/><Relationship Id="rId7" Type="http://schemas.openxmlformats.org/officeDocument/2006/relationships/slide" Target="slide31.xml"/><Relationship Id="rId12" Type="http://schemas.openxmlformats.org/officeDocument/2006/relationships/image" Target="../media/image100.gif"/><Relationship Id="rId2" Type="http://schemas.openxmlformats.org/officeDocument/2006/relationships/notesSlide" Target="../notesSlides/notesSlide19.xml"/><Relationship Id="rId1" Type="http://schemas.openxmlformats.org/officeDocument/2006/relationships/slideLayout" Target="../slideLayouts/slideLayout81.xml"/><Relationship Id="rId6" Type="http://schemas.openxmlformats.org/officeDocument/2006/relationships/slide" Target="slide47.xml"/><Relationship Id="rId11" Type="http://schemas.openxmlformats.org/officeDocument/2006/relationships/image" Target="../media/image99.gif"/><Relationship Id="rId5" Type="http://schemas.openxmlformats.org/officeDocument/2006/relationships/image" Target="../media/image60.gif"/><Relationship Id="rId10" Type="http://schemas.openxmlformats.org/officeDocument/2006/relationships/image" Target="../media/image98.gif"/><Relationship Id="rId4" Type="http://schemas.openxmlformats.org/officeDocument/2006/relationships/image" Target="../media/image62.png"/><Relationship Id="rId9" Type="http://schemas.openxmlformats.org/officeDocument/2006/relationships/image" Target="../media/image97.jpeg"/></Relationships>
</file>

<file path=ppt/slides/_rels/slide47.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20.xml"/><Relationship Id="rId1" Type="http://schemas.openxmlformats.org/officeDocument/2006/relationships/slideLayout" Target="../slideLayouts/slideLayout81.xml"/><Relationship Id="rId5" Type="http://schemas.openxmlformats.org/officeDocument/2006/relationships/slide" Target="slide46.xml"/><Relationship Id="rId4" Type="http://schemas.openxmlformats.org/officeDocument/2006/relationships/image" Target="../media/image59.gif"/></Relationships>
</file>

<file path=ppt/slides/_rels/slide48.xml.rels><?xml version="1.0" encoding="UTF-8" standalone="yes"?>
<Relationships xmlns="http://schemas.openxmlformats.org/package/2006/relationships"><Relationship Id="rId8" Type="http://schemas.openxmlformats.org/officeDocument/2006/relationships/image" Target="../media/image98.gif"/><Relationship Id="rId3" Type="http://schemas.openxmlformats.org/officeDocument/2006/relationships/image" Target="../media/image61.png"/><Relationship Id="rId7" Type="http://schemas.openxmlformats.org/officeDocument/2006/relationships/image" Target="../media/image97.jpeg"/><Relationship Id="rId12" Type="http://schemas.openxmlformats.org/officeDocument/2006/relationships/image" Target="../media/image102.gif"/><Relationship Id="rId2" Type="http://schemas.openxmlformats.org/officeDocument/2006/relationships/notesSlide" Target="../notesSlides/notesSlide21.xml"/><Relationship Id="rId1" Type="http://schemas.openxmlformats.org/officeDocument/2006/relationships/slideLayout" Target="../slideLayouts/slideLayout81.xml"/><Relationship Id="rId6" Type="http://schemas.openxmlformats.org/officeDocument/2006/relationships/slide" Target="slide49.xml"/><Relationship Id="rId11" Type="http://schemas.openxmlformats.org/officeDocument/2006/relationships/slide" Target="slide31.xml"/><Relationship Id="rId5" Type="http://schemas.openxmlformats.org/officeDocument/2006/relationships/image" Target="../media/image60.gif"/><Relationship Id="rId10" Type="http://schemas.openxmlformats.org/officeDocument/2006/relationships/image" Target="../media/image100.gif"/><Relationship Id="rId4" Type="http://schemas.openxmlformats.org/officeDocument/2006/relationships/image" Target="../media/image62.png"/><Relationship Id="rId9" Type="http://schemas.openxmlformats.org/officeDocument/2006/relationships/image" Target="../media/image99.gif"/></Relationships>
</file>

<file path=ppt/slides/_rels/slide49.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101.gif"/><Relationship Id="rId1" Type="http://schemas.openxmlformats.org/officeDocument/2006/relationships/slideLayout" Target="../slideLayouts/slideLayout81.xml"/><Relationship Id="rId4" Type="http://schemas.openxmlformats.org/officeDocument/2006/relationships/slide" Target="slide48.xml"/></Relationships>
</file>

<file path=ppt/slides/_rels/slide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media/image99.gif"/><Relationship Id="rId3" Type="http://schemas.openxmlformats.org/officeDocument/2006/relationships/image" Target="../media/image62.png"/><Relationship Id="rId7" Type="http://schemas.openxmlformats.org/officeDocument/2006/relationships/image" Target="../media/image98.gif"/><Relationship Id="rId2" Type="http://schemas.openxmlformats.org/officeDocument/2006/relationships/image" Target="../media/image61.png"/><Relationship Id="rId1" Type="http://schemas.openxmlformats.org/officeDocument/2006/relationships/slideLayout" Target="../slideLayouts/slideLayout81.xml"/><Relationship Id="rId6" Type="http://schemas.openxmlformats.org/officeDocument/2006/relationships/image" Target="../media/image97.jpeg"/><Relationship Id="rId11" Type="http://schemas.openxmlformats.org/officeDocument/2006/relationships/image" Target="../media/image64.gif"/><Relationship Id="rId5" Type="http://schemas.openxmlformats.org/officeDocument/2006/relationships/slide" Target="slide51.xml"/><Relationship Id="rId10" Type="http://schemas.openxmlformats.org/officeDocument/2006/relationships/slide" Target="slide31.xml"/><Relationship Id="rId4" Type="http://schemas.openxmlformats.org/officeDocument/2006/relationships/image" Target="../media/image60.gif"/><Relationship Id="rId9" Type="http://schemas.openxmlformats.org/officeDocument/2006/relationships/image" Target="../media/image100.gif"/></Relationships>
</file>

<file path=ppt/slides/_rels/slide5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101.gif"/><Relationship Id="rId1" Type="http://schemas.openxmlformats.org/officeDocument/2006/relationships/slideLayout" Target="../slideLayouts/slideLayout81.xml"/><Relationship Id="rId4" Type="http://schemas.openxmlformats.org/officeDocument/2006/relationships/slide" Target="slide50.xml"/></Relationships>
</file>

<file path=ppt/slides/_rels/slide52.xml.rels><?xml version="1.0" encoding="UTF-8" standalone="yes"?>
<Relationships xmlns="http://schemas.openxmlformats.org/package/2006/relationships"><Relationship Id="rId8" Type="http://schemas.openxmlformats.org/officeDocument/2006/relationships/image" Target="../media/image99.gif"/><Relationship Id="rId3" Type="http://schemas.openxmlformats.org/officeDocument/2006/relationships/image" Target="../media/image62.png"/><Relationship Id="rId7" Type="http://schemas.openxmlformats.org/officeDocument/2006/relationships/image" Target="../media/image98.gif"/><Relationship Id="rId2" Type="http://schemas.openxmlformats.org/officeDocument/2006/relationships/image" Target="../media/image61.png"/><Relationship Id="rId1" Type="http://schemas.openxmlformats.org/officeDocument/2006/relationships/slideLayout" Target="../slideLayouts/slideLayout81.xml"/><Relationship Id="rId6" Type="http://schemas.openxmlformats.org/officeDocument/2006/relationships/image" Target="../media/image97.jpeg"/><Relationship Id="rId11" Type="http://schemas.openxmlformats.org/officeDocument/2006/relationships/image" Target="../media/image103.gif"/><Relationship Id="rId5" Type="http://schemas.openxmlformats.org/officeDocument/2006/relationships/slide" Target="slide53.xml"/><Relationship Id="rId10" Type="http://schemas.openxmlformats.org/officeDocument/2006/relationships/slide" Target="slide31.xml"/><Relationship Id="rId4" Type="http://schemas.openxmlformats.org/officeDocument/2006/relationships/image" Target="../media/image60.gif"/><Relationship Id="rId9" Type="http://schemas.openxmlformats.org/officeDocument/2006/relationships/image" Target="../media/image100.gif"/></Relationships>
</file>

<file path=ppt/slides/_rels/slide5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101.gif"/><Relationship Id="rId1" Type="http://schemas.openxmlformats.org/officeDocument/2006/relationships/slideLayout" Target="../slideLayouts/slideLayout81.xml"/><Relationship Id="rId4" Type="http://schemas.openxmlformats.org/officeDocument/2006/relationships/slide" Target="slide52.xml"/></Relationships>
</file>

<file path=ppt/slides/_rels/slide54.xml.rels><?xml version="1.0" encoding="UTF-8" standalone="yes"?>
<Relationships xmlns="http://schemas.openxmlformats.org/package/2006/relationships"><Relationship Id="rId8" Type="http://schemas.openxmlformats.org/officeDocument/2006/relationships/image" Target="../media/image99.gif"/><Relationship Id="rId3" Type="http://schemas.openxmlformats.org/officeDocument/2006/relationships/image" Target="../media/image62.png"/><Relationship Id="rId7" Type="http://schemas.openxmlformats.org/officeDocument/2006/relationships/image" Target="../media/image98.gif"/><Relationship Id="rId2" Type="http://schemas.openxmlformats.org/officeDocument/2006/relationships/image" Target="../media/image61.png"/><Relationship Id="rId1" Type="http://schemas.openxmlformats.org/officeDocument/2006/relationships/slideLayout" Target="../slideLayouts/slideLayout81.xml"/><Relationship Id="rId6" Type="http://schemas.openxmlformats.org/officeDocument/2006/relationships/image" Target="../media/image97.jpeg"/><Relationship Id="rId11" Type="http://schemas.openxmlformats.org/officeDocument/2006/relationships/image" Target="../media/image104.gif"/><Relationship Id="rId5" Type="http://schemas.openxmlformats.org/officeDocument/2006/relationships/slide" Target="slide55.xml"/><Relationship Id="rId10" Type="http://schemas.openxmlformats.org/officeDocument/2006/relationships/slide" Target="slide3.xml"/><Relationship Id="rId4" Type="http://schemas.openxmlformats.org/officeDocument/2006/relationships/image" Target="../media/image60.gif"/><Relationship Id="rId9" Type="http://schemas.openxmlformats.org/officeDocument/2006/relationships/image" Target="../media/image100.gif"/></Relationships>
</file>

<file path=ppt/slides/_rels/slide5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101.gif"/><Relationship Id="rId1" Type="http://schemas.openxmlformats.org/officeDocument/2006/relationships/slideLayout" Target="../slideLayouts/slideLayout81.xml"/><Relationship Id="rId4" Type="http://schemas.openxmlformats.org/officeDocument/2006/relationships/slide" Target="slide5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20.gif"/><Relationship Id="rId7" Type="http://schemas.openxmlformats.org/officeDocument/2006/relationships/slide" Target="slide40.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38.xml"/><Relationship Id="rId5" Type="http://schemas.openxmlformats.org/officeDocument/2006/relationships/slide" Target="slide36.xml"/><Relationship Id="rId4" Type="http://schemas.openxmlformats.org/officeDocument/2006/relationships/image" Target="../media/image21.gi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3.gif"/><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5A6DEF-C06C-40D6-89AD-4A84122B415E}"/>
              </a:ext>
            </a:extLst>
          </p:cNvPr>
          <p:cNvPicPr>
            <a:picLocks noChangeAspect="1"/>
          </p:cNvPicPr>
          <p:nvPr/>
        </p:nvPicPr>
        <p:blipFill>
          <a:blip r:embed="rId2"/>
          <a:stretch>
            <a:fillRect/>
          </a:stretch>
        </p:blipFill>
        <p:spPr>
          <a:xfrm>
            <a:off x="64549" y="0"/>
            <a:ext cx="12062901" cy="6858000"/>
          </a:xfrm>
          <a:prstGeom prst="rect">
            <a:avLst/>
          </a:prstGeom>
        </p:spPr>
      </p:pic>
      <p:sp>
        <p:nvSpPr>
          <p:cNvPr id="4" name="TextBox 3">
            <a:extLst>
              <a:ext uri="{FF2B5EF4-FFF2-40B4-BE49-F238E27FC236}">
                <a16:creationId xmlns:a16="http://schemas.microsoft.com/office/drawing/2014/main" id="{668BD58D-7585-4450-B0F2-E8BCB24460B0}"/>
              </a:ext>
            </a:extLst>
          </p:cNvPr>
          <p:cNvSpPr txBox="1"/>
          <p:nvPr/>
        </p:nvSpPr>
        <p:spPr>
          <a:xfrm>
            <a:off x="304800" y="238125"/>
            <a:ext cx="11296650" cy="830997"/>
          </a:xfrm>
          <a:prstGeom prst="rect">
            <a:avLst/>
          </a:prstGeom>
          <a:noFill/>
        </p:spPr>
        <p:txBody>
          <a:bodyPr wrap="squar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XEM ĐOẠN VIDEO SAU VÀ TRẢ LỜI CÂU HỎI: EM NHẬN THẤY HÌNH ẢNH DƯỚI DÂY CÓ ĐIỂM GÌ KHÁC SO VỚI NHỮNG NĂM CUỐI THẾ KỈ XIX?</a:t>
            </a:r>
          </a:p>
        </p:txBody>
      </p:sp>
    </p:spTree>
    <p:extLst>
      <p:ext uri="{BB962C8B-B14F-4D97-AF65-F5344CB8AC3E}">
        <p14:creationId xmlns:p14="http://schemas.microsoft.com/office/powerpoint/2010/main" val="2575303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12" name="Picture 11">
            <a:extLst>
              <a:ext uri="{FF2B5EF4-FFF2-40B4-BE49-F238E27FC236}">
                <a16:creationId xmlns:a16="http://schemas.microsoft.com/office/drawing/2014/main" id="{9BBD7AEC-E977-1140-B18F-BA170ABBF113}"/>
              </a:ext>
            </a:extLst>
          </p:cNvPr>
          <p:cNvPicPr>
            <a:picLocks noChangeAspect="1"/>
          </p:cNvPicPr>
          <p:nvPr/>
        </p:nvPicPr>
        <p:blipFill>
          <a:blip r:embed="rId3"/>
          <a:stretch>
            <a:fillRect/>
          </a:stretch>
        </p:blipFill>
        <p:spPr>
          <a:xfrm flipH="1">
            <a:off x="7690152" y="2716000"/>
            <a:ext cx="3843867" cy="3759200"/>
          </a:xfrm>
          <a:prstGeom prst="rect">
            <a:avLst/>
          </a:prstGeom>
        </p:spPr>
      </p:pic>
      <p:sp>
        <p:nvSpPr>
          <p:cNvPr id="16" name="Google Shape;370;p31">
            <a:extLst>
              <a:ext uri="{FF2B5EF4-FFF2-40B4-BE49-F238E27FC236}">
                <a16:creationId xmlns:a16="http://schemas.microsoft.com/office/drawing/2014/main" id="{B2207316-C8AF-1D41-B9C2-5292352C410F}"/>
              </a:ext>
            </a:extLst>
          </p:cNvPr>
          <p:cNvSpPr/>
          <p:nvPr/>
        </p:nvSpPr>
        <p:spPr>
          <a:xfrm>
            <a:off x="3352800" y="482403"/>
            <a:ext cx="8246917" cy="6002523"/>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3" name="Rectangle 12">
            <a:extLst>
              <a:ext uri="{FF2B5EF4-FFF2-40B4-BE49-F238E27FC236}">
                <a16:creationId xmlns:a16="http://schemas.microsoft.com/office/drawing/2014/main" id="{2EAE93A7-4EC0-8049-A2FC-F5D771AC2668}"/>
              </a:ext>
            </a:extLst>
          </p:cNvPr>
          <p:cNvSpPr/>
          <p:nvPr/>
        </p:nvSpPr>
        <p:spPr>
          <a:xfrm>
            <a:off x="560131" y="5021380"/>
            <a:ext cx="6447850" cy="1323632"/>
          </a:xfrm>
          <a:prstGeom prst="rect">
            <a:avLst/>
          </a:prstGeom>
          <a:solidFill>
            <a:schemeClr val="bg1"/>
          </a:solidFill>
          <a:ln w="57150">
            <a:solidFill>
              <a:schemeClr val="tx1"/>
            </a:solidFill>
          </a:ln>
        </p:spPr>
        <p:txBody>
          <a:bodyPr wrap="square">
            <a:spAutoFit/>
          </a:bodyPr>
          <a:lstStyle/>
          <a:p>
            <a:pPr algn="just" defTabSz="1219170">
              <a:spcBef>
                <a:spcPct val="0"/>
              </a:spcBef>
              <a:buFontTx/>
              <a:buChar char="-"/>
            </a:pP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Đầu</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thế</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kỷ</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XIX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máy</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móc</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được</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sử</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dụng</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trong</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giao</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thông</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vận</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tải</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Tàu</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thủy</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xe</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lửa</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đường</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70C0"/>
                </a:solidFill>
                <a:latin typeface="Times New Roman" panose="02020603050405020304" pitchFamily="18" charset="0"/>
                <a:cs typeface="Times New Roman" panose="02020603050405020304" pitchFamily="18" charset="0"/>
                <a:sym typeface="Arial"/>
              </a:rPr>
              <a:t>sắt</a:t>
            </a:r>
            <a:r>
              <a:rPr lang="en-US" altLang="vi-VN" sz="2667" kern="0" dirty="0">
                <a:solidFill>
                  <a:srgbClr val="0070C0"/>
                </a:solidFill>
                <a:latin typeface="Times New Roman" panose="02020603050405020304" pitchFamily="18" charset="0"/>
                <a:cs typeface="Times New Roman" panose="02020603050405020304" pitchFamily="18" charset="0"/>
                <a:sym typeface="Arial"/>
              </a:rPr>
              <a:t>.</a:t>
            </a:r>
          </a:p>
        </p:txBody>
      </p:sp>
      <p:grpSp>
        <p:nvGrpSpPr>
          <p:cNvPr id="10" name="Group 9">
            <a:extLst>
              <a:ext uri="{FF2B5EF4-FFF2-40B4-BE49-F238E27FC236}">
                <a16:creationId xmlns:a16="http://schemas.microsoft.com/office/drawing/2014/main" id="{D7E36542-A6EA-304E-B84F-4D3EB0D05697}"/>
              </a:ext>
            </a:extLst>
          </p:cNvPr>
          <p:cNvGrpSpPr/>
          <p:nvPr/>
        </p:nvGrpSpPr>
        <p:grpSpPr>
          <a:xfrm>
            <a:off x="6604000" y="787400"/>
            <a:ext cx="4572000" cy="1727200"/>
            <a:chOff x="1295400" y="895350"/>
            <a:chExt cx="3429000" cy="1295400"/>
          </a:xfrm>
        </p:grpSpPr>
        <p:sp>
          <p:nvSpPr>
            <p:cNvPr id="9" name="Rounded Rectangular Callout 8">
              <a:extLst>
                <a:ext uri="{FF2B5EF4-FFF2-40B4-BE49-F238E27FC236}">
                  <a16:creationId xmlns:a16="http://schemas.microsoft.com/office/drawing/2014/main" id="{820A9EB6-8936-4749-8D47-71E737AC1015}"/>
                </a:ext>
              </a:extLst>
            </p:cNvPr>
            <p:cNvSpPr/>
            <p:nvPr/>
          </p:nvSpPr>
          <p:spPr>
            <a:xfrm>
              <a:off x="1295400" y="895350"/>
              <a:ext cx="3429000" cy="1295400"/>
            </a:xfrm>
            <a:prstGeom prst="wedgeRoundRectCallout">
              <a:avLst>
                <a:gd name="adj1" fmla="val -17150"/>
                <a:gd name="adj2" fmla="val 74164"/>
                <a:gd name="adj3" fmla="val 16667"/>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706F2689-230C-2D4F-B818-9B9B30D6520A}"/>
                </a:ext>
              </a:extLst>
            </p:cNvPr>
            <p:cNvSpPr/>
            <p:nvPr/>
          </p:nvSpPr>
          <p:spPr>
            <a:xfrm>
              <a:off x="1485900" y="1035218"/>
              <a:ext cx="3048000" cy="992724"/>
            </a:xfrm>
            <a:prstGeom prst="rect">
              <a:avLst/>
            </a:prstGeom>
          </p:spPr>
          <p:txBody>
            <a:bodyPr wrap="square">
              <a:spAutoFit/>
            </a:bodyPr>
            <a:lstStyle/>
            <a:p>
              <a:pPr algn="ctr" defTabSz="1219170">
                <a:spcBef>
                  <a:spcPct val="0"/>
                </a:spcBef>
              </a:pP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Ngoài</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ngành</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dệt</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máy</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móc</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còn</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được</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sử</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dụng</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ở</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FF0000"/>
                  </a:solidFill>
                  <a:latin typeface="Times New Roman" panose="02020603050405020304" pitchFamily="18" charset="0"/>
                  <a:cs typeface="Times New Roman" panose="02020603050405020304" pitchFamily="18" charset="0"/>
                  <a:sym typeface="Arial"/>
                </a:rPr>
                <a:t>những</a:t>
              </a:r>
              <a:r>
                <a:rPr lang="en-US" altLang="vi-VN" sz="2667"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2667" b="1" kern="0" err="1">
                  <a:solidFill>
                    <a:srgbClr val="FF0000"/>
                  </a:solidFill>
                  <a:latin typeface="Times New Roman" panose="02020603050405020304" pitchFamily="18" charset="0"/>
                  <a:cs typeface="Times New Roman" panose="02020603050405020304" pitchFamily="18" charset="0"/>
                  <a:sym typeface="Arial"/>
                </a:rPr>
                <a:t>ngành</a:t>
              </a:r>
              <a:r>
                <a:rPr lang="en-US" altLang="vi-VN" sz="2667" b="1" kern="0">
                  <a:solidFill>
                    <a:srgbClr val="FF0000"/>
                  </a:solidFill>
                  <a:latin typeface="Times New Roman" panose="02020603050405020304" pitchFamily="18" charset="0"/>
                  <a:cs typeface="Times New Roman" panose="02020603050405020304" pitchFamily="18" charset="0"/>
                  <a:sym typeface="Arial"/>
                </a:rPr>
                <a:t> nào ở nước Anh?</a:t>
              </a:r>
              <a:endParaRPr lang="en-VN" sz="2667" kern="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11" name="Picture 34">
            <a:extLst>
              <a:ext uri="{FF2B5EF4-FFF2-40B4-BE49-F238E27FC236}">
                <a16:creationId xmlns:a16="http://schemas.microsoft.com/office/drawing/2014/main" id="{DCBA5697-D712-8240-B882-26557CA31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0" y="279386"/>
            <a:ext cx="6090981" cy="38904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4" name="Text Box 40">
            <a:extLst>
              <a:ext uri="{FF2B5EF4-FFF2-40B4-BE49-F238E27FC236}">
                <a16:creationId xmlns:a16="http://schemas.microsoft.com/office/drawing/2014/main" id="{AB77751F-C696-8A43-B438-3D3894AF18E3}"/>
              </a:ext>
            </a:extLst>
          </p:cNvPr>
          <p:cNvSpPr txBox="1">
            <a:spLocks noChangeArrowheads="1"/>
          </p:cNvSpPr>
          <p:nvPr/>
        </p:nvSpPr>
        <p:spPr bwMode="auto">
          <a:xfrm>
            <a:off x="705138" y="4304318"/>
            <a:ext cx="5370285" cy="379656"/>
          </a:xfrm>
          <a:prstGeom prst="rect">
            <a:avLst/>
          </a:prstGeom>
          <a:solidFill>
            <a:schemeClr val="bg1"/>
          </a:solidFill>
          <a:ln w="9525">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50000"/>
              </a:spcBef>
              <a:buClrTx/>
              <a:buNone/>
            </a:pPr>
            <a:r>
              <a:rPr lang="en-US" altLang="vi-VN" sz="1867" b="1" kern="0" dirty="0" err="1">
                <a:solidFill>
                  <a:srgbClr val="000000"/>
                </a:solidFill>
                <a:latin typeface="Times New Roman" panose="02020603050405020304" pitchFamily="18" charset="0"/>
                <a:cs typeface="Times New Roman" panose="02020603050405020304" pitchFamily="18" charset="0"/>
                <a:sym typeface="Arial"/>
              </a:rPr>
              <a:t>Khánh</a:t>
            </a:r>
            <a:r>
              <a:rPr lang="en-US" altLang="vi-VN" sz="18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1867" b="1" kern="0" dirty="0" err="1">
                <a:solidFill>
                  <a:srgbClr val="000000"/>
                </a:solidFill>
                <a:latin typeface="Times New Roman" panose="02020603050405020304" pitchFamily="18" charset="0"/>
                <a:cs typeface="Times New Roman" panose="02020603050405020304" pitchFamily="18" charset="0"/>
                <a:sym typeface="Arial"/>
              </a:rPr>
              <a:t>thành</a:t>
            </a:r>
            <a:r>
              <a:rPr lang="en-US" altLang="vi-VN" sz="18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1867" b="1" kern="0" dirty="0" err="1">
                <a:solidFill>
                  <a:srgbClr val="000000"/>
                </a:solidFill>
                <a:latin typeface="Times New Roman" panose="02020603050405020304" pitchFamily="18" charset="0"/>
                <a:cs typeface="Times New Roman" panose="02020603050405020304" pitchFamily="18" charset="0"/>
                <a:sym typeface="Arial"/>
              </a:rPr>
              <a:t>tuyến</a:t>
            </a:r>
            <a:r>
              <a:rPr lang="en-US" altLang="vi-VN" sz="18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1867" b="1" kern="0" dirty="0" err="1">
                <a:solidFill>
                  <a:srgbClr val="000000"/>
                </a:solidFill>
                <a:latin typeface="Times New Roman" panose="02020603050405020304" pitchFamily="18" charset="0"/>
                <a:cs typeface="Times New Roman" panose="02020603050405020304" pitchFamily="18" charset="0"/>
                <a:sym typeface="Arial"/>
              </a:rPr>
              <a:t>đường</a:t>
            </a:r>
            <a:r>
              <a:rPr lang="en-US" altLang="vi-VN" sz="18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1867" b="1" kern="0" dirty="0" err="1">
                <a:solidFill>
                  <a:srgbClr val="000000"/>
                </a:solidFill>
                <a:latin typeface="Times New Roman" panose="02020603050405020304" pitchFamily="18" charset="0"/>
                <a:cs typeface="Times New Roman" panose="02020603050405020304" pitchFamily="18" charset="0"/>
                <a:sym typeface="Arial"/>
              </a:rPr>
              <a:t>sắt</a:t>
            </a:r>
            <a:r>
              <a:rPr lang="en-US" altLang="vi-VN" sz="18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1867" b="1" kern="0" dirty="0" err="1">
                <a:solidFill>
                  <a:srgbClr val="000000"/>
                </a:solidFill>
                <a:latin typeface="Times New Roman" panose="02020603050405020304" pitchFamily="18" charset="0"/>
                <a:cs typeface="Times New Roman" panose="02020603050405020304" pitchFamily="18" charset="0"/>
                <a:sym typeface="Arial"/>
              </a:rPr>
              <a:t>đầu</a:t>
            </a:r>
            <a:r>
              <a:rPr lang="en-US" altLang="vi-VN" sz="18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1867" b="1" kern="0" dirty="0" err="1">
                <a:solidFill>
                  <a:srgbClr val="000000"/>
                </a:solidFill>
                <a:latin typeface="Times New Roman" panose="02020603050405020304" pitchFamily="18" charset="0"/>
                <a:cs typeface="Times New Roman" panose="02020603050405020304" pitchFamily="18" charset="0"/>
                <a:sym typeface="Arial"/>
              </a:rPr>
              <a:t>tiên</a:t>
            </a:r>
            <a:r>
              <a:rPr lang="en-US" altLang="vi-VN" sz="18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1867" b="1" kern="0" dirty="0" err="1">
                <a:solidFill>
                  <a:srgbClr val="000000"/>
                </a:solidFill>
                <a:latin typeface="Times New Roman" panose="02020603050405020304" pitchFamily="18" charset="0"/>
                <a:cs typeface="Times New Roman" panose="02020603050405020304" pitchFamily="18" charset="0"/>
                <a:sym typeface="Arial"/>
              </a:rPr>
              <a:t>ở</a:t>
            </a:r>
            <a:r>
              <a:rPr lang="en-US" altLang="vi-VN" sz="1867" b="1" kern="0" dirty="0">
                <a:solidFill>
                  <a:srgbClr val="000000"/>
                </a:solidFill>
                <a:latin typeface="Times New Roman" panose="02020603050405020304" pitchFamily="18" charset="0"/>
                <a:cs typeface="Times New Roman" panose="02020603050405020304" pitchFamily="18" charset="0"/>
                <a:sym typeface="Arial"/>
              </a:rPr>
              <a:t> Anh</a:t>
            </a:r>
          </a:p>
        </p:txBody>
      </p:sp>
      <p:pic>
        <p:nvPicPr>
          <p:cNvPr id="2" name="Picture 1">
            <a:extLst>
              <a:ext uri="{FF2B5EF4-FFF2-40B4-BE49-F238E27FC236}">
                <a16:creationId xmlns:a16="http://schemas.microsoft.com/office/drawing/2014/main" id="{215A68B6-702D-C732-5F2D-6E4CB10DC3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112600255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3" presetClass="entr" presetSubtype="10" fill="hold" nodeType="after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14:presetBounceEnd="50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50000">
                                          <p:cBhvr additive="base">
                                            <p:cTn id="16"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8)">
                                          <p:cBhvr>
                                            <p:cTn id="22" dur="750"/>
                                            <p:tgtEl>
                                              <p:spTgt spid="11"/>
                                            </p:tgtEl>
                                          </p:cBhvr>
                                        </p:animEffect>
                                      </p:childTnLst>
                                    </p:cTn>
                                  </p:par>
                                </p:childTnLst>
                              </p:cTn>
                            </p:par>
                            <p:par>
                              <p:cTn id="23" fill="hold">
                                <p:stCondLst>
                                  <p:cond delay="750"/>
                                </p:stCondLst>
                                <p:childTnLst>
                                  <p:par>
                                    <p:cTn id="24" presetID="21"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heel(8)">
                                          <p:cBhvr>
                                            <p:cTn id="2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8)">
                                          <p:cBhvr>
                                            <p:cTn id="22" dur="750"/>
                                            <p:tgtEl>
                                              <p:spTgt spid="11"/>
                                            </p:tgtEl>
                                          </p:cBhvr>
                                        </p:animEffect>
                                      </p:childTnLst>
                                    </p:cTn>
                                  </p:par>
                                </p:childTnLst>
                              </p:cTn>
                            </p:par>
                            <p:par>
                              <p:cTn id="23" fill="hold">
                                <p:stCondLst>
                                  <p:cond delay="750"/>
                                </p:stCondLst>
                                <p:childTnLst>
                                  <p:par>
                                    <p:cTn id="24" presetID="21"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heel(8)">
                                          <p:cBhvr>
                                            <p:cTn id="2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Steam-Powered Trains - Transportation in the Industrial Revolution">
            <a:extLst>
              <a:ext uri="{FF2B5EF4-FFF2-40B4-BE49-F238E27FC236}">
                <a16:creationId xmlns:a16="http://schemas.microsoft.com/office/drawing/2014/main" id="{705807F3-31AE-DC4C-A02E-7E48C0876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400" y="4852581"/>
            <a:ext cx="4165600" cy="2005419"/>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9224" name="Picture 8" descr="Railroad Invention and History | Railroad art, Industrial revolution, Train">
            <a:extLst>
              <a:ext uri="{FF2B5EF4-FFF2-40B4-BE49-F238E27FC236}">
                <a16:creationId xmlns:a16="http://schemas.microsoft.com/office/drawing/2014/main" id="{44E45634-FA5C-BF4B-90B6-199535FEC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00" y="0"/>
            <a:ext cx="4118344" cy="24130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Impact of the railways in the industrial revolution - YouTube">
            <a:extLst>
              <a:ext uri="{FF2B5EF4-FFF2-40B4-BE49-F238E27FC236}">
                <a16:creationId xmlns:a16="http://schemas.microsoft.com/office/drawing/2014/main" id="{D583F1A4-FE24-B84E-AC96-4BA00FA1A3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32" r="4167"/>
          <a:stretch/>
        </p:blipFill>
        <p:spPr bwMode="auto">
          <a:xfrm>
            <a:off x="8026400" y="2444908"/>
            <a:ext cx="4118344" cy="2654709"/>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9222" name="Picture 6" descr="Pin by kuro on railroads | Locomotive, Steam locomotive, Steam">
            <a:extLst>
              <a:ext uri="{FF2B5EF4-FFF2-40B4-BE49-F238E27FC236}">
                <a16:creationId xmlns:a16="http://schemas.microsoft.com/office/drawing/2014/main" id="{F144D4E7-CA0F-7441-86A2-588E052758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2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0">
            <a:extLst>
              <a:ext uri="{FF2B5EF4-FFF2-40B4-BE49-F238E27FC236}">
                <a16:creationId xmlns:a16="http://schemas.microsoft.com/office/drawing/2014/main" id="{220BFA86-BC55-4C4C-9A8E-655B1B85AB74}"/>
              </a:ext>
            </a:extLst>
          </p:cNvPr>
          <p:cNvSpPr txBox="1">
            <a:spLocks noChangeArrowheads="1"/>
          </p:cNvSpPr>
          <p:nvPr/>
        </p:nvSpPr>
        <p:spPr bwMode="auto">
          <a:xfrm>
            <a:off x="42440" y="6273801"/>
            <a:ext cx="7983960" cy="502766"/>
          </a:xfrm>
          <a:prstGeom prst="rect">
            <a:avLst/>
          </a:prstGeom>
          <a:solidFill>
            <a:schemeClr val="bg1"/>
          </a:solidFill>
          <a:ln w="9525">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50000"/>
              </a:spcBef>
              <a:buClrTx/>
              <a:buNone/>
            </a:pPr>
            <a:r>
              <a:rPr lang="en-US" altLang="vi-VN" sz="2667" b="1" kern="0" dirty="0" err="1">
                <a:solidFill>
                  <a:srgbClr val="000000"/>
                </a:solidFill>
                <a:latin typeface="Times New Roman" panose="02020603050405020304" pitchFamily="18" charset="0"/>
                <a:cs typeface="Times New Roman" panose="02020603050405020304" pitchFamily="18" charset="0"/>
                <a:sym typeface="Arial"/>
              </a:rPr>
              <a:t>Khánh</a:t>
            </a:r>
            <a:r>
              <a:rPr lang="en-US" altLang="vi-VN" sz="26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000000"/>
                </a:solidFill>
                <a:latin typeface="Times New Roman" panose="02020603050405020304" pitchFamily="18" charset="0"/>
                <a:cs typeface="Times New Roman" panose="02020603050405020304" pitchFamily="18" charset="0"/>
                <a:sym typeface="Arial"/>
              </a:rPr>
              <a:t>thành</a:t>
            </a:r>
            <a:r>
              <a:rPr lang="en-US" altLang="vi-VN" sz="26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000000"/>
                </a:solidFill>
                <a:latin typeface="Times New Roman" panose="02020603050405020304" pitchFamily="18" charset="0"/>
                <a:cs typeface="Times New Roman" panose="02020603050405020304" pitchFamily="18" charset="0"/>
                <a:sym typeface="Arial"/>
              </a:rPr>
              <a:t>tuyến</a:t>
            </a:r>
            <a:r>
              <a:rPr lang="en-US" altLang="vi-VN" sz="26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000000"/>
                </a:solidFill>
                <a:latin typeface="Times New Roman" panose="02020603050405020304" pitchFamily="18" charset="0"/>
                <a:cs typeface="Times New Roman" panose="02020603050405020304" pitchFamily="18" charset="0"/>
                <a:sym typeface="Arial"/>
              </a:rPr>
              <a:t>đường</a:t>
            </a:r>
            <a:r>
              <a:rPr lang="en-US" altLang="vi-VN" sz="26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000000"/>
                </a:solidFill>
                <a:latin typeface="Times New Roman" panose="02020603050405020304" pitchFamily="18" charset="0"/>
                <a:cs typeface="Times New Roman" panose="02020603050405020304" pitchFamily="18" charset="0"/>
                <a:sym typeface="Arial"/>
              </a:rPr>
              <a:t>sắt</a:t>
            </a:r>
            <a:r>
              <a:rPr lang="en-US" altLang="vi-VN" sz="26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000000"/>
                </a:solidFill>
                <a:latin typeface="Times New Roman" panose="02020603050405020304" pitchFamily="18" charset="0"/>
                <a:cs typeface="Times New Roman" panose="02020603050405020304" pitchFamily="18" charset="0"/>
                <a:sym typeface="Arial"/>
              </a:rPr>
              <a:t>đầu</a:t>
            </a:r>
            <a:r>
              <a:rPr lang="en-US" altLang="vi-VN" sz="26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000000"/>
                </a:solidFill>
                <a:latin typeface="Times New Roman" panose="02020603050405020304" pitchFamily="18" charset="0"/>
                <a:cs typeface="Times New Roman" panose="02020603050405020304" pitchFamily="18" charset="0"/>
                <a:sym typeface="Arial"/>
              </a:rPr>
              <a:t>tiên</a:t>
            </a:r>
            <a:r>
              <a:rPr lang="en-US" altLang="vi-VN" sz="2667" b="1"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b="1" kern="0" dirty="0" err="1">
                <a:solidFill>
                  <a:srgbClr val="000000"/>
                </a:solidFill>
                <a:latin typeface="Times New Roman" panose="02020603050405020304" pitchFamily="18" charset="0"/>
                <a:cs typeface="Times New Roman" panose="02020603050405020304" pitchFamily="18" charset="0"/>
                <a:sym typeface="Arial"/>
              </a:rPr>
              <a:t>ở</a:t>
            </a:r>
            <a:r>
              <a:rPr lang="en-US" altLang="vi-VN" sz="2667" b="1" kern="0" dirty="0">
                <a:solidFill>
                  <a:srgbClr val="000000"/>
                </a:solidFill>
                <a:latin typeface="Times New Roman" panose="02020603050405020304" pitchFamily="18" charset="0"/>
                <a:cs typeface="Times New Roman" panose="02020603050405020304" pitchFamily="18" charset="0"/>
                <a:sym typeface="Arial"/>
              </a:rPr>
              <a:t> Anh</a:t>
            </a:r>
          </a:p>
        </p:txBody>
      </p:sp>
    </p:spTree>
    <p:extLst>
      <p:ext uri="{BB962C8B-B14F-4D97-AF65-F5344CB8AC3E}">
        <p14:creationId xmlns:p14="http://schemas.microsoft.com/office/powerpoint/2010/main" val="2490814105"/>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9222"/>
                                            </p:tgtEl>
                                            <p:attrNameLst>
                                              <p:attrName>style.visibility</p:attrName>
                                            </p:attrNameLst>
                                          </p:cBhvr>
                                          <p:to>
                                            <p:strVal val="visible"/>
                                          </p:to>
                                        </p:set>
                                        <p:anim calcmode="lin" valueType="num" p14:bounceEnd="50000">
                                          <p:cBhvr additive="base">
                                            <p:cTn id="7" dur="500" fill="hold"/>
                                            <p:tgtEl>
                                              <p:spTgt spid="922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22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9224"/>
                                            </p:tgtEl>
                                            <p:attrNameLst>
                                              <p:attrName>style.visibility</p:attrName>
                                            </p:attrNameLst>
                                          </p:cBhvr>
                                          <p:to>
                                            <p:strVal val="visible"/>
                                          </p:to>
                                        </p:set>
                                        <p:anim calcmode="lin" valueType="num" p14:bounceEnd="50000">
                                          <p:cBhvr additive="base">
                                            <p:cTn id="11" dur="500" fill="hold"/>
                                            <p:tgtEl>
                                              <p:spTgt spid="922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22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14:presetBounceEnd="50000">
                                      <p:stCondLst>
                                        <p:cond delay="0"/>
                                      </p:stCondLst>
                                      <p:childTnLst>
                                        <p:set>
                                          <p:cBhvr>
                                            <p:cTn id="15" dur="1" fill="hold">
                                              <p:stCondLst>
                                                <p:cond delay="0"/>
                                              </p:stCondLst>
                                            </p:cTn>
                                            <p:tgtEl>
                                              <p:spTgt spid="9226"/>
                                            </p:tgtEl>
                                            <p:attrNameLst>
                                              <p:attrName>style.visibility</p:attrName>
                                            </p:attrNameLst>
                                          </p:cBhvr>
                                          <p:to>
                                            <p:strVal val="visible"/>
                                          </p:to>
                                        </p:set>
                                        <p:anim calcmode="lin" valueType="num" p14:bounceEnd="50000">
                                          <p:cBhvr additive="base">
                                            <p:cTn id="16" dur="500" fill="hold"/>
                                            <p:tgtEl>
                                              <p:spTgt spid="9226"/>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9226"/>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14:presetBounceEnd="50000">
                                      <p:stCondLst>
                                        <p:cond delay="0"/>
                                      </p:stCondLst>
                                      <p:childTnLst>
                                        <p:set>
                                          <p:cBhvr>
                                            <p:cTn id="20" dur="1" fill="hold">
                                              <p:stCondLst>
                                                <p:cond delay="0"/>
                                              </p:stCondLst>
                                            </p:cTn>
                                            <p:tgtEl>
                                              <p:spTgt spid="9220"/>
                                            </p:tgtEl>
                                            <p:attrNameLst>
                                              <p:attrName>style.visibility</p:attrName>
                                            </p:attrNameLst>
                                          </p:cBhvr>
                                          <p:to>
                                            <p:strVal val="visible"/>
                                          </p:to>
                                        </p:set>
                                        <p:anim calcmode="lin" valueType="num" p14:bounceEnd="50000">
                                          <p:cBhvr additive="base">
                                            <p:cTn id="21" dur="500" fill="hold"/>
                                            <p:tgtEl>
                                              <p:spTgt spid="9220"/>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922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1" presetClass="entr" presetSubtype="8" fill="hold" grpId="0" nodeType="afterEffect" p14:presetBounceEnd="50000">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8)">
                                          <p:cBhvr>
                                            <p:cTn id="2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222"/>
                                            </p:tgtEl>
                                            <p:attrNameLst>
                                              <p:attrName>style.visibility</p:attrName>
                                            </p:attrNameLst>
                                          </p:cBhvr>
                                          <p:to>
                                            <p:strVal val="visible"/>
                                          </p:to>
                                        </p:set>
                                        <p:anim calcmode="lin" valueType="num">
                                          <p:cBhvr additive="base">
                                            <p:cTn id="7" dur="500" fill="hold"/>
                                            <p:tgtEl>
                                              <p:spTgt spid="9222"/>
                                            </p:tgtEl>
                                            <p:attrNameLst>
                                              <p:attrName>ppt_x</p:attrName>
                                            </p:attrNameLst>
                                          </p:cBhvr>
                                          <p:tavLst>
                                            <p:tav tm="0">
                                              <p:val>
                                                <p:strVal val="0-#ppt_w/2"/>
                                              </p:val>
                                            </p:tav>
                                            <p:tav tm="100000">
                                              <p:val>
                                                <p:strVal val="#ppt_x"/>
                                              </p:val>
                                            </p:tav>
                                          </p:tavLst>
                                        </p:anim>
                                        <p:anim calcmode="lin" valueType="num">
                                          <p:cBhvr additive="base">
                                            <p:cTn id="8" dur="500" fill="hold"/>
                                            <p:tgtEl>
                                              <p:spTgt spid="922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24"/>
                                            </p:tgtEl>
                                            <p:attrNameLst>
                                              <p:attrName>style.visibility</p:attrName>
                                            </p:attrNameLst>
                                          </p:cBhvr>
                                          <p:to>
                                            <p:strVal val="visible"/>
                                          </p:to>
                                        </p:set>
                                        <p:anim calcmode="lin" valueType="num">
                                          <p:cBhvr additive="base">
                                            <p:cTn id="11" dur="500" fill="hold"/>
                                            <p:tgtEl>
                                              <p:spTgt spid="9224"/>
                                            </p:tgtEl>
                                            <p:attrNameLst>
                                              <p:attrName>ppt_x</p:attrName>
                                            </p:attrNameLst>
                                          </p:cBhvr>
                                          <p:tavLst>
                                            <p:tav tm="0">
                                              <p:val>
                                                <p:strVal val="#ppt_x"/>
                                              </p:val>
                                            </p:tav>
                                            <p:tav tm="100000">
                                              <p:val>
                                                <p:strVal val="#ppt_x"/>
                                              </p:val>
                                            </p:tav>
                                          </p:tavLst>
                                        </p:anim>
                                        <p:anim calcmode="lin" valueType="num">
                                          <p:cBhvr additive="base">
                                            <p:cTn id="12" dur="500" fill="hold"/>
                                            <p:tgtEl>
                                              <p:spTgt spid="922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9226"/>
                                            </p:tgtEl>
                                            <p:attrNameLst>
                                              <p:attrName>style.visibility</p:attrName>
                                            </p:attrNameLst>
                                          </p:cBhvr>
                                          <p:to>
                                            <p:strVal val="visible"/>
                                          </p:to>
                                        </p:set>
                                        <p:anim calcmode="lin" valueType="num">
                                          <p:cBhvr additive="base">
                                            <p:cTn id="16" dur="500" fill="hold"/>
                                            <p:tgtEl>
                                              <p:spTgt spid="9226"/>
                                            </p:tgtEl>
                                            <p:attrNameLst>
                                              <p:attrName>ppt_x</p:attrName>
                                            </p:attrNameLst>
                                          </p:cBhvr>
                                          <p:tavLst>
                                            <p:tav tm="0">
                                              <p:val>
                                                <p:strVal val="#ppt_x"/>
                                              </p:val>
                                            </p:tav>
                                            <p:tav tm="100000">
                                              <p:val>
                                                <p:strVal val="#ppt_x"/>
                                              </p:val>
                                            </p:tav>
                                          </p:tavLst>
                                        </p:anim>
                                        <p:anim calcmode="lin" valueType="num">
                                          <p:cBhvr additive="base">
                                            <p:cTn id="17" dur="500" fill="hold"/>
                                            <p:tgtEl>
                                              <p:spTgt spid="9226"/>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9220"/>
                                            </p:tgtEl>
                                            <p:attrNameLst>
                                              <p:attrName>style.visibility</p:attrName>
                                            </p:attrNameLst>
                                          </p:cBhvr>
                                          <p:to>
                                            <p:strVal val="visible"/>
                                          </p:to>
                                        </p:set>
                                        <p:anim calcmode="lin" valueType="num">
                                          <p:cBhvr additive="base">
                                            <p:cTn id="21" dur="500" fill="hold"/>
                                            <p:tgtEl>
                                              <p:spTgt spid="9220"/>
                                            </p:tgtEl>
                                            <p:attrNameLst>
                                              <p:attrName>ppt_x</p:attrName>
                                            </p:attrNameLst>
                                          </p:cBhvr>
                                          <p:tavLst>
                                            <p:tav tm="0">
                                              <p:val>
                                                <p:strVal val="#ppt_x"/>
                                              </p:val>
                                            </p:tav>
                                            <p:tav tm="100000">
                                              <p:val>
                                                <p:strVal val="#ppt_x"/>
                                              </p:val>
                                            </p:tav>
                                          </p:tavLst>
                                        </p:anim>
                                        <p:anim calcmode="lin" valueType="num">
                                          <p:cBhvr additive="base">
                                            <p:cTn id="22" dur="500" fill="hold"/>
                                            <p:tgtEl>
                                              <p:spTgt spid="922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1"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8)">
                                          <p:cBhvr>
                                            <p:cTn id="2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B564F1-40E2-4F76-B0E2-B58F2ED50DF7}"/>
              </a:ext>
            </a:extLst>
          </p:cNvPr>
          <p:cNvPicPr>
            <a:picLocks noChangeAspect="1"/>
          </p:cNvPicPr>
          <p:nvPr/>
        </p:nvPicPr>
        <p:blipFill>
          <a:blip r:embed="rId2"/>
          <a:stretch>
            <a:fillRect/>
          </a:stretch>
        </p:blipFill>
        <p:spPr>
          <a:xfrm>
            <a:off x="95250" y="0"/>
            <a:ext cx="12001499" cy="6858000"/>
          </a:xfrm>
          <a:prstGeom prst="rect">
            <a:avLst/>
          </a:prstGeom>
        </p:spPr>
      </p:pic>
    </p:spTree>
    <p:extLst>
      <p:ext uri="{BB962C8B-B14F-4D97-AF65-F5344CB8AC3E}">
        <p14:creationId xmlns:p14="http://schemas.microsoft.com/office/powerpoint/2010/main" val="1177237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978"/>
        <p:cNvGrpSpPr/>
        <p:nvPr/>
      </p:nvGrpSpPr>
      <p:grpSpPr>
        <a:xfrm>
          <a:off x="0" y="0"/>
          <a:ext cx="0" cy="0"/>
          <a:chOff x="0" y="0"/>
          <a:chExt cx="0" cy="0"/>
        </a:xfrm>
      </p:grpSpPr>
      <p:sp>
        <p:nvSpPr>
          <p:cNvPr id="9" name="Text Box 27">
            <a:extLst>
              <a:ext uri="{FF2B5EF4-FFF2-40B4-BE49-F238E27FC236}">
                <a16:creationId xmlns:a16="http://schemas.microsoft.com/office/drawing/2014/main" id="{C452209A-4973-6F47-B336-08B8AB279982}"/>
              </a:ext>
            </a:extLst>
          </p:cNvPr>
          <p:cNvSpPr txBox="1">
            <a:spLocks noChangeArrowheads="1"/>
          </p:cNvSpPr>
          <p:nvPr/>
        </p:nvSpPr>
        <p:spPr bwMode="auto">
          <a:xfrm>
            <a:off x="2980266" y="2392065"/>
            <a:ext cx="2419201" cy="2965364"/>
          </a:xfrm>
          <a:prstGeom prst="rect">
            <a:avLst/>
          </a:prstGeom>
          <a:solidFill>
            <a:schemeClr val="bg1"/>
          </a:solidFill>
          <a:ln w="3810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sz="2667" b="1" kern="0" dirty="0" err="1">
                <a:solidFill>
                  <a:srgbClr val="002060"/>
                </a:solidFill>
                <a:latin typeface="Times New Roman" panose="02020603050405020304" pitchFamily="18" charset="0"/>
                <a:cs typeface="Arial"/>
                <a:sym typeface="Arial"/>
              </a:rPr>
              <a:t>Máy</a:t>
            </a:r>
            <a:r>
              <a:rPr lang="en-US" altLang="vi-VN" sz="2667" b="1" kern="0" dirty="0">
                <a:solidFill>
                  <a:srgbClr val="002060"/>
                </a:solidFill>
                <a:latin typeface="Times New Roman" panose="02020603050405020304" pitchFamily="18" charset="0"/>
                <a:cs typeface="Arial"/>
                <a:sym typeface="Arial"/>
              </a:rPr>
              <a:t> </a:t>
            </a:r>
            <a:r>
              <a:rPr lang="en-US" altLang="vi-VN" sz="2667" b="1" kern="0" dirty="0" err="1">
                <a:solidFill>
                  <a:srgbClr val="002060"/>
                </a:solidFill>
                <a:latin typeface="Times New Roman" panose="02020603050405020304" pitchFamily="18" charset="0"/>
                <a:cs typeface="Arial"/>
                <a:sym typeface="Arial"/>
              </a:rPr>
              <a:t>móc</a:t>
            </a:r>
            <a:r>
              <a:rPr lang="en-US" altLang="vi-VN" sz="2667" b="1" kern="0" dirty="0">
                <a:solidFill>
                  <a:srgbClr val="002060"/>
                </a:solidFill>
                <a:latin typeface="Times New Roman" panose="02020603050405020304" pitchFamily="18" charset="0"/>
                <a:cs typeface="Arial"/>
                <a:sym typeface="Arial"/>
              </a:rPr>
              <a:t> </a:t>
            </a:r>
            <a:r>
              <a:rPr lang="en-US" altLang="vi-VN" sz="2667" b="1" kern="0" dirty="0" err="1">
                <a:solidFill>
                  <a:srgbClr val="002060"/>
                </a:solidFill>
                <a:latin typeface="Times New Roman" panose="02020603050405020304" pitchFamily="18" charset="0"/>
                <a:cs typeface="Arial"/>
                <a:sym typeface="Arial"/>
              </a:rPr>
              <a:t>được</a:t>
            </a:r>
            <a:endParaRPr lang="en-US" altLang="vi-VN" sz="2667" b="1" kern="0" dirty="0">
              <a:solidFill>
                <a:srgbClr val="002060"/>
              </a:solidFill>
              <a:latin typeface="Times New Roman" panose="02020603050405020304" pitchFamily="18" charset="0"/>
              <a:cs typeface="Arial"/>
              <a:sym typeface="Arial"/>
            </a:endParaRPr>
          </a:p>
          <a:p>
            <a:pPr algn="ctr" defTabSz="1219170">
              <a:spcBef>
                <a:spcPct val="0"/>
              </a:spcBef>
              <a:buClrTx/>
              <a:buNone/>
            </a:pPr>
            <a:r>
              <a:rPr lang="en-US" altLang="vi-VN" sz="2667" b="1" kern="0" dirty="0">
                <a:solidFill>
                  <a:srgbClr val="002060"/>
                </a:solidFill>
                <a:latin typeface="Times New Roman" panose="02020603050405020304" pitchFamily="18" charset="0"/>
                <a:cs typeface="Arial"/>
                <a:sym typeface="Arial"/>
              </a:rPr>
              <a:t> </a:t>
            </a:r>
            <a:r>
              <a:rPr lang="en-US" altLang="vi-VN" sz="2667" b="1" kern="0" dirty="0" err="1">
                <a:solidFill>
                  <a:srgbClr val="002060"/>
                </a:solidFill>
                <a:latin typeface="Times New Roman" panose="02020603050405020304" pitchFamily="18" charset="0"/>
                <a:cs typeface="Arial"/>
                <a:sym typeface="Arial"/>
              </a:rPr>
              <a:t>phát</a:t>
            </a:r>
            <a:r>
              <a:rPr lang="en-US" altLang="vi-VN" sz="2667" b="1" kern="0" dirty="0">
                <a:solidFill>
                  <a:srgbClr val="002060"/>
                </a:solidFill>
                <a:latin typeface="Times New Roman" panose="02020603050405020304" pitchFamily="18" charset="0"/>
                <a:cs typeface="Arial"/>
                <a:sym typeface="Arial"/>
              </a:rPr>
              <a:t> </a:t>
            </a:r>
            <a:r>
              <a:rPr lang="en-US" altLang="vi-VN" sz="2667" b="1" kern="0" dirty="0" err="1">
                <a:solidFill>
                  <a:srgbClr val="002060"/>
                </a:solidFill>
                <a:latin typeface="Times New Roman" panose="02020603050405020304" pitchFamily="18" charset="0"/>
                <a:cs typeface="Arial"/>
                <a:sym typeface="Arial"/>
              </a:rPr>
              <a:t>minh</a:t>
            </a:r>
            <a:endParaRPr lang="en-US" altLang="vi-VN" sz="2667" b="1" kern="0" dirty="0">
              <a:solidFill>
                <a:srgbClr val="002060"/>
              </a:solidFill>
              <a:latin typeface="Times New Roman" panose="02020603050405020304" pitchFamily="18" charset="0"/>
              <a:cs typeface="Arial"/>
              <a:sym typeface="Arial"/>
            </a:endParaRPr>
          </a:p>
          <a:p>
            <a:pPr algn="ctr" defTabSz="1219170">
              <a:spcBef>
                <a:spcPct val="0"/>
              </a:spcBef>
              <a:buClrTx/>
              <a:buNone/>
            </a:pPr>
            <a:r>
              <a:rPr lang="en-US" altLang="vi-VN" sz="2667" b="1" kern="0" dirty="0">
                <a:solidFill>
                  <a:srgbClr val="002060"/>
                </a:solidFill>
                <a:latin typeface="Times New Roman" panose="02020603050405020304" pitchFamily="18" charset="0"/>
                <a:cs typeface="Arial"/>
                <a:sym typeface="Arial"/>
              </a:rPr>
              <a:t> </a:t>
            </a:r>
            <a:r>
              <a:rPr lang="en-US" altLang="vi-VN" sz="2667" b="1" kern="0" dirty="0" err="1">
                <a:solidFill>
                  <a:srgbClr val="002060"/>
                </a:solidFill>
                <a:latin typeface="Times New Roman" panose="02020603050405020304" pitchFamily="18" charset="0"/>
                <a:cs typeface="Arial"/>
                <a:sym typeface="Arial"/>
              </a:rPr>
              <a:t>và</a:t>
            </a:r>
            <a:r>
              <a:rPr lang="en-US" altLang="vi-VN" sz="2667" b="1" kern="0" dirty="0">
                <a:solidFill>
                  <a:srgbClr val="002060"/>
                </a:solidFill>
                <a:latin typeface="Times New Roman" panose="02020603050405020304" pitchFamily="18" charset="0"/>
                <a:cs typeface="Arial"/>
                <a:sym typeface="Arial"/>
              </a:rPr>
              <a:t> </a:t>
            </a:r>
            <a:r>
              <a:rPr lang="en-US" altLang="vi-VN" sz="2667" b="1" kern="0" dirty="0" err="1">
                <a:solidFill>
                  <a:srgbClr val="002060"/>
                </a:solidFill>
                <a:latin typeface="Times New Roman" panose="02020603050405020304" pitchFamily="18" charset="0"/>
                <a:cs typeface="Arial"/>
                <a:sym typeface="Arial"/>
              </a:rPr>
              <a:t>sử</a:t>
            </a:r>
            <a:r>
              <a:rPr lang="en-US" altLang="vi-VN" sz="2667" b="1" kern="0" dirty="0">
                <a:solidFill>
                  <a:srgbClr val="002060"/>
                </a:solidFill>
                <a:latin typeface="Times New Roman" panose="02020603050405020304" pitchFamily="18" charset="0"/>
                <a:cs typeface="Arial"/>
                <a:sym typeface="Arial"/>
              </a:rPr>
              <a:t> </a:t>
            </a:r>
            <a:r>
              <a:rPr lang="en-US" altLang="vi-VN" sz="2667" b="1" kern="0" dirty="0" err="1">
                <a:solidFill>
                  <a:srgbClr val="002060"/>
                </a:solidFill>
                <a:latin typeface="Times New Roman" panose="02020603050405020304" pitchFamily="18" charset="0"/>
                <a:cs typeface="Arial"/>
                <a:sym typeface="Arial"/>
              </a:rPr>
              <a:t>dụng</a:t>
            </a:r>
            <a:r>
              <a:rPr lang="en-US" altLang="vi-VN" sz="2667" b="1" kern="0" dirty="0">
                <a:solidFill>
                  <a:srgbClr val="002060"/>
                </a:solidFill>
                <a:latin typeface="Times New Roman" panose="02020603050405020304" pitchFamily="18" charset="0"/>
                <a:cs typeface="Arial"/>
                <a:sym typeface="Arial"/>
              </a:rPr>
              <a:t> </a:t>
            </a:r>
          </a:p>
          <a:p>
            <a:pPr algn="ctr" defTabSz="1219170">
              <a:spcBef>
                <a:spcPct val="0"/>
              </a:spcBef>
              <a:buClrTx/>
              <a:buNone/>
            </a:pPr>
            <a:r>
              <a:rPr lang="en-US" altLang="vi-VN" sz="2667" b="1" kern="0" dirty="0" err="1">
                <a:solidFill>
                  <a:srgbClr val="002060"/>
                </a:solidFill>
                <a:latin typeface="Times New Roman" panose="02020603050405020304" pitchFamily="18" charset="0"/>
                <a:cs typeface="Arial"/>
                <a:sym typeface="Arial"/>
              </a:rPr>
              <a:t>trong</a:t>
            </a:r>
            <a:r>
              <a:rPr lang="en-US" altLang="vi-VN" sz="2667" b="1" kern="0" dirty="0">
                <a:solidFill>
                  <a:srgbClr val="002060"/>
                </a:solidFill>
                <a:latin typeface="Times New Roman" panose="02020603050405020304" pitchFamily="18" charset="0"/>
                <a:cs typeface="Arial"/>
                <a:sym typeface="Arial"/>
              </a:rPr>
              <a:t> </a:t>
            </a:r>
            <a:r>
              <a:rPr lang="en-US" altLang="vi-VN" sz="2667" b="1" kern="0" dirty="0" err="1">
                <a:solidFill>
                  <a:srgbClr val="002060"/>
                </a:solidFill>
                <a:latin typeface="Times New Roman" panose="02020603050405020304" pitchFamily="18" charset="0"/>
                <a:cs typeface="Arial"/>
                <a:sym typeface="Arial"/>
              </a:rPr>
              <a:t>giao</a:t>
            </a:r>
            <a:endParaRPr lang="en-US" altLang="vi-VN" sz="2667" b="1" kern="0" dirty="0">
              <a:solidFill>
                <a:srgbClr val="002060"/>
              </a:solidFill>
              <a:latin typeface="Times New Roman" panose="02020603050405020304" pitchFamily="18" charset="0"/>
              <a:cs typeface="Arial"/>
              <a:sym typeface="Arial"/>
            </a:endParaRPr>
          </a:p>
          <a:p>
            <a:pPr algn="ctr" defTabSz="1219170">
              <a:spcBef>
                <a:spcPct val="0"/>
              </a:spcBef>
              <a:buClrTx/>
              <a:buNone/>
            </a:pPr>
            <a:r>
              <a:rPr lang="en-US" altLang="vi-VN" sz="2667" b="1" kern="0" dirty="0">
                <a:solidFill>
                  <a:srgbClr val="002060"/>
                </a:solidFill>
                <a:latin typeface="Times New Roman" panose="02020603050405020304" pitchFamily="18" charset="0"/>
                <a:cs typeface="Arial"/>
                <a:sym typeface="Arial"/>
              </a:rPr>
              <a:t> </a:t>
            </a:r>
            <a:r>
              <a:rPr lang="en-US" altLang="vi-VN" sz="2667" b="1" kern="0" dirty="0" err="1">
                <a:solidFill>
                  <a:srgbClr val="002060"/>
                </a:solidFill>
                <a:latin typeface="Times New Roman" panose="02020603050405020304" pitchFamily="18" charset="0"/>
                <a:cs typeface="Arial"/>
                <a:sym typeface="Arial"/>
              </a:rPr>
              <a:t>thông</a:t>
            </a:r>
            <a:endParaRPr lang="en-US" altLang="vi-VN" sz="2667" b="1" kern="0" dirty="0">
              <a:solidFill>
                <a:srgbClr val="002060"/>
              </a:solidFill>
              <a:latin typeface="Times New Roman" panose="02020603050405020304" pitchFamily="18" charset="0"/>
              <a:cs typeface="Arial"/>
              <a:sym typeface="Arial"/>
            </a:endParaRPr>
          </a:p>
          <a:p>
            <a:pPr algn="ctr" defTabSz="1219170">
              <a:spcBef>
                <a:spcPct val="0"/>
              </a:spcBef>
              <a:buClrTx/>
              <a:buNone/>
            </a:pPr>
            <a:r>
              <a:rPr lang="en-US" altLang="vi-VN" sz="2667" b="1" kern="0" dirty="0">
                <a:solidFill>
                  <a:srgbClr val="002060"/>
                </a:solidFill>
                <a:latin typeface="Times New Roman" panose="02020603050405020304" pitchFamily="18" charset="0"/>
                <a:cs typeface="Arial"/>
                <a:sym typeface="Arial"/>
              </a:rPr>
              <a:t> </a:t>
            </a:r>
            <a:r>
              <a:rPr lang="en-US" altLang="vi-VN" sz="2667" b="1" kern="0" err="1">
                <a:solidFill>
                  <a:srgbClr val="002060"/>
                </a:solidFill>
                <a:latin typeface="Times New Roman" panose="02020603050405020304" pitchFamily="18" charset="0"/>
                <a:cs typeface="Arial"/>
                <a:sym typeface="Arial"/>
              </a:rPr>
              <a:t>vận</a:t>
            </a:r>
            <a:r>
              <a:rPr lang="en-US" altLang="vi-VN" sz="2667" b="1" kern="0">
                <a:solidFill>
                  <a:srgbClr val="002060"/>
                </a:solidFill>
                <a:latin typeface="Times New Roman" panose="02020603050405020304" pitchFamily="18" charset="0"/>
                <a:cs typeface="Arial"/>
                <a:sym typeface="Arial"/>
              </a:rPr>
              <a:t>  tải, luyện kim</a:t>
            </a:r>
            <a:endParaRPr lang="en-US" altLang="vi-VN" sz="2667" b="1" kern="0" dirty="0">
              <a:solidFill>
                <a:srgbClr val="002060"/>
              </a:solidFill>
              <a:latin typeface="Times New Roman" panose="02020603050405020304" pitchFamily="18" charset="0"/>
              <a:cs typeface="Arial"/>
              <a:sym typeface="Arial"/>
            </a:endParaRPr>
          </a:p>
        </p:txBody>
      </p:sp>
      <p:sp>
        <p:nvSpPr>
          <p:cNvPr id="10" name="Text Box 29">
            <a:extLst>
              <a:ext uri="{FF2B5EF4-FFF2-40B4-BE49-F238E27FC236}">
                <a16:creationId xmlns:a16="http://schemas.microsoft.com/office/drawing/2014/main" id="{4B385C6B-AD42-CC4D-BA12-438FB440280E}"/>
              </a:ext>
            </a:extLst>
          </p:cNvPr>
          <p:cNvSpPr txBox="1">
            <a:spLocks noChangeArrowheads="1"/>
          </p:cNvSpPr>
          <p:nvPr/>
        </p:nvSpPr>
        <p:spPr bwMode="auto">
          <a:xfrm>
            <a:off x="6333067" y="3230632"/>
            <a:ext cx="1557867" cy="913199"/>
          </a:xfrm>
          <a:prstGeom prst="rect">
            <a:avLst/>
          </a:prstGeom>
          <a:solidFill>
            <a:schemeClr val="bg1"/>
          </a:solidFill>
          <a:ln w="3810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sz="2667" b="1" kern="0" dirty="0" err="1">
                <a:solidFill>
                  <a:srgbClr val="0070C0"/>
                </a:solidFill>
                <a:latin typeface="Times New Roman" panose="02020603050405020304" pitchFamily="18" charset="0"/>
                <a:cs typeface="Arial"/>
                <a:sym typeface="Arial"/>
              </a:rPr>
              <a:t>Sản</a:t>
            </a:r>
            <a:r>
              <a:rPr lang="en-US" altLang="vi-VN" sz="2667" b="1" kern="0" dirty="0">
                <a:solidFill>
                  <a:srgbClr val="0070C0"/>
                </a:solidFill>
                <a:latin typeface="Times New Roman" panose="02020603050405020304" pitchFamily="18" charset="0"/>
                <a:cs typeface="Arial"/>
                <a:sym typeface="Arial"/>
              </a:rPr>
              <a:t> </a:t>
            </a:r>
            <a:r>
              <a:rPr lang="en-US" altLang="vi-VN" sz="2667" b="1" kern="0" dirty="0" err="1">
                <a:solidFill>
                  <a:srgbClr val="0070C0"/>
                </a:solidFill>
                <a:latin typeface="Times New Roman" panose="02020603050405020304" pitchFamily="18" charset="0"/>
                <a:cs typeface="Arial"/>
                <a:sym typeface="Arial"/>
              </a:rPr>
              <a:t>xuất</a:t>
            </a:r>
            <a:endParaRPr lang="en-US" altLang="vi-VN" sz="2667" b="1" kern="0" dirty="0">
              <a:solidFill>
                <a:srgbClr val="0070C0"/>
              </a:solidFill>
              <a:latin typeface="Times New Roman" panose="02020603050405020304" pitchFamily="18" charset="0"/>
              <a:cs typeface="Arial"/>
              <a:sym typeface="Arial"/>
            </a:endParaRPr>
          </a:p>
          <a:p>
            <a:pPr algn="ctr" defTabSz="1219170">
              <a:spcBef>
                <a:spcPct val="0"/>
              </a:spcBef>
              <a:buClrTx/>
              <a:buNone/>
            </a:pPr>
            <a:r>
              <a:rPr lang="en-US" altLang="vi-VN" sz="2667" b="1" kern="0" dirty="0" err="1">
                <a:solidFill>
                  <a:srgbClr val="0070C0"/>
                </a:solidFill>
                <a:latin typeface="Times New Roman" panose="02020603050405020304" pitchFamily="18" charset="0"/>
                <a:cs typeface="Arial"/>
                <a:sym typeface="Arial"/>
              </a:rPr>
              <a:t>thép</a:t>
            </a:r>
            <a:r>
              <a:rPr lang="en-US" altLang="vi-VN" sz="2667" b="1" kern="0" dirty="0">
                <a:solidFill>
                  <a:srgbClr val="0070C0"/>
                </a:solidFill>
                <a:latin typeface="Times New Roman" panose="02020603050405020304" pitchFamily="18" charset="0"/>
                <a:cs typeface="Arial"/>
                <a:sym typeface="Arial"/>
              </a:rPr>
              <a:t>, </a:t>
            </a:r>
          </a:p>
        </p:txBody>
      </p:sp>
      <p:sp>
        <p:nvSpPr>
          <p:cNvPr id="11" name="Text Box 30">
            <a:extLst>
              <a:ext uri="{FF2B5EF4-FFF2-40B4-BE49-F238E27FC236}">
                <a16:creationId xmlns:a16="http://schemas.microsoft.com/office/drawing/2014/main" id="{64F374B5-BE21-624B-98CB-CCF4CB9DFDA2}"/>
              </a:ext>
            </a:extLst>
          </p:cNvPr>
          <p:cNvSpPr txBox="1">
            <a:spLocks noChangeArrowheads="1"/>
          </p:cNvSpPr>
          <p:nvPr/>
        </p:nvSpPr>
        <p:spPr bwMode="auto">
          <a:xfrm>
            <a:off x="9584267" y="2517845"/>
            <a:ext cx="2336800" cy="2144498"/>
          </a:xfrm>
          <a:prstGeom prst="rect">
            <a:avLst/>
          </a:prstGeom>
          <a:solidFill>
            <a:schemeClr val="bg1"/>
          </a:solidFill>
          <a:ln w="5715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sz="2667" b="1" kern="0" dirty="0">
                <a:solidFill>
                  <a:srgbClr val="000000"/>
                </a:solidFill>
                <a:latin typeface="Times New Roman" panose="02020603050405020304" pitchFamily="18" charset="0"/>
                <a:cs typeface="Arial"/>
                <a:sym typeface="Arial"/>
              </a:rPr>
              <a:t>Anh </a:t>
            </a:r>
            <a:r>
              <a:rPr lang="en-US" altLang="vi-VN" sz="2667" b="1" kern="0" dirty="0" err="1">
                <a:solidFill>
                  <a:srgbClr val="000000"/>
                </a:solidFill>
                <a:latin typeface="Times New Roman" panose="02020603050405020304" pitchFamily="18" charset="0"/>
                <a:cs typeface="Arial"/>
                <a:sym typeface="Arial"/>
              </a:rPr>
              <a:t>trở</a:t>
            </a:r>
            <a:r>
              <a:rPr lang="en-US" altLang="vi-VN" sz="2667" b="1" kern="0" dirty="0">
                <a:solidFill>
                  <a:srgbClr val="000000"/>
                </a:solidFill>
                <a:latin typeface="Times New Roman" panose="02020603050405020304" pitchFamily="18" charset="0"/>
                <a:cs typeface="Arial"/>
                <a:sym typeface="Arial"/>
              </a:rPr>
              <a:t> </a:t>
            </a:r>
          </a:p>
          <a:p>
            <a:pPr algn="ctr" defTabSz="1219170">
              <a:spcBef>
                <a:spcPct val="0"/>
              </a:spcBef>
              <a:buClrTx/>
              <a:buNone/>
            </a:pPr>
            <a:r>
              <a:rPr lang="en-US" altLang="vi-VN" sz="2667" b="1" kern="0" dirty="0" err="1">
                <a:solidFill>
                  <a:srgbClr val="000000"/>
                </a:solidFill>
                <a:latin typeface="Times New Roman" panose="02020603050405020304" pitchFamily="18" charset="0"/>
                <a:cs typeface="Arial"/>
                <a:sym typeface="Arial"/>
              </a:rPr>
              <a:t>thành</a:t>
            </a:r>
            <a:r>
              <a:rPr lang="en-US" altLang="vi-VN" sz="2667" b="1" kern="0" dirty="0">
                <a:solidFill>
                  <a:srgbClr val="000000"/>
                </a:solidFill>
                <a:latin typeface="Times New Roman" panose="02020603050405020304" pitchFamily="18" charset="0"/>
                <a:cs typeface="Arial"/>
                <a:sym typeface="Arial"/>
              </a:rPr>
              <a:t> </a:t>
            </a:r>
          </a:p>
          <a:p>
            <a:pPr algn="ctr" defTabSz="1219170">
              <a:spcBef>
                <a:spcPct val="0"/>
              </a:spcBef>
              <a:buClrTx/>
              <a:buNone/>
            </a:pPr>
            <a:r>
              <a:rPr lang="en-US" altLang="vi-VN" sz="2667" b="1" kern="0" dirty="0" err="1">
                <a:solidFill>
                  <a:srgbClr val="000000"/>
                </a:solidFill>
                <a:latin typeface="Times New Roman" panose="02020603050405020304" pitchFamily="18" charset="0"/>
                <a:cs typeface="Arial"/>
                <a:sym typeface="Arial"/>
              </a:rPr>
              <a:t>công</a:t>
            </a:r>
            <a:r>
              <a:rPr lang="en-US" altLang="vi-VN" sz="2667" b="1" kern="0" dirty="0">
                <a:solidFill>
                  <a:srgbClr val="000000"/>
                </a:solidFill>
                <a:latin typeface="Times New Roman" panose="02020603050405020304" pitchFamily="18" charset="0"/>
                <a:cs typeface="Arial"/>
                <a:sym typeface="Arial"/>
              </a:rPr>
              <a:t> </a:t>
            </a:r>
          </a:p>
          <a:p>
            <a:pPr algn="ctr" defTabSz="1219170">
              <a:spcBef>
                <a:spcPct val="0"/>
              </a:spcBef>
              <a:buClrTx/>
              <a:buNone/>
            </a:pPr>
            <a:r>
              <a:rPr lang="en-US" altLang="vi-VN" sz="2667" b="1" kern="0" dirty="0" err="1">
                <a:solidFill>
                  <a:srgbClr val="000000"/>
                </a:solidFill>
                <a:latin typeface="Times New Roman" panose="02020603050405020304" pitchFamily="18" charset="0"/>
                <a:cs typeface="Arial"/>
                <a:sym typeface="Arial"/>
              </a:rPr>
              <a:t>xưởng</a:t>
            </a:r>
            <a:r>
              <a:rPr lang="en-US" altLang="vi-VN" sz="2667" b="1" kern="0" dirty="0">
                <a:solidFill>
                  <a:srgbClr val="000000"/>
                </a:solidFill>
                <a:latin typeface="Times New Roman" panose="02020603050405020304" pitchFamily="18" charset="0"/>
                <a:cs typeface="Arial"/>
                <a:sym typeface="Arial"/>
              </a:rPr>
              <a:t> </a:t>
            </a:r>
            <a:r>
              <a:rPr lang="en-US" altLang="vi-VN" sz="2667" b="1" kern="0" dirty="0" err="1">
                <a:solidFill>
                  <a:srgbClr val="000000"/>
                </a:solidFill>
                <a:latin typeface="Times New Roman" panose="02020603050405020304" pitchFamily="18" charset="0"/>
                <a:cs typeface="Arial"/>
                <a:sym typeface="Arial"/>
              </a:rPr>
              <a:t>của</a:t>
            </a:r>
            <a:r>
              <a:rPr lang="en-US" altLang="vi-VN" sz="2667" b="1" kern="0" dirty="0">
                <a:solidFill>
                  <a:srgbClr val="000000"/>
                </a:solidFill>
                <a:latin typeface="Times New Roman" panose="02020603050405020304" pitchFamily="18" charset="0"/>
                <a:cs typeface="Arial"/>
                <a:sym typeface="Arial"/>
              </a:rPr>
              <a:t> </a:t>
            </a:r>
          </a:p>
          <a:p>
            <a:pPr algn="ctr" defTabSz="1219170">
              <a:spcBef>
                <a:spcPct val="0"/>
              </a:spcBef>
              <a:buClrTx/>
              <a:buNone/>
            </a:pPr>
            <a:r>
              <a:rPr lang="en-US" altLang="vi-VN" sz="2667" b="1" kern="0" dirty="0" err="1">
                <a:solidFill>
                  <a:srgbClr val="000000"/>
                </a:solidFill>
                <a:latin typeface="Times New Roman" panose="02020603050405020304" pitchFamily="18" charset="0"/>
                <a:cs typeface="Arial"/>
                <a:sym typeface="Arial"/>
              </a:rPr>
              <a:t>thế</a:t>
            </a:r>
            <a:r>
              <a:rPr lang="en-US" altLang="vi-VN" sz="2667" b="1" kern="0" dirty="0">
                <a:solidFill>
                  <a:srgbClr val="000000"/>
                </a:solidFill>
                <a:latin typeface="Times New Roman" panose="02020603050405020304" pitchFamily="18" charset="0"/>
                <a:cs typeface="Arial"/>
                <a:sym typeface="Arial"/>
              </a:rPr>
              <a:t> </a:t>
            </a:r>
            <a:r>
              <a:rPr lang="en-US" altLang="vi-VN" sz="2667" b="1" kern="0" dirty="0" err="1">
                <a:solidFill>
                  <a:srgbClr val="000000"/>
                </a:solidFill>
                <a:latin typeface="Times New Roman" panose="02020603050405020304" pitchFamily="18" charset="0"/>
                <a:cs typeface="Arial"/>
                <a:sym typeface="Arial"/>
              </a:rPr>
              <a:t>giới</a:t>
            </a:r>
            <a:r>
              <a:rPr lang="en-US" altLang="vi-VN" sz="2667" b="1" kern="0" dirty="0">
                <a:solidFill>
                  <a:srgbClr val="000000"/>
                </a:solidFill>
                <a:latin typeface="Times New Roman" panose="02020603050405020304" pitchFamily="18" charset="0"/>
                <a:cs typeface="Arial"/>
                <a:sym typeface="Arial"/>
              </a:rPr>
              <a:t> </a:t>
            </a:r>
          </a:p>
        </p:txBody>
      </p:sp>
      <p:sp>
        <p:nvSpPr>
          <p:cNvPr id="12" name="Text Box 31">
            <a:extLst>
              <a:ext uri="{FF2B5EF4-FFF2-40B4-BE49-F238E27FC236}">
                <a16:creationId xmlns:a16="http://schemas.microsoft.com/office/drawing/2014/main" id="{F993F2D7-C8BF-B64C-B0F8-D8E6F19628BB}"/>
              </a:ext>
            </a:extLst>
          </p:cNvPr>
          <p:cNvSpPr txBox="1">
            <a:spLocks noChangeArrowheads="1"/>
          </p:cNvSpPr>
          <p:nvPr/>
        </p:nvSpPr>
        <p:spPr bwMode="auto">
          <a:xfrm>
            <a:off x="33867" y="2368185"/>
            <a:ext cx="1947333" cy="2554930"/>
          </a:xfrm>
          <a:prstGeom prst="rect">
            <a:avLst/>
          </a:prstGeom>
          <a:solidFill>
            <a:schemeClr val="bg1"/>
          </a:solidFill>
          <a:ln w="3810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sz="2667" b="1" kern="0">
                <a:solidFill>
                  <a:srgbClr val="FF3300"/>
                </a:solidFill>
                <a:latin typeface="Times New Roman" panose="02020603050405020304" pitchFamily="18" charset="0"/>
                <a:cs typeface="Arial"/>
                <a:sym typeface="Arial"/>
              </a:rPr>
              <a:t>Máy </a:t>
            </a:r>
          </a:p>
          <a:p>
            <a:pPr algn="ctr" defTabSz="1219170">
              <a:spcBef>
                <a:spcPct val="0"/>
              </a:spcBef>
              <a:buClrTx/>
              <a:buNone/>
            </a:pPr>
            <a:r>
              <a:rPr lang="en-US" altLang="vi-VN" sz="2667" b="1" kern="0">
                <a:solidFill>
                  <a:srgbClr val="FF3300"/>
                </a:solidFill>
                <a:latin typeface="Times New Roman" panose="02020603050405020304" pitchFamily="18" charset="0"/>
                <a:cs typeface="Arial"/>
                <a:sym typeface="Arial"/>
              </a:rPr>
              <a:t>móc được phát minh và sử dụng trong ngành dệt </a:t>
            </a:r>
          </a:p>
        </p:txBody>
      </p:sp>
      <p:sp>
        <p:nvSpPr>
          <p:cNvPr id="13" name="Text Box 33">
            <a:extLst>
              <a:ext uri="{FF2B5EF4-FFF2-40B4-BE49-F238E27FC236}">
                <a16:creationId xmlns:a16="http://schemas.microsoft.com/office/drawing/2014/main" id="{A8A61BB1-393F-8D43-93AA-6C0566896509}"/>
              </a:ext>
            </a:extLst>
          </p:cNvPr>
          <p:cNvSpPr txBox="1">
            <a:spLocks noChangeArrowheads="1"/>
          </p:cNvSpPr>
          <p:nvPr/>
        </p:nvSpPr>
        <p:spPr bwMode="auto">
          <a:xfrm>
            <a:off x="6434667" y="1706632"/>
            <a:ext cx="1561924" cy="913199"/>
          </a:xfrm>
          <a:prstGeom prst="rect">
            <a:avLst/>
          </a:prstGeom>
          <a:solidFill>
            <a:schemeClr val="bg1"/>
          </a:solidFill>
          <a:ln w="3810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sz="2667" b="1" kern="0">
                <a:solidFill>
                  <a:srgbClr val="FF3300"/>
                </a:solidFill>
                <a:latin typeface="Times New Roman" panose="02020603050405020304" pitchFamily="18" charset="0"/>
                <a:cs typeface="Arial"/>
                <a:sym typeface="Arial"/>
              </a:rPr>
              <a:t>Sản xuất</a:t>
            </a:r>
          </a:p>
          <a:p>
            <a:pPr algn="ctr" defTabSz="1219170">
              <a:spcBef>
                <a:spcPct val="0"/>
              </a:spcBef>
              <a:buClrTx/>
              <a:buNone/>
            </a:pPr>
            <a:r>
              <a:rPr lang="en-US" altLang="vi-VN" sz="2667" b="1" kern="0">
                <a:solidFill>
                  <a:srgbClr val="FF3300"/>
                </a:solidFill>
                <a:latin typeface="Times New Roman" panose="02020603050405020304" pitchFamily="18" charset="0"/>
                <a:cs typeface="Arial"/>
                <a:sym typeface="Arial"/>
              </a:rPr>
              <a:t>gang</a:t>
            </a:r>
          </a:p>
        </p:txBody>
      </p:sp>
      <p:sp>
        <p:nvSpPr>
          <p:cNvPr id="14" name="Text Box 34">
            <a:extLst>
              <a:ext uri="{FF2B5EF4-FFF2-40B4-BE49-F238E27FC236}">
                <a16:creationId xmlns:a16="http://schemas.microsoft.com/office/drawing/2014/main" id="{3B950C10-4411-2149-9F5E-68755025D8AD}"/>
              </a:ext>
            </a:extLst>
          </p:cNvPr>
          <p:cNvSpPr txBox="1">
            <a:spLocks noChangeArrowheads="1"/>
          </p:cNvSpPr>
          <p:nvPr/>
        </p:nvSpPr>
        <p:spPr bwMode="auto">
          <a:xfrm>
            <a:off x="6333067" y="4856232"/>
            <a:ext cx="1557867" cy="913199"/>
          </a:xfrm>
          <a:prstGeom prst="rect">
            <a:avLst/>
          </a:prstGeom>
          <a:solidFill>
            <a:schemeClr val="bg1"/>
          </a:solidFill>
          <a:ln w="38100">
            <a:solidFill>
              <a:srgbClr val="FF0000"/>
            </a:solidFill>
            <a:miter lim="800000"/>
            <a:headEnd/>
            <a:tailEnd/>
          </a:ln>
          <a:effec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sz="2667" b="1" kern="0">
                <a:solidFill>
                  <a:srgbClr val="FF3300"/>
                </a:solidFill>
                <a:latin typeface="Times New Roman" panose="02020603050405020304" pitchFamily="18" charset="0"/>
                <a:cs typeface="Arial"/>
                <a:sym typeface="Arial"/>
              </a:rPr>
              <a:t>Sản xuất</a:t>
            </a:r>
          </a:p>
          <a:p>
            <a:pPr algn="ctr" defTabSz="1219170">
              <a:spcBef>
                <a:spcPct val="0"/>
              </a:spcBef>
              <a:buClrTx/>
              <a:buNone/>
            </a:pPr>
            <a:r>
              <a:rPr lang="en-US" altLang="vi-VN" sz="2667" b="1" kern="0">
                <a:solidFill>
                  <a:srgbClr val="FF3300"/>
                </a:solidFill>
                <a:latin typeface="Times New Roman" panose="02020603050405020304" pitchFamily="18" charset="0"/>
                <a:cs typeface="Arial"/>
                <a:sym typeface="Arial"/>
              </a:rPr>
              <a:t> than đá</a:t>
            </a:r>
          </a:p>
        </p:txBody>
      </p:sp>
      <p:sp>
        <p:nvSpPr>
          <p:cNvPr id="16" name="Line 36">
            <a:extLst>
              <a:ext uri="{FF2B5EF4-FFF2-40B4-BE49-F238E27FC236}">
                <a16:creationId xmlns:a16="http://schemas.microsoft.com/office/drawing/2014/main" id="{51FDF4B7-1DE0-7245-A989-8411AD09BE25}"/>
              </a:ext>
            </a:extLst>
          </p:cNvPr>
          <p:cNvSpPr>
            <a:spLocks noChangeShapeType="1"/>
          </p:cNvSpPr>
          <p:nvPr/>
        </p:nvSpPr>
        <p:spPr bwMode="auto">
          <a:xfrm flipV="1">
            <a:off x="2016380" y="3495944"/>
            <a:ext cx="914400" cy="25003"/>
          </a:xfrm>
          <a:prstGeom prst="line">
            <a:avLst/>
          </a:prstGeom>
          <a:ln w="104775">
            <a:solidFill>
              <a:srgbClr val="C00000"/>
            </a:solidFill>
            <a:headEnd/>
            <a:tailEnd type="triangle" w="med" len="med"/>
          </a:ln>
        </p:spPr>
        <p:style>
          <a:lnRef idx="3">
            <a:schemeClr val="accent1"/>
          </a:lnRef>
          <a:fillRef idx="0">
            <a:schemeClr val="accent1"/>
          </a:fillRef>
          <a:effectRef idx="2">
            <a:schemeClr val="accent1"/>
          </a:effectRef>
          <a:fontRef idx="minor">
            <a:schemeClr val="tx1"/>
          </a:fontRef>
        </p:style>
        <p:txBody>
          <a:bodyPr/>
          <a:lstStyle/>
          <a:p>
            <a:pPr defTabSz="1219170">
              <a:buClr>
                <a:srgbClr val="000000"/>
              </a:buClr>
            </a:pPr>
            <a:endParaRPr lang="en-VN" sz="1867" kern="0">
              <a:solidFill>
                <a:srgbClr val="000000"/>
              </a:solidFill>
              <a:latin typeface="Arial"/>
              <a:sym typeface="Arial"/>
            </a:endParaRPr>
          </a:p>
        </p:txBody>
      </p:sp>
      <p:sp>
        <p:nvSpPr>
          <p:cNvPr id="17" name="Line 38">
            <a:extLst>
              <a:ext uri="{FF2B5EF4-FFF2-40B4-BE49-F238E27FC236}">
                <a16:creationId xmlns:a16="http://schemas.microsoft.com/office/drawing/2014/main" id="{70951EA3-2A29-6742-9AB5-31EBE75FEBC2}"/>
              </a:ext>
            </a:extLst>
          </p:cNvPr>
          <p:cNvSpPr>
            <a:spLocks noChangeShapeType="1"/>
          </p:cNvSpPr>
          <p:nvPr/>
        </p:nvSpPr>
        <p:spPr bwMode="auto">
          <a:xfrm flipV="1">
            <a:off x="7940420" y="3623641"/>
            <a:ext cx="1557867" cy="158551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18" name="Line 39">
            <a:extLst>
              <a:ext uri="{FF2B5EF4-FFF2-40B4-BE49-F238E27FC236}">
                <a16:creationId xmlns:a16="http://schemas.microsoft.com/office/drawing/2014/main" id="{D6E1253E-8A88-7747-A40D-E59B36A21D99}"/>
              </a:ext>
            </a:extLst>
          </p:cNvPr>
          <p:cNvSpPr>
            <a:spLocks noChangeShapeType="1"/>
          </p:cNvSpPr>
          <p:nvPr/>
        </p:nvSpPr>
        <p:spPr bwMode="auto">
          <a:xfrm>
            <a:off x="8060267" y="2160261"/>
            <a:ext cx="1460500" cy="139898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19" name="Line 40">
            <a:extLst>
              <a:ext uri="{FF2B5EF4-FFF2-40B4-BE49-F238E27FC236}">
                <a16:creationId xmlns:a16="http://schemas.microsoft.com/office/drawing/2014/main" id="{B391A479-E059-BF43-BB52-F63F205A2BDB}"/>
              </a:ext>
            </a:extLst>
          </p:cNvPr>
          <p:cNvSpPr>
            <a:spLocks noChangeShapeType="1"/>
          </p:cNvSpPr>
          <p:nvPr/>
        </p:nvSpPr>
        <p:spPr bwMode="auto">
          <a:xfrm flipV="1">
            <a:off x="7958667" y="3559245"/>
            <a:ext cx="1557867"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20" name="AutoShape 44">
            <a:extLst>
              <a:ext uri="{FF2B5EF4-FFF2-40B4-BE49-F238E27FC236}">
                <a16:creationId xmlns:a16="http://schemas.microsoft.com/office/drawing/2014/main" id="{4D252705-BB65-394B-9B2E-AC66CD71E9F3}"/>
              </a:ext>
            </a:extLst>
          </p:cNvPr>
          <p:cNvSpPr>
            <a:spLocks noChangeArrowheads="1"/>
          </p:cNvSpPr>
          <p:nvPr/>
        </p:nvSpPr>
        <p:spPr bwMode="auto">
          <a:xfrm>
            <a:off x="5418667" y="3381048"/>
            <a:ext cx="778933" cy="279797"/>
          </a:xfrm>
          <a:prstGeom prst="leftRightArrow">
            <a:avLst>
              <a:gd name="adj1" fmla="val 50000"/>
              <a:gd name="adj2" fmla="val 53333"/>
            </a:avLst>
          </a:prstGeom>
          <a:solidFill>
            <a:srgbClr val="C00000"/>
          </a:solidFill>
          <a:ln w="9525">
            <a:solidFill>
              <a:schemeClr val="tx1"/>
            </a:solidFill>
            <a:miter lim="800000"/>
            <a:headEnd/>
            <a:tailEnd/>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vi-VN" altLang="vi-VN" sz="2400" kern="0">
              <a:solidFill>
                <a:srgbClr val="000000"/>
              </a:solidFill>
              <a:cs typeface="Arial"/>
              <a:sym typeface="Arial"/>
            </a:endParaRPr>
          </a:p>
        </p:txBody>
      </p:sp>
      <p:sp>
        <p:nvSpPr>
          <p:cNvPr id="21" name="AutoShape 46">
            <a:extLst>
              <a:ext uri="{FF2B5EF4-FFF2-40B4-BE49-F238E27FC236}">
                <a16:creationId xmlns:a16="http://schemas.microsoft.com/office/drawing/2014/main" id="{E9003908-8451-764F-B32A-9B24AE01FA83}"/>
              </a:ext>
            </a:extLst>
          </p:cNvPr>
          <p:cNvSpPr>
            <a:spLocks noChangeArrowheads="1"/>
          </p:cNvSpPr>
          <p:nvPr/>
        </p:nvSpPr>
        <p:spPr bwMode="auto">
          <a:xfrm rot="3838225" flipH="1">
            <a:off x="5061491" y="4465644"/>
            <a:ext cx="1678781" cy="296157"/>
          </a:xfrm>
          <a:prstGeom prst="leftRightArrow">
            <a:avLst>
              <a:gd name="adj1" fmla="val 50000"/>
              <a:gd name="adj2" fmla="val 118356"/>
            </a:avLst>
          </a:prstGeom>
          <a:solidFill>
            <a:srgbClr val="C00000"/>
          </a:solidFill>
          <a:ln w="9525">
            <a:solidFill>
              <a:schemeClr val="tx1"/>
            </a:solidFill>
            <a:miter lim="800000"/>
            <a:headEnd/>
            <a:tailEnd/>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vi-VN" altLang="vi-VN" sz="2400" kern="0">
              <a:solidFill>
                <a:srgbClr val="000000"/>
              </a:solidFill>
              <a:cs typeface="Arial"/>
              <a:sym typeface="Arial"/>
            </a:endParaRPr>
          </a:p>
        </p:txBody>
      </p:sp>
      <p:sp>
        <p:nvSpPr>
          <p:cNvPr id="22" name="AutoShape 47">
            <a:extLst>
              <a:ext uri="{FF2B5EF4-FFF2-40B4-BE49-F238E27FC236}">
                <a16:creationId xmlns:a16="http://schemas.microsoft.com/office/drawing/2014/main" id="{5416F89F-6E7A-5447-9C4F-169E650E70A2}"/>
              </a:ext>
            </a:extLst>
          </p:cNvPr>
          <p:cNvSpPr>
            <a:spLocks noChangeArrowheads="1"/>
          </p:cNvSpPr>
          <p:nvPr/>
        </p:nvSpPr>
        <p:spPr bwMode="auto">
          <a:xfrm rot="18476450">
            <a:off x="5098664" y="2609845"/>
            <a:ext cx="1624376" cy="233275"/>
          </a:xfrm>
          <a:prstGeom prst="leftRightArrow">
            <a:avLst>
              <a:gd name="adj1" fmla="val 50000"/>
              <a:gd name="adj2" fmla="val 145391"/>
            </a:avLst>
          </a:prstGeom>
          <a:solidFill>
            <a:srgbClr val="C00000"/>
          </a:solidFill>
          <a:ln w="9525">
            <a:solidFill>
              <a:schemeClr val="tx1"/>
            </a:solidFill>
            <a:miter lim="800000"/>
            <a:headEnd/>
            <a:tailEnd/>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vi-VN" altLang="vi-VN" sz="2400" kern="0">
              <a:solidFill>
                <a:srgbClr val="000000"/>
              </a:solidFill>
              <a:cs typeface="Arial"/>
              <a:sym typeface="Arial"/>
            </a:endParaRPr>
          </a:p>
        </p:txBody>
      </p:sp>
      <p:sp>
        <p:nvSpPr>
          <p:cNvPr id="7" name="Rectangle 6">
            <a:extLst>
              <a:ext uri="{FF2B5EF4-FFF2-40B4-BE49-F238E27FC236}">
                <a16:creationId xmlns:a16="http://schemas.microsoft.com/office/drawing/2014/main" id="{83FC6B54-D949-B642-918B-77BA3D7AB0D4}"/>
              </a:ext>
            </a:extLst>
          </p:cNvPr>
          <p:cNvSpPr/>
          <p:nvPr/>
        </p:nvSpPr>
        <p:spPr>
          <a:xfrm>
            <a:off x="169334" y="6201045"/>
            <a:ext cx="11751733" cy="656955"/>
          </a:xfrm>
          <a:prstGeom prst="rect">
            <a:avLst/>
          </a:prstGeom>
          <a:solidFill>
            <a:srgbClr val="FFF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8" name="Rectangle 7">
            <a:extLst>
              <a:ext uri="{FF2B5EF4-FFF2-40B4-BE49-F238E27FC236}">
                <a16:creationId xmlns:a16="http://schemas.microsoft.com/office/drawing/2014/main" id="{BF6129D5-C8E3-0D4C-B562-63A6A21045A6}"/>
              </a:ext>
            </a:extLst>
          </p:cNvPr>
          <p:cNvSpPr/>
          <p:nvPr/>
        </p:nvSpPr>
        <p:spPr>
          <a:xfrm>
            <a:off x="12192000" y="6212296"/>
            <a:ext cx="29565600" cy="584775"/>
          </a:xfrm>
          <a:prstGeom prst="rect">
            <a:avLst/>
          </a:prstGeom>
        </p:spPr>
        <p:txBody>
          <a:bodyPr wrap="square">
            <a:spAutoFit/>
          </a:bodyPr>
          <a:lstStyle/>
          <a:p>
            <a:pPr algn="just" defTabSz="1219170">
              <a:spcBef>
                <a:spcPct val="0"/>
              </a:spcBef>
            </a:pPr>
            <a:r>
              <a:rPr lang="en-US" altLang="vi-VN" sz="3200" b="1" kern="0" dirty="0" err="1">
                <a:solidFill>
                  <a:srgbClr val="000000"/>
                </a:solidFill>
                <a:latin typeface="Times New Roman" panose="02020603050405020304" pitchFamily="18" charset="0"/>
                <a:cs typeface="Arial"/>
                <a:sym typeface="Arial"/>
              </a:rPr>
              <a:t>Cách</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mạng</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công</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nghiệp</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là</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quá</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trình</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chuyển</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từ</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sản</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xuất</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nhỏ</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thủ</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công</a:t>
            </a:r>
            <a:r>
              <a:rPr lang="en-US" altLang="vi-VN" sz="3200" b="1" kern="0" dirty="0">
                <a:solidFill>
                  <a:srgbClr val="000000"/>
                </a:solidFill>
                <a:latin typeface="Times New Roman" panose="02020603050405020304" pitchFamily="18" charset="0"/>
                <a:cs typeface="Arial"/>
                <a:sym typeface="Arial"/>
              </a:rPr>
              <a:t> sang </a:t>
            </a:r>
            <a:r>
              <a:rPr lang="en-US" altLang="vi-VN" sz="3200" b="1" kern="0" dirty="0" err="1">
                <a:solidFill>
                  <a:srgbClr val="000000"/>
                </a:solidFill>
                <a:latin typeface="Times New Roman" panose="02020603050405020304" pitchFamily="18" charset="0"/>
                <a:cs typeface="Arial"/>
                <a:sym typeface="Arial"/>
              </a:rPr>
              <a:t>sản</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xuất</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lớn</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bằng</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máy</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móc</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Cách</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mạng</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công</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nghiệp</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còn</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gọi</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là</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công</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nghiệp</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hóa</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việc</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sản</a:t>
            </a:r>
            <a:r>
              <a:rPr lang="en-US" altLang="vi-VN" sz="3200" b="1" kern="0" dirty="0">
                <a:solidFill>
                  <a:srgbClr val="000000"/>
                </a:solidFill>
                <a:latin typeface="Times New Roman" panose="02020603050405020304" pitchFamily="18" charset="0"/>
                <a:cs typeface="Arial"/>
                <a:sym typeface="Arial"/>
              </a:rPr>
              <a:t> </a:t>
            </a:r>
            <a:r>
              <a:rPr lang="en-US" altLang="vi-VN" sz="3200" b="1" kern="0" dirty="0" err="1">
                <a:solidFill>
                  <a:srgbClr val="000000"/>
                </a:solidFill>
                <a:latin typeface="Times New Roman" panose="02020603050405020304" pitchFamily="18" charset="0"/>
                <a:cs typeface="Arial"/>
                <a:sym typeface="Arial"/>
              </a:rPr>
              <a:t>xuất</a:t>
            </a:r>
            <a:r>
              <a:rPr lang="en-US" altLang="vi-VN" sz="3200" b="1" kern="0" dirty="0">
                <a:solidFill>
                  <a:srgbClr val="000000"/>
                </a:solidFill>
                <a:latin typeface="Times New Roman" panose="02020603050405020304" pitchFamily="18" charset="0"/>
                <a:cs typeface="Arial"/>
                <a:sym typeface="Arial"/>
              </a:rPr>
              <a:t>.</a:t>
            </a:r>
          </a:p>
        </p:txBody>
      </p:sp>
      <p:grpSp>
        <p:nvGrpSpPr>
          <p:cNvPr id="2" name="Group 1">
            <a:extLst>
              <a:ext uri="{FF2B5EF4-FFF2-40B4-BE49-F238E27FC236}">
                <a16:creationId xmlns:a16="http://schemas.microsoft.com/office/drawing/2014/main" id="{AAA29855-D4E1-394F-B9B1-C38B2BBD7732}"/>
              </a:ext>
            </a:extLst>
          </p:cNvPr>
          <p:cNvGrpSpPr/>
          <p:nvPr/>
        </p:nvGrpSpPr>
        <p:grpSpPr>
          <a:xfrm>
            <a:off x="169334" y="647811"/>
            <a:ext cx="3657600" cy="1303618"/>
            <a:chOff x="127000" y="485858"/>
            <a:chExt cx="2743200" cy="977713"/>
          </a:xfrm>
        </p:grpSpPr>
        <p:sp>
          <p:nvSpPr>
            <p:cNvPr id="24" name="Alternate Process 23">
              <a:extLst>
                <a:ext uri="{FF2B5EF4-FFF2-40B4-BE49-F238E27FC236}">
                  <a16:creationId xmlns:a16="http://schemas.microsoft.com/office/drawing/2014/main" id="{74A5FB08-9A16-2149-8D05-07A9BD96DC84}"/>
                </a:ext>
              </a:extLst>
            </p:cNvPr>
            <p:cNvSpPr/>
            <p:nvPr/>
          </p:nvSpPr>
          <p:spPr>
            <a:xfrm>
              <a:off x="127000" y="540241"/>
              <a:ext cx="2743200" cy="923330"/>
            </a:xfrm>
            <a:prstGeom prst="flowChartAlternateProcess">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23" name="Rectangle 22">
              <a:extLst>
                <a:ext uri="{FF2B5EF4-FFF2-40B4-BE49-F238E27FC236}">
                  <a16:creationId xmlns:a16="http://schemas.microsoft.com/office/drawing/2014/main" id="{5D9AED50-68C6-394C-8C0E-D41651E3A20C}"/>
                </a:ext>
              </a:extLst>
            </p:cNvPr>
            <p:cNvSpPr/>
            <p:nvPr/>
          </p:nvSpPr>
          <p:spPr>
            <a:xfrm>
              <a:off x="355200" y="485858"/>
              <a:ext cx="2062584" cy="923329"/>
            </a:xfrm>
            <a:prstGeom prst="rect">
              <a:avLst/>
            </a:prstGeom>
            <a:noFill/>
          </p:spPr>
          <p:txBody>
            <a:bodyPr wrap="none" lIns="121920" tIns="60960" rIns="121920" bIns="60960">
              <a:spAutoFit/>
            </a:bodyPr>
            <a:lstStyle/>
            <a:p>
              <a:pPr algn="ctr" defTabSz="1219170">
                <a:buClr>
                  <a:srgbClr val="000000"/>
                </a:buClr>
              </a:pPr>
              <a:r>
                <a:rPr lang="en-US" sz="7200" kern="0" dirty="0" err="1">
                  <a:ln w="0"/>
                  <a:solidFill>
                    <a:srgbClr val="C00000"/>
                  </a:solidFill>
                  <a:effectLst>
                    <a:reflection blurRad="6350" stA="53000" endA="300" endPos="35500" dir="5400000" sy="-90000" algn="bl" rotWithShape="0"/>
                  </a:effectLst>
                  <a:latin typeface="Arial"/>
                  <a:cs typeface="Arial"/>
                  <a:sym typeface="Arial"/>
                </a:rPr>
                <a:t>Sơ</a:t>
              </a:r>
              <a:r>
                <a:rPr lang="en-US" sz="7200" kern="0" dirty="0">
                  <a:ln w="0"/>
                  <a:solidFill>
                    <a:srgbClr val="C00000"/>
                  </a:solidFill>
                  <a:effectLst>
                    <a:reflection blurRad="6350" stA="53000" endA="300" endPos="35500" dir="5400000" sy="-90000" algn="bl" rotWithShape="0"/>
                  </a:effectLst>
                  <a:latin typeface="Arial"/>
                  <a:cs typeface="Arial"/>
                  <a:sym typeface="Arial"/>
                </a:rPr>
                <a:t> </a:t>
              </a:r>
              <a:r>
                <a:rPr lang="en-US" sz="7200" kern="0" dirty="0" err="1">
                  <a:ln w="0"/>
                  <a:solidFill>
                    <a:srgbClr val="C00000"/>
                  </a:solidFill>
                  <a:effectLst>
                    <a:reflection blurRad="6350" stA="53000" endA="300" endPos="35500" dir="5400000" sy="-90000" algn="bl" rotWithShape="0"/>
                  </a:effectLst>
                  <a:latin typeface="Arial"/>
                  <a:cs typeface="Arial"/>
                  <a:sym typeface="Arial"/>
                </a:rPr>
                <a:t>đồ</a:t>
              </a:r>
              <a:endParaRPr lang="en-US" sz="7200" kern="0" dirty="0">
                <a:ln w="0"/>
                <a:solidFill>
                  <a:srgbClr val="C00000"/>
                </a:solidFill>
                <a:effectLst>
                  <a:reflection blurRad="6350" stA="53000" endA="300" endPos="35500" dir="5400000" sy="-90000" algn="bl" rotWithShape="0"/>
                </a:effectLst>
                <a:latin typeface="Arial"/>
                <a:cs typeface="Arial"/>
                <a:sym typeface="Arial"/>
              </a:endParaRPr>
            </a:p>
          </p:txBody>
        </p:sp>
      </p:grpSp>
      <p:pic>
        <p:nvPicPr>
          <p:cNvPr id="53250" name="Picture 2" descr="Stories About Steam Engine On Commaful">
            <a:extLst>
              <a:ext uri="{FF2B5EF4-FFF2-40B4-BE49-F238E27FC236}">
                <a16:creationId xmlns:a16="http://schemas.microsoft.com/office/drawing/2014/main" id="{CB8D667C-D7F6-6843-B98C-3D59140BB6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7250" y="1"/>
            <a:ext cx="2890833" cy="23479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E00B704-70CD-C7F7-309B-FAB709A296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13309688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withEffect">
                                  <p:stCondLst>
                                    <p:cond delay="0"/>
                                  </p:stCondLst>
                                  <p:childTnLst>
                                    <p:animMotion origin="layout" path="M 0 2.71605E-6 L -3.4625 0.00586 " pathEditMode="relative" rAng="0" ptsTypes="AA">
                                      <p:cBhvr>
                                        <p:cTn id="6" dur="20000" fill="hold"/>
                                        <p:tgtEl>
                                          <p:spTgt spid="8"/>
                                        </p:tgtEl>
                                        <p:attrNameLst>
                                          <p:attrName>ppt_x</p:attrName>
                                          <p:attrName>ppt_y</p:attrName>
                                        </p:attrNameLst>
                                      </p:cBhvr>
                                      <p:rCtr x="-173125" y="278"/>
                                    </p:animMotion>
                                  </p:childTnLst>
                                </p:cTn>
                              </p:par>
                              <p:par>
                                <p:cTn id="7" presetID="21"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heel(1)">
                                      <p:cBhvr>
                                        <p:cTn id="9" dur="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ox(in)">
                                      <p:cBhvr>
                                        <p:cTn id="14" dur="500"/>
                                        <p:tgtEl>
                                          <p:spTgt spid="12"/>
                                        </p:tgtEl>
                                      </p:cBhvr>
                                    </p:animEffect>
                                  </p:childTnLst>
                                </p:cTn>
                              </p:par>
                            </p:childTnLst>
                          </p:cTn>
                        </p:par>
                        <p:par>
                          <p:cTn id="15" fill="hold">
                            <p:stCondLst>
                              <p:cond delay="500"/>
                            </p:stCondLst>
                            <p:childTnLst>
                              <p:par>
                                <p:cTn id="16" presetID="3" presetClass="entr" presetSubtype="1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in)">
                                      <p:cBhvr>
                                        <p:cTn id="23" dur="500"/>
                                        <p:tgtEl>
                                          <p:spTgt spid="9"/>
                                        </p:tgtEl>
                                      </p:cBhvr>
                                    </p:animEffect>
                                  </p:childTnLst>
                                </p:cTn>
                              </p:par>
                            </p:childTnLst>
                          </p:cTn>
                        </p:par>
                        <p:par>
                          <p:cTn id="24" fill="hold">
                            <p:stCondLst>
                              <p:cond delay="500"/>
                            </p:stCondLst>
                            <p:childTnLst>
                              <p:par>
                                <p:cTn id="25" presetID="4" presetClass="entr" presetSubtype="16"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ox(in)">
                                      <p:cBhvr>
                                        <p:cTn id="27" dur="500"/>
                                        <p:tgtEl>
                                          <p:spTgt spid="22"/>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ox(in)">
                                      <p:cBhvr>
                                        <p:cTn id="30" dur="500"/>
                                        <p:tgtEl>
                                          <p:spTgt spid="20"/>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ox(in)">
                                      <p:cBhvr>
                                        <p:cTn id="33" dur="500"/>
                                        <p:tgtEl>
                                          <p:spTgt spid="21"/>
                                        </p:tgtEl>
                                      </p:cBhvr>
                                    </p:animEffect>
                                  </p:childTnLst>
                                </p:cTn>
                              </p:par>
                            </p:childTnLst>
                          </p:cTn>
                        </p:par>
                        <p:par>
                          <p:cTn id="34" fill="hold">
                            <p:stCondLst>
                              <p:cond delay="1000"/>
                            </p:stCondLst>
                            <p:childTnLst>
                              <p:par>
                                <p:cTn id="35" presetID="4" presetClass="entr" presetSubtype="16"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500"/>
                                        <p:tgtEl>
                                          <p:spTgt spid="13"/>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ox(in)">
                                      <p:cBhvr>
                                        <p:cTn id="40" dur="500"/>
                                        <p:tgtEl>
                                          <p:spTgt spid="10"/>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ox(in)">
                                      <p:cBhvr>
                                        <p:cTn id="43" dur="500"/>
                                        <p:tgtEl>
                                          <p:spTgt spid="14"/>
                                        </p:tgtEl>
                                      </p:cBhvr>
                                    </p:animEffect>
                                  </p:childTnLst>
                                </p:cTn>
                              </p:par>
                              <p:par>
                                <p:cTn id="44" presetID="8" presetClass="emph" presetSubtype="0" fill="hold" grpId="1" nodeType="withEffect">
                                  <p:stCondLst>
                                    <p:cond delay="0"/>
                                  </p:stCondLst>
                                  <p:childTnLst>
                                    <p:animRot by="21600000">
                                      <p:cBhvr>
                                        <p:cTn id="45" dur="2000" fill="hold"/>
                                        <p:tgtEl>
                                          <p:spTgt spid="22"/>
                                        </p:tgtEl>
                                        <p:attrNameLst>
                                          <p:attrName>r</p:attrName>
                                        </p:attrNameLst>
                                      </p:cBhvr>
                                    </p:animRot>
                                  </p:childTnLst>
                                </p:cTn>
                              </p:par>
                              <p:par>
                                <p:cTn id="46" presetID="8" presetClass="emph" presetSubtype="0" fill="hold" grpId="1" nodeType="withEffect">
                                  <p:stCondLst>
                                    <p:cond delay="0"/>
                                  </p:stCondLst>
                                  <p:childTnLst>
                                    <p:animRot by="21600000">
                                      <p:cBhvr>
                                        <p:cTn id="47" dur="2000" fill="hold"/>
                                        <p:tgtEl>
                                          <p:spTgt spid="20"/>
                                        </p:tgtEl>
                                        <p:attrNameLst>
                                          <p:attrName>r</p:attrName>
                                        </p:attrNameLst>
                                      </p:cBhvr>
                                    </p:animRot>
                                  </p:childTnLst>
                                </p:cTn>
                              </p:par>
                              <p:par>
                                <p:cTn id="48" presetID="8" presetClass="emph" presetSubtype="0" fill="hold" grpId="1" nodeType="withEffect">
                                  <p:stCondLst>
                                    <p:cond delay="0"/>
                                  </p:stCondLst>
                                  <p:childTnLst>
                                    <p:animRot by="21600000">
                                      <p:cBhvr>
                                        <p:cTn id="49" dur="2000" fill="hold"/>
                                        <p:tgtEl>
                                          <p:spTgt spid="21"/>
                                        </p:tgtEl>
                                        <p:attrNameLst>
                                          <p:attrName>r</p:attrName>
                                        </p:attrNameLst>
                                      </p:cBhvr>
                                    </p:animRot>
                                  </p:childTnLst>
                                </p:cTn>
                              </p:par>
                            </p:childTnLst>
                          </p:cTn>
                        </p:par>
                        <p:par>
                          <p:cTn id="50" fill="hold">
                            <p:stCondLst>
                              <p:cond delay="3000"/>
                            </p:stCondLst>
                            <p:childTnLst>
                              <p:par>
                                <p:cTn id="51" presetID="4" presetClass="entr" presetSubtype="16"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ox(in)">
                                      <p:cBhvr>
                                        <p:cTn id="53" dur="500"/>
                                        <p:tgtEl>
                                          <p:spTgt spid="18"/>
                                        </p:tgtEl>
                                      </p:cBhvr>
                                    </p:animEffect>
                                  </p:childTnLst>
                                </p:cTn>
                              </p:par>
                              <p:par>
                                <p:cTn id="54" presetID="4" presetClass="entr" presetSubtype="16"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ox(in)">
                                      <p:cBhvr>
                                        <p:cTn id="56" dur="500"/>
                                        <p:tgtEl>
                                          <p:spTgt spid="19"/>
                                        </p:tgtEl>
                                      </p:cBhvr>
                                    </p:animEffect>
                                  </p:childTnLst>
                                </p:cTn>
                              </p:par>
                              <p:par>
                                <p:cTn id="57" presetID="4" presetClass="entr" presetSubtype="16"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ox(in)">
                                      <p:cBhvr>
                                        <p:cTn id="59" dur="500"/>
                                        <p:tgtEl>
                                          <p:spTgt spid="17"/>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box(in)">
                                      <p:cBhvr>
                                        <p:cTn id="62" dur="500"/>
                                        <p:tgtEl>
                                          <p:spTgt spid="11"/>
                                        </p:tgtEl>
                                      </p:cBhvr>
                                    </p:animEffect>
                                  </p:childTnLst>
                                </p:cTn>
                              </p:par>
                            </p:childTnLst>
                          </p:cTn>
                        </p:par>
                        <p:par>
                          <p:cTn id="63" fill="hold">
                            <p:stCondLst>
                              <p:cond delay="3500"/>
                            </p:stCondLst>
                            <p:childTnLst>
                              <p:par>
                                <p:cTn id="64" presetID="5" presetClass="entr" presetSubtype="10" fill="hold" nodeType="afterEffect">
                                  <p:stCondLst>
                                    <p:cond delay="0"/>
                                  </p:stCondLst>
                                  <p:childTnLst>
                                    <p:set>
                                      <p:cBhvr>
                                        <p:cTn id="65" dur="1" fill="hold">
                                          <p:stCondLst>
                                            <p:cond delay="0"/>
                                          </p:stCondLst>
                                        </p:cTn>
                                        <p:tgtEl>
                                          <p:spTgt spid="53250"/>
                                        </p:tgtEl>
                                        <p:attrNameLst>
                                          <p:attrName>style.visibility</p:attrName>
                                        </p:attrNameLst>
                                      </p:cBhvr>
                                      <p:to>
                                        <p:strVal val="visible"/>
                                      </p:to>
                                    </p:set>
                                    <p:animEffect transition="in" filter="checkerboard(across)">
                                      <p:cBhvr>
                                        <p:cTn id="66" dur="5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0" grpId="0" animBg="1"/>
      <p:bldP spid="20" grpId="1" animBg="1"/>
      <p:bldP spid="21" grpId="0" animBg="1"/>
      <p:bldP spid="21" grpId="1" animBg="1"/>
      <p:bldP spid="22" grpId="0" animBg="1"/>
      <p:bldP spid="22" grpId="1"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6000"/>
            <a:lum/>
          </a:blip>
          <a:srcRect/>
          <a:stretch>
            <a:fillRect l="-5000" r="-1000"/>
          </a:stretch>
        </a:blipFill>
        <a:effectLst/>
      </p:bgPr>
    </p:bg>
    <p:spTree>
      <p:nvGrpSpPr>
        <p:cNvPr id="1" name="Shape 978"/>
        <p:cNvGrpSpPr/>
        <p:nvPr/>
      </p:nvGrpSpPr>
      <p:grpSpPr>
        <a:xfrm>
          <a:off x="0" y="0"/>
          <a:ext cx="0" cy="0"/>
          <a:chOff x="0" y="0"/>
          <a:chExt cx="0" cy="0"/>
        </a:xfrm>
      </p:grpSpPr>
      <p:sp>
        <p:nvSpPr>
          <p:cNvPr id="2" name="Rectangle 1">
            <a:extLst>
              <a:ext uri="{FF2B5EF4-FFF2-40B4-BE49-F238E27FC236}">
                <a16:creationId xmlns:a16="http://schemas.microsoft.com/office/drawing/2014/main" id="{557DDC95-77C8-434A-A529-3E5503396EEF}"/>
              </a:ext>
            </a:extLst>
          </p:cNvPr>
          <p:cNvSpPr/>
          <p:nvPr/>
        </p:nvSpPr>
        <p:spPr>
          <a:xfrm>
            <a:off x="-12740" y="134999"/>
            <a:ext cx="12710245" cy="830997"/>
          </a:xfrm>
          <a:prstGeom prst="rect">
            <a:avLst/>
          </a:prstGeom>
        </p:spPr>
        <p:txBody>
          <a:bodyPr wrap="square">
            <a:spAutoFit/>
          </a:bodyPr>
          <a:lstStyle/>
          <a:p>
            <a:pPr algn="ctr" defTabSz="1219170">
              <a:spcBef>
                <a:spcPct val="0"/>
              </a:spcBef>
            </a:pPr>
            <a:r>
              <a:rPr lang="en-US" altLang="vi-VN" sz="4800" b="1" kern="0" dirty="0">
                <a:solidFill>
                  <a:srgbClr val="A01127"/>
                </a:solidFill>
                <a:latin typeface="Snell Roundhand" panose="02000603080000090004" pitchFamily="2" charset="77"/>
                <a:cs typeface="Arial"/>
                <a:sym typeface="Arial"/>
              </a:rPr>
              <a:t>3. </a:t>
            </a:r>
            <a:r>
              <a:rPr lang="en-US" altLang="vi-VN" sz="4800" b="1" kern="0" dirty="0" err="1">
                <a:solidFill>
                  <a:srgbClr val="A01127"/>
                </a:solidFill>
                <a:latin typeface="Snell Roundhand" panose="02000603080000090004" pitchFamily="2" charset="77"/>
                <a:cs typeface="Arial"/>
                <a:sym typeface="Arial"/>
              </a:rPr>
              <a:t>Hệ</a:t>
            </a:r>
            <a:r>
              <a:rPr lang="en-US" altLang="vi-VN" sz="4800" b="1" kern="0" dirty="0">
                <a:solidFill>
                  <a:srgbClr val="A01127"/>
                </a:solidFill>
                <a:latin typeface="Snell Roundhand" panose="02000603080000090004" pitchFamily="2" charset="77"/>
                <a:cs typeface="Arial"/>
                <a:sym typeface="Arial"/>
              </a:rPr>
              <a:t> </a:t>
            </a:r>
            <a:r>
              <a:rPr lang="en-US" altLang="vi-VN" sz="4800" b="1" kern="0" dirty="0" err="1">
                <a:solidFill>
                  <a:srgbClr val="A01127"/>
                </a:solidFill>
                <a:latin typeface="Snell Roundhand" panose="02000603080000090004" pitchFamily="2" charset="77"/>
                <a:cs typeface="Arial"/>
                <a:sym typeface="Arial"/>
              </a:rPr>
              <a:t>quả</a:t>
            </a:r>
            <a:r>
              <a:rPr lang="en-US" altLang="vi-VN" sz="4800" b="1" kern="0" dirty="0">
                <a:solidFill>
                  <a:srgbClr val="A01127"/>
                </a:solidFill>
                <a:latin typeface="Snell Roundhand" panose="02000603080000090004" pitchFamily="2" charset="77"/>
                <a:cs typeface="Arial"/>
                <a:sym typeface="Arial"/>
              </a:rPr>
              <a:t> </a:t>
            </a:r>
            <a:r>
              <a:rPr lang="en-US" altLang="vi-VN" sz="4800" b="1" kern="0" dirty="0" err="1">
                <a:solidFill>
                  <a:srgbClr val="A01127"/>
                </a:solidFill>
                <a:latin typeface="Snell Roundhand" panose="02000603080000090004" pitchFamily="2" charset="77"/>
                <a:cs typeface="Arial"/>
                <a:sym typeface="Arial"/>
              </a:rPr>
              <a:t>của</a:t>
            </a:r>
            <a:r>
              <a:rPr lang="en-US" altLang="vi-VN" sz="4800" b="1" kern="0" dirty="0">
                <a:solidFill>
                  <a:srgbClr val="A01127"/>
                </a:solidFill>
                <a:latin typeface="Snell Roundhand" panose="02000603080000090004" pitchFamily="2" charset="77"/>
                <a:cs typeface="Arial"/>
                <a:sym typeface="Arial"/>
              </a:rPr>
              <a:t> </a:t>
            </a:r>
            <a:r>
              <a:rPr lang="en-US" altLang="vi-VN" sz="4800" b="1" kern="0" dirty="0" err="1">
                <a:solidFill>
                  <a:srgbClr val="A01127"/>
                </a:solidFill>
                <a:latin typeface="Snell Roundhand" panose="02000603080000090004" pitchFamily="2" charset="77"/>
                <a:cs typeface="Arial"/>
                <a:sym typeface="Arial"/>
              </a:rPr>
              <a:t>cuộc</a:t>
            </a:r>
            <a:r>
              <a:rPr lang="en-US" altLang="vi-VN" sz="4800" b="1" kern="0" dirty="0">
                <a:solidFill>
                  <a:srgbClr val="A01127"/>
                </a:solidFill>
                <a:latin typeface="Snell Roundhand" panose="02000603080000090004" pitchFamily="2" charset="77"/>
                <a:cs typeface="Arial"/>
                <a:sym typeface="Arial"/>
              </a:rPr>
              <a:t> </a:t>
            </a:r>
            <a:r>
              <a:rPr lang="en-US" altLang="vi-VN" sz="4800" b="1" kern="0" dirty="0" err="1">
                <a:solidFill>
                  <a:srgbClr val="A01127"/>
                </a:solidFill>
                <a:latin typeface="Snell Roundhand" panose="02000603080000090004" pitchFamily="2" charset="77"/>
                <a:cs typeface="Arial"/>
                <a:sym typeface="Arial"/>
              </a:rPr>
              <a:t>cách</a:t>
            </a:r>
            <a:r>
              <a:rPr lang="en-US" altLang="vi-VN" sz="4800" b="1" kern="0" dirty="0">
                <a:solidFill>
                  <a:srgbClr val="A01127"/>
                </a:solidFill>
                <a:latin typeface="Snell Roundhand" panose="02000603080000090004" pitchFamily="2" charset="77"/>
                <a:cs typeface="Arial"/>
                <a:sym typeface="Arial"/>
              </a:rPr>
              <a:t> </a:t>
            </a:r>
            <a:r>
              <a:rPr lang="en-US" altLang="vi-VN" sz="4800" b="1" kern="0" dirty="0" err="1">
                <a:solidFill>
                  <a:srgbClr val="A01127"/>
                </a:solidFill>
                <a:latin typeface="Snell Roundhand" panose="02000603080000090004" pitchFamily="2" charset="77"/>
                <a:cs typeface="Arial"/>
                <a:sym typeface="Arial"/>
              </a:rPr>
              <a:t>mạng</a:t>
            </a:r>
            <a:r>
              <a:rPr lang="en-US" altLang="vi-VN" sz="4800" b="1" kern="0" dirty="0">
                <a:solidFill>
                  <a:srgbClr val="A01127"/>
                </a:solidFill>
                <a:latin typeface="Snell Roundhand" panose="02000603080000090004" pitchFamily="2" charset="77"/>
                <a:cs typeface="Arial"/>
                <a:sym typeface="Arial"/>
              </a:rPr>
              <a:t> </a:t>
            </a:r>
            <a:r>
              <a:rPr lang="en-US" altLang="vi-VN" sz="4800" b="1" kern="0" dirty="0" err="1">
                <a:solidFill>
                  <a:srgbClr val="A01127"/>
                </a:solidFill>
                <a:latin typeface="Snell Roundhand" panose="02000603080000090004" pitchFamily="2" charset="77"/>
                <a:cs typeface="Arial"/>
                <a:sym typeface="Arial"/>
              </a:rPr>
              <a:t>công</a:t>
            </a:r>
            <a:r>
              <a:rPr lang="en-US" altLang="vi-VN" sz="4800" b="1" kern="0" dirty="0">
                <a:solidFill>
                  <a:srgbClr val="A01127"/>
                </a:solidFill>
                <a:latin typeface="Snell Roundhand" panose="02000603080000090004" pitchFamily="2" charset="77"/>
                <a:cs typeface="Arial"/>
                <a:sym typeface="Arial"/>
              </a:rPr>
              <a:t> </a:t>
            </a:r>
            <a:r>
              <a:rPr lang="en-US" altLang="vi-VN" sz="4800" b="1" kern="0" dirty="0" err="1">
                <a:solidFill>
                  <a:srgbClr val="A01127"/>
                </a:solidFill>
                <a:latin typeface="Snell Roundhand" panose="02000603080000090004" pitchFamily="2" charset="77"/>
                <a:cs typeface="Arial"/>
                <a:sym typeface="Arial"/>
              </a:rPr>
              <a:t>nghiệp</a:t>
            </a:r>
            <a:endParaRPr lang="en-US" altLang="vi-VN" sz="4800" b="1" kern="0" dirty="0">
              <a:solidFill>
                <a:srgbClr val="A01127"/>
              </a:solidFill>
              <a:latin typeface="Snell Roundhand" panose="02000603080000090004" pitchFamily="2" charset="77"/>
              <a:cs typeface="Arial"/>
              <a:sym typeface="Arial"/>
            </a:endParaRPr>
          </a:p>
        </p:txBody>
      </p:sp>
      <p:sp>
        <p:nvSpPr>
          <p:cNvPr id="19" name="Freeform 36">
            <a:extLst>
              <a:ext uri="{FF2B5EF4-FFF2-40B4-BE49-F238E27FC236}">
                <a16:creationId xmlns:a16="http://schemas.microsoft.com/office/drawing/2014/main" id="{D03AD99D-6474-E441-9768-15A52D9BAA09}"/>
              </a:ext>
            </a:extLst>
          </p:cNvPr>
          <p:cNvSpPr>
            <a:spLocks/>
          </p:cNvSpPr>
          <p:nvPr/>
        </p:nvSpPr>
        <p:spPr bwMode="auto">
          <a:xfrm>
            <a:off x="2946400" y="3251200"/>
            <a:ext cx="747403" cy="230717"/>
          </a:xfrm>
          <a:custGeom>
            <a:avLst/>
            <a:gdLst>
              <a:gd name="T0" fmla="*/ 2147483646 w 320"/>
              <a:gd name="T1" fmla="*/ 0 h 109"/>
              <a:gd name="T2" fmla="*/ 2147483646 w 320"/>
              <a:gd name="T3" fmla="*/ 2147483646 h 109"/>
              <a:gd name="T4" fmla="*/ 2147483646 w 320"/>
              <a:gd name="T5" fmla="*/ 2147483646 h 109"/>
              <a:gd name="T6" fmla="*/ 2147483646 w 320"/>
              <a:gd name="T7" fmla="*/ 2147483646 h 109"/>
              <a:gd name="T8" fmla="*/ 0 w 320"/>
              <a:gd name="T9" fmla="*/ 2147483646 h 109"/>
              <a:gd name="T10" fmla="*/ 2147483646 w 320"/>
              <a:gd name="T11" fmla="*/ 2147483646 h 109"/>
              <a:gd name="T12" fmla="*/ 2147483646 w 320"/>
              <a:gd name="T13" fmla="*/ 2147483646 h 109"/>
              <a:gd name="T14" fmla="*/ 2147483646 w 320"/>
              <a:gd name="T15" fmla="*/ 2147483646 h 109"/>
              <a:gd name="T16" fmla="*/ 2147483646 w 320"/>
              <a:gd name="T17" fmla="*/ 2147483646 h 109"/>
              <a:gd name="T18" fmla="*/ 2147483646 w 320"/>
              <a:gd name="T19" fmla="*/ 2147483646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0" h="109">
                <a:moveTo>
                  <a:pt x="214" y="0"/>
                </a:moveTo>
                <a:cubicBezTo>
                  <a:pt x="170" y="44"/>
                  <a:pt x="221" y="0"/>
                  <a:pt x="98" y="25"/>
                </a:cubicBezTo>
                <a:cubicBezTo>
                  <a:pt x="88" y="27"/>
                  <a:pt x="83" y="38"/>
                  <a:pt x="74" y="42"/>
                </a:cubicBezTo>
                <a:cubicBezTo>
                  <a:pt x="58" y="49"/>
                  <a:pt x="24" y="58"/>
                  <a:pt x="24" y="58"/>
                </a:cubicBezTo>
                <a:cubicBezTo>
                  <a:pt x="16" y="64"/>
                  <a:pt x="0" y="65"/>
                  <a:pt x="0" y="75"/>
                </a:cubicBezTo>
                <a:cubicBezTo>
                  <a:pt x="0" y="85"/>
                  <a:pt x="15" y="87"/>
                  <a:pt x="24" y="91"/>
                </a:cubicBezTo>
                <a:cubicBezTo>
                  <a:pt x="40" y="98"/>
                  <a:pt x="74" y="107"/>
                  <a:pt x="74" y="107"/>
                </a:cubicBezTo>
                <a:cubicBezTo>
                  <a:pt x="142" y="104"/>
                  <a:pt x="211" y="109"/>
                  <a:pt x="279" y="99"/>
                </a:cubicBezTo>
                <a:cubicBezTo>
                  <a:pt x="320" y="93"/>
                  <a:pt x="272" y="48"/>
                  <a:pt x="255" y="42"/>
                </a:cubicBezTo>
                <a:cubicBezTo>
                  <a:pt x="222" y="9"/>
                  <a:pt x="246" y="25"/>
                  <a:pt x="172" y="25"/>
                </a:cubicBezTo>
              </a:path>
            </a:pathLst>
          </a:custGeom>
          <a:solidFill>
            <a:srgbClr val="FFCC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20" name="Freeform 37">
            <a:extLst>
              <a:ext uri="{FF2B5EF4-FFF2-40B4-BE49-F238E27FC236}">
                <a16:creationId xmlns:a16="http://schemas.microsoft.com/office/drawing/2014/main" id="{26789D22-487B-D648-B899-5988158F7A6F}"/>
              </a:ext>
            </a:extLst>
          </p:cNvPr>
          <p:cNvSpPr>
            <a:spLocks/>
          </p:cNvSpPr>
          <p:nvPr/>
        </p:nvSpPr>
        <p:spPr bwMode="auto">
          <a:xfrm>
            <a:off x="2032001" y="4572001"/>
            <a:ext cx="808129" cy="294217"/>
          </a:xfrm>
          <a:custGeom>
            <a:avLst/>
            <a:gdLst>
              <a:gd name="T0" fmla="*/ 2147483646 w 346"/>
              <a:gd name="T1" fmla="*/ 2147483646 h 139"/>
              <a:gd name="T2" fmla="*/ 2147483646 w 346"/>
              <a:gd name="T3" fmla="*/ 2147483646 h 139"/>
              <a:gd name="T4" fmla="*/ 2147483646 w 346"/>
              <a:gd name="T5" fmla="*/ 2147483646 h 139"/>
              <a:gd name="T6" fmla="*/ 2147483646 w 346"/>
              <a:gd name="T7" fmla="*/ 2147483646 h 139"/>
              <a:gd name="T8" fmla="*/ 2147483646 w 346"/>
              <a:gd name="T9" fmla="*/ 2147483646 h 139"/>
              <a:gd name="T10" fmla="*/ 2147483646 w 346"/>
              <a:gd name="T11" fmla="*/ 2147483646 h 139"/>
              <a:gd name="T12" fmla="*/ 2147483646 w 346"/>
              <a:gd name="T13" fmla="*/ 2147483646 h 139"/>
              <a:gd name="T14" fmla="*/ 2147483646 w 346"/>
              <a:gd name="T15" fmla="*/ 2147483646 h 1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6" h="139">
                <a:moveTo>
                  <a:pt x="196" y="15"/>
                </a:moveTo>
                <a:cubicBezTo>
                  <a:pt x="169" y="18"/>
                  <a:pt x="141" y="16"/>
                  <a:pt x="114" y="23"/>
                </a:cubicBezTo>
                <a:cubicBezTo>
                  <a:pt x="106" y="25"/>
                  <a:pt x="104" y="35"/>
                  <a:pt x="98" y="40"/>
                </a:cubicBezTo>
                <a:cubicBezTo>
                  <a:pt x="77" y="57"/>
                  <a:pt x="57" y="73"/>
                  <a:pt x="32" y="81"/>
                </a:cubicBezTo>
                <a:cubicBezTo>
                  <a:pt x="0" y="111"/>
                  <a:pt x="26" y="95"/>
                  <a:pt x="40" y="138"/>
                </a:cubicBezTo>
                <a:cubicBezTo>
                  <a:pt x="124" y="134"/>
                  <a:pt x="194" y="139"/>
                  <a:pt x="270" y="114"/>
                </a:cubicBezTo>
                <a:cubicBezTo>
                  <a:pt x="276" y="108"/>
                  <a:pt x="283" y="104"/>
                  <a:pt x="287" y="97"/>
                </a:cubicBezTo>
                <a:cubicBezTo>
                  <a:pt x="346" y="0"/>
                  <a:pt x="142" y="32"/>
                  <a:pt x="130" y="32"/>
                </a:cubicBezTo>
              </a:path>
            </a:pathLst>
          </a:custGeom>
          <a:solidFill>
            <a:srgbClr val="FFCC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21" name="Freeform 39">
            <a:extLst>
              <a:ext uri="{FF2B5EF4-FFF2-40B4-BE49-F238E27FC236}">
                <a16:creationId xmlns:a16="http://schemas.microsoft.com/office/drawing/2014/main" id="{A5AAB194-ECA4-2A41-B55F-235570229CB0}"/>
              </a:ext>
            </a:extLst>
          </p:cNvPr>
          <p:cNvSpPr>
            <a:spLocks/>
          </p:cNvSpPr>
          <p:nvPr/>
        </p:nvSpPr>
        <p:spPr bwMode="auto">
          <a:xfrm>
            <a:off x="3149600" y="4267200"/>
            <a:ext cx="560552" cy="508000"/>
          </a:xfrm>
          <a:custGeom>
            <a:avLst/>
            <a:gdLst>
              <a:gd name="T0" fmla="*/ 2147483646 w 210"/>
              <a:gd name="T1" fmla="*/ 2147483646 h 197"/>
              <a:gd name="T2" fmla="*/ 2147483646 w 210"/>
              <a:gd name="T3" fmla="*/ 2147483646 h 197"/>
              <a:gd name="T4" fmla="*/ 2147483646 w 210"/>
              <a:gd name="T5" fmla="*/ 2147483646 h 197"/>
              <a:gd name="T6" fmla="*/ 2147483646 w 210"/>
              <a:gd name="T7" fmla="*/ 2147483646 h 197"/>
              <a:gd name="T8" fmla="*/ 0 w 210"/>
              <a:gd name="T9" fmla="*/ 2147483646 h 197"/>
              <a:gd name="T10" fmla="*/ 2147483646 w 210"/>
              <a:gd name="T11" fmla="*/ 2147483646 h 197"/>
              <a:gd name="T12" fmla="*/ 2147483646 w 210"/>
              <a:gd name="T13" fmla="*/ 2147483646 h 197"/>
              <a:gd name="T14" fmla="*/ 2147483646 w 210"/>
              <a:gd name="T15" fmla="*/ 2147483646 h 197"/>
              <a:gd name="T16" fmla="*/ 2147483646 w 210"/>
              <a:gd name="T17" fmla="*/ 2147483646 h 197"/>
              <a:gd name="T18" fmla="*/ 2147483646 w 210"/>
              <a:gd name="T19" fmla="*/ 2147483646 h 197"/>
              <a:gd name="T20" fmla="*/ 2147483646 w 210"/>
              <a:gd name="T21" fmla="*/ 2147483646 h 197"/>
              <a:gd name="T22" fmla="*/ 2147483646 w 210"/>
              <a:gd name="T23" fmla="*/ 2147483646 h 1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0" h="197">
                <a:moveTo>
                  <a:pt x="66" y="7"/>
                </a:moveTo>
                <a:cubicBezTo>
                  <a:pt x="58" y="10"/>
                  <a:pt x="46" y="8"/>
                  <a:pt x="41" y="15"/>
                </a:cubicBezTo>
                <a:cubicBezTo>
                  <a:pt x="31" y="29"/>
                  <a:pt x="25" y="65"/>
                  <a:pt x="25" y="65"/>
                </a:cubicBezTo>
                <a:cubicBezTo>
                  <a:pt x="22" y="90"/>
                  <a:pt x="22" y="115"/>
                  <a:pt x="16" y="139"/>
                </a:cubicBezTo>
                <a:cubicBezTo>
                  <a:pt x="14" y="148"/>
                  <a:pt x="0" y="153"/>
                  <a:pt x="0" y="163"/>
                </a:cubicBezTo>
                <a:cubicBezTo>
                  <a:pt x="0" y="166"/>
                  <a:pt x="32" y="195"/>
                  <a:pt x="33" y="196"/>
                </a:cubicBezTo>
                <a:cubicBezTo>
                  <a:pt x="60" y="193"/>
                  <a:pt x="89" y="197"/>
                  <a:pt x="115" y="188"/>
                </a:cubicBezTo>
                <a:cubicBezTo>
                  <a:pt x="123" y="185"/>
                  <a:pt x="117" y="169"/>
                  <a:pt x="123" y="163"/>
                </a:cubicBezTo>
                <a:cubicBezTo>
                  <a:pt x="141" y="145"/>
                  <a:pt x="172" y="151"/>
                  <a:pt x="197" y="147"/>
                </a:cubicBezTo>
                <a:cubicBezTo>
                  <a:pt x="210" y="110"/>
                  <a:pt x="210" y="124"/>
                  <a:pt x="197" y="73"/>
                </a:cubicBezTo>
                <a:cubicBezTo>
                  <a:pt x="193" y="56"/>
                  <a:pt x="198" y="28"/>
                  <a:pt x="181" y="23"/>
                </a:cubicBezTo>
                <a:cubicBezTo>
                  <a:pt x="111" y="0"/>
                  <a:pt x="149" y="7"/>
                  <a:pt x="66" y="7"/>
                </a:cubicBezTo>
                <a:close/>
              </a:path>
            </a:pathLst>
          </a:custGeom>
          <a:solidFill>
            <a:srgbClr val="FFCC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22" name="Freeform 41">
            <a:extLst>
              <a:ext uri="{FF2B5EF4-FFF2-40B4-BE49-F238E27FC236}">
                <a16:creationId xmlns:a16="http://schemas.microsoft.com/office/drawing/2014/main" id="{BB28CCF9-0C00-054D-90A9-1783609B0684}"/>
              </a:ext>
            </a:extLst>
          </p:cNvPr>
          <p:cNvSpPr>
            <a:spLocks/>
          </p:cNvSpPr>
          <p:nvPr/>
        </p:nvSpPr>
        <p:spPr bwMode="auto">
          <a:xfrm>
            <a:off x="4368801" y="3860800"/>
            <a:ext cx="499825" cy="524933"/>
          </a:xfrm>
          <a:custGeom>
            <a:avLst/>
            <a:gdLst>
              <a:gd name="T0" fmla="*/ 0 w 214"/>
              <a:gd name="T1" fmla="*/ 2147483646 h 248"/>
              <a:gd name="T2" fmla="*/ 2147483646 w 214"/>
              <a:gd name="T3" fmla="*/ 2147483646 h 248"/>
              <a:gd name="T4" fmla="*/ 2147483646 w 214"/>
              <a:gd name="T5" fmla="*/ 2147483646 h 248"/>
              <a:gd name="T6" fmla="*/ 2147483646 w 214"/>
              <a:gd name="T7" fmla="*/ 2147483646 h 248"/>
              <a:gd name="T8" fmla="*/ 2147483646 w 214"/>
              <a:gd name="T9" fmla="*/ 2147483646 h 248"/>
              <a:gd name="T10" fmla="*/ 2147483646 w 214"/>
              <a:gd name="T11" fmla="*/ 2147483646 h 248"/>
              <a:gd name="T12" fmla="*/ 2147483646 w 214"/>
              <a:gd name="T13" fmla="*/ 2147483646 h 248"/>
              <a:gd name="T14" fmla="*/ 2147483646 w 214"/>
              <a:gd name="T15" fmla="*/ 2147483646 h 248"/>
              <a:gd name="T16" fmla="*/ 2147483646 w 214"/>
              <a:gd name="T17" fmla="*/ 2147483646 h 248"/>
              <a:gd name="T18" fmla="*/ 2147483646 w 214"/>
              <a:gd name="T19" fmla="*/ 2147483646 h 248"/>
              <a:gd name="T20" fmla="*/ 2147483646 w 214"/>
              <a:gd name="T21" fmla="*/ 0 h 248"/>
              <a:gd name="T22" fmla="*/ 0 w 214"/>
              <a:gd name="T23" fmla="*/ 2147483646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 h="248">
                <a:moveTo>
                  <a:pt x="0" y="82"/>
                </a:moveTo>
                <a:cubicBezTo>
                  <a:pt x="23" y="117"/>
                  <a:pt x="34" y="104"/>
                  <a:pt x="57" y="139"/>
                </a:cubicBezTo>
                <a:cubicBezTo>
                  <a:pt x="54" y="156"/>
                  <a:pt x="57" y="174"/>
                  <a:pt x="49" y="189"/>
                </a:cubicBezTo>
                <a:cubicBezTo>
                  <a:pt x="45" y="197"/>
                  <a:pt x="31" y="192"/>
                  <a:pt x="24" y="197"/>
                </a:cubicBezTo>
                <a:cubicBezTo>
                  <a:pt x="16" y="203"/>
                  <a:pt x="13" y="214"/>
                  <a:pt x="8" y="222"/>
                </a:cubicBezTo>
                <a:cubicBezTo>
                  <a:pt x="54" y="237"/>
                  <a:pt x="79" y="248"/>
                  <a:pt x="140" y="222"/>
                </a:cubicBezTo>
                <a:cubicBezTo>
                  <a:pt x="153" y="217"/>
                  <a:pt x="143" y="194"/>
                  <a:pt x="148" y="181"/>
                </a:cubicBezTo>
                <a:cubicBezTo>
                  <a:pt x="150" y="177"/>
                  <a:pt x="178" y="151"/>
                  <a:pt x="181" y="148"/>
                </a:cubicBezTo>
                <a:cubicBezTo>
                  <a:pt x="184" y="131"/>
                  <a:pt x="183" y="114"/>
                  <a:pt x="189" y="98"/>
                </a:cubicBezTo>
                <a:cubicBezTo>
                  <a:pt x="192" y="91"/>
                  <a:pt x="205" y="90"/>
                  <a:pt x="206" y="82"/>
                </a:cubicBezTo>
                <a:cubicBezTo>
                  <a:pt x="214" y="16"/>
                  <a:pt x="162" y="11"/>
                  <a:pt x="115" y="0"/>
                </a:cubicBezTo>
                <a:cubicBezTo>
                  <a:pt x="68" y="7"/>
                  <a:pt x="0" y="20"/>
                  <a:pt x="0" y="82"/>
                </a:cubicBezTo>
                <a:close/>
              </a:path>
            </a:pathLst>
          </a:cu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23" name="AutoShape 42">
            <a:extLst>
              <a:ext uri="{FF2B5EF4-FFF2-40B4-BE49-F238E27FC236}">
                <a16:creationId xmlns:a16="http://schemas.microsoft.com/office/drawing/2014/main" id="{0F4EAAFB-4D16-324C-A4BE-BF6BF5D7D40F}"/>
              </a:ext>
            </a:extLst>
          </p:cNvPr>
          <p:cNvSpPr>
            <a:spLocks noChangeArrowheads="1"/>
          </p:cNvSpPr>
          <p:nvPr/>
        </p:nvSpPr>
        <p:spPr bwMode="auto">
          <a:xfrm>
            <a:off x="0" y="5181600"/>
            <a:ext cx="336331" cy="304800"/>
          </a:xfrm>
          <a:prstGeom prst="sun">
            <a:avLst>
              <a:gd name="adj" fmla="val 25000"/>
            </a:avLst>
          </a:prstGeom>
          <a:solidFill>
            <a:srgbClr val="FF66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vi-VN" altLang="vi-VN" sz="2400" kern="0">
              <a:solidFill>
                <a:srgbClr val="000000"/>
              </a:solidFill>
              <a:cs typeface="Arial"/>
              <a:sym typeface="Arial"/>
            </a:endParaRPr>
          </a:p>
        </p:txBody>
      </p:sp>
      <p:sp>
        <p:nvSpPr>
          <p:cNvPr id="24" name="AutoShape 44">
            <a:extLst>
              <a:ext uri="{FF2B5EF4-FFF2-40B4-BE49-F238E27FC236}">
                <a16:creationId xmlns:a16="http://schemas.microsoft.com/office/drawing/2014/main" id="{1A68BDE7-9AB3-7A48-BEA3-276307E0F4D3}"/>
              </a:ext>
            </a:extLst>
          </p:cNvPr>
          <p:cNvSpPr>
            <a:spLocks noChangeArrowheads="1"/>
          </p:cNvSpPr>
          <p:nvPr/>
        </p:nvSpPr>
        <p:spPr bwMode="auto">
          <a:xfrm>
            <a:off x="2641600" y="3454400"/>
            <a:ext cx="448441" cy="304800"/>
          </a:xfrm>
          <a:prstGeom prst="sun">
            <a:avLst>
              <a:gd name="adj" fmla="val 25000"/>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vi-VN" altLang="vi-VN" sz="2400" kern="0">
              <a:solidFill>
                <a:srgbClr val="000000"/>
              </a:solidFill>
              <a:cs typeface="Arial"/>
              <a:sym typeface="Arial"/>
            </a:endParaRPr>
          </a:p>
        </p:txBody>
      </p:sp>
      <p:sp>
        <p:nvSpPr>
          <p:cNvPr id="25" name="AutoShape 45">
            <a:extLst>
              <a:ext uri="{FF2B5EF4-FFF2-40B4-BE49-F238E27FC236}">
                <a16:creationId xmlns:a16="http://schemas.microsoft.com/office/drawing/2014/main" id="{EAC4B3A6-C99A-074D-A2A0-2CB3BAB9791E}"/>
              </a:ext>
            </a:extLst>
          </p:cNvPr>
          <p:cNvSpPr>
            <a:spLocks noChangeArrowheads="1"/>
          </p:cNvSpPr>
          <p:nvPr/>
        </p:nvSpPr>
        <p:spPr bwMode="auto">
          <a:xfrm>
            <a:off x="2438400" y="2235200"/>
            <a:ext cx="448441" cy="406400"/>
          </a:xfrm>
          <a:prstGeom prst="sun">
            <a:avLst>
              <a:gd name="adj" fmla="val 25000"/>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vi-VN" altLang="vi-VN" sz="2400" kern="0">
              <a:solidFill>
                <a:srgbClr val="000000"/>
              </a:solidFill>
              <a:cs typeface="Arial"/>
              <a:sym typeface="Arial"/>
            </a:endParaRPr>
          </a:p>
        </p:txBody>
      </p:sp>
      <p:sp>
        <p:nvSpPr>
          <p:cNvPr id="26" name="AutoShape 46">
            <a:extLst>
              <a:ext uri="{FF2B5EF4-FFF2-40B4-BE49-F238E27FC236}">
                <a16:creationId xmlns:a16="http://schemas.microsoft.com/office/drawing/2014/main" id="{B5F5BA79-CEE3-E349-BDF0-6299F39F2715}"/>
              </a:ext>
            </a:extLst>
          </p:cNvPr>
          <p:cNvSpPr>
            <a:spLocks noChangeArrowheads="1"/>
          </p:cNvSpPr>
          <p:nvPr/>
        </p:nvSpPr>
        <p:spPr bwMode="auto">
          <a:xfrm>
            <a:off x="2641600" y="4368800"/>
            <a:ext cx="448441" cy="304800"/>
          </a:xfrm>
          <a:prstGeom prst="sun">
            <a:avLst>
              <a:gd name="adj" fmla="val 25000"/>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vi-VN" altLang="vi-VN" sz="2400" kern="0">
              <a:solidFill>
                <a:srgbClr val="000000"/>
              </a:solidFill>
              <a:cs typeface="Arial"/>
              <a:sym typeface="Arial"/>
            </a:endParaRPr>
          </a:p>
        </p:txBody>
      </p:sp>
      <p:sp>
        <p:nvSpPr>
          <p:cNvPr id="27" name="AutoShape 69">
            <a:extLst>
              <a:ext uri="{FF2B5EF4-FFF2-40B4-BE49-F238E27FC236}">
                <a16:creationId xmlns:a16="http://schemas.microsoft.com/office/drawing/2014/main" id="{415CCE51-2A0C-5B4D-822B-2603AF06818E}"/>
              </a:ext>
            </a:extLst>
          </p:cNvPr>
          <p:cNvSpPr>
            <a:spLocks noChangeArrowheads="1"/>
          </p:cNvSpPr>
          <p:nvPr/>
        </p:nvSpPr>
        <p:spPr bwMode="auto">
          <a:xfrm>
            <a:off x="3962400" y="4267200"/>
            <a:ext cx="336331" cy="304800"/>
          </a:xfrm>
          <a:prstGeom prst="sun">
            <a:avLst>
              <a:gd name="adj" fmla="val 25000"/>
            </a:avLst>
          </a:prstGeom>
          <a:solidFill>
            <a:srgbClr val="FF66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vi-VN" altLang="vi-VN" sz="2400" kern="0">
              <a:solidFill>
                <a:srgbClr val="000000"/>
              </a:solidFill>
              <a:cs typeface="Arial"/>
              <a:sym typeface="Arial"/>
            </a:endParaRPr>
          </a:p>
        </p:txBody>
      </p:sp>
      <p:sp>
        <p:nvSpPr>
          <p:cNvPr id="29" name="Rectangle 106">
            <a:extLst>
              <a:ext uri="{FF2B5EF4-FFF2-40B4-BE49-F238E27FC236}">
                <a16:creationId xmlns:a16="http://schemas.microsoft.com/office/drawing/2014/main" id="{99873542-A46D-FE4D-9E2E-CD8B57972DD6}"/>
              </a:ext>
            </a:extLst>
          </p:cNvPr>
          <p:cNvSpPr>
            <a:spLocks noChangeArrowheads="1"/>
          </p:cNvSpPr>
          <p:nvPr/>
        </p:nvSpPr>
        <p:spPr bwMode="auto">
          <a:xfrm>
            <a:off x="5791200" y="5283200"/>
            <a:ext cx="560552" cy="1016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vi-VN" altLang="vi-VN" sz="2400" kern="0">
              <a:solidFill>
                <a:srgbClr val="000000"/>
              </a:solidFill>
              <a:cs typeface="Arial"/>
              <a:sym typeface="Arial"/>
            </a:endParaRPr>
          </a:p>
        </p:txBody>
      </p:sp>
      <p:sp>
        <p:nvSpPr>
          <p:cNvPr id="30" name="Rectangle 107">
            <a:extLst>
              <a:ext uri="{FF2B5EF4-FFF2-40B4-BE49-F238E27FC236}">
                <a16:creationId xmlns:a16="http://schemas.microsoft.com/office/drawing/2014/main" id="{D8A244A3-E24C-9F44-AE07-5B51CE5A30BB}"/>
              </a:ext>
            </a:extLst>
          </p:cNvPr>
          <p:cNvSpPr>
            <a:spLocks noChangeArrowheads="1"/>
          </p:cNvSpPr>
          <p:nvPr/>
        </p:nvSpPr>
        <p:spPr bwMode="auto">
          <a:xfrm>
            <a:off x="5791200" y="5384800"/>
            <a:ext cx="560552" cy="101600"/>
          </a:xfrm>
          <a:prstGeom prst="rect">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vi-VN" altLang="vi-VN" sz="2400" kern="0">
              <a:solidFill>
                <a:srgbClr val="000000"/>
              </a:solidFill>
              <a:cs typeface="Arial"/>
              <a:sym typeface="Arial"/>
            </a:endParaRPr>
          </a:p>
        </p:txBody>
      </p:sp>
      <p:sp>
        <p:nvSpPr>
          <p:cNvPr id="31" name="Freeform 108">
            <a:extLst>
              <a:ext uri="{FF2B5EF4-FFF2-40B4-BE49-F238E27FC236}">
                <a16:creationId xmlns:a16="http://schemas.microsoft.com/office/drawing/2014/main" id="{3B2DCBEF-A563-3344-8FD7-1FEFB4A2353E}"/>
              </a:ext>
            </a:extLst>
          </p:cNvPr>
          <p:cNvSpPr>
            <a:spLocks/>
          </p:cNvSpPr>
          <p:nvPr/>
        </p:nvSpPr>
        <p:spPr bwMode="auto">
          <a:xfrm>
            <a:off x="8839200" y="5283200"/>
            <a:ext cx="336331" cy="101600"/>
          </a:xfrm>
          <a:custGeom>
            <a:avLst/>
            <a:gdLst>
              <a:gd name="T0" fmla="*/ 0 w 119"/>
              <a:gd name="T1" fmla="*/ 2147483646 h 36"/>
              <a:gd name="T2" fmla="*/ 2147483646 w 119"/>
              <a:gd name="T3" fmla="*/ 0 h 36"/>
              <a:gd name="T4" fmla="*/ 0 60000 65536"/>
              <a:gd name="T5" fmla="*/ 0 60000 65536"/>
            </a:gdLst>
            <a:ahLst/>
            <a:cxnLst>
              <a:cxn ang="T4">
                <a:pos x="T0" y="T1"/>
              </a:cxn>
              <a:cxn ang="T5">
                <a:pos x="T2" y="T3"/>
              </a:cxn>
            </a:cxnLst>
            <a:rect l="0" t="0" r="r" b="b"/>
            <a:pathLst>
              <a:path w="119" h="36">
                <a:moveTo>
                  <a:pt x="0" y="36"/>
                </a:moveTo>
                <a:cubicBezTo>
                  <a:pt x="17" y="34"/>
                  <a:pt x="119" y="33"/>
                  <a:pt x="119" y="0"/>
                </a:cubicBezTo>
              </a:path>
            </a:pathLst>
          </a:custGeom>
          <a:noFill/>
          <a:ln w="412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Arial"/>
              <a:cs typeface="Arial"/>
              <a:sym typeface="Arial"/>
            </a:endParaRPr>
          </a:p>
        </p:txBody>
      </p:sp>
      <p:grpSp>
        <p:nvGrpSpPr>
          <p:cNvPr id="4" name="Group 3">
            <a:extLst>
              <a:ext uri="{FF2B5EF4-FFF2-40B4-BE49-F238E27FC236}">
                <a16:creationId xmlns:a16="http://schemas.microsoft.com/office/drawing/2014/main" id="{A60462A2-E421-D346-AD8D-3F2F4A3D3550}"/>
              </a:ext>
            </a:extLst>
          </p:cNvPr>
          <p:cNvGrpSpPr/>
          <p:nvPr/>
        </p:nvGrpSpPr>
        <p:grpSpPr>
          <a:xfrm>
            <a:off x="-5087" y="146244"/>
            <a:ext cx="12202173" cy="1518518"/>
            <a:chOff x="-31532" y="18534"/>
            <a:chExt cx="9151630" cy="641206"/>
          </a:xfrm>
        </p:grpSpPr>
        <p:sp>
          <p:nvSpPr>
            <p:cNvPr id="15" name="Rectangle 16">
              <a:extLst>
                <a:ext uri="{FF2B5EF4-FFF2-40B4-BE49-F238E27FC236}">
                  <a16:creationId xmlns:a16="http://schemas.microsoft.com/office/drawing/2014/main" id="{1958C646-BCE9-3C4F-A979-ED7A772709CA}"/>
                </a:ext>
              </a:extLst>
            </p:cNvPr>
            <p:cNvSpPr>
              <a:spLocks noChangeArrowheads="1"/>
            </p:cNvSpPr>
            <p:nvPr/>
          </p:nvSpPr>
          <p:spPr bwMode="auto">
            <a:xfrm>
              <a:off x="-2" y="18534"/>
              <a:ext cx="9120100" cy="64120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endParaRPr lang="en-US" altLang="vi-VN" sz="2400" b="1" kern="0" dirty="0">
                <a:solidFill>
                  <a:srgbClr val="FF0000"/>
                </a:solidFill>
                <a:latin typeface="Times New Roman" panose="02020603050405020304" pitchFamily="18" charset="0"/>
                <a:sym typeface="Arial"/>
              </a:endParaRPr>
            </a:p>
          </p:txBody>
        </p:sp>
        <p:sp>
          <p:nvSpPr>
            <p:cNvPr id="3" name="Rectangle 2">
              <a:extLst>
                <a:ext uri="{FF2B5EF4-FFF2-40B4-BE49-F238E27FC236}">
                  <a16:creationId xmlns:a16="http://schemas.microsoft.com/office/drawing/2014/main" id="{5ECFC320-7541-DA46-A0B0-05DE71104915}"/>
                </a:ext>
              </a:extLst>
            </p:cNvPr>
            <p:cNvSpPr/>
            <p:nvPr/>
          </p:nvSpPr>
          <p:spPr>
            <a:xfrm>
              <a:off x="-31532" y="30020"/>
              <a:ext cx="8946932" cy="524122"/>
            </a:xfrm>
            <a:prstGeom prst="rect">
              <a:avLst/>
            </a:prstGeom>
          </p:spPr>
          <p:txBody>
            <a:bodyPr wrap="square">
              <a:spAutoFit/>
            </a:bodyPr>
            <a:lstStyle/>
            <a:p>
              <a:pPr algn="ctr" defTabSz="1219170">
                <a:buClr>
                  <a:srgbClr val="000000"/>
                </a:buClr>
              </a:pPr>
              <a:r>
                <a:rPr lang="en-US" altLang="vi-VN" sz="2667" b="1" kern="0" dirty="0">
                  <a:solidFill>
                    <a:srgbClr val="FF0000"/>
                  </a:solidFill>
                  <a:latin typeface="Times New Roman" panose="02020603050405020304" pitchFamily="18" charset="0"/>
                  <a:cs typeface="Arial"/>
                  <a:sym typeface="Arial"/>
                </a:rPr>
                <a:t> </a:t>
              </a:r>
              <a:r>
                <a:rPr lang="en-US" altLang="vi-VN" sz="3733" b="1" kern="0" dirty="0">
                  <a:solidFill>
                    <a:srgbClr val="FF0000"/>
                  </a:solidFill>
                  <a:latin typeface="Times New Roman" panose="02020603050405020304" pitchFamily="18" charset="0"/>
                  <a:cs typeface="Arial"/>
                  <a:sym typeface="Arial"/>
                </a:rPr>
                <a:t>Quan </a:t>
              </a:r>
              <a:r>
                <a:rPr lang="en-US" altLang="vi-VN" sz="3733" b="1" kern="0" dirty="0" err="1">
                  <a:solidFill>
                    <a:srgbClr val="FF0000"/>
                  </a:solidFill>
                  <a:latin typeface="Times New Roman" panose="02020603050405020304" pitchFamily="18" charset="0"/>
                  <a:cs typeface="Arial"/>
                  <a:sym typeface="Arial"/>
                </a:rPr>
                <a:t>sát</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hai</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lược</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đồ</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trên</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em</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hãy</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nêu</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những</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biến</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đổi</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ở</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nước</a:t>
              </a:r>
              <a:r>
                <a:rPr lang="en-US" altLang="vi-VN" sz="3733" b="1" kern="0" dirty="0">
                  <a:solidFill>
                    <a:srgbClr val="FF0000"/>
                  </a:solidFill>
                  <a:latin typeface="Times New Roman" panose="02020603050405020304" pitchFamily="18" charset="0"/>
                  <a:cs typeface="Arial"/>
                  <a:sym typeface="Arial"/>
                </a:rPr>
                <a:t> Anh </a:t>
              </a:r>
              <a:r>
                <a:rPr lang="en-US" altLang="vi-VN" sz="3733" b="1" kern="0" dirty="0" err="1">
                  <a:solidFill>
                    <a:srgbClr val="FF0000"/>
                  </a:solidFill>
                  <a:latin typeface="Times New Roman" panose="02020603050405020304" pitchFamily="18" charset="0"/>
                  <a:cs typeface="Arial"/>
                  <a:sym typeface="Arial"/>
                </a:rPr>
                <a:t>sau</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khi</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hoàn</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thành</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cách</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mạng</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công</a:t>
              </a:r>
              <a:r>
                <a:rPr lang="en-US" altLang="vi-VN" sz="3733" b="1" kern="0" dirty="0">
                  <a:solidFill>
                    <a:srgbClr val="FF0000"/>
                  </a:solidFill>
                  <a:latin typeface="Times New Roman" panose="02020603050405020304" pitchFamily="18" charset="0"/>
                  <a:cs typeface="Arial"/>
                  <a:sym typeface="Arial"/>
                </a:rPr>
                <a:t> </a:t>
              </a:r>
              <a:r>
                <a:rPr lang="en-US" altLang="vi-VN" sz="3733" b="1" kern="0" dirty="0" err="1">
                  <a:solidFill>
                    <a:srgbClr val="FF0000"/>
                  </a:solidFill>
                  <a:latin typeface="Times New Roman" panose="02020603050405020304" pitchFamily="18" charset="0"/>
                  <a:cs typeface="Arial"/>
                  <a:sym typeface="Arial"/>
                </a:rPr>
                <a:t>nghiệp</a:t>
              </a:r>
              <a:r>
                <a:rPr lang="en-US" altLang="vi-VN" sz="3733" b="1" kern="0" dirty="0">
                  <a:solidFill>
                    <a:srgbClr val="FF0000"/>
                  </a:solidFill>
                  <a:latin typeface="Times New Roman" panose="02020603050405020304" pitchFamily="18" charset="0"/>
                  <a:cs typeface="Arial"/>
                  <a:sym typeface="Arial"/>
                </a:rPr>
                <a:t>? </a:t>
              </a:r>
              <a:endParaRPr lang="en-VN" sz="2667" kern="0" dirty="0">
                <a:solidFill>
                  <a:srgbClr val="000000"/>
                </a:solidFill>
                <a:latin typeface="Arial"/>
                <a:cs typeface="Arial"/>
                <a:sym typeface="Arial"/>
              </a:endParaRPr>
            </a:p>
          </p:txBody>
        </p:sp>
      </p:grpSp>
      <p:pic>
        <p:nvPicPr>
          <p:cNvPr id="13" name="Picture 14">
            <a:extLst>
              <a:ext uri="{FF2B5EF4-FFF2-40B4-BE49-F238E27FC236}">
                <a16:creationId xmlns:a16="http://schemas.microsoft.com/office/drawing/2014/main" id="{E31EBF96-7D5F-0648-80E9-8D32252584E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8702" y="0"/>
            <a:ext cx="6202269" cy="6858000"/>
          </a:xfrm>
          <a:prstGeom prst="rect">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109">
            <a:extLst>
              <a:ext uri="{FF2B5EF4-FFF2-40B4-BE49-F238E27FC236}">
                <a16:creationId xmlns:a16="http://schemas.microsoft.com/office/drawing/2014/main" id="{0905D543-D6E4-9D41-A492-F345488CBACE}"/>
              </a:ext>
            </a:extLst>
          </p:cNvPr>
          <p:cNvSpPr txBox="1">
            <a:spLocks noChangeArrowheads="1"/>
          </p:cNvSpPr>
          <p:nvPr/>
        </p:nvSpPr>
        <p:spPr bwMode="auto">
          <a:xfrm>
            <a:off x="6110086" y="-22568"/>
            <a:ext cx="6129041" cy="2144498"/>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just" defTabSz="1219170">
              <a:spcBef>
                <a:spcPct val="0"/>
              </a:spcBef>
              <a:buClrTx/>
              <a:buNone/>
            </a:pP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Có</a:t>
            </a:r>
            <a:r>
              <a:rPr lang="en-US" altLang="vi-VN" sz="2667" kern="0" dirty="0">
                <a:solidFill>
                  <a:srgbClr val="FF3300"/>
                </a:solidFill>
                <a:latin typeface="Times New Roman" panose="02020603050405020304" pitchFamily="18" charset="0"/>
                <a:cs typeface="Arial"/>
                <a:sym typeface="Arial"/>
              </a:rPr>
              <a:t> 14 </a:t>
            </a:r>
            <a:r>
              <a:rPr lang="en-US" altLang="vi-VN" sz="2667" kern="0" dirty="0" err="1">
                <a:solidFill>
                  <a:srgbClr val="FF3300"/>
                </a:solidFill>
                <a:latin typeface="Times New Roman" panose="02020603050405020304" pitchFamily="18" charset="0"/>
                <a:cs typeface="Arial"/>
                <a:sym typeface="Arial"/>
              </a:rPr>
              <a:t>thành</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phố</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trên</a:t>
            </a:r>
            <a:r>
              <a:rPr lang="en-US" altLang="vi-VN" sz="2667" kern="0" dirty="0">
                <a:solidFill>
                  <a:srgbClr val="FF3300"/>
                </a:solidFill>
                <a:latin typeface="Times New Roman" panose="02020603050405020304" pitchFamily="18" charset="0"/>
                <a:cs typeface="Arial"/>
                <a:sym typeface="Arial"/>
              </a:rPr>
              <a:t> 50 000 </a:t>
            </a:r>
            <a:r>
              <a:rPr lang="en-US" altLang="vi-VN" sz="2667" kern="0" dirty="0" err="1">
                <a:solidFill>
                  <a:srgbClr val="FF3300"/>
                </a:solidFill>
                <a:latin typeface="Times New Roman" panose="02020603050405020304" pitchFamily="18" charset="0"/>
                <a:cs typeface="Arial"/>
                <a:sym typeface="Arial"/>
              </a:rPr>
              <a:t>dân</a:t>
            </a:r>
            <a:endParaRPr lang="en-US" altLang="vi-VN" sz="2667" kern="0" dirty="0">
              <a:solidFill>
                <a:srgbClr val="FF3300"/>
              </a:solidFill>
              <a:latin typeface="Times New Roman" panose="02020603050405020304" pitchFamily="18" charset="0"/>
              <a:cs typeface="Arial"/>
              <a:sym typeface="Arial"/>
            </a:endParaRPr>
          </a:p>
          <a:p>
            <a:pPr algn="just" defTabSz="1219170">
              <a:spcBef>
                <a:spcPct val="0"/>
              </a:spcBef>
              <a:buClrTx/>
              <a:buFontTx/>
              <a:buChar char="-"/>
            </a:pP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Nhiều</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trung</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tâm</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công</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ghiệp</a:t>
            </a:r>
            <a:r>
              <a:rPr lang="en-US" altLang="vi-VN" sz="2667" kern="0" dirty="0">
                <a:solidFill>
                  <a:srgbClr val="FF3300"/>
                </a:solidFill>
                <a:latin typeface="Times New Roman" panose="02020603050405020304" pitchFamily="18" charset="0"/>
                <a:cs typeface="Arial"/>
                <a:sym typeface="Arial"/>
              </a:rPr>
              <a:t> bao </a:t>
            </a:r>
            <a:r>
              <a:rPr lang="en-US" altLang="vi-VN" sz="2667" kern="0" dirty="0" err="1">
                <a:solidFill>
                  <a:srgbClr val="FF3300"/>
                </a:solidFill>
                <a:latin typeface="Times New Roman" panose="02020603050405020304" pitchFamily="18" charset="0"/>
                <a:cs typeface="Arial"/>
                <a:sym typeface="Arial"/>
              </a:rPr>
              <a:t>trùm</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hầu</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hết</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cả</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nước</a:t>
            </a:r>
            <a:r>
              <a:rPr lang="en-US" altLang="vi-VN" sz="2667" kern="0" dirty="0">
                <a:solidFill>
                  <a:srgbClr val="FF3300"/>
                </a:solidFill>
                <a:latin typeface="Times New Roman" panose="02020603050405020304" pitchFamily="18" charset="0"/>
                <a:cs typeface="Arial"/>
                <a:sym typeface="Arial"/>
              </a:rPr>
              <a:t>.</a:t>
            </a:r>
          </a:p>
          <a:p>
            <a:pPr algn="just" defTabSz="1219170">
              <a:spcBef>
                <a:spcPct val="0"/>
              </a:spcBef>
              <a:buClrTx/>
              <a:buFontTx/>
              <a:buChar char="-"/>
            </a:pP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Đường</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sắt</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nối</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liền</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các</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thành</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phố</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hải</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cảng</a:t>
            </a:r>
            <a:r>
              <a:rPr lang="en-US" altLang="vi-VN" sz="2667" kern="0" dirty="0">
                <a:solidFill>
                  <a:srgbClr val="FF3300"/>
                </a:solidFill>
                <a:latin typeface="Times New Roman" panose="02020603050405020304" pitchFamily="18" charset="0"/>
                <a:cs typeface="Arial"/>
                <a:sym typeface="Arial"/>
              </a:rPr>
              <a:t> , </a:t>
            </a:r>
            <a:r>
              <a:rPr lang="en-US" altLang="vi-VN" sz="2667" kern="0" dirty="0" err="1">
                <a:solidFill>
                  <a:srgbClr val="FF3300"/>
                </a:solidFill>
                <a:latin typeface="Times New Roman" panose="02020603050405020304" pitchFamily="18" charset="0"/>
                <a:cs typeface="Arial"/>
                <a:sym typeface="Arial"/>
              </a:rPr>
              <a:t>khu</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công</a:t>
            </a:r>
            <a:r>
              <a:rPr lang="en-US" altLang="vi-VN" sz="2667" kern="0" dirty="0">
                <a:solidFill>
                  <a:srgbClr val="FF3300"/>
                </a:solidFill>
                <a:latin typeface="Times New Roman" panose="02020603050405020304" pitchFamily="18" charset="0"/>
                <a:cs typeface="Arial"/>
                <a:sym typeface="Arial"/>
              </a:rPr>
              <a:t> </a:t>
            </a:r>
            <a:r>
              <a:rPr lang="en-US" altLang="vi-VN" sz="2667" kern="0" dirty="0" err="1">
                <a:solidFill>
                  <a:srgbClr val="FF3300"/>
                </a:solidFill>
                <a:latin typeface="Times New Roman" panose="02020603050405020304" pitchFamily="18" charset="0"/>
                <a:cs typeface="Arial"/>
                <a:sym typeface="Arial"/>
              </a:rPr>
              <a:t>nghiệp</a:t>
            </a:r>
            <a:r>
              <a:rPr lang="en-US" altLang="vi-VN" sz="2667" kern="0" dirty="0">
                <a:solidFill>
                  <a:srgbClr val="FF3300"/>
                </a:solidFill>
                <a:latin typeface="Times New Roman" panose="02020603050405020304" pitchFamily="18" charset="0"/>
                <a:cs typeface="Arial"/>
                <a:sym typeface="Arial"/>
              </a:rPr>
              <a:t>...</a:t>
            </a:r>
          </a:p>
        </p:txBody>
      </p:sp>
      <p:sp>
        <p:nvSpPr>
          <p:cNvPr id="18" name="Text Box 21">
            <a:extLst>
              <a:ext uri="{FF2B5EF4-FFF2-40B4-BE49-F238E27FC236}">
                <a16:creationId xmlns:a16="http://schemas.microsoft.com/office/drawing/2014/main" id="{4C8AE4BE-9097-F548-BC1A-6648E0F7BE06}"/>
              </a:ext>
            </a:extLst>
          </p:cNvPr>
          <p:cNvSpPr txBox="1">
            <a:spLocks noChangeArrowheads="1"/>
          </p:cNvSpPr>
          <p:nvPr/>
        </p:nvSpPr>
        <p:spPr bwMode="auto">
          <a:xfrm>
            <a:off x="6116352" y="6375400"/>
            <a:ext cx="6144341" cy="379656"/>
          </a:xfrm>
          <a:prstGeom prst="rect">
            <a:avLst/>
          </a:prstGeom>
          <a:solidFill>
            <a:schemeClr val="accent1"/>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sz="1867" kern="0">
                <a:solidFill>
                  <a:srgbClr val="000000"/>
                </a:solidFill>
                <a:latin typeface="Times New Roman" panose="02020603050405020304" pitchFamily="18" charset="0"/>
                <a:cs typeface="Arial"/>
                <a:sym typeface="Arial"/>
              </a:rPr>
              <a:t>Lược đồ nước Anh đầu thế kỷ XIX</a:t>
            </a:r>
          </a:p>
        </p:txBody>
      </p:sp>
      <p:pic>
        <p:nvPicPr>
          <p:cNvPr id="11" name="Picture 13">
            <a:extLst>
              <a:ext uri="{FF2B5EF4-FFF2-40B4-BE49-F238E27FC236}">
                <a16:creationId xmlns:a16="http://schemas.microsoft.com/office/drawing/2014/main" id="{731B8D91-6575-B044-933E-43F7317CF1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 y="-44008"/>
            <a:ext cx="60539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 Box 103">
            <a:extLst>
              <a:ext uri="{FF2B5EF4-FFF2-40B4-BE49-F238E27FC236}">
                <a16:creationId xmlns:a16="http://schemas.microsoft.com/office/drawing/2014/main" id="{57C5D15E-CD5A-8F42-B9AF-AF941DDE4585}"/>
              </a:ext>
            </a:extLst>
          </p:cNvPr>
          <p:cNvSpPr txBox="1">
            <a:spLocks noChangeArrowheads="1"/>
          </p:cNvSpPr>
          <p:nvPr/>
        </p:nvSpPr>
        <p:spPr bwMode="auto">
          <a:xfrm>
            <a:off x="48702" y="-22568"/>
            <a:ext cx="5930661" cy="1734064"/>
          </a:xfrm>
          <a:prstGeom prst="rect">
            <a:avLst/>
          </a:prstGeom>
          <a:solidFill>
            <a:srgbClr val="00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FontTx/>
              <a:buChar char="-"/>
            </a:pPr>
            <a:r>
              <a:rPr lang="en-US" altLang="vi-VN" sz="2667" kern="0" dirty="0" err="1">
                <a:solidFill>
                  <a:srgbClr val="000000"/>
                </a:solidFill>
                <a:latin typeface="Times New Roman" panose="02020603050405020304" pitchFamily="18" charset="0"/>
                <a:cs typeface="Arial"/>
                <a:sym typeface="Arial"/>
              </a:rPr>
              <a:t>Có</a:t>
            </a:r>
            <a:r>
              <a:rPr lang="en-US" altLang="vi-VN" sz="2667" kern="0" dirty="0">
                <a:solidFill>
                  <a:srgbClr val="000000"/>
                </a:solidFill>
                <a:latin typeface="Times New Roman" panose="02020603050405020304" pitchFamily="18" charset="0"/>
                <a:cs typeface="Arial"/>
                <a:sym typeface="Arial"/>
              </a:rPr>
              <a:t> 4 </a:t>
            </a:r>
            <a:r>
              <a:rPr lang="en-US" altLang="vi-VN" sz="2667" kern="0" dirty="0" err="1">
                <a:solidFill>
                  <a:srgbClr val="000000"/>
                </a:solidFill>
                <a:latin typeface="Times New Roman" panose="02020603050405020304" pitchFamily="18" charset="0"/>
                <a:cs typeface="Arial"/>
                <a:sym typeface="Arial"/>
              </a:rPr>
              <a:t>thành</a:t>
            </a: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phố</a:t>
            </a: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trên</a:t>
            </a:r>
            <a:r>
              <a:rPr lang="en-US" altLang="vi-VN" sz="2667" kern="0" dirty="0">
                <a:solidFill>
                  <a:srgbClr val="000000"/>
                </a:solidFill>
                <a:latin typeface="Times New Roman" panose="02020603050405020304" pitchFamily="18" charset="0"/>
                <a:cs typeface="Arial"/>
                <a:sym typeface="Arial"/>
              </a:rPr>
              <a:t> 50 000 </a:t>
            </a:r>
            <a:r>
              <a:rPr lang="en-US" altLang="vi-VN" sz="2667" kern="0" dirty="0" err="1">
                <a:solidFill>
                  <a:srgbClr val="000000"/>
                </a:solidFill>
                <a:latin typeface="Times New Roman" panose="02020603050405020304" pitchFamily="18" charset="0"/>
                <a:cs typeface="Arial"/>
                <a:sym typeface="Arial"/>
              </a:rPr>
              <a:t>dân</a:t>
            </a:r>
            <a:endParaRPr lang="en-US" altLang="vi-VN" sz="2667" kern="0" dirty="0">
              <a:solidFill>
                <a:srgbClr val="000000"/>
              </a:solidFill>
              <a:latin typeface="Times New Roman" panose="02020603050405020304" pitchFamily="18" charset="0"/>
              <a:cs typeface="Arial"/>
              <a:sym typeface="Arial"/>
            </a:endParaRPr>
          </a:p>
          <a:p>
            <a:pPr defTabSz="1219170">
              <a:spcBef>
                <a:spcPct val="0"/>
              </a:spcBef>
              <a:buClrTx/>
              <a:buFontTx/>
              <a:buChar char="-"/>
            </a:pPr>
            <a:r>
              <a:rPr lang="en-US" altLang="vi-VN" sz="2667" kern="0" dirty="0" err="1">
                <a:solidFill>
                  <a:srgbClr val="000000"/>
                </a:solidFill>
                <a:latin typeface="Times New Roman" panose="02020603050405020304" pitchFamily="18" charset="0"/>
                <a:cs typeface="Arial"/>
                <a:sym typeface="Arial"/>
              </a:rPr>
              <a:t>Có</a:t>
            </a:r>
            <a:r>
              <a:rPr lang="en-US" altLang="vi-VN" sz="2667" kern="0" dirty="0">
                <a:solidFill>
                  <a:srgbClr val="000000"/>
                </a:solidFill>
                <a:latin typeface="Times New Roman" panose="02020603050405020304" pitchFamily="18" charset="0"/>
                <a:cs typeface="Arial"/>
                <a:sym typeface="Arial"/>
              </a:rPr>
              <a:t>  4 </a:t>
            </a:r>
            <a:r>
              <a:rPr lang="en-US" altLang="vi-VN" sz="2667" kern="0" dirty="0" err="1">
                <a:solidFill>
                  <a:srgbClr val="000000"/>
                </a:solidFill>
                <a:latin typeface="Times New Roman" panose="02020603050405020304" pitchFamily="18" charset="0"/>
                <a:cs typeface="Arial"/>
                <a:sym typeface="Arial"/>
              </a:rPr>
              <a:t>trung</a:t>
            </a: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tâm</a:t>
            </a: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sản</a:t>
            </a: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xuất</a:t>
            </a: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thủ</a:t>
            </a: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công</a:t>
            </a:r>
            <a:r>
              <a:rPr lang="en-US" altLang="vi-VN" sz="2667" kern="0" dirty="0">
                <a:solidFill>
                  <a:srgbClr val="000000"/>
                </a:solidFill>
                <a:latin typeface="Times New Roman" panose="02020603050405020304" pitchFamily="18" charset="0"/>
                <a:cs typeface="Arial"/>
                <a:sym typeface="Arial"/>
              </a:rPr>
              <a:t>.</a:t>
            </a:r>
          </a:p>
          <a:p>
            <a:pPr defTabSz="1219170">
              <a:spcBef>
                <a:spcPct val="0"/>
              </a:spcBef>
              <a:buClrTx/>
              <a:buNone/>
            </a:pP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Chưa</a:t>
            </a: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có</a:t>
            </a: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đường</a:t>
            </a:r>
            <a:r>
              <a:rPr lang="en-US" altLang="vi-VN" sz="2667" kern="0" dirty="0">
                <a:solidFill>
                  <a:srgbClr val="000000"/>
                </a:solidFill>
                <a:latin typeface="Times New Roman" panose="02020603050405020304" pitchFamily="18" charset="0"/>
                <a:cs typeface="Arial"/>
                <a:sym typeface="Arial"/>
              </a:rPr>
              <a:t> </a:t>
            </a:r>
            <a:r>
              <a:rPr lang="en-US" altLang="vi-VN" sz="2667" kern="0" dirty="0" err="1">
                <a:solidFill>
                  <a:srgbClr val="000000"/>
                </a:solidFill>
                <a:latin typeface="Times New Roman" panose="02020603050405020304" pitchFamily="18" charset="0"/>
                <a:cs typeface="Arial"/>
                <a:sym typeface="Arial"/>
              </a:rPr>
              <a:t>sắt</a:t>
            </a:r>
            <a:r>
              <a:rPr lang="en-US" altLang="vi-VN" sz="2667" kern="0" dirty="0">
                <a:solidFill>
                  <a:srgbClr val="000000"/>
                </a:solidFill>
                <a:latin typeface="Times New Roman" panose="02020603050405020304" pitchFamily="18" charset="0"/>
                <a:cs typeface="Arial"/>
                <a:sym typeface="Arial"/>
              </a:rPr>
              <a:t>.</a:t>
            </a:r>
          </a:p>
          <a:p>
            <a:pPr defTabSz="1219170">
              <a:spcBef>
                <a:spcPct val="0"/>
              </a:spcBef>
              <a:buClrTx/>
              <a:buNone/>
            </a:pPr>
            <a:endParaRPr lang="en-US" altLang="vi-VN" sz="2667" b="1" kern="0" dirty="0">
              <a:solidFill>
                <a:srgbClr val="FF3300"/>
              </a:solidFill>
              <a:latin typeface="Times New Roman" panose="02020603050405020304" pitchFamily="18" charset="0"/>
              <a:cs typeface="Arial"/>
              <a:sym typeface="Arial"/>
            </a:endParaRPr>
          </a:p>
        </p:txBody>
      </p:sp>
      <p:sp>
        <p:nvSpPr>
          <p:cNvPr id="17" name="Text Box 20">
            <a:extLst>
              <a:ext uri="{FF2B5EF4-FFF2-40B4-BE49-F238E27FC236}">
                <a16:creationId xmlns:a16="http://schemas.microsoft.com/office/drawing/2014/main" id="{358BF78F-D162-7940-BA5E-0A3099794A72}"/>
              </a:ext>
            </a:extLst>
          </p:cNvPr>
          <p:cNvSpPr txBox="1">
            <a:spLocks noChangeArrowheads="1"/>
          </p:cNvSpPr>
          <p:nvPr/>
        </p:nvSpPr>
        <p:spPr bwMode="auto">
          <a:xfrm>
            <a:off x="0" y="6375400"/>
            <a:ext cx="6016661" cy="379656"/>
          </a:xfrm>
          <a:prstGeom prst="rect">
            <a:avLst/>
          </a:prstGeom>
          <a:solidFill>
            <a:schemeClr val="accent1"/>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sz="1867" kern="0">
                <a:solidFill>
                  <a:srgbClr val="000000"/>
                </a:solidFill>
                <a:latin typeface="Times New Roman" panose="02020603050405020304" pitchFamily="18" charset="0"/>
                <a:cs typeface="Arial"/>
                <a:sym typeface="Arial"/>
              </a:rPr>
              <a:t>Lược đồ nước Anh giữa thế kỷ XVIII </a:t>
            </a:r>
          </a:p>
        </p:txBody>
      </p:sp>
    </p:spTree>
    <p:extLst>
      <p:ext uri="{BB962C8B-B14F-4D97-AF65-F5344CB8AC3E}">
        <p14:creationId xmlns:p14="http://schemas.microsoft.com/office/powerpoint/2010/main" val="414191459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5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50000">
                                          <p:cBhvr additive="base">
                                            <p:cTn id="13"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amond(in)">
                                          <p:cBhvr>
                                            <p:cTn id="19" dur="500"/>
                                            <p:tgtEl>
                                              <p:spTgt spid="11"/>
                                            </p:tgtEl>
                                          </p:cBhvr>
                                        </p:animEffect>
                                      </p:childTnLst>
                                    </p:cTn>
                                  </p:par>
                                  <p:par>
                                    <p:cTn id="20" presetID="5"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ox(in)">
                                          <p:cBhvr>
                                            <p:cTn id="25" dur="500"/>
                                            <p:tgtEl>
                                              <p:spTgt spid="23"/>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amond(in)">
                                          <p:cBhvr>
                                            <p:cTn id="28" dur="2000"/>
                                            <p:tgtEl>
                                              <p:spTgt spid="1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amond(in)">
                                          <p:cBhvr>
                                            <p:cTn id="31" dur="2000"/>
                                            <p:tgtEl>
                                              <p:spTgt spid="18"/>
                                            </p:tgtEl>
                                          </p:cBhvr>
                                        </p:animEffect>
                                      </p:childTnLst>
                                    </p:cTn>
                                  </p:par>
                                  <p:par>
                                    <p:cTn id="32" presetID="9" presetClass="entr" presetSubtype="0" repeatCount="500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dissolve">
                                          <p:cBhvr>
                                            <p:cTn id="34" dur="500"/>
                                            <p:tgtEl>
                                              <p:spTgt spid="25"/>
                                            </p:tgtEl>
                                          </p:cBhvr>
                                        </p:animEffect>
                                      </p:childTnLst>
                                    </p:cTn>
                                  </p:par>
                                  <p:par>
                                    <p:cTn id="35" presetID="9" presetClass="entr" presetSubtype="0" repeatCount="500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par>
                                    <p:cTn id="38" presetID="9" presetClass="entr" presetSubtype="0" repeatCount="500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9" presetClass="entr" presetSubtype="0" repeatCount="500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dissolve">
                                          <p:cBhvr>
                                            <p:cTn id="43" dur="500"/>
                                            <p:tgtEl>
                                              <p:spTgt spid="27"/>
                                            </p:tgtEl>
                                          </p:cBhvr>
                                        </p:animEffect>
                                      </p:childTnLst>
                                    </p:cTn>
                                  </p:par>
                                  <p:par>
                                    <p:cTn id="44" presetID="21" presetClass="entr" presetSubtype="4" repeatCount="200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heel(4)">
                                          <p:cBhvr>
                                            <p:cTn id="46" dur="2000"/>
                                            <p:tgtEl>
                                              <p:spTgt spid="19"/>
                                            </p:tgtEl>
                                          </p:cBhvr>
                                        </p:animEffect>
                                      </p:childTnLst>
                                    </p:cTn>
                                  </p:par>
                                  <p:par>
                                    <p:cTn id="47" presetID="21" presetClass="entr" presetSubtype="4" repeatCount="200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heel(4)">
                                          <p:cBhvr>
                                            <p:cTn id="49" dur="2000"/>
                                            <p:tgtEl>
                                              <p:spTgt spid="22"/>
                                            </p:tgtEl>
                                          </p:cBhvr>
                                        </p:animEffect>
                                      </p:childTnLst>
                                    </p:cTn>
                                  </p:par>
                                  <p:par>
                                    <p:cTn id="50" presetID="21" presetClass="entr" presetSubtype="4" repeatCount="200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heel(4)">
                                          <p:cBhvr>
                                            <p:cTn id="52" dur="2000"/>
                                            <p:tgtEl>
                                              <p:spTgt spid="21"/>
                                            </p:tgtEl>
                                          </p:cBhvr>
                                        </p:animEffect>
                                      </p:childTnLst>
                                    </p:cTn>
                                  </p:par>
                                  <p:par>
                                    <p:cTn id="53" presetID="21" presetClass="entr" presetSubtype="4" repeatCount="200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heel(4)">
                                          <p:cBhvr>
                                            <p:cTn id="55" dur="2000"/>
                                            <p:tgtEl>
                                              <p:spTgt spid="20"/>
                                            </p:tgtEl>
                                          </p:cBhvr>
                                        </p:animEffect>
                                      </p:childTnLst>
                                    </p:cTn>
                                  </p:par>
                                </p:childTnLst>
                              </p:cTn>
                            </p:par>
                            <p:par>
                              <p:cTn id="56" fill="hold">
                                <p:stCondLst>
                                  <p:cond delay="4000"/>
                                </p:stCondLst>
                                <p:childTnLst>
                                  <p:par>
                                    <p:cTn id="57" presetID="8" presetClass="entr" presetSubtype="16"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diamond(in)">
                                          <p:cBhvr>
                                            <p:cTn id="59" dur="20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repeatCount="indefinite"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dissolve">
                                          <p:cBhvr>
                                            <p:cTn id="64" dur="500"/>
                                            <p:tgtEl>
                                              <p:spTgt spid="29"/>
                                            </p:tgtEl>
                                          </p:cBhvr>
                                        </p:animEffect>
                                      </p:childTnLst>
                                    </p:cTn>
                                  </p:par>
                                  <p:par>
                                    <p:cTn id="65" presetID="9" presetClass="entr" presetSubtype="0" repeatCount="indefinite"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dissolve">
                                          <p:cBhvr>
                                            <p:cTn id="67" dur="500"/>
                                            <p:tgtEl>
                                              <p:spTgt spid="30"/>
                                            </p:tgtEl>
                                          </p:cBhvr>
                                        </p:animEffect>
                                      </p:childTnLst>
                                    </p:cTn>
                                  </p:par>
                                  <p:par>
                                    <p:cTn id="68" presetID="3" presetClass="entr" presetSubtype="10" repeatCount="indefinite"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linds(horizontal)">
                                          <p:cBhvr>
                                            <p:cTn id="70" dur="500"/>
                                            <p:tgtEl>
                                              <p:spTgt spid="31"/>
                                            </p:tgtEl>
                                          </p:cBhvr>
                                        </p:animEffect>
                                      </p:childTnLst>
                                    </p:cTn>
                                  </p:par>
                                </p:childTnLst>
                              </p:cTn>
                            </p:par>
                            <p:par>
                              <p:cTn id="71" fill="hold">
                                <p:stCondLst>
                                  <p:cond delay="500"/>
                                </p:stCondLst>
                                <p:childTnLst>
                                  <p:par>
                                    <p:cTn id="72" presetID="8" presetClass="entr" presetSubtype="16"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diamond(in)">
                                          <p:cBhvr>
                                            <p:cTn id="74"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4" grpId="0" animBg="1"/>
          <p:bldP spid="25" grpId="0" animBg="1"/>
          <p:bldP spid="26" grpId="0" animBg="1"/>
          <p:bldP spid="27" grpId="0" animBg="1"/>
          <p:bldP spid="29" grpId="0" animBg="1"/>
          <p:bldP spid="30" grpId="0" animBg="1"/>
          <p:bldP spid="32" grpId="0" animBg="1"/>
          <p:bldP spid="18" grpId="0" animBg="1"/>
          <p:bldP spid="28"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amond(in)">
                                          <p:cBhvr>
                                            <p:cTn id="19" dur="500"/>
                                            <p:tgtEl>
                                              <p:spTgt spid="11"/>
                                            </p:tgtEl>
                                          </p:cBhvr>
                                        </p:animEffect>
                                      </p:childTnLst>
                                    </p:cTn>
                                  </p:par>
                                  <p:par>
                                    <p:cTn id="20" presetID="5"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ox(in)">
                                          <p:cBhvr>
                                            <p:cTn id="25" dur="500"/>
                                            <p:tgtEl>
                                              <p:spTgt spid="23"/>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amond(in)">
                                          <p:cBhvr>
                                            <p:cTn id="28" dur="2000"/>
                                            <p:tgtEl>
                                              <p:spTgt spid="1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amond(in)">
                                          <p:cBhvr>
                                            <p:cTn id="31" dur="2000"/>
                                            <p:tgtEl>
                                              <p:spTgt spid="18"/>
                                            </p:tgtEl>
                                          </p:cBhvr>
                                        </p:animEffect>
                                      </p:childTnLst>
                                    </p:cTn>
                                  </p:par>
                                  <p:par>
                                    <p:cTn id="32" presetID="9" presetClass="entr" presetSubtype="0" repeatCount="500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dissolve">
                                          <p:cBhvr>
                                            <p:cTn id="34" dur="500"/>
                                            <p:tgtEl>
                                              <p:spTgt spid="25"/>
                                            </p:tgtEl>
                                          </p:cBhvr>
                                        </p:animEffect>
                                      </p:childTnLst>
                                    </p:cTn>
                                  </p:par>
                                  <p:par>
                                    <p:cTn id="35" presetID="9" presetClass="entr" presetSubtype="0" repeatCount="500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par>
                                    <p:cTn id="38" presetID="9" presetClass="entr" presetSubtype="0" repeatCount="500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9" presetClass="entr" presetSubtype="0" repeatCount="500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dissolve">
                                          <p:cBhvr>
                                            <p:cTn id="43" dur="500"/>
                                            <p:tgtEl>
                                              <p:spTgt spid="27"/>
                                            </p:tgtEl>
                                          </p:cBhvr>
                                        </p:animEffect>
                                      </p:childTnLst>
                                    </p:cTn>
                                  </p:par>
                                  <p:par>
                                    <p:cTn id="44" presetID="21" presetClass="entr" presetSubtype="4" repeatCount="200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heel(4)">
                                          <p:cBhvr>
                                            <p:cTn id="46" dur="2000"/>
                                            <p:tgtEl>
                                              <p:spTgt spid="19"/>
                                            </p:tgtEl>
                                          </p:cBhvr>
                                        </p:animEffect>
                                      </p:childTnLst>
                                    </p:cTn>
                                  </p:par>
                                  <p:par>
                                    <p:cTn id="47" presetID="21" presetClass="entr" presetSubtype="4" repeatCount="200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heel(4)">
                                          <p:cBhvr>
                                            <p:cTn id="49" dur="2000"/>
                                            <p:tgtEl>
                                              <p:spTgt spid="22"/>
                                            </p:tgtEl>
                                          </p:cBhvr>
                                        </p:animEffect>
                                      </p:childTnLst>
                                    </p:cTn>
                                  </p:par>
                                  <p:par>
                                    <p:cTn id="50" presetID="21" presetClass="entr" presetSubtype="4" repeatCount="200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heel(4)">
                                          <p:cBhvr>
                                            <p:cTn id="52" dur="2000"/>
                                            <p:tgtEl>
                                              <p:spTgt spid="21"/>
                                            </p:tgtEl>
                                          </p:cBhvr>
                                        </p:animEffect>
                                      </p:childTnLst>
                                    </p:cTn>
                                  </p:par>
                                  <p:par>
                                    <p:cTn id="53" presetID="21" presetClass="entr" presetSubtype="4" repeatCount="200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heel(4)">
                                          <p:cBhvr>
                                            <p:cTn id="55" dur="2000"/>
                                            <p:tgtEl>
                                              <p:spTgt spid="20"/>
                                            </p:tgtEl>
                                          </p:cBhvr>
                                        </p:animEffect>
                                      </p:childTnLst>
                                    </p:cTn>
                                  </p:par>
                                </p:childTnLst>
                              </p:cTn>
                            </p:par>
                            <p:par>
                              <p:cTn id="56" fill="hold">
                                <p:stCondLst>
                                  <p:cond delay="4000"/>
                                </p:stCondLst>
                                <p:childTnLst>
                                  <p:par>
                                    <p:cTn id="57" presetID="8" presetClass="entr" presetSubtype="16"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diamond(in)">
                                          <p:cBhvr>
                                            <p:cTn id="59" dur="20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repeatCount="indefinite"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dissolve">
                                          <p:cBhvr>
                                            <p:cTn id="64" dur="500"/>
                                            <p:tgtEl>
                                              <p:spTgt spid="29"/>
                                            </p:tgtEl>
                                          </p:cBhvr>
                                        </p:animEffect>
                                      </p:childTnLst>
                                    </p:cTn>
                                  </p:par>
                                  <p:par>
                                    <p:cTn id="65" presetID="9" presetClass="entr" presetSubtype="0" repeatCount="indefinite"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dissolve">
                                          <p:cBhvr>
                                            <p:cTn id="67" dur="500"/>
                                            <p:tgtEl>
                                              <p:spTgt spid="30"/>
                                            </p:tgtEl>
                                          </p:cBhvr>
                                        </p:animEffect>
                                      </p:childTnLst>
                                    </p:cTn>
                                  </p:par>
                                  <p:par>
                                    <p:cTn id="68" presetID="3" presetClass="entr" presetSubtype="10" repeatCount="indefinite"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linds(horizontal)">
                                          <p:cBhvr>
                                            <p:cTn id="70" dur="500"/>
                                            <p:tgtEl>
                                              <p:spTgt spid="31"/>
                                            </p:tgtEl>
                                          </p:cBhvr>
                                        </p:animEffect>
                                      </p:childTnLst>
                                    </p:cTn>
                                  </p:par>
                                </p:childTnLst>
                              </p:cTn>
                            </p:par>
                            <p:par>
                              <p:cTn id="71" fill="hold">
                                <p:stCondLst>
                                  <p:cond delay="500"/>
                                </p:stCondLst>
                                <p:childTnLst>
                                  <p:par>
                                    <p:cTn id="72" presetID="8" presetClass="entr" presetSubtype="16"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diamond(in)">
                                          <p:cBhvr>
                                            <p:cTn id="74"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4" grpId="0" animBg="1"/>
          <p:bldP spid="25" grpId="0" animBg="1"/>
          <p:bldP spid="26" grpId="0" animBg="1"/>
          <p:bldP spid="27" grpId="0" animBg="1"/>
          <p:bldP spid="29" grpId="0" animBg="1"/>
          <p:bldP spid="30" grpId="0" animBg="1"/>
          <p:bldP spid="32" grpId="0" animBg="1"/>
          <p:bldP spid="18" grpId="0" animBg="1"/>
          <p:bldP spid="28" grpId="0" animBg="1"/>
          <p:bldP spid="1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D63D79-0BA1-B7D0-C725-12492E45EE87}"/>
              </a:ext>
            </a:extLst>
          </p:cNvPr>
          <p:cNvPicPr>
            <a:picLocks noChangeAspect="1"/>
          </p:cNvPicPr>
          <p:nvPr/>
        </p:nvPicPr>
        <p:blipFill>
          <a:blip r:embed="rId2"/>
          <a:stretch>
            <a:fillRect/>
          </a:stretch>
        </p:blipFill>
        <p:spPr>
          <a:xfrm>
            <a:off x="0" y="-1"/>
            <a:ext cx="6096000" cy="6211669"/>
          </a:xfrm>
          <a:prstGeom prst="rect">
            <a:avLst/>
          </a:prstGeom>
        </p:spPr>
      </p:pic>
      <p:sp>
        <p:nvSpPr>
          <p:cNvPr id="4" name="TextBox 3">
            <a:extLst>
              <a:ext uri="{FF2B5EF4-FFF2-40B4-BE49-F238E27FC236}">
                <a16:creationId xmlns:a16="http://schemas.microsoft.com/office/drawing/2014/main" id="{69889714-85D4-6BFB-3541-5B87829D747A}"/>
              </a:ext>
            </a:extLst>
          </p:cNvPr>
          <p:cNvSpPr txBox="1"/>
          <p:nvPr/>
        </p:nvSpPr>
        <p:spPr>
          <a:xfrm>
            <a:off x="942975" y="6211669"/>
            <a:ext cx="10306050" cy="646331"/>
          </a:xfrm>
          <a:prstGeom prst="rect">
            <a:avLst/>
          </a:prstGeom>
          <a:noFill/>
        </p:spPr>
        <p:txBody>
          <a:bodyPr wrap="square">
            <a:spAutoFit/>
          </a:bodyPr>
          <a:lstStyle/>
          <a:p>
            <a:pPr algn="ctr"/>
            <a:r>
              <a:rPr lang="en-US" sz="3600">
                <a:latin typeface="Times New Roman" panose="02020603050405020304" pitchFamily="18" charset="0"/>
                <a:cs typeface="Times New Roman" panose="02020603050405020304" pitchFamily="18" charset="0"/>
              </a:rPr>
              <a:t>Nước </a:t>
            </a:r>
            <a:r>
              <a:rPr lang="vi-VN" sz="3600">
                <a:latin typeface="Times New Roman" panose="02020603050405020304" pitchFamily="18" charset="0"/>
                <a:cs typeface="Times New Roman" panose="02020603050405020304" pitchFamily="18" charset="0"/>
              </a:rPr>
              <a:t>Anh </a:t>
            </a:r>
            <a:r>
              <a:rPr lang="en-US" sz="3600">
                <a:latin typeface="Times New Roman" panose="02020603050405020304" pitchFamily="18" charset="0"/>
                <a:cs typeface="Times New Roman" panose="02020603050405020304" pitchFamily="18" charset="0"/>
              </a:rPr>
              <a:t>trở thành</a:t>
            </a:r>
            <a:r>
              <a:rPr lang="vi-VN" sz="3600">
                <a:latin typeface="Times New Roman" panose="02020603050405020304" pitchFamily="18" charset="0"/>
                <a:cs typeface="Times New Roman" panose="02020603050405020304" pitchFamily="18" charset="0"/>
              </a:rPr>
              <a:t> công xưởng của thế giới</a:t>
            </a:r>
            <a:endParaRPr lang="en-US" sz="360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EDD509C-7F21-41F2-B380-3D319BBC93AB}"/>
              </a:ext>
            </a:extLst>
          </p:cNvPr>
          <p:cNvPicPr>
            <a:picLocks noChangeAspect="1"/>
          </p:cNvPicPr>
          <p:nvPr/>
        </p:nvPicPr>
        <p:blipFill>
          <a:blip r:embed="rId3"/>
          <a:stretch>
            <a:fillRect/>
          </a:stretch>
        </p:blipFill>
        <p:spPr>
          <a:xfrm>
            <a:off x="6096000" y="0"/>
            <a:ext cx="6096000" cy="6211668"/>
          </a:xfrm>
          <a:prstGeom prst="rect">
            <a:avLst/>
          </a:prstGeom>
        </p:spPr>
      </p:pic>
    </p:spTree>
    <p:extLst>
      <p:ext uri="{BB962C8B-B14F-4D97-AF65-F5344CB8AC3E}">
        <p14:creationId xmlns:p14="http://schemas.microsoft.com/office/powerpoint/2010/main" val="250393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123203" y="503095"/>
            <a:ext cx="12528752" cy="6569408"/>
          </a:xfrm>
          <a:prstGeom prst="rect">
            <a:avLst/>
          </a:prstGeom>
        </p:spPr>
      </p:pic>
      <p:pic>
        <p:nvPicPr>
          <p:cNvPr id="3" name="Picture 2">
            <a:extLst>
              <a:ext uri="{FF2B5EF4-FFF2-40B4-BE49-F238E27FC236}">
                <a16:creationId xmlns:a16="http://schemas.microsoft.com/office/drawing/2014/main" id="{87143667-D23F-9825-EF45-962EB1745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
        <p:nvSpPr>
          <p:cNvPr id="4" name="Rectangle 3">
            <a:extLst>
              <a:ext uri="{FF2B5EF4-FFF2-40B4-BE49-F238E27FC236}">
                <a16:creationId xmlns:a16="http://schemas.microsoft.com/office/drawing/2014/main" id="{B9914543-1E8F-F5D1-D224-DCDD9ABBAF25}"/>
              </a:ext>
            </a:extLst>
          </p:cNvPr>
          <p:cNvSpPr/>
          <p:nvPr/>
        </p:nvSpPr>
        <p:spPr>
          <a:xfrm>
            <a:off x="241937" y="1727305"/>
            <a:ext cx="11617778" cy="4524315"/>
          </a:xfrm>
          <a:prstGeom prst="rect">
            <a:avLst/>
          </a:prstGeom>
        </p:spPr>
        <p:txBody>
          <a:bodyPr wrap="square">
            <a:spAutoFit/>
          </a:bodyPr>
          <a:lstStyle/>
          <a:p>
            <a:pPr algn="just">
              <a:spcBef>
                <a:spcPct val="0"/>
              </a:spcBef>
            </a:pPr>
            <a:r>
              <a:rPr lang="vi-VN" altLang="vi-VN" sz="3200">
                <a:solidFill>
                  <a:schemeClr val="tx1">
                    <a:lumMod val="95000"/>
                    <a:lumOff val="5000"/>
                  </a:schemeClr>
                </a:solidFill>
                <a:latin typeface="Times New Roman" panose="02020603050405020304" pitchFamily="18" charset="0"/>
              </a:rPr>
              <a:t>– Giữa thế kỉ XVIII, cách mạng công nghiệp diễn ra đầu tiên ở Anh do ở </a:t>
            </a:r>
            <a:r>
              <a:rPr lang="en-US" altLang="vi-VN" sz="3200">
                <a:solidFill>
                  <a:schemeClr val="tx1">
                    <a:lumMod val="95000"/>
                    <a:lumOff val="5000"/>
                  </a:schemeClr>
                </a:solidFill>
                <a:latin typeface="Times New Roman" panose="02020603050405020304" pitchFamily="18" charset="0"/>
              </a:rPr>
              <a:t>đây</a:t>
            </a:r>
            <a:r>
              <a:rPr lang="vi-VN" altLang="vi-VN" sz="3200">
                <a:solidFill>
                  <a:schemeClr val="tx1">
                    <a:lumMod val="95000"/>
                    <a:lumOff val="5000"/>
                  </a:schemeClr>
                </a:solidFill>
                <a:latin typeface="Times New Roman" panose="02020603050405020304" pitchFamily="18" charset="0"/>
              </a:rPr>
              <a:t> hội tụ dãy </a:t>
            </a:r>
            <a:r>
              <a:rPr lang="en-US" altLang="vi-VN" sz="3200">
                <a:solidFill>
                  <a:schemeClr val="tx1">
                    <a:lumMod val="95000"/>
                    <a:lumOff val="5000"/>
                  </a:schemeClr>
                </a:solidFill>
                <a:latin typeface="Times New Roman" panose="02020603050405020304" pitchFamily="18" charset="0"/>
              </a:rPr>
              <a:t>đủ</a:t>
            </a:r>
            <a:r>
              <a:rPr lang="vi-VN" altLang="vi-VN" sz="3200">
                <a:solidFill>
                  <a:schemeClr val="tx1">
                    <a:lumMod val="95000"/>
                    <a:lumOff val="5000"/>
                  </a:schemeClr>
                </a:solidFill>
                <a:latin typeface="Times New Roman" panose="02020603050405020304" pitchFamily="18" charset="0"/>
              </a:rPr>
              <a:t> những </a:t>
            </a:r>
            <a:r>
              <a:rPr lang="en-US" altLang="vi-VN" sz="3200">
                <a:solidFill>
                  <a:schemeClr val="tx1">
                    <a:lumMod val="95000"/>
                    <a:lumOff val="5000"/>
                  </a:schemeClr>
                </a:solidFill>
                <a:latin typeface="Times New Roman" panose="02020603050405020304" pitchFamily="18" charset="0"/>
              </a:rPr>
              <a:t>điều kiện</a:t>
            </a:r>
            <a:r>
              <a:rPr lang="vi-VN" altLang="vi-VN" sz="3200">
                <a:solidFill>
                  <a:schemeClr val="tx1">
                    <a:lumMod val="95000"/>
                    <a:lumOff val="5000"/>
                  </a:schemeClr>
                </a:solidFill>
                <a:latin typeface="Times New Roman" panose="02020603050405020304" pitchFamily="18" charset="0"/>
              </a:rPr>
              <a:t> để tiến hành cách mạng; vốn (tư bản}, nhân công và sự phát triển kĩ thuật.</a:t>
            </a:r>
          </a:p>
          <a:p>
            <a:pPr algn="just">
              <a:spcBef>
                <a:spcPct val="0"/>
              </a:spcBef>
            </a:pPr>
            <a:r>
              <a:rPr lang="vi-VN" altLang="vi-VN" sz="3200">
                <a:solidFill>
                  <a:schemeClr val="tx1">
                    <a:lumMod val="95000"/>
                    <a:lumOff val="5000"/>
                  </a:schemeClr>
                </a:solidFill>
                <a:latin typeface="Times New Roman" panose="02020603050405020304" pitchFamily="18" charset="0"/>
              </a:rPr>
              <a:t>– Những thành tựu tiêu biểu máy kéo sợi Gien ni (1764), máy kéo sợi chạy bằng sức nước của R. Ác-rai (1769), máy hơi nước của Giêm Oát (1784), máy dệt của E. Các-rai (1785)...</a:t>
            </a:r>
          </a:p>
          <a:p>
            <a:pPr algn="just">
              <a:spcBef>
                <a:spcPct val="0"/>
              </a:spcBef>
            </a:pPr>
            <a:r>
              <a:rPr lang="en-US" altLang="vi-VN" sz="3200">
                <a:solidFill>
                  <a:schemeClr val="tx1">
                    <a:lumMod val="95000"/>
                    <a:lumOff val="5000"/>
                  </a:schemeClr>
                </a:solidFill>
                <a:latin typeface="Times New Roman" panose="02020603050405020304" pitchFamily="18" charset="0"/>
              </a:rPr>
              <a:t>=&gt; </a:t>
            </a:r>
            <a:r>
              <a:rPr lang="vi-VN" altLang="vi-VN" sz="3200">
                <a:solidFill>
                  <a:schemeClr val="tx1">
                    <a:lumMod val="95000"/>
                    <a:lumOff val="5000"/>
                  </a:schemeClr>
                </a:solidFill>
                <a:latin typeface="Times New Roman" panose="02020603050405020304" pitchFamily="18" charset="0"/>
              </a:rPr>
              <a:t>Cách mạng công nghiệp ở Anh đã biến nước này t</a:t>
            </a:r>
            <a:r>
              <a:rPr lang="en-US" altLang="vi-VN" sz="3200">
                <a:solidFill>
                  <a:schemeClr val="tx1">
                    <a:lumMod val="95000"/>
                    <a:lumOff val="5000"/>
                  </a:schemeClr>
                </a:solidFill>
                <a:latin typeface="Times New Roman" panose="02020603050405020304" pitchFamily="18" charset="0"/>
              </a:rPr>
              <a:t>ừ</a:t>
            </a:r>
            <a:r>
              <a:rPr lang="vi-VN" altLang="vi-VN" sz="3200">
                <a:solidFill>
                  <a:schemeClr val="tx1">
                    <a:lumMod val="95000"/>
                    <a:lumOff val="5000"/>
                  </a:schemeClr>
                </a:solidFill>
                <a:latin typeface="Times New Roman" panose="02020603050405020304" pitchFamily="18" charset="0"/>
              </a:rPr>
              <a:t> một nước nông nghiệp trở thành nước công nghiệp phát triển nhất thế giới lúc bấy giờ, là “công xưởng của thế giới”.</a:t>
            </a:r>
            <a:endParaRPr lang="en-US" altLang="vi-VN" sz="3200" dirty="0">
              <a:solidFill>
                <a:schemeClr val="tx1">
                  <a:lumMod val="95000"/>
                  <a:lumOff val="5000"/>
                </a:schemeClr>
              </a:solidFill>
              <a:latin typeface="Times New Roman" panose="02020603050405020304" pitchFamily="18" charset="0"/>
            </a:endParaRPr>
          </a:p>
        </p:txBody>
      </p:sp>
      <p:grpSp>
        <p:nvGrpSpPr>
          <p:cNvPr id="8" name="Group 7">
            <a:extLst>
              <a:ext uri="{FF2B5EF4-FFF2-40B4-BE49-F238E27FC236}">
                <a16:creationId xmlns:a16="http://schemas.microsoft.com/office/drawing/2014/main" id="{A554270E-6D51-88F7-8B8B-AB09CE56F2D2}"/>
              </a:ext>
            </a:extLst>
          </p:cNvPr>
          <p:cNvGrpSpPr/>
          <p:nvPr/>
        </p:nvGrpSpPr>
        <p:grpSpPr>
          <a:xfrm>
            <a:off x="-314495" y="99767"/>
            <a:ext cx="12820988" cy="806656"/>
            <a:chOff x="-155916" y="40944"/>
            <a:chExt cx="8918175" cy="604992"/>
          </a:xfrm>
        </p:grpSpPr>
        <p:sp>
          <p:nvSpPr>
            <p:cNvPr id="9" name="Google Shape;1926;p40">
              <a:extLst>
                <a:ext uri="{FF2B5EF4-FFF2-40B4-BE49-F238E27FC236}">
                  <a16:creationId xmlns:a16="http://schemas.microsoft.com/office/drawing/2014/main" id="{03B33089-8589-9A3A-2B34-C36139E3700A}"/>
                </a:ext>
              </a:extLst>
            </p:cNvPr>
            <p:cNvSpPr/>
            <p:nvPr/>
          </p:nvSpPr>
          <p:spPr>
            <a:xfrm>
              <a:off x="0" y="40944"/>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TextBox 9">
              <a:extLst>
                <a:ext uri="{FF2B5EF4-FFF2-40B4-BE49-F238E27FC236}">
                  <a16:creationId xmlns:a16="http://schemas.microsoft.com/office/drawing/2014/main" id="{D4BEE86F-5E2C-92BE-A46C-91ED49A45791}"/>
                </a:ext>
              </a:extLst>
            </p:cNvPr>
            <p:cNvSpPr txBox="1"/>
            <p:nvPr/>
          </p:nvSpPr>
          <p:spPr>
            <a:xfrm>
              <a:off x="-155916" y="124149"/>
              <a:ext cx="8918175" cy="438581"/>
            </a:xfrm>
            <a:prstGeom prst="rect">
              <a:avLst/>
            </a:prstGeom>
            <a:noFill/>
          </p:spPr>
          <p:txBody>
            <a:bodyPr wrap="square" rtlCol="0">
              <a:spAutoFit/>
            </a:bodyPr>
            <a:lstStyle/>
            <a:p>
              <a:pPr algn="ctr" defTabSz="1219170">
                <a:buClr>
                  <a:srgbClr val="000000"/>
                </a:buClr>
              </a:pPr>
              <a:r>
                <a:rPr lang="en-US" sz="3200" b="1" kern="0">
                  <a:solidFill>
                    <a:srgbClr val="000000"/>
                  </a:solidFill>
                  <a:latin typeface="Times New Roman" panose="02020603050405020304" pitchFamily="18" charset="0"/>
                  <a:cs typeface="Times New Roman" panose="02020603050405020304" pitchFamily="18" charset="0"/>
                  <a:sym typeface="Arial"/>
                </a:rPr>
                <a:t>Bài 3: Cách mạng công nghiệp (nửa sau thế kỉ XVIII – giữa thế kỉ XIX)</a:t>
              </a:r>
            </a:p>
          </p:txBody>
        </p:sp>
      </p:grpSp>
      <p:sp>
        <p:nvSpPr>
          <p:cNvPr id="13" name="TextBox 12">
            <a:extLst>
              <a:ext uri="{FF2B5EF4-FFF2-40B4-BE49-F238E27FC236}">
                <a16:creationId xmlns:a16="http://schemas.microsoft.com/office/drawing/2014/main" id="{317AF153-67AB-264E-0B32-C9C71B712CA6}"/>
              </a:ext>
            </a:extLst>
          </p:cNvPr>
          <p:cNvSpPr txBox="1"/>
          <p:nvPr/>
        </p:nvSpPr>
        <p:spPr>
          <a:xfrm>
            <a:off x="241937" y="1017363"/>
            <a:ext cx="6664778" cy="666786"/>
          </a:xfrm>
          <a:prstGeom prst="rect">
            <a:avLst/>
          </a:prstGeom>
          <a:noFill/>
        </p:spPr>
        <p:txBody>
          <a:bodyPr wrap="square" rtlCol="0">
            <a:spAutoFit/>
          </a:bodyPr>
          <a:lstStyle/>
          <a:p>
            <a:pPr defTabSz="1219170">
              <a:buClr>
                <a:srgbClr val="000000"/>
              </a:buClr>
            </a:pPr>
            <a:r>
              <a:rPr lang="en-US" sz="3733" b="1" kern="0">
                <a:solidFill>
                  <a:srgbClr val="000000"/>
                </a:solidFill>
                <a:latin typeface="Times New Roman" panose="02020603050405020304" pitchFamily="18" charset="0"/>
                <a:cs typeface="Times New Roman" panose="02020603050405020304" pitchFamily="18" charset="0"/>
                <a:sym typeface="Arial"/>
              </a:rPr>
              <a:t>1. Cách mạng công nghiệp Anh</a:t>
            </a:r>
            <a:endParaRPr lang="en-US" sz="3733" b="1"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055098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50000">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123203" y="503095"/>
            <a:ext cx="12528752" cy="6569408"/>
          </a:xfrm>
          <a:prstGeom prst="rect">
            <a:avLst/>
          </a:prstGeom>
        </p:spPr>
      </p:pic>
      <p:pic>
        <p:nvPicPr>
          <p:cNvPr id="3" name="Picture 2">
            <a:extLst>
              <a:ext uri="{FF2B5EF4-FFF2-40B4-BE49-F238E27FC236}">
                <a16:creationId xmlns:a16="http://schemas.microsoft.com/office/drawing/2014/main" id="{87143667-D23F-9825-EF45-962EB1745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pSp>
        <p:nvGrpSpPr>
          <p:cNvPr id="8" name="Group 7">
            <a:extLst>
              <a:ext uri="{FF2B5EF4-FFF2-40B4-BE49-F238E27FC236}">
                <a16:creationId xmlns:a16="http://schemas.microsoft.com/office/drawing/2014/main" id="{A554270E-6D51-88F7-8B8B-AB09CE56F2D2}"/>
              </a:ext>
            </a:extLst>
          </p:cNvPr>
          <p:cNvGrpSpPr/>
          <p:nvPr/>
        </p:nvGrpSpPr>
        <p:grpSpPr>
          <a:xfrm>
            <a:off x="-314495" y="99767"/>
            <a:ext cx="12820988" cy="806656"/>
            <a:chOff x="-155916" y="40944"/>
            <a:chExt cx="8918175" cy="604992"/>
          </a:xfrm>
        </p:grpSpPr>
        <p:sp>
          <p:nvSpPr>
            <p:cNvPr id="9" name="Google Shape;1926;p40">
              <a:extLst>
                <a:ext uri="{FF2B5EF4-FFF2-40B4-BE49-F238E27FC236}">
                  <a16:creationId xmlns:a16="http://schemas.microsoft.com/office/drawing/2014/main" id="{03B33089-8589-9A3A-2B34-C36139E3700A}"/>
                </a:ext>
              </a:extLst>
            </p:cNvPr>
            <p:cNvSpPr/>
            <p:nvPr/>
          </p:nvSpPr>
          <p:spPr>
            <a:xfrm>
              <a:off x="0" y="40944"/>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TextBox 9">
              <a:extLst>
                <a:ext uri="{FF2B5EF4-FFF2-40B4-BE49-F238E27FC236}">
                  <a16:creationId xmlns:a16="http://schemas.microsoft.com/office/drawing/2014/main" id="{D4BEE86F-5E2C-92BE-A46C-91ED49A45791}"/>
                </a:ext>
              </a:extLst>
            </p:cNvPr>
            <p:cNvSpPr txBox="1"/>
            <p:nvPr/>
          </p:nvSpPr>
          <p:spPr>
            <a:xfrm>
              <a:off x="-155916" y="124149"/>
              <a:ext cx="8918175" cy="438581"/>
            </a:xfrm>
            <a:prstGeom prst="rect">
              <a:avLst/>
            </a:prstGeom>
            <a:noFill/>
          </p:spPr>
          <p:txBody>
            <a:bodyPr wrap="square" rtlCol="0">
              <a:spAutoFit/>
            </a:bodyPr>
            <a:lstStyle/>
            <a:p>
              <a:pPr algn="ctr" defTabSz="1219170">
                <a:buClr>
                  <a:srgbClr val="000000"/>
                </a:buClr>
              </a:pPr>
              <a:r>
                <a:rPr lang="en-US" sz="3200" b="1" kern="0">
                  <a:solidFill>
                    <a:srgbClr val="000000"/>
                  </a:solidFill>
                  <a:latin typeface="Times New Roman" panose="02020603050405020304" pitchFamily="18" charset="0"/>
                  <a:cs typeface="Times New Roman" panose="02020603050405020304" pitchFamily="18" charset="0"/>
                  <a:sym typeface="Arial"/>
                </a:rPr>
                <a:t>Bài 3: Cách mạng công nghiệp (nửa sau thế kỉ XVIII – giữa thế kỉ XIX)</a:t>
              </a:r>
            </a:p>
          </p:txBody>
        </p:sp>
      </p:grpSp>
      <p:sp>
        <p:nvSpPr>
          <p:cNvPr id="13" name="TextBox 12">
            <a:extLst>
              <a:ext uri="{FF2B5EF4-FFF2-40B4-BE49-F238E27FC236}">
                <a16:creationId xmlns:a16="http://schemas.microsoft.com/office/drawing/2014/main" id="{317AF153-67AB-264E-0B32-C9C71B712CA6}"/>
              </a:ext>
            </a:extLst>
          </p:cNvPr>
          <p:cNvSpPr txBox="1"/>
          <p:nvPr/>
        </p:nvSpPr>
        <p:spPr>
          <a:xfrm>
            <a:off x="241937" y="1017363"/>
            <a:ext cx="6664778" cy="666786"/>
          </a:xfrm>
          <a:prstGeom prst="rect">
            <a:avLst/>
          </a:prstGeom>
          <a:noFill/>
        </p:spPr>
        <p:txBody>
          <a:bodyPr wrap="square" rtlCol="0">
            <a:spAutoFit/>
          </a:bodyPr>
          <a:lstStyle/>
          <a:p>
            <a:pPr defTabSz="1219170">
              <a:buClr>
                <a:srgbClr val="000000"/>
              </a:buClr>
            </a:pPr>
            <a:r>
              <a:rPr lang="en-US" sz="3733" b="1" kern="0">
                <a:solidFill>
                  <a:srgbClr val="000000"/>
                </a:solidFill>
                <a:latin typeface="Times New Roman" panose="02020603050405020304" pitchFamily="18" charset="0"/>
                <a:cs typeface="Times New Roman" panose="02020603050405020304" pitchFamily="18" charset="0"/>
                <a:sym typeface="Arial"/>
              </a:rPr>
              <a:t>1. Cách mạng công nghiệp Anh</a:t>
            </a:r>
            <a:endParaRPr lang="en-US"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B4453B8F-B794-4EDA-A210-B1EBEE8612F9}"/>
              </a:ext>
            </a:extLst>
          </p:cNvPr>
          <p:cNvSpPr txBox="1"/>
          <p:nvPr/>
        </p:nvSpPr>
        <p:spPr>
          <a:xfrm>
            <a:off x="141855" y="1684149"/>
            <a:ext cx="11998636" cy="666786"/>
          </a:xfrm>
          <a:prstGeom prst="rect">
            <a:avLst/>
          </a:prstGeom>
          <a:noFill/>
        </p:spPr>
        <p:txBody>
          <a:bodyPr wrap="square" rtlCol="0">
            <a:spAutoFit/>
          </a:bodyPr>
          <a:lstStyle/>
          <a:p>
            <a:pPr defTabSz="1219170">
              <a:buClr>
                <a:srgbClr val="000000"/>
              </a:buClr>
            </a:pPr>
            <a:r>
              <a:rPr lang="en-US" sz="3733" b="1" kern="0">
                <a:solidFill>
                  <a:srgbClr val="000000"/>
                </a:solidFill>
                <a:latin typeface="Times New Roman" panose="02020603050405020304" pitchFamily="18" charset="0"/>
                <a:cs typeface="Times New Roman" panose="02020603050405020304" pitchFamily="18" charset="0"/>
                <a:sym typeface="Arial"/>
              </a:rPr>
              <a:t>2. Cách mạng công nghiệp lan ra các nước châu Âu và Mỹ</a:t>
            </a:r>
            <a:endParaRPr lang="en-US" sz="3733" b="1"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61504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123203" y="503095"/>
            <a:ext cx="12528752" cy="6569408"/>
          </a:xfrm>
          <a:prstGeom prst="rect">
            <a:avLst/>
          </a:prstGeom>
        </p:spPr>
      </p:pic>
      <p:pic>
        <p:nvPicPr>
          <p:cNvPr id="3" name="Picture 2">
            <a:extLst>
              <a:ext uri="{FF2B5EF4-FFF2-40B4-BE49-F238E27FC236}">
                <a16:creationId xmlns:a16="http://schemas.microsoft.com/office/drawing/2014/main" id="{87143667-D23F-9825-EF45-962EB1745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pSp>
        <p:nvGrpSpPr>
          <p:cNvPr id="8" name="Group 7">
            <a:extLst>
              <a:ext uri="{FF2B5EF4-FFF2-40B4-BE49-F238E27FC236}">
                <a16:creationId xmlns:a16="http://schemas.microsoft.com/office/drawing/2014/main" id="{A554270E-6D51-88F7-8B8B-AB09CE56F2D2}"/>
              </a:ext>
            </a:extLst>
          </p:cNvPr>
          <p:cNvGrpSpPr/>
          <p:nvPr/>
        </p:nvGrpSpPr>
        <p:grpSpPr>
          <a:xfrm>
            <a:off x="-90346" y="99766"/>
            <a:ext cx="12330919" cy="1252783"/>
            <a:chOff x="0" y="40943"/>
            <a:chExt cx="8577287" cy="939587"/>
          </a:xfrm>
        </p:grpSpPr>
        <p:sp>
          <p:nvSpPr>
            <p:cNvPr id="9" name="Google Shape;1926;p40">
              <a:extLst>
                <a:ext uri="{FF2B5EF4-FFF2-40B4-BE49-F238E27FC236}">
                  <a16:creationId xmlns:a16="http://schemas.microsoft.com/office/drawing/2014/main" id="{03B33089-8589-9A3A-2B34-C36139E3700A}"/>
                </a:ext>
              </a:extLst>
            </p:cNvPr>
            <p:cNvSpPr/>
            <p:nvPr/>
          </p:nvSpPr>
          <p:spPr>
            <a:xfrm>
              <a:off x="0" y="40943"/>
              <a:ext cx="8577287" cy="939587"/>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TextBox 9">
              <a:extLst>
                <a:ext uri="{FF2B5EF4-FFF2-40B4-BE49-F238E27FC236}">
                  <a16:creationId xmlns:a16="http://schemas.microsoft.com/office/drawing/2014/main" id="{D4BEE86F-5E2C-92BE-A46C-91ED49A45791}"/>
                </a:ext>
              </a:extLst>
            </p:cNvPr>
            <p:cNvSpPr txBox="1"/>
            <p:nvPr/>
          </p:nvSpPr>
          <p:spPr>
            <a:xfrm>
              <a:off x="184972" y="124149"/>
              <a:ext cx="8133261" cy="807913"/>
            </a:xfrm>
            <a:prstGeom prst="rect">
              <a:avLst/>
            </a:prstGeom>
            <a:noFill/>
          </p:spPr>
          <p:txBody>
            <a:bodyPr wrap="square" rtlCol="0">
              <a:spAutoFit/>
            </a:bodyPr>
            <a:lstStyle/>
            <a:p>
              <a:pPr algn="ctr" defTabSz="1219170">
                <a:buClr>
                  <a:srgbClr val="000000"/>
                </a:buClr>
              </a:pPr>
              <a:r>
                <a:rPr lang="en-US" sz="3200" b="1" kern="0">
                  <a:solidFill>
                    <a:srgbClr val="000000"/>
                  </a:solidFill>
                  <a:latin typeface="Times New Roman" panose="02020603050405020304" pitchFamily="18" charset="0"/>
                  <a:cs typeface="Times New Roman" panose="02020603050405020304" pitchFamily="18" charset="0"/>
                  <a:sym typeface="Arial"/>
                </a:rPr>
                <a:t>Hoàn thành bảng sau về những thành tựu của cách mạng công nghiệp ở các nước châu Âu và Mỹ </a:t>
              </a:r>
            </a:p>
          </p:txBody>
        </p:sp>
      </p:grpSp>
      <p:graphicFrame>
        <p:nvGraphicFramePr>
          <p:cNvPr id="6" name="Table 6">
            <a:extLst>
              <a:ext uri="{FF2B5EF4-FFF2-40B4-BE49-F238E27FC236}">
                <a16:creationId xmlns:a16="http://schemas.microsoft.com/office/drawing/2014/main" id="{B7C6321F-EDC0-513B-30E6-E2BFDCB08377}"/>
              </a:ext>
            </a:extLst>
          </p:cNvPr>
          <p:cNvGraphicFramePr>
            <a:graphicFrameLocks noGrp="1"/>
          </p:cNvGraphicFramePr>
          <p:nvPr>
            <p:extLst>
              <p:ext uri="{D42A27DB-BD31-4B8C-83A1-F6EECF244321}">
                <p14:modId xmlns:p14="http://schemas.microsoft.com/office/powerpoint/2010/main" val="794096058"/>
              </p:ext>
            </p:extLst>
          </p:nvPr>
        </p:nvGraphicFramePr>
        <p:xfrm>
          <a:off x="87787" y="1463489"/>
          <a:ext cx="12016426" cy="5183804"/>
        </p:xfrm>
        <a:graphic>
          <a:graphicData uri="http://schemas.openxmlformats.org/drawingml/2006/table">
            <a:tbl>
              <a:tblPr firstRow="1" bandRow="1">
                <a:tableStyleId>{5C22544A-7EE6-4342-B048-85BDC9FD1C3A}</a:tableStyleId>
              </a:tblPr>
              <a:tblGrid>
                <a:gridCol w="3253426">
                  <a:extLst>
                    <a:ext uri="{9D8B030D-6E8A-4147-A177-3AD203B41FA5}">
                      <a16:colId xmlns:a16="http://schemas.microsoft.com/office/drawing/2014/main" val="2053616422"/>
                    </a:ext>
                  </a:extLst>
                </a:gridCol>
                <a:gridCol w="8763000">
                  <a:extLst>
                    <a:ext uri="{9D8B030D-6E8A-4147-A177-3AD203B41FA5}">
                      <a16:colId xmlns:a16="http://schemas.microsoft.com/office/drawing/2014/main" val="1379527429"/>
                    </a:ext>
                  </a:extLst>
                </a:gridCol>
              </a:tblGrid>
              <a:tr h="1295951">
                <a:tc>
                  <a:txBody>
                    <a:bodyPr/>
                    <a:lstStyle/>
                    <a:p>
                      <a:pPr algn="ctr"/>
                      <a:r>
                        <a:rPr lang="en-US" sz="4000">
                          <a:solidFill>
                            <a:srgbClr val="FF0000"/>
                          </a:solidFill>
                          <a:latin typeface="Times New Roman" panose="02020603050405020304" pitchFamily="18" charset="0"/>
                          <a:cs typeface="Times New Roman" panose="02020603050405020304" pitchFamily="18" charset="0"/>
                        </a:rPr>
                        <a:t>Nước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a:solidFill>
                            <a:srgbClr val="FF0000"/>
                          </a:solidFill>
                          <a:latin typeface="Times New Roman" panose="02020603050405020304" pitchFamily="18" charset="0"/>
                          <a:cs typeface="Times New Roman" panose="02020603050405020304" pitchFamily="18" charset="0"/>
                        </a:rPr>
                        <a:t>Thành tựu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7245613"/>
                  </a:ext>
                </a:extLst>
              </a:tr>
              <a:tr h="1295951">
                <a:tc>
                  <a:txBody>
                    <a:bodyPr/>
                    <a:lstStyle/>
                    <a:p>
                      <a:pPr algn="ctr"/>
                      <a:r>
                        <a:rPr lang="en-US" sz="4000">
                          <a:solidFill>
                            <a:srgbClr val="FF0000"/>
                          </a:solidFill>
                          <a:latin typeface="Times New Roman" panose="02020603050405020304" pitchFamily="18" charset="0"/>
                          <a:cs typeface="Times New Roman" panose="02020603050405020304" pitchFamily="18" charset="0"/>
                        </a:rPr>
                        <a:t>Pháp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0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7108352"/>
                  </a:ext>
                </a:extLst>
              </a:tr>
              <a:tr h="1295951">
                <a:tc>
                  <a:txBody>
                    <a:bodyPr/>
                    <a:lstStyle/>
                    <a:p>
                      <a:pPr algn="ctr"/>
                      <a:r>
                        <a:rPr lang="en-US" sz="4000">
                          <a:solidFill>
                            <a:srgbClr val="FF0000"/>
                          </a:solidFill>
                          <a:latin typeface="Times New Roman" panose="02020603050405020304" pitchFamily="18" charset="0"/>
                          <a:cs typeface="Times New Roman" panose="02020603050405020304" pitchFamily="18" charset="0"/>
                        </a:rPr>
                        <a:t>Đức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0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9073400"/>
                  </a:ext>
                </a:extLst>
              </a:tr>
              <a:tr h="1295951">
                <a:tc>
                  <a:txBody>
                    <a:bodyPr/>
                    <a:lstStyle/>
                    <a:p>
                      <a:pPr algn="ctr"/>
                      <a:r>
                        <a:rPr lang="en-US" sz="4000">
                          <a:solidFill>
                            <a:srgbClr val="FF0000"/>
                          </a:solidFill>
                          <a:latin typeface="Times New Roman" panose="02020603050405020304" pitchFamily="18" charset="0"/>
                          <a:cs typeface="Times New Roman" panose="02020603050405020304" pitchFamily="18" charset="0"/>
                        </a:rPr>
                        <a:t>Mỹ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0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7960099"/>
                  </a:ext>
                </a:extLst>
              </a:tr>
            </a:tbl>
          </a:graphicData>
        </a:graphic>
      </p:graphicFrame>
    </p:spTree>
    <p:extLst>
      <p:ext uri="{BB962C8B-B14F-4D97-AF65-F5344CB8AC3E}">
        <p14:creationId xmlns:p14="http://schemas.microsoft.com/office/powerpoint/2010/main" val="1531663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925"/>
        <p:cNvGrpSpPr/>
        <p:nvPr/>
      </p:nvGrpSpPr>
      <p:grpSpPr>
        <a:xfrm>
          <a:off x="0" y="0"/>
          <a:ext cx="0" cy="0"/>
          <a:chOff x="0" y="0"/>
          <a:chExt cx="0" cy="0"/>
        </a:xfrm>
      </p:grpSpPr>
      <p:pic>
        <p:nvPicPr>
          <p:cNvPr id="3" name="Picture 2">
            <a:extLst>
              <a:ext uri="{FF2B5EF4-FFF2-40B4-BE49-F238E27FC236}">
                <a16:creationId xmlns:a16="http://schemas.microsoft.com/office/drawing/2014/main" id="{87143667-D23F-9825-EF45-962EB1745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aphicFrame>
        <p:nvGraphicFramePr>
          <p:cNvPr id="6" name="Table 6">
            <a:extLst>
              <a:ext uri="{FF2B5EF4-FFF2-40B4-BE49-F238E27FC236}">
                <a16:creationId xmlns:a16="http://schemas.microsoft.com/office/drawing/2014/main" id="{B7C6321F-EDC0-513B-30E6-E2BFDCB08377}"/>
              </a:ext>
            </a:extLst>
          </p:cNvPr>
          <p:cNvGraphicFramePr>
            <a:graphicFrameLocks noGrp="1"/>
          </p:cNvGraphicFramePr>
          <p:nvPr>
            <p:extLst>
              <p:ext uri="{D42A27DB-BD31-4B8C-83A1-F6EECF244321}">
                <p14:modId xmlns:p14="http://schemas.microsoft.com/office/powerpoint/2010/main" val="1775056550"/>
              </p:ext>
            </p:extLst>
          </p:nvPr>
        </p:nvGraphicFramePr>
        <p:xfrm>
          <a:off x="-1" y="0"/>
          <a:ext cx="12240573" cy="6982428"/>
        </p:xfrm>
        <a:graphic>
          <a:graphicData uri="http://schemas.openxmlformats.org/drawingml/2006/table">
            <a:tbl>
              <a:tblPr firstRow="1" bandRow="1">
                <a:tableStyleId>{5C22544A-7EE6-4342-B048-85BDC9FD1C3A}</a:tableStyleId>
              </a:tblPr>
              <a:tblGrid>
                <a:gridCol w="1276351">
                  <a:extLst>
                    <a:ext uri="{9D8B030D-6E8A-4147-A177-3AD203B41FA5}">
                      <a16:colId xmlns:a16="http://schemas.microsoft.com/office/drawing/2014/main" val="2053616422"/>
                    </a:ext>
                  </a:extLst>
                </a:gridCol>
                <a:gridCol w="10964222">
                  <a:extLst>
                    <a:ext uri="{9D8B030D-6E8A-4147-A177-3AD203B41FA5}">
                      <a16:colId xmlns:a16="http://schemas.microsoft.com/office/drawing/2014/main" val="1379527429"/>
                    </a:ext>
                  </a:extLst>
                </a:gridCol>
              </a:tblGrid>
              <a:tr h="533400">
                <a:tc>
                  <a:txBody>
                    <a:bodyPr/>
                    <a:lstStyle/>
                    <a:p>
                      <a:pPr algn="ctr"/>
                      <a:r>
                        <a:rPr lang="en-US" sz="3200">
                          <a:solidFill>
                            <a:srgbClr val="FF0000"/>
                          </a:solidFill>
                          <a:latin typeface="Times New Roman" panose="02020603050405020304" pitchFamily="18" charset="0"/>
                          <a:cs typeface="Times New Roman" panose="02020603050405020304" pitchFamily="18" charset="0"/>
                        </a:rPr>
                        <a:t>Nước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Thành tựu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7245613"/>
                  </a:ext>
                </a:extLst>
              </a:tr>
              <a:tr h="2297430">
                <a:tc>
                  <a:txBody>
                    <a:bodyPr/>
                    <a:lstStyle/>
                    <a:p>
                      <a:pPr algn="ctr"/>
                      <a:r>
                        <a:rPr lang="en-US" sz="3200">
                          <a:solidFill>
                            <a:srgbClr val="FF0000"/>
                          </a:solidFill>
                          <a:latin typeface="Times New Roman" panose="02020603050405020304" pitchFamily="18" charset="0"/>
                          <a:cs typeface="Times New Roman" panose="02020603050405020304" pitchFamily="18" charset="0"/>
                        </a:rPr>
                        <a:t>Pháp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7108352"/>
                  </a:ext>
                </a:extLst>
              </a:tr>
              <a:tr h="2152650">
                <a:tc>
                  <a:txBody>
                    <a:bodyPr/>
                    <a:lstStyle/>
                    <a:p>
                      <a:pPr algn="ctr"/>
                      <a:r>
                        <a:rPr lang="en-US" sz="3200">
                          <a:solidFill>
                            <a:srgbClr val="FF0000"/>
                          </a:solidFill>
                          <a:latin typeface="Times New Roman" panose="02020603050405020304" pitchFamily="18" charset="0"/>
                          <a:cs typeface="Times New Roman" panose="02020603050405020304" pitchFamily="18" charset="0"/>
                        </a:rPr>
                        <a:t>Đức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9073400"/>
                  </a:ext>
                </a:extLst>
              </a:tr>
              <a:tr h="1953228">
                <a:tc>
                  <a:txBody>
                    <a:bodyPr/>
                    <a:lstStyle/>
                    <a:p>
                      <a:pPr algn="ctr"/>
                      <a:r>
                        <a:rPr lang="en-US" sz="3200">
                          <a:solidFill>
                            <a:srgbClr val="FF0000"/>
                          </a:solidFill>
                          <a:latin typeface="Times New Roman" panose="02020603050405020304" pitchFamily="18" charset="0"/>
                          <a:cs typeface="Times New Roman" panose="02020603050405020304" pitchFamily="18" charset="0"/>
                        </a:rPr>
                        <a:t>Mỹ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7960099"/>
                  </a:ext>
                </a:extLst>
              </a:tr>
            </a:tbl>
          </a:graphicData>
        </a:graphic>
      </p:graphicFrame>
      <p:sp>
        <p:nvSpPr>
          <p:cNvPr id="15" name="TextBox 14">
            <a:extLst>
              <a:ext uri="{FF2B5EF4-FFF2-40B4-BE49-F238E27FC236}">
                <a16:creationId xmlns:a16="http://schemas.microsoft.com/office/drawing/2014/main" id="{D89A5165-FCE5-7092-EC1C-20DC92FEF8D6}"/>
              </a:ext>
            </a:extLst>
          </p:cNvPr>
          <p:cNvSpPr txBox="1"/>
          <p:nvPr/>
        </p:nvSpPr>
        <p:spPr>
          <a:xfrm>
            <a:off x="1201023" y="692928"/>
            <a:ext cx="11039550" cy="2062103"/>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C</a:t>
            </a:r>
            <a:r>
              <a:rPr lang="vi-VN" sz="3200">
                <a:latin typeface="Times New Roman" panose="02020603050405020304" pitchFamily="18" charset="0"/>
                <a:cs typeface="Times New Roman" panose="02020603050405020304" pitchFamily="18" charset="0"/>
              </a:rPr>
              <a:t>ách mạng công nghiệp bắt đầu từ năm 1830, trước tiên trong công nghiệp nhẹ, rồi lan sang công nghiệp nặng vào những năm 1850 – 1870. Kinh tế Pháp nhanh chóng phát triển, đứng thứ hai thế giới (sau Anh).</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4270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1736030" y="1580505"/>
            <a:ext cx="8847487" cy="1508105"/>
          </a:xfrm>
          <a:prstGeom prst="rect">
            <a:avLst/>
          </a:prstGeom>
          <a:noFill/>
        </p:spPr>
        <p:txBody>
          <a:bodyPr wrap="none" rtlCol="0">
            <a:spAutoFit/>
          </a:bodyPr>
          <a:lstStyle/>
          <a:p>
            <a:pPr algn="ctr"/>
            <a:r>
              <a:rPr lang="en-US" sz="2000" b="1" dirty="0">
                <a:ln w="38100">
                  <a:noFill/>
                </a:ln>
                <a:solidFill>
                  <a:srgbClr val="FF0000"/>
                </a:solidFill>
                <a:latin typeface="Times New Roman" panose="02020603050405020304" pitchFamily="18" charset="0"/>
                <a:cs typeface="Times New Roman" panose="02020603050405020304" pitchFamily="18" charset="0"/>
              </a:rPr>
              <a:t>BÀI GIẢNG ĐIỆN TỬ MÔN LỊCH SỬ 8</a:t>
            </a:r>
          </a:p>
          <a:p>
            <a:pPr algn="ctr"/>
            <a:endParaRPr lang="en-US" sz="160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2800" b="1" dirty="0">
                <a:ln w="38100">
                  <a:noFill/>
                </a:ln>
                <a:solidFill>
                  <a:srgbClr val="FFFF00"/>
                </a:solidFill>
                <a:latin typeface="Times New Roman" panose="02020603050405020304" pitchFamily="18" charset="0"/>
                <a:cs typeface="Times New Roman" panose="02020603050405020304" pitchFamily="18" charset="0"/>
              </a:rPr>
              <a:t>BÀI 3. CÁCH MẠNG CÔNG NGHIỆP </a:t>
            </a:r>
          </a:p>
          <a:p>
            <a:pPr algn="ctr"/>
            <a:r>
              <a:rPr lang="en-US" sz="2800" b="1" dirty="0">
                <a:ln w="38100">
                  <a:noFill/>
                </a:ln>
                <a:solidFill>
                  <a:srgbClr val="FFFF00"/>
                </a:solidFill>
                <a:latin typeface="Times New Roman" panose="02020603050405020304" pitchFamily="18" charset="0"/>
                <a:cs typeface="Times New Roman" panose="02020603050405020304" pitchFamily="18" charset="0"/>
              </a:rPr>
              <a:t>(NỬA SAU THẾ KỈ XVIII- GIỮA THẾ KỈ XIX) TIẾT 1</a:t>
            </a:r>
            <a:endParaRPr lang="en-VN" sz="28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3923222" y="3561062"/>
            <a:ext cx="3994042" cy="830997"/>
          </a:xfrm>
          <a:prstGeom prst="rect">
            <a:avLst/>
          </a:prstGeom>
          <a:noFill/>
        </p:spPr>
        <p:txBody>
          <a:bodyPr wrap="none" rtlCol="0">
            <a:spAutoFit/>
          </a:bodyPr>
          <a:lstStyle/>
          <a:p>
            <a:pPr algn="ctr"/>
            <a:r>
              <a:rPr lang="en-US" sz="24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4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Nguyễn</a:t>
            </a:r>
            <a:r>
              <a:rPr lang="en-US" sz="24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4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4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Thanh </a:t>
            </a:r>
            <a:r>
              <a:rPr lang="en-US" sz="24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Hoài</a:t>
            </a:r>
            <a:endParaRPr lang="en-US" sz="24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pPr algn="ctr"/>
            <a:r>
              <a:rPr lang="en-US" sz="24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4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4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4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4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en-VN" sz="24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18F99C3-B315-459F-9FC3-8879FC07DA26}"/>
              </a:ext>
            </a:extLst>
          </p:cNvPr>
          <p:cNvPicPr>
            <a:picLocks noChangeAspect="1"/>
          </p:cNvPicPr>
          <p:nvPr/>
        </p:nvPicPr>
        <p:blipFill>
          <a:blip r:embed="rId4"/>
          <a:stretch>
            <a:fillRect/>
          </a:stretch>
        </p:blipFill>
        <p:spPr>
          <a:xfrm>
            <a:off x="7917264" y="3266010"/>
            <a:ext cx="2523599" cy="1455605"/>
          </a:xfrm>
          <a:prstGeom prst="rect">
            <a:avLst/>
          </a:prstGeom>
        </p:spPr>
      </p:pic>
    </p:spTree>
    <p:extLst>
      <p:ext uri="{BB962C8B-B14F-4D97-AF65-F5344CB8AC3E}">
        <p14:creationId xmlns:p14="http://schemas.microsoft.com/office/powerpoint/2010/main" val="3797969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174B25-F1E4-4064-4288-F883A94B7C53}"/>
              </a:ext>
            </a:extLst>
          </p:cNvPr>
          <p:cNvPicPr>
            <a:picLocks noChangeAspect="1"/>
          </p:cNvPicPr>
          <p:nvPr/>
        </p:nvPicPr>
        <p:blipFill>
          <a:blip r:embed="rId2"/>
          <a:stretch>
            <a:fillRect/>
          </a:stretch>
        </p:blipFill>
        <p:spPr>
          <a:xfrm>
            <a:off x="0" y="0"/>
            <a:ext cx="6096000" cy="6858000"/>
          </a:xfrm>
          <a:prstGeom prst="rect">
            <a:avLst/>
          </a:prstGeom>
        </p:spPr>
      </p:pic>
      <p:pic>
        <p:nvPicPr>
          <p:cNvPr id="4" name="Picture 3">
            <a:extLst>
              <a:ext uri="{FF2B5EF4-FFF2-40B4-BE49-F238E27FC236}">
                <a16:creationId xmlns:a16="http://schemas.microsoft.com/office/drawing/2014/main" id="{7B999AE7-439F-02DE-B70D-F101717CA48E}"/>
              </a:ext>
            </a:extLst>
          </p:cNvPr>
          <p:cNvPicPr>
            <a:picLocks noChangeAspect="1"/>
          </p:cNvPicPr>
          <p:nvPr/>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135976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F09388-A884-906C-BCFE-1907ABA34A2D}"/>
              </a:ext>
            </a:extLst>
          </p:cNvPr>
          <p:cNvPicPr>
            <a:picLocks noChangeAspect="1"/>
          </p:cNvPicPr>
          <p:nvPr/>
        </p:nvPicPr>
        <p:blipFill>
          <a:blip r:embed="rId2"/>
          <a:stretch>
            <a:fillRect/>
          </a:stretch>
        </p:blipFill>
        <p:spPr>
          <a:xfrm>
            <a:off x="0" y="0"/>
            <a:ext cx="6096000" cy="6210300"/>
          </a:xfrm>
          <a:prstGeom prst="rect">
            <a:avLst/>
          </a:prstGeom>
        </p:spPr>
      </p:pic>
      <p:pic>
        <p:nvPicPr>
          <p:cNvPr id="3" name="Picture 2">
            <a:extLst>
              <a:ext uri="{FF2B5EF4-FFF2-40B4-BE49-F238E27FC236}">
                <a16:creationId xmlns:a16="http://schemas.microsoft.com/office/drawing/2014/main" id="{F552C058-1C98-6D78-195F-0E2096285339}"/>
              </a:ext>
            </a:extLst>
          </p:cNvPr>
          <p:cNvPicPr>
            <a:picLocks noChangeAspect="1"/>
          </p:cNvPicPr>
          <p:nvPr/>
        </p:nvPicPr>
        <p:blipFill>
          <a:blip r:embed="rId3"/>
          <a:stretch>
            <a:fillRect/>
          </a:stretch>
        </p:blipFill>
        <p:spPr>
          <a:xfrm>
            <a:off x="6096000" y="0"/>
            <a:ext cx="6096000" cy="6210300"/>
          </a:xfrm>
          <a:prstGeom prst="rect">
            <a:avLst/>
          </a:prstGeom>
        </p:spPr>
      </p:pic>
      <p:sp>
        <p:nvSpPr>
          <p:cNvPr id="5" name="TextBox 4">
            <a:extLst>
              <a:ext uri="{FF2B5EF4-FFF2-40B4-BE49-F238E27FC236}">
                <a16:creationId xmlns:a16="http://schemas.microsoft.com/office/drawing/2014/main" id="{4661F36E-FC28-CC0D-C34A-A4286F1ED08F}"/>
              </a:ext>
            </a:extLst>
          </p:cNvPr>
          <p:cNvSpPr txBox="1"/>
          <p:nvPr/>
        </p:nvSpPr>
        <p:spPr>
          <a:xfrm>
            <a:off x="2838450" y="6211669"/>
            <a:ext cx="6096000" cy="646331"/>
          </a:xfrm>
          <a:prstGeom prst="rect">
            <a:avLst/>
          </a:prstGeom>
          <a:noFill/>
        </p:spPr>
        <p:txBody>
          <a:bodyPr wrap="square">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Pari đầu thế kỉ XIX</a:t>
            </a:r>
          </a:p>
        </p:txBody>
      </p:sp>
    </p:spTree>
    <p:extLst>
      <p:ext uri="{BB962C8B-B14F-4D97-AF65-F5344CB8AC3E}">
        <p14:creationId xmlns:p14="http://schemas.microsoft.com/office/powerpoint/2010/main" val="355626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925"/>
        <p:cNvGrpSpPr/>
        <p:nvPr/>
      </p:nvGrpSpPr>
      <p:grpSpPr>
        <a:xfrm>
          <a:off x="0" y="0"/>
          <a:ext cx="0" cy="0"/>
          <a:chOff x="0" y="0"/>
          <a:chExt cx="0" cy="0"/>
        </a:xfrm>
      </p:grpSpPr>
      <p:pic>
        <p:nvPicPr>
          <p:cNvPr id="3" name="Picture 2">
            <a:extLst>
              <a:ext uri="{FF2B5EF4-FFF2-40B4-BE49-F238E27FC236}">
                <a16:creationId xmlns:a16="http://schemas.microsoft.com/office/drawing/2014/main" id="{87143667-D23F-9825-EF45-962EB1745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aphicFrame>
        <p:nvGraphicFramePr>
          <p:cNvPr id="6" name="Table 6">
            <a:extLst>
              <a:ext uri="{FF2B5EF4-FFF2-40B4-BE49-F238E27FC236}">
                <a16:creationId xmlns:a16="http://schemas.microsoft.com/office/drawing/2014/main" id="{B7C6321F-EDC0-513B-30E6-E2BFDCB08377}"/>
              </a:ext>
            </a:extLst>
          </p:cNvPr>
          <p:cNvGraphicFramePr>
            <a:graphicFrameLocks noGrp="1"/>
          </p:cNvGraphicFramePr>
          <p:nvPr/>
        </p:nvGraphicFramePr>
        <p:xfrm>
          <a:off x="-1" y="0"/>
          <a:ext cx="12240573" cy="6982428"/>
        </p:xfrm>
        <a:graphic>
          <a:graphicData uri="http://schemas.openxmlformats.org/drawingml/2006/table">
            <a:tbl>
              <a:tblPr firstRow="1" bandRow="1">
                <a:tableStyleId>{5C22544A-7EE6-4342-B048-85BDC9FD1C3A}</a:tableStyleId>
              </a:tblPr>
              <a:tblGrid>
                <a:gridCol w="1276351">
                  <a:extLst>
                    <a:ext uri="{9D8B030D-6E8A-4147-A177-3AD203B41FA5}">
                      <a16:colId xmlns:a16="http://schemas.microsoft.com/office/drawing/2014/main" val="2053616422"/>
                    </a:ext>
                  </a:extLst>
                </a:gridCol>
                <a:gridCol w="10964222">
                  <a:extLst>
                    <a:ext uri="{9D8B030D-6E8A-4147-A177-3AD203B41FA5}">
                      <a16:colId xmlns:a16="http://schemas.microsoft.com/office/drawing/2014/main" val="1379527429"/>
                    </a:ext>
                  </a:extLst>
                </a:gridCol>
              </a:tblGrid>
              <a:tr h="533400">
                <a:tc>
                  <a:txBody>
                    <a:bodyPr/>
                    <a:lstStyle/>
                    <a:p>
                      <a:pPr algn="ctr"/>
                      <a:r>
                        <a:rPr lang="en-US" sz="3200">
                          <a:solidFill>
                            <a:srgbClr val="FF0000"/>
                          </a:solidFill>
                          <a:latin typeface="Times New Roman" panose="02020603050405020304" pitchFamily="18" charset="0"/>
                          <a:cs typeface="Times New Roman" panose="02020603050405020304" pitchFamily="18" charset="0"/>
                        </a:rPr>
                        <a:t>Nước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Thành tựu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7245613"/>
                  </a:ext>
                </a:extLst>
              </a:tr>
              <a:tr h="2297430">
                <a:tc>
                  <a:txBody>
                    <a:bodyPr/>
                    <a:lstStyle/>
                    <a:p>
                      <a:pPr algn="ctr"/>
                      <a:r>
                        <a:rPr lang="en-US" sz="3200">
                          <a:solidFill>
                            <a:srgbClr val="FF0000"/>
                          </a:solidFill>
                          <a:latin typeface="Times New Roman" panose="02020603050405020304" pitchFamily="18" charset="0"/>
                          <a:cs typeface="Times New Roman" panose="02020603050405020304" pitchFamily="18" charset="0"/>
                        </a:rPr>
                        <a:t>Pháp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7108352"/>
                  </a:ext>
                </a:extLst>
              </a:tr>
              <a:tr h="2152650">
                <a:tc>
                  <a:txBody>
                    <a:bodyPr/>
                    <a:lstStyle/>
                    <a:p>
                      <a:pPr algn="ctr"/>
                      <a:r>
                        <a:rPr lang="en-US" sz="3200">
                          <a:solidFill>
                            <a:srgbClr val="FF0000"/>
                          </a:solidFill>
                          <a:latin typeface="Times New Roman" panose="02020603050405020304" pitchFamily="18" charset="0"/>
                          <a:cs typeface="Times New Roman" panose="02020603050405020304" pitchFamily="18" charset="0"/>
                        </a:rPr>
                        <a:t>Đức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9073400"/>
                  </a:ext>
                </a:extLst>
              </a:tr>
              <a:tr h="1953228">
                <a:tc>
                  <a:txBody>
                    <a:bodyPr/>
                    <a:lstStyle/>
                    <a:p>
                      <a:pPr algn="ctr"/>
                      <a:r>
                        <a:rPr lang="en-US" sz="3200">
                          <a:solidFill>
                            <a:srgbClr val="FF0000"/>
                          </a:solidFill>
                          <a:latin typeface="Times New Roman" panose="02020603050405020304" pitchFamily="18" charset="0"/>
                          <a:cs typeface="Times New Roman" panose="02020603050405020304" pitchFamily="18" charset="0"/>
                        </a:rPr>
                        <a:t>Mỹ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7960099"/>
                  </a:ext>
                </a:extLst>
              </a:tr>
            </a:tbl>
          </a:graphicData>
        </a:graphic>
      </p:graphicFrame>
      <p:sp>
        <p:nvSpPr>
          <p:cNvPr id="15" name="TextBox 14">
            <a:extLst>
              <a:ext uri="{FF2B5EF4-FFF2-40B4-BE49-F238E27FC236}">
                <a16:creationId xmlns:a16="http://schemas.microsoft.com/office/drawing/2014/main" id="{D89A5165-FCE5-7092-EC1C-20DC92FEF8D6}"/>
              </a:ext>
            </a:extLst>
          </p:cNvPr>
          <p:cNvSpPr txBox="1"/>
          <p:nvPr/>
        </p:nvSpPr>
        <p:spPr>
          <a:xfrm>
            <a:off x="1201023" y="692928"/>
            <a:ext cx="11039550" cy="2062103"/>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C</a:t>
            </a:r>
            <a:r>
              <a:rPr lang="vi-VN" sz="3200">
                <a:latin typeface="Times New Roman" panose="02020603050405020304" pitchFamily="18" charset="0"/>
                <a:cs typeface="Times New Roman" panose="02020603050405020304" pitchFamily="18" charset="0"/>
              </a:rPr>
              <a:t>ách mạng công nghiệp bắt đầu từ năm 1830, trước tiên trong công nghiệp nhẹ, rồi lan sang công nghiệp nặng vào những năm 1850 – 1870. Kinh tế Pháp nhanh chóng phát triển, đứng thứ hai thế giới (sau Anh).</a:t>
            </a:r>
            <a:endParaRPr lang="en-US" sz="32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F5D2BDF-D7A8-D4D3-ABB1-27A879336504}"/>
              </a:ext>
            </a:extLst>
          </p:cNvPr>
          <p:cNvSpPr txBox="1"/>
          <p:nvPr/>
        </p:nvSpPr>
        <p:spPr>
          <a:xfrm>
            <a:off x="1201022" y="2900468"/>
            <a:ext cx="11039550" cy="2062103"/>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C</a:t>
            </a:r>
            <a:r>
              <a:rPr lang="vi-VN" sz="3200">
                <a:latin typeface="Times New Roman" panose="02020603050405020304" pitchFamily="18" charset="0"/>
                <a:cs typeface="Times New Roman" panose="02020603050405020304" pitchFamily="18" charset="0"/>
              </a:rPr>
              <a:t>ách mạng công nghiệp bắt đầu từ những năm 40 của thế kỉ XIX</a:t>
            </a:r>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Giữa thế kỉ XIX, kinh tế Đức phát triển với tốc độ rất cao. Đến khi thống nhất đất nước (1871), Đức đã trở thành một nước công nghiệp.</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4244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4A8143-7861-C89C-2C4F-3FA81FDB0172}"/>
              </a:ext>
            </a:extLst>
          </p:cNvPr>
          <p:cNvPicPr>
            <a:picLocks noChangeAspect="1"/>
          </p:cNvPicPr>
          <p:nvPr/>
        </p:nvPicPr>
        <p:blipFill>
          <a:blip r:embed="rId2"/>
          <a:stretch>
            <a:fillRect/>
          </a:stretch>
        </p:blipFill>
        <p:spPr>
          <a:xfrm>
            <a:off x="0" y="0"/>
            <a:ext cx="6096000" cy="6305550"/>
          </a:xfrm>
          <a:prstGeom prst="rect">
            <a:avLst/>
          </a:prstGeom>
        </p:spPr>
      </p:pic>
      <p:sp>
        <p:nvSpPr>
          <p:cNvPr id="7" name="TextBox 6">
            <a:extLst>
              <a:ext uri="{FF2B5EF4-FFF2-40B4-BE49-F238E27FC236}">
                <a16:creationId xmlns:a16="http://schemas.microsoft.com/office/drawing/2014/main" id="{E417F46E-1B86-B6CE-BD96-96E0EC541B90}"/>
              </a:ext>
            </a:extLst>
          </p:cNvPr>
          <p:cNvSpPr txBox="1"/>
          <p:nvPr/>
        </p:nvSpPr>
        <p:spPr>
          <a:xfrm>
            <a:off x="76200" y="6305550"/>
            <a:ext cx="6096000" cy="584775"/>
          </a:xfrm>
          <a:prstGeom prst="rect">
            <a:avLst/>
          </a:prstGeom>
          <a:noFill/>
        </p:spPr>
        <p:txBody>
          <a:bodyPr wrap="square">
            <a:spAutoFit/>
          </a:bodyPr>
          <a:lstStyle/>
          <a:p>
            <a:pPr algn="ctr"/>
            <a:r>
              <a:rPr lang="en-US" sz="3200">
                <a:latin typeface="Times New Roman" panose="02020603050405020304" pitchFamily="18" charset="0"/>
                <a:cs typeface="Times New Roman" panose="02020603050405020304" pitchFamily="18" charset="0"/>
              </a:rPr>
              <a:t>Nhà máy BASF nước Đức (1881)</a:t>
            </a:r>
          </a:p>
        </p:txBody>
      </p:sp>
      <p:pic>
        <p:nvPicPr>
          <p:cNvPr id="8" name="Picture 7">
            <a:extLst>
              <a:ext uri="{FF2B5EF4-FFF2-40B4-BE49-F238E27FC236}">
                <a16:creationId xmlns:a16="http://schemas.microsoft.com/office/drawing/2014/main" id="{1608FC56-AA6C-EEF0-358A-4BF853A7D488}"/>
              </a:ext>
            </a:extLst>
          </p:cNvPr>
          <p:cNvPicPr>
            <a:picLocks noChangeAspect="1"/>
          </p:cNvPicPr>
          <p:nvPr/>
        </p:nvPicPr>
        <p:blipFill>
          <a:blip r:embed="rId3"/>
          <a:stretch>
            <a:fillRect/>
          </a:stretch>
        </p:blipFill>
        <p:spPr>
          <a:xfrm>
            <a:off x="6134100" y="0"/>
            <a:ext cx="6057900" cy="6858000"/>
          </a:xfrm>
          <a:prstGeom prst="rect">
            <a:avLst/>
          </a:prstGeom>
        </p:spPr>
      </p:pic>
    </p:spTree>
    <p:extLst>
      <p:ext uri="{BB962C8B-B14F-4D97-AF65-F5344CB8AC3E}">
        <p14:creationId xmlns:p14="http://schemas.microsoft.com/office/powerpoint/2010/main" val="161679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338E30-752E-E703-4FF1-AA0F80E16B4B}"/>
              </a:ext>
            </a:extLst>
          </p:cNvPr>
          <p:cNvPicPr>
            <a:picLocks noChangeAspect="1"/>
          </p:cNvPicPr>
          <p:nvPr/>
        </p:nvPicPr>
        <p:blipFill>
          <a:blip r:embed="rId2"/>
          <a:stretch>
            <a:fillRect/>
          </a:stretch>
        </p:blipFill>
        <p:spPr>
          <a:xfrm>
            <a:off x="6096000" y="0"/>
            <a:ext cx="6096000" cy="5924550"/>
          </a:xfrm>
          <a:prstGeom prst="rect">
            <a:avLst/>
          </a:prstGeom>
        </p:spPr>
      </p:pic>
      <p:pic>
        <p:nvPicPr>
          <p:cNvPr id="5" name="Picture 4">
            <a:extLst>
              <a:ext uri="{FF2B5EF4-FFF2-40B4-BE49-F238E27FC236}">
                <a16:creationId xmlns:a16="http://schemas.microsoft.com/office/drawing/2014/main" id="{C94F6212-BA55-C705-30F3-8EE147513EA0}"/>
              </a:ext>
            </a:extLst>
          </p:cNvPr>
          <p:cNvPicPr>
            <a:picLocks noChangeAspect="1"/>
          </p:cNvPicPr>
          <p:nvPr/>
        </p:nvPicPr>
        <p:blipFill>
          <a:blip r:embed="rId3"/>
          <a:stretch>
            <a:fillRect/>
          </a:stretch>
        </p:blipFill>
        <p:spPr>
          <a:xfrm>
            <a:off x="0" y="0"/>
            <a:ext cx="6096000" cy="6858000"/>
          </a:xfrm>
          <a:prstGeom prst="rect">
            <a:avLst/>
          </a:prstGeom>
        </p:spPr>
      </p:pic>
      <p:sp>
        <p:nvSpPr>
          <p:cNvPr id="11" name="TextBox 10">
            <a:extLst>
              <a:ext uri="{FF2B5EF4-FFF2-40B4-BE49-F238E27FC236}">
                <a16:creationId xmlns:a16="http://schemas.microsoft.com/office/drawing/2014/main" id="{508A1640-BFDA-36E0-622A-93ADC327369E}"/>
              </a:ext>
            </a:extLst>
          </p:cNvPr>
          <p:cNvSpPr txBox="1"/>
          <p:nvPr/>
        </p:nvSpPr>
        <p:spPr>
          <a:xfrm>
            <a:off x="6096000" y="5924550"/>
            <a:ext cx="6096000" cy="954107"/>
          </a:xfrm>
          <a:prstGeom prst="rect">
            <a:avLst/>
          </a:prstGeom>
          <a:noFill/>
        </p:spPr>
        <p:txBody>
          <a:bodyPr wrap="square">
            <a:spAutoFit/>
          </a:bodyPr>
          <a:lstStyle/>
          <a:p>
            <a:pPr algn="ct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Đến khi thống nhất đất nước (1871), </a:t>
            </a: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algn="ct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Đức đã trở thành một nước công nghiệp.</a:t>
            </a:r>
            <a:endParaRPr lang="en-US" sz="1600"/>
          </a:p>
        </p:txBody>
      </p:sp>
    </p:spTree>
    <p:extLst>
      <p:ext uri="{BB962C8B-B14F-4D97-AF65-F5344CB8AC3E}">
        <p14:creationId xmlns:p14="http://schemas.microsoft.com/office/powerpoint/2010/main" val="157230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925"/>
        <p:cNvGrpSpPr/>
        <p:nvPr/>
      </p:nvGrpSpPr>
      <p:grpSpPr>
        <a:xfrm>
          <a:off x="0" y="0"/>
          <a:ext cx="0" cy="0"/>
          <a:chOff x="0" y="0"/>
          <a:chExt cx="0" cy="0"/>
        </a:xfrm>
      </p:grpSpPr>
      <p:pic>
        <p:nvPicPr>
          <p:cNvPr id="3" name="Picture 2">
            <a:extLst>
              <a:ext uri="{FF2B5EF4-FFF2-40B4-BE49-F238E27FC236}">
                <a16:creationId xmlns:a16="http://schemas.microsoft.com/office/drawing/2014/main" id="{87143667-D23F-9825-EF45-962EB1745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aphicFrame>
        <p:nvGraphicFramePr>
          <p:cNvPr id="6" name="Table 6">
            <a:extLst>
              <a:ext uri="{FF2B5EF4-FFF2-40B4-BE49-F238E27FC236}">
                <a16:creationId xmlns:a16="http://schemas.microsoft.com/office/drawing/2014/main" id="{B7C6321F-EDC0-513B-30E6-E2BFDCB08377}"/>
              </a:ext>
            </a:extLst>
          </p:cNvPr>
          <p:cNvGraphicFramePr>
            <a:graphicFrameLocks noGrp="1"/>
          </p:cNvGraphicFramePr>
          <p:nvPr>
            <p:extLst>
              <p:ext uri="{D42A27DB-BD31-4B8C-83A1-F6EECF244321}">
                <p14:modId xmlns:p14="http://schemas.microsoft.com/office/powerpoint/2010/main" val="3522379690"/>
              </p:ext>
            </p:extLst>
          </p:nvPr>
        </p:nvGraphicFramePr>
        <p:xfrm>
          <a:off x="-1" y="0"/>
          <a:ext cx="12240573" cy="6880860"/>
        </p:xfrm>
        <a:graphic>
          <a:graphicData uri="http://schemas.openxmlformats.org/drawingml/2006/table">
            <a:tbl>
              <a:tblPr firstRow="1" bandRow="1">
                <a:tableStyleId>{5C22544A-7EE6-4342-B048-85BDC9FD1C3A}</a:tableStyleId>
              </a:tblPr>
              <a:tblGrid>
                <a:gridCol w="1276351">
                  <a:extLst>
                    <a:ext uri="{9D8B030D-6E8A-4147-A177-3AD203B41FA5}">
                      <a16:colId xmlns:a16="http://schemas.microsoft.com/office/drawing/2014/main" val="2053616422"/>
                    </a:ext>
                  </a:extLst>
                </a:gridCol>
                <a:gridCol w="10964222">
                  <a:extLst>
                    <a:ext uri="{9D8B030D-6E8A-4147-A177-3AD203B41FA5}">
                      <a16:colId xmlns:a16="http://schemas.microsoft.com/office/drawing/2014/main" val="1379527429"/>
                    </a:ext>
                  </a:extLst>
                </a:gridCol>
              </a:tblGrid>
              <a:tr h="533400">
                <a:tc>
                  <a:txBody>
                    <a:bodyPr/>
                    <a:lstStyle/>
                    <a:p>
                      <a:pPr algn="ctr"/>
                      <a:r>
                        <a:rPr lang="en-US" sz="3200">
                          <a:solidFill>
                            <a:srgbClr val="FF0000"/>
                          </a:solidFill>
                          <a:latin typeface="Times New Roman" panose="02020603050405020304" pitchFamily="18" charset="0"/>
                          <a:cs typeface="Times New Roman" panose="02020603050405020304" pitchFamily="18" charset="0"/>
                        </a:rPr>
                        <a:t>Nước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Thành tựu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7245613"/>
                  </a:ext>
                </a:extLst>
              </a:tr>
              <a:tr h="2297430">
                <a:tc>
                  <a:txBody>
                    <a:bodyPr/>
                    <a:lstStyle/>
                    <a:p>
                      <a:pPr algn="ctr"/>
                      <a:r>
                        <a:rPr lang="en-US" sz="3200">
                          <a:solidFill>
                            <a:srgbClr val="FF0000"/>
                          </a:solidFill>
                          <a:latin typeface="Times New Roman" panose="02020603050405020304" pitchFamily="18" charset="0"/>
                          <a:cs typeface="Times New Roman" panose="02020603050405020304" pitchFamily="18" charset="0"/>
                        </a:rPr>
                        <a:t>Pháp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7108352"/>
                  </a:ext>
                </a:extLst>
              </a:tr>
              <a:tr h="1962150">
                <a:tc>
                  <a:txBody>
                    <a:bodyPr/>
                    <a:lstStyle/>
                    <a:p>
                      <a:pPr algn="ctr"/>
                      <a:r>
                        <a:rPr lang="en-US" sz="3200">
                          <a:solidFill>
                            <a:srgbClr val="FF0000"/>
                          </a:solidFill>
                          <a:latin typeface="Times New Roman" panose="02020603050405020304" pitchFamily="18" charset="0"/>
                          <a:cs typeface="Times New Roman" panose="02020603050405020304" pitchFamily="18" charset="0"/>
                        </a:rPr>
                        <a:t>Đức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9073400"/>
                  </a:ext>
                </a:extLst>
              </a:tr>
              <a:tr h="1953228">
                <a:tc>
                  <a:txBody>
                    <a:bodyPr/>
                    <a:lstStyle/>
                    <a:p>
                      <a:pPr algn="ctr"/>
                      <a:r>
                        <a:rPr lang="en-US" sz="3200">
                          <a:solidFill>
                            <a:srgbClr val="FF0000"/>
                          </a:solidFill>
                          <a:latin typeface="Times New Roman" panose="02020603050405020304" pitchFamily="18" charset="0"/>
                          <a:cs typeface="Times New Roman" panose="02020603050405020304" pitchFamily="18" charset="0"/>
                        </a:rPr>
                        <a:t>Mỹ</a:t>
                      </a:r>
                    </a:p>
                    <a:p>
                      <a:pPr algn="ctr"/>
                      <a:endParaRPr lang="en-US" sz="3200">
                        <a:solidFill>
                          <a:srgbClr val="FF0000"/>
                        </a:solidFill>
                        <a:latin typeface="Times New Roman" panose="02020603050405020304" pitchFamily="18" charset="0"/>
                        <a:cs typeface="Times New Roman" panose="02020603050405020304" pitchFamily="18" charset="0"/>
                      </a:endParaRPr>
                    </a:p>
                    <a:p>
                      <a:pPr algn="ctr"/>
                      <a:endParaRPr lang="en-US" sz="3200">
                        <a:solidFill>
                          <a:srgbClr val="FF0000"/>
                        </a:solidFill>
                        <a:latin typeface="Times New Roman" panose="02020603050405020304" pitchFamily="18" charset="0"/>
                        <a:cs typeface="Times New Roman" panose="02020603050405020304" pitchFamily="18" charset="0"/>
                      </a:endParaRPr>
                    </a:p>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7960099"/>
                  </a:ext>
                </a:extLst>
              </a:tr>
            </a:tbl>
          </a:graphicData>
        </a:graphic>
      </p:graphicFrame>
      <p:sp>
        <p:nvSpPr>
          <p:cNvPr id="15" name="TextBox 14">
            <a:extLst>
              <a:ext uri="{FF2B5EF4-FFF2-40B4-BE49-F238E27FC236}">
                <a16:creationId xmlns:a16="http://schemas.microsoft.com/office/drawing/2014/main" id="{D89A5165-FCE5-7092-EC1C-20DC92FEF8D6}"/>
              </a:ext>
            </a:extLst>
          </p:cNvPr>
          <p:cNvSpPr txBox="1"/>
          <p:nvPr/>
        </p:nvSpPr>
        <p:spPr>
          <a:xfrm>
            <a:off x="1201023" y="692928"/>
            <a:ext cx="11039550" cy="2062103"/>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C</a:t>
            </a:r>
            <a:r>
              <a:rPr lang="vi-VN" sz="3200">
                <a:latin typeface="Times New Roman" panose="02020603050405020304" pitchFamily="18" charset="0"/>
                <a:cs typeface="Times New Roman" panose="02020603050405020304" pitchFamily="18" charset="0"/>
              </a:rPr>
              <a:t>ách mạng công nghiệp bắt đầu từ năm 1830, trước tiên trong công nghiệp nhẹ, rồi lan sang công nghiệp nặng vào những năm 1850 – 1870. Kinh tế Pháp nhanh chóng phát triển, đứng thứ hai thế giới (sau Anh).</a:t>
            </a:r>
            <a:endParaRPr lang="en-US" sz="32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F5D2BDF-D7A8-D4D3-ABB1-27A879336504}"/>
              </a:ext>
            </a:extLst>
          </p:cNvPr>
          <p:cNvSpPr txBox="1"/>
          <p:nvPr/>
        </p:nvSpPr>
        <p:spPr>
          <a:xfrm>
            <a:off x="1201023" y="2806626"/>
            <a:ext cx="11039550" cy="2062103"/>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C</a:t>
            </a:r>
            <a:r>
              <a:rPr lang="vi-VN" sz="3200">
                <a:latin typeface="Times New Roman" panose="02020603050405020304" pitchFamily="18" charset="0"/>
                <a:cs typeface="Times New Roman" panose="02020603050405020304" pitchFamily="18" charset="0"/>
              </a:rPr>
              <a:t>ách mạng công nghiệp bắt đầu từ những năm 40 của thế kỉ XIX</a:t>
            </a:r>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Giữa thế kỉ XIX, kinh tế Đức phát triển với tốc độ rất cao. Đến khi thống nhất đất nước (1871), Đức đã trở thành một nước công nghiệp.</a:t>
            </a:r>
            <a:endParaRPr lang="en-US" sz="320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6B4DEC3-55AF-150B-C889-4E825A8F2F1A}"/>
              </a:ext>
            </a:extLst>
          </p:cNvPr>
          <p:cNvSpPr txBox="1"/>
          <p:nvPr/>
        </p:nvSpPr>
        <p:spPr>
          <a:xfrm>
            <a:off x="1201023" y="4920324"/>
            <a:ext cx="11039550" cy="2062103"/>
          </a:xfrm>
          <a:prstGeom prst="rect">
            <a:avLst/>
          </a:prstGeom>
          <a:noFill/>
        </p:spPr>
        <p:txBody>
          <a:bodyPr wrap="square">
            <a:spAutoFit/>
          </a:bodyPr>
          <a:lstStyle/>
          <a:p>
            <a:pPr algn="just"/>
            <a:r>
              <a:rPr lang="vi-VN" sz="3200">
                <a:latin typeface="Times New Roman" panose="02020603050405020304" pitchFamily="18" charset="0"/>
                <a:cs typeface="Times New Roman" panose="02020603050405020304" pitchFamily="18" charset="0"/>
              </a:rPr>
              <a:t>Hai phát minh lớn của Mỹ là máy tách hạt bông (1793) và máy thu hoạch bông (1831)</a:t>
            </a:r>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Đến giữa thế kỉ XIX, nước Mỹ đã đứng hàng thứ tư trên thế giới về giá trị sản xuất công nghiệp (sau Anh, Pháp, Đức).</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512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E3239F0-E6CD-E0B6-2E19-DF89F1F8EF64}"/>
              </a:ext>
            </a:extLst>
          </p:cNvPr>
          <p:cNvSpPr txBox="1"/>
          <p:nvPr/>
        </p:nvSpPr>
        <p:spPr>
          <a:xfrm>
            <a:off x="476250" y="382012"/>
            <a:ext cx="4724400" cy="3046988"/>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a:latin typeface="Times New Roman" panose="02020603050405020304" pitchFamily="18" charset="0"/>
                <a:cs typeface="Times New Roman" panose="02020603050405020304" pitchFamily="18" charset="0"/>
              </a:rPr>
              <a:t>Ở Mỹ, Hệ thống điện tín sử dụng mà Moóc-xa (Morse) cũng được phát minh ra vào năm 1838 làm thay đổi cách thức giao tiếp của nhân loại.</a:t>
            </a:r>
          </a:p>
        </p:txBody>
      </p:sp>
      <p:pic>
        <p:nvPicPr>
          <p:cNvPr id="8" name="Picture 7">
            <a:extLst>
              <a:ext uri="{FF2B5EF4-FFF2-40B4-BE49-F238E27FC236}">
                <a16:creationId xmlns:a16="http://schemas.microsoft.com/office/drawing/2014/main" id="{16149ED8-0E44-925B-528B-258D7D609EF1}"/>
              </a:ext>
            </a:extLst>
          </p:cNvPr>
          <p:cNvPicPr>
            <a:picLocks noChangeAspect="1"/>
          </p:cNvPicPr>
          <p:nvPr/>
        </p:nvPicPr>
        <p:blipFill>
          <a:blip r:embed="rId2"/>
          <a:stretch>
            <a:fillRect/>
          </a:stretch>
        </p:blipFill>
        <p:spPr>
          <a:xfrm>
            <a:off x="5429250" y="323850"/>
            <a:ext cx="6286500" cy="6038850"/>
          </a:xfrm>
          <a:prstGeom prst="rect">
            <a:avLst/>
          </a:prstGeom>
        </p:spPr>
      </p:pic>
      <p:pic>
        <p:nvPicPr>
          <p:cNvPr id="9" name="Picture 8">
            <a:extLst>
              <a:ext uri="{FF2B5EF4-FFF2-40B4-BE49-F238E27FC236}">
                <a16:creationId xmlns:a16="http://schemas.microsoft.com/office/drawing/2014/main" id="{347799D4-BB85-79E8-F49D-2E8AD5914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10" name="Picture 9">
            <a:extLst>
              <a:ext uri="{FF2B5EF4-FFF2-40B4-BE49-F238E27FC236}">
                <a16:creationId xmlns:a16="http://schemas.microsoft.com/office/drawing/2014/main" id="{23016ADE-7D89-4307-807B-95E3301539ED}"/>
              </a:ext>
            </a:extLst>
          </p:cNvPr>
          <p:cNvPicPr>
            <a:picLocks noChangeAspect="1"/>
          </p:cNvPicPr>
          <p:nvPr/>
        </p:nvPicPr>
        <p:blipFill>
          <a:blip r:embed="rId4"/>
          <a:stretch>
            <a:fillRect/>
          </a:stretch>
        </p:blipFill>
        <p:spPr>
          <a:xfrm>
            <a:off x="304799" y="3506212"/>
            <a:ext cx="5124053" cy="3046988"/>
          </a:xfrm>
          <a:prstGeom prst="rect">
            <a:avLst/>
          </a:prstGeom>
        </p:spPr>
      </p:pic>
    </p:spTree>
    <p:extLst>
      <p:ext uri="{BB962C8B-B14F-4D97-AF65-F5344CB8AC3E}">
        <p14:creationId xmlns:p14="http://schemas.microsoft.com/office/powerpoint/2010/main" val="398875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1DD2AB-4062-EBB9-D26C-0D99CAEE4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2" name="Picture 1">
            <a:extLst>
              <a:ext uri="{FF2B5EF4-FFF2-40B4-BE49-F238E27FC236}">
                <a16:creationId xmlns:a16="http://schemas.microsoft.com/office/drawing/2014/main" id="{EF18D74B-AC55-9355-432A-7E853E0D3380}"/>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562FE36-2EEB-18CF-A988-A6F8DE75A9BA}"/>
              </a:ext>
            </a:extLst>
          </p:cNvPr>
          <p:cNvSpPr txBox="1"/>
          <p:nvPr/>
        </p:nvSpPr>
        <p:spPr>
          <a:xfrm>
            <a:off x="190500" y="0"/>
            <a:ext cx="11811000" cy="769441"/>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4400">
                <a:solidFill>
                  <a:srgbClr val="000000"/>
                </a:solidFill>
                <a:latin typeface="Times New Roman" panose="02020603050405020304" pitchFamily="18" charset="0"/>
                <a:cs typeface="Times New Roman" panose="02020603050405020304" pitchFamily="18" charset="0"/>
              </a:rPr>
              <a:t>M</a:t>
            </a:r>
            <a:r>
              <a:rPr kumimoji="0" 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áy gặt cơ khí, tự động cắt và bỏ ngũ cốc (1831)</a:t>
            </a:r>
            <a:endParaRPr lang="en-US" sz="2800"/>
          </a:p>
        </p:txBody>
      </p:sp>
    </p:spTree>
    <p:extLst>
      <p:ext uri="{BB962C8B-B14F-4D97-AF65-F5344CB8AC3E}">
        <p14:creationId xmlns:p14="http://schemas.microsoft.com/office/powerpoint/2010/main" val="21063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123203" y="503095"/>
            <a:ext cx="12528752" cy="6569408"/>
          </a:xfrm>
          <a:prstGeom prst="rect">
            <a:avLst/>
          </a:prstGeom>
        </p:spPr>
      </p:pic>
      <p:pic>
        <p:nvPicPr>
          <p:cNvPr id="3" name="Picture 2">
            <a:extLst>
              <a:ext uri="{FF2B5EF4-FFF2-40B4-BE49-F238E27FC236}">
                <a16:creationId xmlns:a16="http://schemas.microsoft.com/office/drawing/2014/main" id="{87143667-D23F-9825-EF45-962EB1745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pSp>
        <p:nvGrpSpPr>
          <p:cNvPr id="8" name="Group 7">
            <a:extLst>
              <a:ext uri="{FF2B5EF4-FFF2-40B4-BE49-F238E27FC236}">
                <a16:creationId xmlns:a16="http://schemas.microsoft.com/office/drawing/2014/main" id="{A554270E-6D51-88F7-8B8B-AB09CE56F2D2}"/>
              </a:ext>
            </a:extLst>
          </p:cNvPr>
          <p:cNvGrpSpPr/>
          <p:nvPr/>
        </p:nvGrpSpPr>
        <p:grpSpPr>
          <a:xfrm>
            <a:off x="-314495" y="99767"/>
            <a:ext cx="12820988" cy="806656"/>
            <a:chOff x="-155916" y="40944"/>
            <a:chExt cx="8918175" cy="604992"/>
          </a:xfrm>
        </p:grpSpPr>
        <p:sp>
          <p:nvSpPr>
            <p:cNvPr id="9" name="Google Shape;1926;p40">
              <a:extLst>
                <a:ext uri="{FF2B5EF4-FFF2-40B4-BE49-F238E27FC236}">
                  <a16:creationId xmlns:a16="http://schemas.microsoft.com/office/drawing/2014/main" id="{03B33089-8589-9A3A-2B34-C36139E3700A}"/>
                </a:ext>
              </a:extLst>
            </p:cNvPr>
            <p:cNvSpPr/>
            <p:nvPr/>
          </p:nvSpPr>
          <p:spPr>
            <a:xfrm>
              <a:off x="0" y="40944"/>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TextBox 9">
              <a:extLst>
                <a:ext uri="{FF2B5EF4-FFF2-40B4-BE49-F238E27FC236}">
                  <a16:creationId xmlns:a16="http://schemas.microsoft.com/office/drawing/2014/main" id="{D4BEE86F-5E2C-92BE-A46C-91ED49A45791}"/>
                </a:ext>
              </a:extLst>
            </p:cNvPr>
            <p:cNvSpPr txBox="1"/>
            <p:nvPr/>
          </p:nvSpPr>
          <p:spPr>
            <a:xfrm>
              <a:off x="-155916" y="124149"/>
              <a:ext cx="8918175" cy="438581"/>
            </a:xfrm>
            <a:prstGeom prst="rect">
              <a:avLst/>
            </a:prstGeom>
            <a:noFill/>
          </p:spPr>
          <p:txBody>
            <a:bodyPr wrap="square" rtlCol="0">
              <a:spAutoFit/>
            </a:bodyPr>
            <a:lstStyle/>
            <a:p>
              <a:pPr algn="ctr" defTabSz="1219170">
                <a:buClr>
                  <a:srgbClr val="000000"/>
                </a:buClr>
              </a:pPr>
              <a:r>
                <a:rPr lang="en-US" sz="3200" b="1" kern="0">
                  <a:solidFill>
                    <a:srgbClr val="000000"/>
                  </a:solidFill>
                  <a:latin typeface="Times New Roman" panose="02020603050405020304" pitchFamily="18" charset="0"/>
                  <a:cs typeface="Times New Roman" panose="02020603050405020304" pitchFamily="18" charset="0"/>
                  <a:sym typeface="Arial"/>
                </a:rPr>
                <a:t>Bài 3: Cách mạng công nghiệp (nửa sau thế kỉ XVIII – giữa thế kỉ XIX)</a:t>
              </a:r>
            </a:p>
          </p:txBody>
        </p:sp>
      </p:grpSp>
      <p:sp>
        <p:nvSpPr>
          <p:cNvPr id="13" name="TextBox 12">
            <a:extLst>
              <a:ext uri="{FF2B5EF4-FFF2-40B4-BE49-F238E27FC236}">
                <a16:creationId xmlns:a16="http://schemas.microsoft.com/office/drawing/2014/main" id="{317AF153-67AB-264E-0B32-C9C71B712CA6}"/>
              </a:ext>
            </a:extLst>
          </p:cNvPr>
          <p:cNvSpPr txBox="1"/>
          <p:nvPr/>
        </p:nvSpPr>
        <p:spPr>
          <a:xfrm>
            <a:off x="241937" y="1017363"/>
            <a:ext cx="6664778" cy="666786"/>
          </a:xfrm>
          <a:prstGeom prst="rect">
            <a:avLst/>
          </a:prstGeom>
          <a:noFill/>
        </p:spPr>
        <p:txBody>
          <a:bodyPr wrap="square" rtlCol="0">
            <a:spAutoFit/>
          </a:bodyPr>
          <a:lstStyle/>
          <a:p>
            <a:pPr defTabSz="1219170">
              <a:buClr>
                <a:srgbClr val="000000"/>
              </a:buClr>
            </a:pPr>
            <a:r>
              <a:rPr lang="en-US" sz="3733" b="1" kern="0">
                <a:solidFill>
                  <a:srgbClr val="000000"/>
                </a:solidFill>
                <a:latin typeface="Times New Roman" panose="02020603050405020304" pitchFamily="18" charset="0"/>
                <a:cs typeface="Times New Roman" panose="02020603050405020304" pitchFamily="18" charset="0"/>
                <a:sym typeface="Arial"/>
              </a:rPr>
              <a:t>1. Cách mạng công nghiệp Anh</a:t>
            </a:r>
            <a:endParaRPr lang="en-US"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B4453B8F-B794-4EDA-A210-B1EBEE8612F9}"/>
              </a:ext>
            </a:extLst>
          </p:cNvPr>
          <p:cNvSpPr txBox="1"/>
          <p:nvPr/>
        </p:nvSpPr>
        <p:spPr>
          <a:xfrm>
            <a:off x="141855" y="1684149"/>
            <a:ext cx="11998636" cy="666786"/>
          </a:xfrm>
          <a:prstGeom prst="rect">
            <a:avLst/>
          </a:prstGeom>
          <a:noFill/>
        </p:spPr>
        <p:txBody>
          <a:bodyPr wrap="square" rtlCol="0">
            <a:spAutoFit/>
          </a:bodyPr>
          <a:lstStyle/>
          <a:p>
            <a:pPr defTabSz="1219170">
              <a:buClr>
                <a:srgbClr val="000000"/>
              </a:buClr>
            </a:pPr>
            <a:r>
              <a:rPr lang="en-US" sz="3733" b="1" kern="0">
                <a:solidFill>
                  <a:srgbClr val="000000"/>
                </a:solidFill>
                <a:latin typeface="Times New Roman" panose="02020603050405020304" pitchFamily="18" charset="0"/>
                <a:cs typeface="Times New Roman" panose="02020603050405020304" pitchFamily="18" charset="0"/>
                <a:sym typeface="Arial"/>
              </a:rPr>
              <a:t>2. Cách mạng công nghiệp lan ra các nước châu Âu và Mỹ</a:t>
            </a:r>
            <a:endParaRPr lang="en-US"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A1850EF8-B2AC-58B5-5184-3203CD893CC6}"/>
              </a:ext>
            </a:extLst>
          </p:cNvPr>
          <p:cNvSpPr/>
          <p:nvPr/>
        </p:nvSpPr>
        <p:spPr>
          <a:xfrm>
            <a:off x="287111" y="2643323"/>
            <a:ext cx="11617778" cy="1077218"/>
          </a:xfrm>
          <a:prstGeom prst="rect">
            <a:avLst/>
          </a:prstGeom>
        </p:spPr>
        <p:txBody>
          <a:bodyPr wrap="square">
            <a:spAutoFit/>
          </a:bodyPr>
          <a:lstStyle/>
          <a:p>
            <a:pPr algn="just" eaLnBrk="1" hangingPunct="1">
              <a:spcBef>
                <a:spcPct val="0"/>
              </a:spcBef>
              <a:buClrTx/>
            </a:pPr>
            <a:r>
              <a:rPr lang="en-US" altLang="vi-VN" sz="3200">
                <a:solidFill>
                  <a:schemeClr val="tx1">
                    <a:lumMod val="95000"/>
                    <a:lumOff val="5000"/>
                  </a:schemeClr>
                </a:solidFill>
                <a:latin typeface="Times New Roman" panose="02020603050405020304" pitchFamily="18" charset="0"/>
              </a:rPr>
              <a:t>Từ nước Anh, Cách mạng công nghiệp lan ra các nước khác như: Đức, Pháp, Mỹ và đạt được nhiều thành tựu to lớn.</a:t>
            </a:r>
            <a:endParaRPr lang="en-US" altLang="vi-VN" sz="3200" dirty="0">
              <a:solidFill>
                <a:schemeClr val="tx1">
                  <a:lumMod val="95000"/>
                  <a:lumOff val="5000"/>
                </a:schemeClr>
              </a:solidFill>
              <a:latin typeface="Times New Roman" panose="02020603050405020304" pitchFamily="18" charset="0"/>
            </a:endParaRPr>
          </a:p>
        </p:txBody>
      </p:sp>
    </p:spTree>
    <p:extLst>
      <p:ext uri="{BB962C8B-B14F-4D97-AF65-F5344CB8AC3E}">
        <p14:creationId xmlns:p14="http://schemas.microsoft.com/office/powerpoint/2010/main" val="2408163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50000">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90" y="-201445"/>
            <a:ext cx="9828151"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5" y="4922671"/>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10" y="-2219"/>
            <a:ext cx="1480487" cy="188864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8"/>
            <a:ext cx="2395395"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7" y="4982935"/>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985287" y="1286257"/>
            <a:ext cx="5493812" cy="1200329"/>
          </a:xfrm>
          <a:prstGeom prst="rect">
            <a:avLst/>
          </a:prstGeom>
          <a:noFill/>
        </p:spPr>
        <p:txBody>
          <a:bodyPr wrap="none" lIns="91440" tIns="45720" rIns="91440" bIns="45720">
            <a:spAutoFit/>
          </a:bodyPr>
          <a:lstStyle/>
          <a:p>
            <a:pPr algn="ctr" defTabSz="914354"/>
            <a:r>
              <a:rPr lang="en-US" sz="72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9"/>
          <p:cNvSpPr txBox="1">
            <a:spLocks noGrp="1"/>
          </p:cNvSpPr>
          <p:nvPr>
            <p:ph type="title"/>
          </p:nvPr>
        </p:nvSpPr>
        <p:spPr>
          <a:xfrm>
            <a:off x="3241675" y="620289"/>
            <a:ext cx="6299200" cy="1272141"/>
          </a:xfrm>
          <a:prstGeom prst="rect">
            <a:avLst/>
          </a:prstGeom>
        </p:spPr>
        <p:txBody>
          <a:bodyPr spcFirstLastPara="1" wrap="square" lIns="121900" tIns="121900" rIns="121900" bIns="121900" anchor="t" anchorCtr="0">
            <a:noAutofit/>
          </a:bodyPr>
          <a:lstStyle/>
          <a:p>
            <a:pPr algn="ctr"/>
            <a:r>
              <a:rPr lang="en-US" sz="5400">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rPr>
              <a:t>NỘI DUNG CHÍNH</a:t>
            </a:r>
            <a:endParaRPr lang="en-US" sz="5400" dirty="0">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endParaRPr>
          </a:p>
        </p:txBody>
      </p:sp>
      <p:sp>
        <p:nvSpPr>
          <p:cNvPr id="4" name="Rectangle 3">
            <a:extLst>
              <a:ext uri="{FF2B5EF4-FFF2-40B4-BE49-F238E27FC236}">
                <a16:creationId xmlns:a16="http://schemas.microsoft.com/office/drawing/2014/main" id="{FC84E6EC-2D71-3943-B23B-0C15ADFDB514}"/>
              </a:ext>
            </a:extLst>
          </p:cNvPr>
          <p:cNvSpPr/>
          <p:nvPr/>
        </p:nvSpPr>
        <p:spPr>
          <a:xfrm>
            <a:off x="2412338" y="2104733"/>
            <a:ext cx="8617754" cy="707886"/>
          </a:xfrm>
          <a:prstGeom prst="rect">
            <a:avLst/>
          </a:prstGeom>
        </p:spPr>
        <p:txBody>
          <a:bodyPr wrap="square">
            <a:spAutoFit/>
          </a:bodyPr>
          <a:lstStyle/>
          <a:p>
            <a:pPr algn="ctr" defTabSz="1219170" eaLnBrk="0" fontAlgn="base" hangingPunct="0">
              <a:spcBef>
                <a:spcPct val="0"/>
              </a:spcBef>
              <a:spcAft>
                <a:spcPct val="0"/>
              </a:spcAft>
            </a:pPr>
            <a:r>
              <a:rPr lang="en-US" altLang="vi-VN" sz="4000" b="1">
                <a:solidFill>
                  <a:srgbClr val="0000FF"/>
                </a:solidFill>
                <a:latin typeface="Times New Roman" panose="02020603050405020304" pitchFamily="18" charset="0"/>
                <a:cs typeface="Arial"/>
                <a:sym typeface="Arial"/>
              </a:rPr>
              <a:t>1. Cách mạng công nghiệp Anh</a:t>
            </a:r>
          </a:p>
        </p:txBody>
      </p:sp>
      <p:sp>
        <p:nvSpPr>
          <p:cNvPr id="5" name="Rectangle 4">
            <a:extLst>
              <a:ext uri="{FF2B5EF4-FFF2-40B4-BE49-F238E27FC236}">
                <a16:creationId xmlns:a16="http://schemas.microsoft.com/office/drawing/2014/main" id="{CBB26E6F-1A78-D549-9613-BD0478CDAE87}"/>
              </a:ext>
            </a:extLst>
          </p:cNvPr>
          <p:cNvSpPr/>
          <p:nvPr/>
        </p:nvSpPr>
        <p:spPr>
          <a:xfrm>
            <a:off x="2512445" y="3164977"/>
            <a:ext cx="8923118" cy="1323439"/>
          </a:xfrm>
          <a:prstGeom prst="rect">
            <a:avLst/>
          </a:prstGeom>
        </p:spPr>
        <p:txBody>
          <a:bodyPr wrap="square">
            <a:spAutoFit/>
          </a:bodyPr>
          <a:lstStyle/>
          <a:p>
            <a:pPr algn="ctr" defTabSz="1219170" eaLnBrk="0" fontAlgn="base" hangingPunct="0">
              <a:spcBef>
                <a:spcPct val="0"/>
              </a:spcBef>
              <a:spcAft>
                <a:spcPct val="0"/>
              </a:spcAft>
            </a:pPr>
            <a:r>
              <a:rPr lang="en-US" altLang="vi-VN" sz="4000" b="1">
                <a:solidFill>
                  <a:srgbClr val="0000FF"/>
                </a:solidFill>
                <a:latin typeface="Times New Roman" panose="02020603050405020304" pitchFamily="18" charset="0"/>
                <a:cs typeface="Arial"/>
                <a:sym typeface="Arial"/>
              </a:rPr>
              <a:t>2. Cách mạng công nghiệp lan ra các nước châu Âu và Mỹ</a:t>
            </a:r>
          </a:p>
        </p:txBody>
      </p:sp>
      <p:pic>
        <p:nvPicPr>
          <p:cNvPr id="8" name="Picture 2">
            <a:extLst>
              <a:ext uri="{FF2B5EF4-FFF2-40B4-BE49-F238E27FC236}">
                <a16:creationId xmlns:a16="http://schemas.microsoft.com/office/drawing/2014/main" id="{28E8B883-7BF5-CF46-AAB8-FECC1F79E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5507" y="86135"/>
            <a:ext cx="1767882" cy="1593992"/>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55C13B2D-8D7A-F14E-B17C-7E6CFE2508BB}"/>
              </a:ext>
            </a:extLst>
          </p:cNvPr>
          <p:cNvSpPr/>
          <p:nvPr/>
        </p:nvSpPr>
        <p:spPr>
          <a:xfrm>
            <a:off x="1440660" y="2071733"/>
            <a:ext cx="1082677" cy="864131"/>
          </a:xfrm>
          <a:prstGeom prst="ellipse">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10" name="Oval 9">
            <a:extLst>
              <a:ext uri="{FF2B5EF4-FFF2-40B4-BE49-F238E27FC236}">
                <a16:creationId xmlns:a16="http://schemas.microsoft.com/office/drawing/2014/main" id="{498CEBC9-8CD1-5F41-A046-0FD9C1089E2C}"/>
              </a:ext>
            </a:extLst>
          </p:cNvPr>
          <p:cNvSpPr/>
          <p:nvPr/>
        </p:nvSpPr>
        <p:spPr>
          <a:xfrm>
            <a:off x="1389318" y="3294241"/>
            <a:ext cx="1082677" cy="864131"/>
          </a:xfrm>
          <a:prstGeom prst="ellipse">
            <a:avLst/>
          </a:prstGeom>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pic>
        <p:nvPicPr>
          <p:cNvPr id="66" name="Graphic 65" descr="Globe">
            <a:extLst>
              <a:ext uri="{FF2B5EF4-FFF2-40B4-BE49-F238E27FC236}">
                <a16:creationId xmlns:a16="http://schemas.microsoft.com/office/drawing/2014/main" id="{0685D358-9567-E54E-B4E7-DE28030058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6221" y="2161017"/>
            <a:ext cx="706256" cy="706256"/>
          </a:xfrm>
          <a:prstGeom prst="rect">
            <a:avLst/>
          </a:prstGeom>
        </p:spPr>
      </p:pic>
      <p:pic>
        <p:nvPicPr>
          <p:cNvPr id="68" name="Graphic 67" descr="Lightbulb and gear">
            <a:extLst>
              <a:ext uri="{FF2B5EF4-FFF2-40B4-BE49-F238E27FC236}">
                <a16:creationId xmlns:a16="http://schemas.microsoft.com/office/drawing/2014/main" id="{8D25AA76-46BB-784D-8A4A-F63F982D69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88837" y="3294241"/>
            <a:ext cx="883640" cy="883640"/>
          </a:xfrm>
          <a:prstGeom prst="rect">
            <a:avLst/>
          </a:prstGeom>
        </p:spPr>
      </p:pic>
      <p:grpSp>
        <p:nvGrpSpPr>
          <p:cNvPr id="86" name="Google Shape;346;p30">
            <a:extLst>
              <a:ext uri="{FF2B5EF4-FFF2-40B4-BE49-F238E27FC236}">
                <a16:creationId xmlns:a16="http://schemas.microsoft.com/office/drawing/2014/main" id="{DF202519-AF3F-1D49-8F5F-A0CB30476C74}"/>
              </a:ext>
            </a:extLst>
          </p:cNvPr>
          <p:cNvGrpSpPr/>
          <p:nvPr/>
        </p:nvGrpSpPr>
        <p:grpSpPr>
          <a:xfrm rot="2416211" flipH="1">
            <a:off x="-275620" y="3243477"/>
            <a:ext cx="2240741" cy="2589696"/>
            <a:chOff x="1224250" y="2447575"/>
            <a:chExt cx="596825" cy="701025"/>
          </a:xfrm>
        </p:grpSpPr>
        <p:sp>
          <p:nvSpPr>
            <p:cNvPr id="87" name="Google Shape;347;p30">
              <a:extLst>
                <a:ext uri="{FF2B5EF4-FFF2-40B4-BE49-F238E27FC236}">
                  <a16:creationId xmlns:a16="http://schemas.microsoft.com/office/drawing/2014/main" id="{5EC1F02A-133E-974B-A0E9-5CE03BA10D99}"/>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348;p30">
              <a:extLst>
                <a:ext uri="{FF2B5EF4-FFF2-40B4-BE49-F238E27FC236}">
                  <a16:creationId xmlns:a16="http://schemas.microsoft.com/office/drawing/2014/main" id="{18B2BFD9-5BDF-2A4D-AC68-6F0885915603}"/>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349;p30">
              <a:extLst>
                <a:ext uri="{FF2B5EF4-FFF2-40B4-BE49-F238E27FC236}">
                  <a16:creationId xmlns:a16="http://schemas.microsoft.com/office/drawing/2014/main" id="{F7DDA8DF-8C0F-464D-A488-78D363A024FF}"/>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350;p30">
              <a:extLst>
                <a:ext uri="{FF2B5EF4-FFF2-40B4-BE49-F238E27FC236}">
                  <a16:creationId xmlns:a16="http://schemas.microsoft.com/office/drawing/2014/main" id="{545B6BF8-236D-6D4A-9C7C-A4436D4453D5}"/>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351;p30">
              <a:extLst>
                <a:ext uri="{FF2B5EF4-FFF2-40B4-BE49-F238E27FC236}">
                  <a16:creationId xmlns:a16="http://schemas.microsoft.com/office/drawing/2014/main" id="{EBCD0733-3EC5-534C-96CC-16617DCBF822}"/>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352;p30">
              <a:extLst>
                <a:ext uri="{FF2B5EF4-FFF2-40B4-BE49-F238E27FC236}">
                  <a16:creationId xmlns:a16="http://schemas.microsoft.com/office/drawing/2014/main" id="{8059152E-7F1F-A849-A170-D0685B3F12CA}"/>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353;p30">
              <a:extLst>
                <a:ext uri="{FF2B5EF4-FFF2-40B4-BE49-F238E27FC236}">
                  <a16:creationId xmlns:a16="http://schemas.microsoft.com/office/drawing/2014/main" id="{1218F66B-6D91-E14F-AAAA-FB8C621DC6C9}"/>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354;p30">
              <a:extLst>
                <a:ext uri="{FF2B5EF4-FFF2-40B4-BE49-F238E27FC236}">
                  <a16:creationId xmlns:a16="http://schemas.microsoft.com/office/drawing/2014/main" id="{8D03B5CC-9F68-FB48-B80E-2867CFE20D02}"/>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355;p30">
              <a:extLst>
                <a:ext uri="{FF2B5EF4-FFF2-40B4-BE49-F238E27FC236}">
                  <a16:creationId xmlns:a16="http://schemas.microsoft.com/office/drawing/2014/main" id="{D10E6632-EE7A-8045-96F5-418BB982EB31}"/>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356;p30">
              <a:extLst>
                <a:ext uri="{FF2B5EF4-FFF2-40B4-BE49-F238E27FC236}">
                  <a16:creationId xmlns:a16="http://schemas.microsoft.com/office/drawing/2014/main" id="{7E64AC15-F0C2-A14A-9D94-B8CD6DA331E1}"/>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357;p30">
              <a:extLst>
                <a:ext uri="{FF2B5EF4-FFF2-40B4-BE49-F238E27FC236}">
                  <a16:creationId xmlns:a16="http://schemas.microsoft.com/office/drawing/2014/main" id="{AFF44ED8-1633-9642-9655-12D30331E41D}"/>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358;p30">
              <a:extLst>
                <a:ext uri="{FF2B5EF4-FFF2-40B4-BE49-F238E27FC236}">
                  <a16:creationId xmlns:a16="http://schemas.microsoft.com/office/drawing/2014/main" id="{9F3C5C2F-52BE-334A-9468-1817D34632B0}"/>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359;p30">
              <a:extLst>
                <a:ext uri="{FF2B5EF4-FFF2-40B4-BE49-F238E27FC236}">
                  <a16:creationId xmlns:a16="http://schemas.microsoft.com/office/drawing/2014/main" id="{651ED986-37E1-574F-ADD0-0C93A7969791}"/>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360;p30">
              <a:extLst>
                <a:ext uri="{FF2B5EF4-FFF2-40B4-BE49-F238E27FC236}">
                  <a16:creationId xmlns:a16="http://schemas.microsoft.com/office/drawing/2014/main" id="{D5DF1973-90F4-A349-9963-6FFDB9566C76}"/>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361;p30">
              <a:extLst>
                <a:ext uri="{FF2B5EF4-FFF2-40B4-BE49-F238E27FC236}">
                  <a16:creationId xmlns:a16="http://schemas.microsoft.com/office/drawing/2014/main" id="{7618ECB7-4ECA-4542-9AA0-A16716A91BCA}"/>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362;p30">
              <a:extLst>
                <a:ext uri="{FF2B5EF4-FFF2-40B4-BE49-F238E27FC236}">
                  <a16:creationId xmlns:a16="http://schemas.microsoft.com/office/drawing/2014/main" id="{1BA86159-04EB-4B47-9DED-5C9F9283A790}"/>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363;p30">
              <a:extLst>
                <a:ext uri="{FF2B5EF4-FFF2-40B4-BE49-F238E27FC236}">
                  <a16:creationId xmlns:a16="http://schemas.microsoft.com/office/drawing/2014/main" id="{88F0C2CD-57A9-594F-8C3B-8A8DB6C9F3E2}"/>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cxnSp>
        <p:nvCxnSpPr>
          <p:cNvPr id="104" name="Google Shape;1503;p48">
            <a:extLst>
              <a:ext uri="{FF2B5EF4-FFF2-40B4-BE49-F238E27FC236}">
                <a16:creationId xmlns:a16="http://schemas.microsoft.com/office/drawing/2014/main" id="{C20C9EF9-C6F1-7648-8BD8-14EB9F286E20}"/>
              </a:ext>
            </a:extLst>
          </p:cNvPr>
          <p:cNvCxnSpPr>
            <a:cxnSpLocks/>
          </p:cNvCxnSpPr>
          <p:nvPr/>
        </p:nvCxnSpPr>
        <p:spPr>
          <a:xfrm flipV="1">
            <a:off x="3009900" y="1680127"/>
            <a:ext cx="6762750" cy="16167"/>
          </a:xfrm>
          <a:prstGeom prst="straightConnector1">
            <a:avLst/>
          </a:prstGeom>
          <a:noFill/>
          <a:ln w="19050" cap="flat" cmpd="sng">
            <a:solidFill>
              <a:schemeClr val="dk2"/>
            </a:solidFill>
            <a:prstDash val="dash"/>
            <a:round/>
            <a:headEnd type="none" w="med" len="med"/>
            <a:tailEnd type="stealth" w="med" len="med"/>
          </a:ln>
        </p:spPr>
      </p:cxnSp>
      <p:pic>
        <p:nvPicPr>
          <p:cNvPr id="3" name="Picture 2" descr="A picture containing text&#10;&#10;Description automatically generated">
            <a:extLst>
              <a:ext uri="{FF2B5EF4-FFF2-40B4-BE49-F238E27FC236}">
                <a16:creationId xmlns:a16="http://schemas.microsoft.com/office/drawing/2014/main" id="{C375D2C1-4111-26C3-0025-D174049D3A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pSp>
        <p:nvGrpSpPr>
          <p:cNvPr id="2" name="Google Shape;346;p30">
            <a:extLst>
              <a:ext uri="{FF2B5EF4-FFF2-40B4-BE49-F238E27FC236}">
                <a16:creationId xmlns:a16="http://schemas.microsoft.com/office/drawing/2014/main" id="{5F337666-DB87-6604-AC97-5EC26BF612F8}"/>
              </a:ext>
            </a:extLst>
          </p:cNvPr>
          <p:cNvGrpSpPr/>
          <p:nvPr/>
        </p:nvGrpSpPr>
        <p:grpSpPr>
          <a:xfrm rot="2416211" flipH="1">
            <a:off x="10347182" y="3082807"/>
            <a:ext cx="2240741" cy="2589696"/>
            <a:chOff x="1224250" y="2447575"/>
            <a:chExt cx="596825" cy="701025"/>
          </a:xfrm>
        </p:grpSpPr>
        <p:sp>
          <p:nvSpPr>
            <p:cNvPr id="7" name="Google Shape;347;p30">
              <a:extLst>
                <a:ext uri="{FF2B5EF4-FFF2-40B4-BE49-F238E27FC236}">
                  <a16:creationId xmlns:a16="http://schemas.microsoft.com/office/drawing/2014/main" id="{9C7974BE-B869-C28B-B002-3A5676040C6E}"/>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48;p30">
              <a:extLst>
                <a:ext uri="{FF2B5EF4-FFF2-40B4-BE49-F238E27FC236}">
                  <a16:creationId xmlns:a16="http://schemas.microsoft.com/office/drawing/2014/main" id="{B4D7ACA7-9DAC-7B0A-3965-EAAE84784189}"/>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49;p30">
              <a:extLst>
                <a:ext uri="{FF2B5EF4-FFF2-40B4-BE49-F238E27FC236}">
                  <a16:creationId xmlns:a16="http://schemas.microsoft.com/office/drawing/2014/main" id="{AF7938A6-8756-98E9-273F-3FE0F7B87A49}"/>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50;p30">
              <a:extLst>
                <a:ext uri="{FF2B5EF4-FFF2-40B4-BE49-F238E27FC236}">
                  <a16:creationId xmlns:a16="http://schemas.microsoft.com/office/drawing/2014/main" id="{CE39E65A-0642-58C9-E996-8B96D8DD5C70}"/>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51;p30">
              <a:extLst>
                <a:ext uri="{FF2B5EF4-FFF2-40B4-BE49-F238E27FC236}">
                  <a16:creationId xmlns:a16="http://schemas.microsoft.com/office/drawing/2014/main" id="{3978861A-9C65-8BC5-CA35-384F1103C644}"/>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352;p30">
              <a:extLst>
                <a:ext uri="{FF2B5EF4-FFF2-40B4-BE49-F238E27FC236}">
                  <a16:creationId xmlns:a16="http://schemas.microsoft.com/office/drawing/2014/main" id="{C931DBFB-2990-B061-60B6-0634E3B53F2C}"/>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53;p30">
              <a:extLst>
                <a:ext uri="{FF2B5EF4-FFF2-40B4-BE49-F238E27FC236}">
                  <a16:creationId xmlns:a16="http://schemas.microsoft.com/office/drawing/2014/main" id="{7554C388-2E4A-A7B7-2DC1-55BB670D22B2}"/>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54;p30">
              <a:extLst>
                <a:ext uri="{FF2B5EF4-FFF2-40B4-BE49-F238E27FC236}">
                  <a16:creationId xmlns:a16="http://schemas.microsoft.com/office/drawing/2014/main" id="{A1574345-06D8-026F-2603-B8F7F2167D5B}"/>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55;p30">
              <a:extLst>
                <a:ext uri="{FF2B5EF4-FFF2-40B4-BE49-F238E27FC236}">
                  <a16:creationId xmlns:a16="http://schemas.microsoft.com/office/drawing/2014/main" id="{85305C7A-8F9E-1158-7958-EEA85E507F29}"/>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6;p30">
              <a:extLst>
                <a:ext uri="{FF2B5EF4-FFF2-40B4-BE49-F238E27FC236}">
                  <a16:creationId xmlns:a16="http://schemas.microsoft.com/office/drawing/2014/main" id="{0E45B522-703E-8EC0-A035-947E7C0BAC8E}"/>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7;p30">
              <a:extLst>
                <a:ext uri="{FF2B5EF4-FFF2-40B4-BE49-F238E27FC236}">
                  <a16:creationId xmlns:a16="http://schemas.microsoft.com/office/drawing/2014/main" id="{ABA9780B-E7AB-D1C9-9E74-10515D2966C9}"/>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p30">
              <a:extLst>
                <a:ext uri="{FF2B5EF4-FFF2-40B4-BE49-F238E27FC236}">
                  <a16:creationId xmlns:a16="http://schemas.microsoft.com/office/drawing/2014/main" id="{8BA9C444-F44E-711C-1EFA-63469D1B45C7}"/>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9;p30">
              <a:extLst>
                <a:ext uri="{FF2B5EF4-FFF2-40B4-BE49-F238E27FC236}">
                  <a16:creationId xmlns:a16="http://schemas.microsoft.com/office/drawing/2014/main" id="{42502AAE-0D7E-201E-2A6B-76690BFD5BC8}"/>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60;p30">
              <a:extLst>
                <a:ext uri="{FF2B5EF4-FFF2-40B4-BE49-F238E27FC236}">
                  <a16:creationId xmlns:a16="http://schemas.microsoft.com/office/drawing/2014/main" id="{14BEC8BF-4364-7173-3044-FED4CF45033C}"/>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61;p30">
              <a:extLst>
                <a:ext uri="{FF2B5EF4-FFF2-40B4-BE49-F238E27FC236}">
                  <a16:creationId xmlns:a16="http://schemas.microsoft.com/office/drawing/2014/main" id="{9688A266-B2AD-B0A9-BBA0-05E3EEE3ABFD}"/>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62;p30">
              <a:extLst>
                <a:ext uri="{FF2B5EF4-FFF2-40B4-BE49-F238E27FC236}">
                  <a16:creationId xmlns:a16="http://schemas.microsoft.com/office/drawing/2014/main" id="{2E5D74B7-35C7-E8FD-D9A2-65C653143297}"/>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63;p30">
              <a:extLst>
                <a:ext uri="{FF2B5EF4-FFF2-40B4-BE49-F238E27FC236}">
                  <a16:creationId xmlns:a16="http://schemas.microsoft.com/office/drawing/2014/main" id="{12903CAA-9078-2A68-CFA8-68B2E8650497}"/>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 name="Oval 25">
            <a:extLst>
              <a:ext uri="{FF2B5EF4-FFF2-40B4-BE49-F238E27FC236}">
                <a16:creationId xmlns:a16="http://schemas.microsoft.com/office/drawing/2014/main" id="{8A2DE747-E413-9B13-90A5-812842267719}"/>
              </a:ext>
            </a:extLst>
          </p:cNvPr>
          <p:cNvSpPr/>
          <p:nvPr/>
        </p:nvSpPr>
        <p:spPr>
          <a:xfrm>
            <a:off x="1388450" y="4706432"/>
            <a:ext cx="1082677" cy="864131"/>
          </a:xfrm>
          <a:prstGeom prst="ellipse">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pic>
        <p:nvPicPr>
          <p:cNvPr id="27" name="Graphic 26" descr="Globe">
            <a:extLst>
              <a:ext uri="{FF2B5EF4-FFF2-40B4-BE49-F238E27FC236}">
                <a16:creationId xmlns:a16="http://schemas.microsoft.com/office/drawing/2014/main" id="{195D558E-C9FB-351E-8B53-F85CB8FB38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14011" y="4795716"/>
            <a:ext cx="706256" cy="706256"/>
          </a:xfrm>
          <a:prstGeom prst="rect">
            <a:avLst/>
          </a:prstGeom>
        </p:spPr>
      </p:pic>
      <p:sp>
        <p:nvSpPr>
          <p:cNvPr id="28" name="Rectangle 27">
            <a:extLst>
              <a:ext uri="{FF2B5EF4-FFF2-40B4-BE49-F238E27FC236}">
                <a16:creationId xmlns:a16="http://schemas.microsoft.com/office/drawing/2014/main" id="{71E9C029-7C16-0F8A-41F1-6A937032319B}"/>
              </a:ext>
            </a:extLst>
          </p:cNvPr>
          <p:cNvSpPr/>
          <p:nvPr/>
        </p:nvSpPr>
        <p:spPr>
          <a:xfrm>
            <a:off x="2388604" y="4677073"/>
            <a:ext cx="8923118" cy="1323439"/>
          </a:xfrm>
          <a:prstGeom prst="rect">
            <a:avLst/>
          </a:prstGeom>
        </p:spPr>
        <p:txBody>
          <a:bodyPr wrap="square">
            <a:spAutoFit/>
          </a:bodyPr>
          <a:lstStyle/>
          <a:p>
            <a:pPr algn="ctr" defTabSz="1219170" eaLnBrk="0" fontAlgn="base" hangingPunct="0">
              <a:spcBef>
                <a:spcPct val="0"/>
              </a:spcBef>
              <a:spcAft>
                <a:spcPct val="0"/>
              </a:spcAft>
            </a:pPr>
            <a:r>
              <a:rPr lang="en-US" altLang="vi-VN" sz="4000" b="1">
                <a:solidFill>
                  <a:srgbClr val="0000FF"/>
                </a:solidFill>
                <a:latin typeface="Times New Roman" panose="02020603050405020304" pitchFamily="18" charset="0"/>
                <a:cs typeface="Arial"/>
                <a:sym typeface="Arial"/>
              </a:rPr>
              <a:t>3. Những tác động của cách mạng công nghiệp đối với sản xuất và xã hội</a:t>
            </a:r>
          </a:p>
        </p:txBody>
      </p:sp>
    </p:spTree>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3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3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350"/>
                                </p:stCondLst>
                                <p:childTnLst>
                                  <p:par>
                                    <p:cTn id="10" presetID="2" presetClass="entr" presetSubtype="8" fill="hold" grpId="0" nodeType="afterEffect" p14:presetBounceEnd="50000">
                                      <p:stCondLst>
                                        <p:cond delay="0"/>
                                      </p:stCondLst>
                                      <p:childTnLst>
                                        <p:set>
                                          <p:cBhvr>
                                            <p:cTn id="11" dur="1" fill="hold">
                                              <p:stCondLst>
                                                <p:cond delay="0"/>
                                              </p:stCondLst>
                                            </p:cTn>
                                            <p:tgtEl>
                                              <p:spTgt spid="320"/>
                                            </p:tgtEl>
                                            <p:attrNameLst>
                                              <p:attrName>style.visibility</p:attrName>
                                            </p:attrNameLst>
                                          </p:cBhvr>
                                          <p:to>
                                            <p:strVal val="visible"/>
                                          </p:to>
                                        </p:set>
                                        <p:anim calcmode="lin" valueType="num" p14:bounceEnd="50000">
                                          <p:cBhvr additive="base">
                                            <p:cTn id="12" dur="350" fill="hold"/>
                                            <p:tgtEl>
                                              <p:spTgt spid="320"/>
                                            </p:tgtEl>
                                            <p:attrNameLst>
                                              <p:attrName>ppt_x</p:attrName>
                                            </p:attrNameLst>
                                          </p:cBhvr>
                                          <p:tavLst>
                                            <p:tav tm="0">
                                              <p:val>
                                                <p:strVal val="0-#ppt_w/2"/>
                                              </p:val>
                                            </p:tav>
                                            <p:tav tm="100000">
                                              <p:val>
                                                <p:strVal val="#ppt_x"/>
                                              </p:val>
                                            </p:tav>
                                          </p:tavLst>
                                        </p:anim>
                                        <p:anim calcmode="lin" valueType="num" p14:bounceEnd="50000">
                                          <p:cBhvr additive="base">
                                            <p:cTn id="13" dur="350" fill="hold"/>
                                            <p:tgtEl>
                                              <p:spTgt spid="32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50000">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14:bounceEnd="50000">
                                          <p:cBhvr additive="base">
                                            <p:cTn id="16" dur="500" fill="hold"/>
                                            <p:tgtEl>
                                              <p:spTgt spid="104"/>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04"/>
                                            </p:tgtEl>
                                            <p:attrNameLst>
                                              <p:attrName>ppt_y</p:attrName>
                                            </p:attrNameLst>
                                          </p:cBhvr>
                                          <p:tavLst>
                                            <p:tav tm="0">
                                              <p:val>
                                                <p:strVal val="#ppt_y"/>
                                              </p:val>
                                            </p:tav>
                                            <p:tav tm="100000">
                                              <p:val>
                                                <p:strVal val="#ppt_y"/>
                                              </p:val>
                                            </p:tav>
                                          </p:tavLst>
                                        </p:anim>
                                      </p:childTnLst>
                                    </p:cTn>
                                  </p:par>
                                </p:childTnLst>
                              </p:cTn>
                            </p:par>
                            <p:par>
                              <p:cTn id="18" fill="hold">
                                <p:stCondLst>
                                  <p:cond delay="850"/>
                                </p:stCondLst>
                                <p:childTnLst>
                                  <p:par>
                                    <p:cTn id="19" presetID="2" presetClass="entr" presetSubtype="9" fill="hold" grpId="0" nodeType="afterEffect" p14:presetBounceEnd="500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50000">
                                          <p:cBhvr additive="base">
                                            <p:cTn id="21" dur="35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22" dur="3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1200"/>
                                </p:stCondLst>
                                <p:childTnLst>
                                  <p:par>
                                    <p:cTn id="24" presetID="2" presetClass="entr" presetSubtype="9" fill="hold" nodeType="afterEffect" p14:presetBounceEnd="50000">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14:bounceEnd="50000">
                                          <p:cBhvr additive="base">
                                            <p:cTn id="26" dur="350" fill="hold"/>
                                            <p:tgtEl>
                                              <p:spTgt spid="66"/>
                                            </p:tgtEl>
                                            <p:attrNameLst>
                                              <p:attrName>ppt_x</p:attrName>
                                            </p:attrNameLst>
                                          </p:cBhvr>
                                          <p:tavLst>
                                            <p:tav tm="0">
                                              <p:val>
                                                <p:strVal val="0-#ppt_w/2"/>
                                              </p:val>
                                            </p:tav>
                                            <p:tav tm="100000">
                                              <p:val>
                                                <p:strVal val="#ppt_x"/>
                                              </p:val>
                                            </p:tav>
                                          </p:tavLst>
                                        </p:anim>
                                        <p:anim calcmode="lin" valueType="num" p14:bounceEnd="50000">
                                          <p:cBhvr additive="base">
                                            <p:cTn id="27" dur="350" fill="hold"/>
                                            <p:tgtEl>
                                              <p:spTgt spid="66"/>
                                            </p:tgtEl>
                                            <p:attrNameLst>
                                              <p:attrName>ppt_y</p:attrName>
                                            </p:attrNameLst>
                                          </p:cBhvr>
                                          <p:tavLst>
                                            <p:tav tm="0">
                                              <p:val>
                                                <p:strVal val="0-#ppt_h/2"/>
                                              </p:val>
                                            </p:tav>
                                            <p:tav tm="100000">
                                              <p:val>
                                                <p:strVal val="#ppt_y"/>
                                              </p:val>
                                            </p:tav>
                                          </p:tavLst>
                                        </p:anim>
                                      </p:childTnLst>
                                    </p:cTn>
                                  </p:par>
                                </p:childTnLst>
                              </p:cTn>
                            </p:par>
                            <p:par>
                              <p:cTn id="28" fill="hold">
                                <p:stCondLst>
                                  <p:cond delay="1550"/>
                                </p:stCondLst>
                                <p:childTnLst>
                                  <p:par>
                                    <p:cTn id="29" presetID="2" presetClass="entr" presetSubtype="9" fill="hold" grpId="0" nodeType="afterEffect" p14:presetBounceEnd="50000">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14:bounceEnd="50000">
                                          <p:cBhvr additive="base">
                                            <p:cTn id="31" dur="35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32" dur="35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1900"/>
                                </p:stCondLst>
                                <p:childTnLst>
                                  <p:par>
                                    <p:cTn id="34" presetID="2" presetClass="entr" presetSubtype="9" fill="hold" grpId="0" nodeType="afterEffect" p14:presetBounceEnd="50000">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14:bounceEnd="50000">
                                          <p:cBhvr additive="base">
                                            <p:cTn id="36" dur="35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37" dur="350" fill="hold"/>
                                            <p:tgtEl>
                                              <p:spTgt spid="10"/>
                                            </p:tgtEl>
                                            <p:attrNameLst>
                                              <p:attrName>ppt_y</p:attrName>
                                            </p:attrNameLst>
                                          </p:cBhvr>
                                          <p:tavLst>
                                            <p:tav tm="0">
                                              <p:val>
                                                <p:strVal val="0-#ppt_h/2"/>
                                              </p:val>
                                            </p:tav>
                                            <p:tav tm="100000">
                                              <p:val>
                                                <p:strVal val="#ppt_y"/>
                                              </p:val>
                                            </p:tav>
                                          </p:tavLst>
                                        </p:anim>
                                      </p:childTnLst>
                                    </p:cTn>
                                  </p:par>
                                </p:childTnLst>
                              </p:cTn>
                            </p:par>
                            <p:par>
                              <p:cTn id="38" fill="hold">
                                <p:stCondLst>
                                  <p:cond delay="2250"/>
                                </p:stCondLst>
                                <p:childTnLst>
                                  <p:par>
                                    <p:cTn id="39" presetID="2" presetClass="entr" presetSubtype="9" fill="hold" nodeType="afterEffect" p14:presetBounceEnd="50000">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14:bounceEnd="50000">
                                          <p:cBhvr additive="base">
                                            <p:cTn id="41" dur="350" fill="hold"/>
                                            <p:tgtEl>
                                              <p:spTgt spid="68"/>
                                            </p:tgtEl>
                                            <p:attrNameLst>
                                              <p:attrName>ppt_x</p:attrName>
                                            </p:attrNameLst>
                                          </p:cBhvr>
                                          <p:tavLst>
                                            <p:tav tm="0">
                                              <p:val>
                                                <p:strVal val="0-#ppt_w/2"/>
                                              </p:val>
                                            </p:tav>
                                            <p:tav tm="100000">
                                              <p:val>
                                                <p:strVal val="#ppt_x"/>
                                              </p:val>
                                            </p:tav>
                                          </p:tavLst>
                                        </p:anim>
                                        <p:anim calcmode="lin" valueType="num" p14:bounceEnd="50000">
                                          <p:cBhvr additive="base">
                                            <p:cTn id="42" dur="350" fill="hold"/>
                                            <p:tgtEl>
                                              <p:spTgt spid="68"/>
                                            </p:tgtEl>
                                            <p:attrNameLst>
                                              <p:attrName>ppt_y</p:attrName>
                                            </p:attrNameLst>
                                          </p:cBhvr>
                                          <p:tavLst>
                                            <p:tav tm="0">
                                              <p:val>
                                                <p:strVal val="0-#ppt_h/2"/>
                                              </p:val>
                                            </p:tav>
                                            <p:tav tm="100000">
                                              <p:val>
                                                <p:strVal val="#ppt_y"/>
                                              </p:val>
                                            </p:tav>
                                          </p:tavLst>
                                        </p:anim>
                                      </p:childTnLst>
                                    </p:cTn>
                                  </p:par>
                                </p:childTnLst>
                              </p:cTn>
                            </p:par>
                            <p:par>
                              <p:cTn id="43" fill="hold">
                                <p:stCondLst>
                                  <p:cond delay="2600"/>
                                </p:stCondLst>
                                <p:childTnLst>
                                  <p:par>
                                    <p:cTn id="44" presetID="2" presetClass="entr" presetSubtype="9" fill="hold" grpId="0" nodeType="afterEffect" p14:presetBounceEnd="50000">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14:bounceEnd="50000">
                                          <p:cBhvr additive="base">
                                            <p:cTn id="46" dur="35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47" dur="350" fill="hold"/>
                                            <p:tgtEl>
                                              <p:spTgt spid="5"/>
                                            </p:tgtEl>
                                            <p:attrNameLst>
                                              <p:attrName>ppt_y</p:attrName>
                                            </p:attrNameLst>
                                          </p:cBhvr>
                                          <p:tavLst>
                                            <p:tav tm="0">
                                              <p:val>
                                                <p:strVal val="0-#ppt_h/2"/>
                                              </p:val>
                                            </p:tav>
                                            <p:tav tm="100000">
                                              <p:val>
                                                <p:strVal val="#ppt_y"/>
                                              </p:val>
                                            </p:tav>
                                          </p:tavLst>
                                        </p:anim>
                                      </p:childTnLst>
                                    </p:cTn>
                                  </p:par>
                                </p:childTnLst>
                              </p:cTn>
                            </p:par>
                            <p:par>
                              <p:cTn id="48" fill="hold">
                                <p:stCondLst>
                                  <p:cond delay="2950"/>
                                </p:stCondLst>
                                <p:childTnLst>
                                  <p:par>
                                    <p:cTn id="49" presetID="2" presetClass="entr" presetSubtype="4" fill="hold" nodeType="afterEffect" p14:presetBounceEnd="50000">
                                      <p:stCondLst>
                                        <p:cond delay="0"/>
                                      </p:stCondLst>
                                      <p:childTnLst>
                                        <p:set>
                                          <p:cBhvr>
                                            <p:cTn id="50" dur="1" fill="hold">
                                              <p:stCondLst>
                                                <p:cond delay="0"/>
                                              </p:stCondLst>
                                            </p:cTn>
                                            <p:tgtEl>
                                              <p:spTgt spid="86"/>
                                            </p:tgtEl>
                                            <p:attrNameLst>
                                              <p:attrName>style.visibility</p:attrName>
                                            </p:attrNameLst>
                                          </p:cBhvr>
                                          <p:to>
                                            <p:strVal val="visible"/>
                                          </p:to>
                                        </p:set>
                                        <p:anim calcmode="lin" valueType="num" p14:bounceEnd="50000">
                                          <p:cBhvr additive="base">
                                            <p:cTn id="51" dur="350" fill="hold"/>
                                            <p:tgtEl>
                                              <p:spTgt spid="86"/>
                                            </p:tgtEl>
                                            <p:attrNameLst>
                                              <p:attrName>ppt_x</p:attrName>
                                            </p:attrNameLst>
                                          </p:cBhvr>
                                          <p:tavLst>
                                            <p:tav tm="0">
                                              <p:val>
                                                <p:strVal val="#ppt_x"/>
                                              </p:val>
                                            </p:tav>
                                            <p:tav tm="100000">
                                              <p:val>
                                                <p:strVal val="#ppt_x"/>
                                              </p:val>
                                            </p:tav>
                                          </p:tavLst>
                                        </p:anim>
                                        <p:anim calcmode="lin" valueType="num" p14:bounceEnd="50000">
                                          <p:cBhvr additive="base">
                                            <p:cTn id="52" dur="350" fill="hold"/>
                                            <p:tgtEl>
                                              <p:spTgt spid="8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14:presetBounceEnd="50000">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14:bounceEnd="50000">
                                          <p:cBhvr additive="base">
                                            <p:cTn id="55" dur="35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56" dur="350" fill="hold"/>
                                            <p:tgtEl>
                                              <p:spTgt spid="2"/>
                                            </p:tgtEl>
                                            <p:attrNameLst>
                                              <p:attrName>ppt_y</p:attrName>
                                            </p:attrNameLst>
                                          </p:cBhvr>
                                          <p:tavLst>
                                            <p:tav tm="0">
                                              <p:val>
                                                <p:strVal val="1+#ppt_h/2"/>
                                              </p:val>
                                            </p:tav>
                                            <p:tav tm="100000">
                                              <p:val>
                                                <p:strVal val="#ppt_y"/>
                                              </p:val>
                                            </p:tav>
                                          </p:tavLst>
                                        </p:anim>
                                      </p:childTnLst>
                                    </p:cTn>
                                  </p:par>
                                </p:childTnLst>
                              </p:cTn>
                            </p:par>
                            <p:par>
                              <p:cTn id="57" fill="hold">
                                <p:stCondLst>
                                  <p:cond delay="3300"/>
                                </p:stCondLst>
                                <p:childTnLst>
                                  <p:par>
                                    <p:cTn id="58" presetID="2" presetClass="entr" presetSubtype="9" fill="hold" grpId="0" nodeType="afterEffect" p14:presetBounceEnd="50000">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14:bounceEnd="50000">
                                          <p:cBhvr additive="base">
                                            <p:cTn id="60" dur="35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61" dur="350" fill="hold"/>
                                            <p:tgtEl>
                                              <p:spTgt spid="26"/>
                                            </p:tgtEl>
                                            <p:attrNameLst>
                                              <p:attrName>ppt_y</p:attrName>
                                            </p:attrNameLst>
                                          </p:cBhvr>
                                          <p:tavLst>
                                            <p:tav tm="0">
                                              <p:val>
                                                <p:strVal val="0-#ppt_h/2"/>
                                              </p:val>
                                            </p:tav>
                                            <p:tav tm="100000">
                                              <p:val>
                                                <p:strVal val="#ppt_y"/>
                                              </p:val>
                                            </p:tav>
                                          </p:tavLst>
                                        </p:anim>
                                      </p:childTnLst>
                                    </p:cTn>
                                  </p:par>
                                </p:childTnLst>
                              </p:cTn>
                            </p:par>
                            <p:par>
                              <p:cTn id="62" fill="hold">
                                <p:stCondLst>
                                  <p:cond delay="3650"/>
                                </p:stCondLst>
                                <p:childTnLst>
                                  <p:par>
                                    <p:cTn id="63" presetID="2" presetClass="entr" presetSubtype="9" fill="hold" nodeType="afterEffect" p14:presetBounceEnd="50000">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14:bounceEnd="50000">
                                          <p:cBhvr additive="base">
                                            <p:cTn id="65" dur="35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66" dur="350" fill="hold"/>
                                            <p:tgtEl>
                                              <p:spTgt spid="27"/>
                                            </p:tgtEl>
                                            <p:attrNameLst>
                                              <p:attrName>ppt_y</p:attrName>
                                            </p:attrNameLst>
                                          </p:cBhvr>
                                          <p:tavLst>
                                            <p:tav tm="0">
                                              <p:val>
                                                <p:strVal val="0-#ppt_h/2"/>
                                              </p:val>
                                            </p:tav>
                                            <p:tav tm="100000">
                                              <p:val>
                                                <p:strVal val="#ppt_y"/>
                                              </p:val>
                                            </p:tav>
                                          </p:tavLst>
                                        </p:anim>
                                      </p:childTnLst>
                                    </p:cTn>
                                  </p:par>
                                </p:childTnLst>
                              </p:cTn>
                            </p:par>
                            <p:par>
                              <p:cTn id="67" fill="hold">
                                <p:stCondLst>
                                  <p:cond delay="4000"/>
                                </p:stCondLst>
                                <p:childTnLst>
                                  <p:par>
                                    <p:cTn id="68" presetID="2" presetClass="entr" presetSubtype="9" fill="hold" grpId="0" nodeType="afterEffect" p14:presetBounceEnd="50000">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14:bounceEnd="50000">
                                          <p:cBhvr additive="base">
                                            <p:cTn id="70" dur="350" fill="hold"/>
                                            <p:tgtEl>
                                              <p:spTgt spid="28"/>
                                            </p:tgtEl>
                                            <p:attrNameLst>
                                              <p:attrName>ppt_x</p:attrName>
                                            </p:attrNameLst>
                                          </p:cBhvr>
                                          <p:tavLst>
                                            <p:tav tm="0">
                                              <p:val>
                                                <p:strVal val="0-#ppt_w/2"/>
                                              </p:val>
                                            </p:tav>
                                            <p:tav tm="100000">
                                              <p:val>
                                                <p:strVal val="#ppt_x"/>
                                              </p:val>
                                            </p:tav>
                                          </p:tavLst>
                                        </p:anim>
                                        <p:anim calcmode="lin" valueType="num" p14:bounceEnd="50000">
                                          <p:cBhvr additive="base">
                                            <p:cTn id="71" dur="35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P spid="26" grpId="0" animBg="1"/>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50" fill="hold"/>
                                            <p:tgtEl>
                                              <p:spTgt spid="8"/>
                                            </p:tgtEl>
                                            <p:attrNameLst>
                                              <p:attrName>ppt_x</p:attrName>
                                            </p:attrNameLst>
                                          </p:cBhvr>
                                          <p:tavLst>
                                            <p:tav tm="0">
                                              <p:val>
                                                <p:strVal val="#ppt_x"/>
                                              </p:val>
                                            </p:tav>
                                            <p:tav tm="100000">
                                              <p:val>
                                                <p:strVal val="#ppt_x"/>
                                              </p:val>
                                            </p:tav>
                                          </p:tavLst>
                                        </p:anim>
                                        <p:anim calcmode="lin" valueType="num">
                                          <p:cBhvr additive="base">
                                            <p:cTn id="8" dur="3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350"/>
                                </p:stCondLst>
                                <p:childTnLst>
                                  <p:par>
                                    <p:cTn id="10" presetID="2" presetClass="entr" presetSubtype="8" fill="hold" grpId="0" nodeType="afterEffect">
                                      <p:stCondLst>
                                        <p:cond delay="0"/>
                                      </p:stCondLst>
                                      <p:childTnLst>
                                        <p:set>
                                          <p:cBhvr>
                                            <p:cTn id="11" dur="1" fill="hold">
                                              <p:stCondLst>
                                                <p:cond delay="0"/>
                                              </p:stCondLst>
                                            </p:cTn>
                                            <p:tgtEl>
                                              <p:spTgt spid="320"/>
                                            </p:tgtEl>
                                            <p:attrNameLst>
                                              <p:attrName>style.visibility</p:attrName>
                                            </p:attrNameLst>
                                          </p:cBhvr>
                                          <p:to>
                                            <p:strVal val="visible"/>
                                          </p:to>
                                        </p:set>
                                        <p:anim calcmode="lin" valueType="num">
                                          <p:cBhvr additive="base">
                                            <p:cTn id="12" dur="350" fill="hold"/>
                                            <p:tgtEl>
                                              <p:spTgt spid="320"/>
                                            </p:tgtEl>
                                            <p:attrNameLst>
                                              <p:attrName>ppt_x</p:attrName>
                                            </p:attrNameLst>
                                          </p:cBhvr>
                                          <p:tavLst>
                                            <p:tav tm="0">
                                              <p:val>
                                                <p:strVal val="0-#ppt_w/2"/>
                                              </p:val>
                                            </p:tav>
                                            <p:tav tm="100000">
                                              <p:val>
                                                <p:strVal val="#ppt_x"/>
                                              </p:val>
                                            </p:tav>
                                          </p:tavLst>
                                        </p:anim>
                                        <p:anim calcmode="lin" valueType="num">
                                          <p:cBhvr additive="base">
                                            <p:cTn id="13" dur="350" fill="hold"/>
                                            <p:tgtEl>
                                              <p:spTgt spid="32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additive="base">
                                            <p:cTn id="16" dur="500" fill="hold"/>
                                            <p:tgtEl>
                                              <p:spTgt spid="104"/>
                                            </p:tgtEl>
                                            <p:attrNameLst>
                                              <p:attrName>ppt_x</p:attrName>
                                            </p:attrNameLst>
                                          </p:cBhvr>
                                          <p:tavLst>
                                            <p:tav tm="0">
                                              <p:val>
                                                <p:strVal val="0-#ppt_w/2"/>
                                              </p:val>
                                            </p:tav>
                                            <p:tav tm="100000">
                                              <p:val>
                                                <p:strVal val="#ppt_x"/>
                                              </p:val>
                                            </p:tav>
                                          </p:tavLst>
                                        </p:anim>
                                        <p:anim calcmode="lin" valueType="num">
                                          <p:cBhvr additive="base">
                                            <p:cTn id="17" dur="500" fill="hold"/>
                                            <p:tgtEl>
                                              <p:spTgt spid="104"/>
                                            </p:tgtEl>
                                            <p:attrNameLst>
                                              <p:attrName>ppt_y</p:attrName>
                                            </p:attrNameLst>
                                          </p:cBhvr>
                                          <p:tavLst>
                                            <p:tav tm="0">
                                              <p:val>
                                                <p:strVal val="#ppt_y"/>
                                              </p:val>
                                            </p:tav>
                                            <p:tav tm="100000">
                                              <p:val>
                                                <p:strVal val="#ppt_y"/>
                                              </p:val>
                                            </p:tav>
                                          </p:tavLst>
                                        </p:anim>
                                      </p:childTnLst>
                                    </p:cTn>
                                  </p:par>
                                </p:childTnLst>
                              </p:cTn>
                            </p:par>
                            <p:par>
                              <p:cTn id="18" fill="hold">
                                <p:stCondLst>
                                  <p:cond delay="850"/>
                                </p:stCondLst>
                                <p:childTnLst>
                                  <p:par>
                                    <p:cTn id="19" presetID="2" presetClass="entr" presetSubtype="9"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350" fill="hold"/>
                                            <p:tgtEl>
                                              <p:spTgt spid="6"/>
                                            </p:tgtEl>
                                            <p:attrNameLst>
                                              <p:attrName>ppt_x</p:attrName>
                                            </p:attrNameLst>
                                          </p:cBhvr>
                                          <p:tavLst>
                                            <p:tav tm="0">
                                              <p:val>
                                                <p:strVal val="0-#ppt_w/2"/>
                                              </p:val>
                                            </p:tav>
                                            <p:tav tm="100000">
                                              <p:val>
                                                <p:strVal val="#ppt_x"/>
                                              </p:val>
                                            </p:tav>
                                          </p:tavLst>
                                        </p:anim>
                                        <p:anim calcmode="lin" valueType="num">
                                          <p:cBhvr additive="base">
                                            <p:cTn id="22" dur="3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1200"/>
                                </p:stCondLst>
                                <p:childTnLst>
                                  <p:par>
                                    <p:cTn id="24" presetID="2" presetClass="entr" presetSubtype="9"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cBhvr additive="base">
                                            <p:cTn id="26" dur="350" fill="hold"/>
                                            <p:tgtEl>
                                              <p:spTgt spid="66"/>
                                            </p:tgtEl>
                                            <p:attrNameLst>
                                              <p:attrName>ppt_x</p:attrName>
                                            </p:attrNameLst>
                                          </p:cBhvr>
                                          <p:tavLst>
                                            <p:tav tm="0">
                                              <p:val>
                                                <p:strVal val="0-#ppt_w/2"/>
                                              </p:val>
                                            </p:tav>
                                            <p:tav tm="100000">
                                              <p:val>
                                                <p:strVal val="#ppt_x"/>
                                              </p:val>
                                            </p:tav>
                                          </p:tavLst>
                                        </p:anim>
                                        <p:anim calcmode="lin" valueType="num">
                                          <p:cBhvr additive="base">
                                            <p:cTn id="27" dur="350" fill="hold"/>
                                            <p:tgtEl>
                                              <p:spTgt spid="66"/>
                                            </p:tgtEl>
                                            <p:attrNameLst>
                                              <p:attrName>ppt_y</p:attrName>
                                            </p:attrNameLst>
                                          </p:cBhvr>
                                          <p:tavLst>
                                            <p:tav tm="0">
                                              <p:val>
                                                <p:strVal val="0-#ppt_h/2"/>
                                              </p:val>
                                            </p:tav>
                                            <p:tav tm="100000">
                                              <p:val>
                                                <p:strVal val="#ppt_y"/>
                                              </p:val>
                                            </p:tav>
                                          </p:tavLst>
                                        </p:anim>
                                      </p:childTnLst>
                                    </p:cTn>
                                  </p:par>
                                </p:childTnLst>
                              </p:cTn>
                            </p:par>
                            <p:par>
                              <p:cTn id="28" fill="hold">
                                <p:stCondLst>
                                  <p:cond delay="1550"/>
                                </p:stCondLst>
                                <p:childTnLst>
                                  <p:par>
                                    <p:cTn id="29" presetID="2" presetClass="entr" presetSubtype="9"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350" fill="hold"/>
                                            <p:tgtEl>
                                              <p:spTgt spid="4"/>
                                            </p:tgtEl>
                                            <p:attrNameLst>
                                              <p:attrName>ppt_x</p:attrName>
                                            </p:attrNameLst>
                                          </p:cBhvr>
                                          <p:tavLst>
                                            <p:tav tm="0">
                                              <p:val>
                                                <p:strVal val="0-#ppt_w/2"/>
                                              </p:val>
                                            </p:tav>
                                            <p:tav tm="100000">
                                              <p:val>
                                                <p:strVal val="#ppt_x"/>
                                              </p:val>
                                            </p:tav>
                                          </p:tavLst>
                                        </p:anim>
                                        <p:anim calcmode="lin" valueType="num">
                                          <p:cBhvr additive="base">
                                            <p:cTn id="32" dur="35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1900"/>
                                </p:stCondLst>
                                <p:childTnLst>
                                  <p:par>
                                    <p:cTn id="34" presetID="2" presetClass="entr" presetSubtype="9"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350" fill="hold"/>
                                            <p:tgtEl>
                                              <p:spTgt spid="10"/>
                                            </p:tgtEl>
                                            <p:attrNameLst>
                                              <p:attrName>ppt_x</p:attrName>
                                            </p:attrNameLst>
                                          </p:cBhvr>
                                          <p:tavLst>
                                            <p:tav tm="0">
                                              <p:val>
                                                <p:strVal val="0-#ppt_w/2"/>
                                              </p:val>
                                            </p:tav>
                                            <p:tav tm="100000">
                                              <p:val>
                                                <p:strVal val="#ppt_x"/>
                                              </p:val>
                                            </p:tav>
                                          </p:tavLst>
                                        </p:anim>
                                        <p:anim calcmode="lin" valueType="num">
                                          <p:cBhvr additive="base">
                                            <p:cTn id="37" dur="350" fill="hold"/>
                                            <p:tgtEl>
                                              <p:spTgt spid="10"/>
                                            </p:tgtEl>
                                            <p:attrNameLst>
                                              <p:attrName>ppt_y</p:attrName>
                                            </p:attrNameLst>
                                          </p:cBhvr>
                                          <p:tavLst>
                                            <p:tav tm="0">
                                              <p:val>
                                                <p:strVal val="0-#ppt_h/2"/>
                                              </p:val>
                                            </p:tav>
                                            <p:tav tm="100000">
                                              <p:val>
                                                <p:strVal val="#ppt_y"/>
                                              </p:val>
                                            </p:tav>
                                          </p:tavLst>
                                        </p:anim>
                                      </p:childTnLst>
                                    </p:cTn>
                                  </p:par>
                                </p:childTnLst>
                              </p:cTn>
                            </p:par>
                            <p:par>
                              <p:cTn id="38" fill="hold">
                                <p:stCondLst>
                                  <p:cond delay="2250"/>
                                </p:stCondLst>
                                <p:childTnLst>
                                  <p:par>
                                    <p:cTn id="39" presetID="2" presetClass="entr" presetSubtype="9" fill="hold" nodeType="after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additive="base">
                                            <p:cTn id="41" dur="350" fill="hold"/>
                                            <p:tgtEl>
                                              <p:spTgt spid="68"/>
                                            </p:tgtEl>
                                            <p:attrNameLst>
                                              <p:attrName>ppt_x</p:attrName>
                                            </p:attrNameLst>
                                          </p:cBhvr>
                                          <p:tavLst>
                                            <p:tav tm="0">
                                              <p:val>
                                                <p:strVal val="0-#ppt_w/2"/>
                                              </p:val>
                                            </p:tav>
                                            <p:tav tm="100000">
                                              <p:val>
                                                <p:strVal val="#ppt_x"/>
                                              </p:val>
                                            </p:tav>
                                          </p:tavLst>
                                        </p:anim>
                                        <p:anim calcmode="lin" valueType="num">
                                          <p:cBhvr additive="base">
                                            <p:cTn id="42" dur="350" fill="hold"/>
                                            <p:tgtEl>
                                              <p:spTgt spid="68"/>
                                            </p:tgtEl>
                                            <p:attrNameLst>
                                              <p:attrName>ppt_y</p:attrName>
                                            </p:attrNameLst>
                                          </p:cBhvr>
                                          <p:tavLst>
                                            <p:tav tm="0">
                                              <p:val>
                                                <p:strVal val="0-#ppt_h/2"/>
                                              </p:val>
                                            </p:tav>
                                            <p:tav tm="100000">
                                              <p:val>
                                                <p:strVal val="#ppt_y"/>
                                              </p:val>
                                            </p:tav>
                                          </p:tavLst>
                                        </p:anim>
                                      </p:childTnLst>
                                    </p:cTn>
                                  </p:par>
                                </p:childTnLst>
                              </p:cTn>
                            </p:par>
                            <p:par>
                              <p:cTn id="43" fill="hold">
                                <p:stCondLst>
                                  <p:cond delay="2600"/>
                                </p:stCondLst>
                                <p:childTnLst>
                                  <p:par>
                                    <p:cTn id="44" presetID="2" presetClass="entr" presetSubtype="9"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350" fill="hold"/>
                                            <p:tgtEl>
                                              <p:spTgt spid="5"/>
                                            </p:tgtEl>
                                            <p:attrNameLst>
                                              <p:attrName>ppt_x</p:attrName>
                                            </p:attrNameLst>
                                          </p:cBhvr>
                                          <p:tavLst>
                                            <p:tav tm="0">
                                              <p:val>
                                                <p:strVal val="0-#ppt_w/2"/>
                                              </p:val>
                                            </p:tav>
                                            <p:tav tm="100000">
                                              <p:val>
                                                <p:strVal val="#ppt_x"/>
                                              </p:val>
                                            </p:tav>
                                          </p:tavLst>
                                        </p:anim>
                                        <p:anim calcmode="lin" valueType="num">
                                          <p:cBhvr additive="base">
                                            <p:cTn id="47" dur="350" fill="hold"/>
                                            <p:tgtEl>
                                              <p:spTgt spid="5"/>
                                            </p:tgtEl>
                                            <p:attrNameLst>
                                              <p:attrName>ppt_y</p:attrName>
                                            </p:attrNameLst>
                                          </p:cBhvr>
                                          <p:tavLst>
                                            <p:tav tm="0">
                                              <p:val>
                                                <p:strVal val="0-#ppt_h/2"/>
                                              </p:val>
                                            </p:tav>
                                            <p:tav tm="100000">
                                              <p:val>
                                                <p:strVal val="#ppt_y"/>
                                              </p:val>
                                            </p:tav>
                                          </p:tavLst>
                                        </p:anim>
                                      </p:childTnLst>
                                    </p:cTn>
                                  </p:par>
                                </p:childTnLst>
                              </p:cTn>
                            </p:par>
                            <p:par>
                              <p:cTn id="48" fill="hold">
                                <p:stCondLst>
                                  <p:cond delay="2950"/>
                                </p:stCondLst>
                                <p:childTnLst>
                                  <p:par>
                                    <p:cTn id="49" presetID="2" presetClass="entr" presetSubtype="4" fill="hold" nodeType="afterEffect">
                                      <p:stCondLst>
                                        <p:cond delay="0"/>
                                      </p:stCondLst>
                                      <p:childTnLst>
                                        <p:set>
                                          <p:cBhvr>
                                            <p:cTn id="50" dur="1" fill="hold">
                                              <p:stCondLst>
                                                <p:cond delay="0"/>
                                              </p:stCondLst>
                                            </p:cTn>
                                            <p:tgtEl>
                                              <p:spTgt spid="86"/>
                                            </p:tgtEl>
                                            <p:attrNameLst>
                                              <p:attrName>style.visibility</p:attrName>
                                            </p:attrNameLst>
                                          </p:cBhvr>
                                          <p:to>
                                            <p:strVal val="visible"/>
                                          </p:to>
                                        </p:set>
                                        <p:anim calcmode="lin" valueType="num">
                                          <p:cBhvr additive="base">
                                            <p:cTn id="51" dur="350" fill="hold"/>
                                            <p:tgtEl>
                                              <p:spTgt spid="86"/>
                                            </p:tgtEl>
                                            <p:attrNameLst>
                                              <p:attrName>ppt_x</p:attrName>
                                            </p:attrNameLst>
                                          </p:cBhvr>
                                          <p:tavLst>
                                            <p:tav tm="0">
                                              <p:val>
                                                <p:strVal val="#ppt_x"/>
                                              </p:val>
                                            </p:tav>
                                            <p:tav tm="100000">
                                              <p:val>
                                                <p:strVal val="#ppt_x"/>
                                              </p:val>
                                            </p:tav>
                                          </p:tavLst>
                                        </p:anim>
                                        <p:anim calcmode="lin" valueType="num">
                                          <p:cBhvr additive="base">
                                            <p:cTn id="52" dur="350" fill="hold"/>
                                            <p:tgtEl>
                                              <p:spTgt spid="8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350" fill="hold"/>
                                            <p:tgtEl>
                                              <p:spTgt spid="2"/>
                                            </p:tgtEl>
                                            <p:attrNameLst>
                                              <p:attrName>ppt_x</p:attrName>
                                            </p:attrNameLst>
                                          </p:cBhvr>
                                          <p:tavLst>
                                            <p:tav tm="0">
                                              <p:val>
                                                <p:strVal val="#ppt_x"/>
                                              </p:val>
                                            </p:tav>
                                            <p:tav tm="100000">
                                              <p:val>
                                                <p:strVal val="#ppt_x"/>
                                              </p:val>
                                            </p:tav>
                                          </p:tavLst>
                                        </p:anim>
                                        <p:anim calcmode="lin" valueType="num">
                                          <p:cBhvr additive="base">
                                            <p:cTn id="56" dur="350" fill="hold"/>
                                            <p:tgtEl>
                                              <p:spTgt spid="2"/>
                                            </p:tgtEl>
                                            <p:attrNameLst>
                                              <p:attrName>ppt_y</p:attrName>
                                            </p:attrNameLst>
                                          </p:cBhvr>
                                          <p:tavLst>
                                            <p:tav tm="0">
                                              <p:val>
                                                <p:strVal val="1+#ppt_h/2"/>
                                              </p:val>
                                            </p:tav>
                                            <p:tav tm="100000">
                                              <p:val>
                                                <p:strVal val="#ppt_y"/>
                                              </p:val>
                                            </p:tav>
                                          </p:tavLst>
                                        </p:anim>
                                      </p:childTnLst>
                                    </p:cTn>
                                  </p:par>
                                </p:childTnLst>
                              </p:cTn>
                            </p:par>
                            <p:par>
                              <p:cTn id="57" fill="hold">
                                <p:stCondLst>
                                  <p:cond delay="3300"/>
                                </p:stCondLst>
                                <p:childTnLst>
                                  <p:par>
                                    <p:cTn id="58" presetID="2" presetClass="entr" presetSubtype="9"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350" fill="hold"/>
                                            <p:tgtEl>
                                              <p:spTgt spid="26"/>
                                            </p:tgtEl>
                                            <p:attrNameLst>
                                              <p:attrName>ppt_x</p:attrName>
                                            </p:attrNameLst>
                                          </p:cBhvr>
                                          <p:tavLst>
                                            <p:tav tm="0">
                                              <p:val>
                                                <p:strVal val="0-#ppt_w/2"/>
                                              </p:val>
                                            </p:tav>
                                            <p:tav tm="100000">
                                              <p:val>
                                                <p:strVal val="#ppt_x"/>
                                              </p:val>
                                            </p:tav>
                                          </p:tavLst>
                                        </p:anim>
                                        <p:anim calcmode="lin" valueType="num">
                                          <p:cBhvr additive="base">
                                            <p:cTn id="61" dur="350" fill="hold"/>
                                            <p:tgtEl>
                                              <p:spTgt spid="26"/>
                                            </p:tgtEl>
                                            <p:attrNameLst>
                                              <p:attrName>ppt_y</p:attrName>
                                            </p:attrNameLst>
                                          </p:cBhvr>
                                          <p:tavLst>
                                            <p:tav tm="0">
                                              <p:val>
                                                <p:strVal val="0-#ppt_h/2"/>
                                              </p:val>
                                            </p:tav>
                                            <p:tav tm="100000">
                                              <p:val>
                                                <p:strVal val="#ppt_y"/>
                                              </p:val>
                                            </p:tav>
                                          </p:tavLst>
                                        </p:anim>
                                      </p:childTnLst>
                                    </p:cTn>
                                  </p:par>
                                </p:childTnLst>
                              </p:cTn>
                            </p:par>
                            <p:par>
                              <p:cTn id="62" fill="hold">
                                <p:stCondLst>
                                  <p:cond delay="3650"/>
                                </p:stCondLst>
                                <p:childTnLst>
                                  <p:par>
                                    <p:cTn id="63" presetID="2" presetClass="entr" presetSubtype="9"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350" fill="hold"/>
                                            <p:tgtEl>
                                              <p:spTgt spid="27"/>
                                            </p:tgtEl>
                                            <p:attrNameLst>
                                              <p:attrName>ppt_x</p:attrName>
                                            </p:attrNameLst>
                                          </p:cBhvr>
                                          <p:tavLst>
                                            <p:tav tm="0">
                                              <p:val>
                                                <p:strVal val="0-#ppt_w/2"/>
                                              </p:val>
                                            </p:tav>
                                            <p:tav tm="100000">
                                              <p:val>
                                                <p:strVal val="#ppt_x"/>
                                              </p:val>
                                            </p:tav>
                                          </p:tavLst>
                                        </p:anim>
                                        <p:anim calcmode="lin" valueType="num">
                                          <p:cBhvr additive="base">
                                            <p:cTn id="66" dur="350" fill="hold"/>
                                            <p:tgtEl>
                                              <p:spTgt spid="27"/>
                                            </p:tgtEl>
                                            <p:attrNameLst>
                                              <p:attrName>ppt_y</p:attrName>
                                            </p:attrNameLst>
                                          </p:cBhvr>
                                          <p:tavLst>
                                            <p:tav tm="0">
                                              <p:val>
                                                <p:strVal val="0-#ppt_h/2"/>
                                              </p:val>
                                            </p:tav>
                                            <p:tav tm="100000">
                                              <p:val>
                                                <p:strVal val="#ppt_y"/>
                                              </p:val>
                                            </p:tav>
                                          </p:tavLst>
                                        </p:anim>
                                      </p:childTnLst>
                                    </p:cTn>
                                  </p:par>
                                </p:childTnLst>
                              </p:cTn>
                            </p:par>
                            <p:par>
                              <p:cTn id="67" fill="hold">
                                <p:stCondLst>
                                  <p:cond delay="4000"/>
                                </p:stCondLst>
                                <p:childTnLst>
                                  <p:par>
                                    <p:cTn id="68" presetID="2" presetClass="entr" presetSubtype="9"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350" fill="hold"/>
                                            <p:tgtEl>
                                              <p:spTgt spid="28"/>
                                            </p:tgtEl>
                                            <p:attrNameLst>
                                              <p:attrName>ppt_x</p:attrName>
                                            </p:attrNameLst>
                                          </p:cBhvr>
                                          <p:tavLst>
                                            <p:tav tm="0">
                                              <p:val>
                                                <p:strVal val="0-#ppt_w/2"/>
                                              </p:val>
                                            </p:tav>
                                            <p:tav tm="100000">
                                              <p:val>
                                                <p:strVal val="#ppt_x"/>
                                              </p:val>
                                            </p:tav>
                                          </p:tavLst>
                                        </p:anim>
                                        <p:anim calcmode="lin" valueType="num">
                                          <p:cBhvr additive="base">
                                            <p:cTn id="71" dur="35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P spid="26" grpId="0" animBg="1"/>
          <p:bldP spid="28"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25" name="Picture 1481" descr="Christmas Tree Stick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6111" y="432760"/>
            <a:ext cx="4067622" cy="5863238"/>
          </a:xfrm>
          <a:prstGeom prst="rect">
            <a:avLst/>
          </a:prstGeom>
          <a:noFill/>
          <a:extLst>
            <a:ext uri="{909E8E84-426E-40DD-AFC4-6F175D3DCCD1}">
              <a14:hiddenFill xmlns:a14="http://schemas.microsoft.com/office/drawing/2010/main">
                <a:solidFill>
                  <a:srgbClr val="FFFFFF"/>
                </a:solidFill>
              </a14:hiddenFill>
            </a:ext>
          </a:extLst>
        </p:spPr>
      </p:pic>
      <p:pic>
        <p:nvPicPr>
          <p:cNvPr id="7627" name="Picture 1483" descr="Merry Christmas Stick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5224" y="5459757"/>
            <a:ext cx="2081187" cy="1398243"/>
          </a:xfrm>
          <a:prstGeom prst="rect">
            <a:avLst/>
          </a:prstGeom>
          <a:noFill/>
          <a:extLst>
            <a:ext uri="{909E8E84-426E-40DD-AFC4-6F175D3DCCD1}">
              <a14:hiddenFill xmlns:a14="http://schemas.microsoft.com/office/drawing/2010/main">
                <a:solidFill>
                  <a:srgbClr val="FFFFFF"/>
                </a:solidFill>
              </a14:hiddenFill>
            </a:ext>
          </a:extLst>
        </p:spPr>
      </p:pic>
      <p:pic>
        <p:nvPicPr>
          <p:cNvPr id="7629" name="Picture 1485" descr="Holiday Gift Sticke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4600" y="5505541"/>
            <a:ext cx="1306674" cy="1306674"/>
          </a:xfrm>
          <a:prstGeom prst="rect">
            <a:avLst/>
          </a:prstGeom>
          <a:noFill/>
          <a:extLst>
            <a:ext uri="{909E8E84-426E-40DD-AFC4-6F175D3DCCD1}">
              <a14:hiddenFill xmlns:a14="http://schemas.microsoft.com/office/drawing/2010/main">
                <a:solidFill>
                  <a:srgbClr val="FFFFFF"/>
                </a:solidFill>
              </a14:hiddenFill>
            </a:ext>
          </a:extLst>
        </p:spPr>
      </p:pic>
      <p:pic>
        <p:nvPicPr>
          <p:cNvPr id="7631" name="Picture 1487" descr="Seasons Greetings Christmas Sticker by ffembroidery"/>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7519" y="5808110"/>
            <a:ext cx="1004105" cy="1004105"/>
          </a:xfrm>
          <a:prstGeom prst="rect">
            <a:avLst/>
          </a:prstGeom>
          <a:noFill/>
          <a:extLst>
            <a:ext uri="{909E8E84-426E-40DD-AFC4-6F175D3DCCD1}">
              <a14:hiddenFill xmlns:a14="http://schemas.microsoft.com/office/drawing/2010/main">
                <a:solidFill>
                  <a:srgbClr val="FFFFFF"/>
                </a:solidFill>
              </a14:hiddenFill>
            </a:ext>
          </a:extLst>
        </p:spPr>
      </p:pic>
      <p:pic>
        <p:nvPicPr>
          <p:cNvPr id="7633" name="Picture 1489" descr="Christmas Present Logo Sticker by Embellished Truth"/>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80335" y="5919730"/>
            <a:ext cx="758797" cy="10117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rry Christmas Party Sticke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1092" y="-85992"/>
            <a:ext cx="3230183" cy="10565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erry Christmas Party Sticke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695439" y="-254109"/>
            <a:ext cx="4572000" cy="14954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erry Christmas Party Sticke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899477" y="-157594"/>
            <a:ext cx="2830242" cy="9257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Merry Christmas Party Sticke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462850" y="-165259"/>
            <a:ext cx="2830242" cy="9257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Snow Winter Sticker by saroltabodo"/>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0172" y="145210"/>
            <a:ext cx="4182839" cy="638826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Snow Winter Sticker by saroltabodo"/>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477546" y="783173"/>
            <a:ext cx="4915341" cy="60290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Snow Winter Sticker by saroltabodo">
            <a:extLst>
              <a:ext uri="{FF2B5EF4-FFF2-40B4-BE49-F238E27FC236}">
                <a16:creationId xmlns:a16="http://schemas.microsoft.com/office/drawing/2014/main" id="{5D461E46-84A9-7FED-057E-29799D219B10}"/>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529916" y="506219"/>
            <a:ext cx="4915341" cy="6092348"/>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rot="21390370">
            <a:off x="5484848" y="1506440"/>
            <a:ext cx="2391540" cy="149994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FF0000"/>
                </a:solidFill>
                <a:effectLst/>
                <a:uLnTx/>
                <a:uFillTx/>
                <a:latin typeface="Berlin Sans FB Demi" panose="020E0802020502020306" pitchFamily="34" charset="0"/>
                <a:ea typeface="+mn-ea"/>
                <a:cs typeface="+mn-cs"/>
              </a:rPr>
              <a:t>G</a:t>
            </a:r>
          </a:p>
        </p:txBody>
      </p:sp>
      <p:sp>
        <p:nvSpPr>
          <p:cNvPr id="28" name="Rectangle 27"/>
          <p:cNvSpPr/>
          <p:nvPr/>
        </p:nvSpPr>
        <p:spPr>
          <a:xfrm>
            <a:off x="7703073" y="1401258"/>
            <a:ext cx="2391540" cy="149994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FF0000"/>
                </a:solidFill>
                <a:effectLst/>
                <a:uLnTx/>
                <a:uFillTx/>
                <a:latin typeface="Berlin Sans FB Demi" panose="020E0802020502020306" pitchFamily="34" charset="0"/>
                <a:ea typeface="+mn-ea"/>
                <a:cs typeface="+mn-cs"/>
              </a:rPr>
              <a:t>M</a:t>
            </a:r>
          </a:p>
        </p:txBody>
      </p:sp>
      <p:sp>
        <p:nvSpPr>
          <p:cNvPr id="29" name="Rectangle 28"/>
          <p:cNvSpPr/>
          <p:nvPr/>
        </p:nvSpPr>
        <p:spPr>
          <a:xfrm>
            <a:off x="6562248" y="1416299"/>
            <a:ext cx="2391540" cy="149994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FF0000"/>
                </a:solidFill>
                <a:effectLst/>
                <a:uLnTx/>
                <a:uFillTx/>
                <a:latin typeface="Berlin Sans FB Demi" panose="020E0802020502020306" pitchFamily="34" charset="0"/>
                <a:ea typeface="+mn-ea"/>
                <a:cs typeface="+mn-cs"/>
              </a:rPr>
              <a:t>A</a:t>
            </a:r>
          </a:p>
        </p:txBody>
      </p:sp>
      <p:sp>
        <p:nvSpPr>
          <p:cNvPr id="30" name="Rectangle 29"/>
          <p:cNvSpPr/>
          <p:nvPr/>
        </p:nvSpPr>
        <p:spPr>
          <a:xfrm rot="332390">
            <a:off x="8910714" y="1557460"/>
            <a:ext cx="2391540" cy="149994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FF0000"/>
                </a:solidFill>
                <a:effectLst/>
                <a:uLnTx/>
                <a:uFillTx/>
                <a:latin typeface="Berlin Sans FB Demi" panose="020E0802020502020306" pitchFamily="34" charset="0"/>
                <a:ea typeface="+mn-ea"/>
                <a:cs typeface="+mn-cs"/>
              </a:rPr>
              <a:t>E</a:t>
            </a:r>
          </a:p>
        </p:txBody>
      </p:sp>
      <p:pic>
        <p:nvPicPr>
          <p:cNvPr id="3" name="Picture 4" descr="Merry Christmas Sticker">
            <a:extLst>
              <a:ext uri="{FF2B5EF4-FFF2-40B4-BE49-F238E27FC236}">
                <a16:creationId xmlns:a16="http://schemas.microsoft.com/office/drawing/2014/main" id="{043405C7-78E5-FB89-43B5-EAAE566BC8D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872479" y="3926770"/>
            <a:ext cx="4286321" cy="3571935"/>
          </a:xfrm>
          <a:prstGeom prst="rect">
            <a:avLst/>
          </a:prstGeom>
          <a:noFill/>
          <a:extLst>
            <a:ext uri="{909E8E84-426E-40DD-AFC4-6F175D3DCCD1}">
              <a14:hiddenFill xmlns:a14="http://schemas.microsoft.com/office/drawing/2010/main">
                <a:solidFill>
                  <a:srgbClr val="FFFFFF"/>
                </a:solidFill>
              </a14:hiddenFill>
            </a:ext>
          </a:extLst>
        </p:spPr>
      </p:pic>
      <p:sp>
        <p:nvSpPr>
          <p:cNvPr id="32" name="Rounded Rectangle 31">
            <a:hlinkClick r:id="rId11" action="ppaction://hlinksldjump"/>
          </p:cNvPr>
          <p:cNvSpPr/>
          <p:nvPr/>
        </p:nvSpPr>
        <p:spPr>
          <a:xfrm>
            <a:off x="7216043" y="3196870"/>
            <a:ext cx="2649961" cy="834767"/>
          </a:xfrm>
          <a:prstGeom prst="roundRect">
            <a:avLst>
              <a:gd name="adj" fmla="val 50000"/>
            </a:avLst>
          </a:prstGeom>
          <a:solidFill>
            <a:srgbClr val="D5C8B7"/>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Berlin Sans FB Demi" panose="020E0802020502020306" pitchFamily="34" charset="0"/>
                <a:ea typeface="+mn-ea"/>
                <a:cs typeface="+mn-cs"/>
              </a:rPr>
              <a:t>PLAY</a:t>
            </a:r>
          </a:p>
        </p:txBody>
      </p:sp>
    </p:spTree>
    <p:extLst>
      <p:ext uri="{BB962C8B-B14F-4D97-AF65-F5344CB8AC3E}">
        <p14:creationId xmlns:p14="http://schemas.microsoft.com/office/powerpoint/2010/main" val="3529756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20000" fill="hold" nodeType="withEffect" p14:presetBounceEnd="62000">
                                      <p:stCondLst>
                                        <p:cond delay="100"/>
                                      </p:stCondLst>
                                      <p:childTnLst>
                                        <p:set>
                                          <p:cBhvr>
                                            <p:cTn id="6" dur="1" fill="hold">
                                              <p:stCondLst>
                                                <p:cond delay="0"/>
                                              </p:stCondLst>
                                            </p:cTn>
                                            <p:tgtEl>
                                              <p:spTgt spid="7625"/>
                                            </p:tgtEl>
                                            <p:attrNameLst>
                                              <p:attrName>style.visibility</p:attrName>
                                            </p:attrNameLst>
                                          </p:cBhvr>
                                          <p:to>
                                            <p:strVal val="visible"/>
                                          </p:to>
                                        </p:set>
                                        <p:anim calcmode="lin" valueType="num" p14:bounceEnd="62000">
                                          <p:cBhvr additive="base">
                                            <p:cTn id="7" dur="3000" fill="hold"/>
                                            <p:tgtEl>
                                              <p:spTgt spid="7625"/>
                                            </p:tgtEl>
                                            <p:attrNameLst>
                                              <p:attrName>ppt_x</p:attrName>
                                            </p:attrNameLst>
                                          </p:cBhvr>
                                          <p:tavLst>
                                            <p:tav tm="0">
                                              <p:val>
                                                <p:strVal val="#ppt_x"/>
                                              </p:val>
                                            </p:tav>
                                            <p:tav tm="100000">
                                              <p:val>
                                                <p:strVal val="#ppt_x"/>
                                              </p:val>
                                            </p:tav>
                                          </p:tavLst>
                                        </p:anim>
                                        <p:anim calcmode="lin" valueType="num" p14:bounceEnd="62000">
                                          <p:cBhvr additive="base">
                                            <p:cTn id="8" dur="3000" fill="hold"/>
                                            <p:tgtEl>
                                              <p:spTgt spid="7625"/>
                                            </p:tgtEl>
                                            <p:attrNameLst>
                                              <p:attrName>ppt_y</p:attrName>
                                            </p:attrNameLst>
                                          </p:cBhvr>
                                          <p:tavLst>
                                            <p:tav tm="0">
                                              <p:val>
                                                <p:strVal val="0-#ppt_h/2"/>
                                              </p:val>
                                            </p:tav>
                                            <p:tav tm="100000">
                                              <p:val>
                                                <p:strVal val="#ppt_y"/>
                                              </p:val>
                                            </p:tav>
                                          </p:tavLst>
                                        </p:anim>
                                      </p:childTnLst>
                                    </p:cTn>
                                  </p:par>
                                  <p:par>
                                    <p:cTn id="9" presetID="2" presetClass="entr" presetSubtype="1" accel="20000" fill="hold" nodeType="withEffect" p14:presetBounceEnd="62000">
                                      <p:stCondLst>
                                        <p:cond delay="500"/>
                                      </p:stCondLst>
                                      <p:childTnLst>
                                        <p:set>
                                          <p:cBhvr>
                                            <p:cTn id="10" dur="1" fill="hold">
                                              <p:stCondLst>
                                                <p:cond delay="0"/>
                                              </p:stCondLst>
                                            </p:cTn>
                                            <p:tgtEl>
                                              <p:spTgt spid="7629"/>
                                            </p:tgtEl>
                                            <p:attrNameLst>
                                              <p:attrName>style.visibility</p:attrName>
                                            </p:attrNameLst>
                                          </p:cBhvr>
                                          <p:to>
                                            <p:strVal val="visible"/>
                                          </p:to>
                                        </p:set>
                                        <p:anim calcmode="lin" valueType="num" p14:bounceEnd="62000">
                                          <p:cBhvr additive="base">
                                            <p:cTn id="11" dur="3000" fill="hold"/>
                                            <p:tgtEl>
                                              <p:spTgt spid="7629"/>
                                            </p:tgtEl>
                                            <p:attrNameLst>
                                              <p:attrName>ppt_x</p:attrName>
                                            </p:attrNameLst>
                                          </p:cBhvr>
                                          <p:tavLst>
                                            <p:tav tm="0">
                                              <p:val>
                                                <p:strVal val="#ppt_x"/>
                                              </p:val>
                                            </p:tav>
                                            <p:tav tm="100000">
                                              <p:val>
                                                <p:strVal val="#ppt_x"/>
                                              </p:val>
                                            </p:tav>
                                          </p:tavLst>
                                        </p:anim>
                                        <p:anim calcmode="lin" valueType="num" p14:bounceEnd="62000">
                                          <p:cBhvr additive="base">
                                            <p:cTn id="12" dur="3000" fill="hold"/>
                                            <p:tgtEl>
                                              <p:spTgt spid="7629"/>
                                            </p:tgtEl>
                                            <p:attrNameLst>
                                              <p:attrName>ppt_y</p:attrName>
                                            </p:attrNameLst>
                                          </p:cBhvr>
                                          <p:tavLst>
                                            <p:tav tm="0">
                                              <p:val>
                                                <p:strVal val="0-#ppt_h/2"/>
                                              </p:val>
                                            </p:tav>
                                            <p:tav tm="100000">
                                              <p:val>
                                                <p:strVal val="#ppt_y"/>
                                              </p:val>
                                            </p:tav>
                                          </p:tavLst>
                                        </p:anim>
                                      </p:childTnLst>
                                    </p:cTn>
                                  </p:par>
                                  <p:par>
                                    <p:cTn id="13" presetID="2" presetClass="entr" presetSubtype="1" accel="20000" fill="hold" nodeType="withEffect" p14:presetBounceEnd="62000">
                                      <p:stCondLst>
                                        <p:cond delay="300"/>
                                      </p:stCondLst>
                                      <p:childTnLst>
                                        <p:set>
                                          <p:cBhvr>
                                            <p:cTn id="14" dur="1" fill="hold">
                                              <p:stCondLst>
                                                <p:cond delay="0"/>
                                              </p:stCondLst>
                                            </p:cTn>
                                            <p:tgtEl>
                                              <p:spTgt spid="7627"/>
                                            </p:tgtEl>
                                            <p:attrNameLst>
                                              <p:attrName>style.visibility</p:attrName>
                                            </p:attrNameLst>
                                          </p:cBhvr>
                                          <p:to>
                                            <p:strVal val="visible"/>
                                          </p:to>
                                        </p:set>
                                        <p:anim calcmode="lin" valueType="num" p14:bounceEnd="62000">
                                          <p:cBhvr additive="base">
                                            <p:cTn id="15" dur="3000" fill="hold"/>
                                            <p:tgtEl>
                                              <p:spTgt spid="7627"/>
                                            </p:tgtEl>
                                            <p:attrNameLst>
                                              <p:attrName>ppt_x</p:attrName>
                                            </p:attrNameLst>
                                          </p:cBhvr>
                                          <p:tavLst>
                                            <p:tav tm="0">
                                              <p:val>
                                                <p:strVal val="#ppt_x"/>
                                              </p:val>
                                            </p:tav>
                                            <p:tav tm="100000">
                                              <p:val>
                                                <p:strVal val="#ppt_x"/>
                                              </p:val>
                                            </p:tav>
                                          </p:tavLst>
                                        </p:anim>
                                        <p:anim calcmode="lin" valueType="num" p14:bounceEnd="62000">
                                          <p:cBhvr additive="base">
                                            <p:cTn id="16" dur="3000" fill="hold"/>
                                            <p:tgtEl>
                                              <p:spTgt spid="7627"/>
                                            </p:tgtEl>
                                            <p:attrNameLst>
                                              <p:attrName>ppt_y</p:attrName>
                                            </p:attrNameLst>
                                          </p:cBhvr>
                                          <p:tavLst>
                                            <p:tav tm="0">
                                              <p:val>
                                                <p:strVal val="0-#ppt_h/2"/>
                                              </p:val>
                                            </p:tav>
                                            <p:tav tm="100000">
                                              <p:val>
                                                <p:strVal val="#ppt_y"/>
                                              </p:val>
                                            </p:tav>
                                          </p:tavLst>
                                        </p:anim>
                                      </p:childTnLst>
                                    </p:cTn>
                                  </p:par>
                                  <p:par>
                                    <p:cTn id="17" presetID="2" presetClass="entr" presetSubtype="1" accel="20000" fill="hold" nodeType="withEffect" p14:presetBounceEnd="62000">
                                      <p:stCondLst>
                                        <p:cond delay="900"/>
                                      </p:stCondLst>
                                      <p:childTnLst>
                                        <p:set>
                                          <p:cBhvr>
                                            <p:cTn id="18" dur="1" fill="hold">
                                              <p:stCondLst>
                                                <p:cond delay="0"/>
                                              </p:stCondLst>
                                            </p:cTn>
                                            <p:tgtEl>
                                              <p:spTgt spid="7631"/>
                                            </p:tgtEl>
                                            <p:attrNameLst>
                                              <p:attrName>style.visibility</p:attrName>
                                            </p:attrNameLst>
                                          </p:cBhvr>
                                          <p:to>
                                            <p:strVal val="visible"/>
                                          </p:to>
                                        </p:set>
                                        <p:anim calcmode="lin" valueType="num" p14:bounceEnd="62000">
                                          <p:cBhvr additive="base">
                                            <p:cTn id="19" dur="3000" fill="hold"/>
                                            <p:tgtEl>
                                              <p:spTgt spid="7631"/>
                                            </p:tgtEl>
                                            <p:attrNameLst>
                                              <p:attrName>ppt_x</p:attrName>
                                            </p:attrNameLst>
                                          </p:cBhvr>
                                          <p:tavLst>
                                            <p:tav tm="0">
                                              <p:val>
                                                <p:strVal val="#ppt_x"/>
                                              </p:val>
                                            </p:tav>
                                            <p:tav tm="100000">
                                              <p:val>
                                                <p:strVal val="#ppt_x"/>
                                              </p:val>
                                            </p:tav>
                                          </p:tavLst>
                                        </p:anim>
                                        <p:anim calcmode="lin" valueType="num" p14:bounceEnd="62000">
                                          <p:cBhvr additive="base">
                                            <p:cTn id="20" dur="3000" fill="hold"/>
                                            <p:tgtEl>
                                              <p:spTgt spid="7631"/>
                                            </p:tgtEl>
                                            <p:attrNameLst>
                                              <p:attrName>ppt_y</p:attrName>
                                            </p:attrNameLst>
                                          </p:cBhvr>
                                          <p:tavLst>
                                            <p:tav tm="0">
                                              <p:val>
                                                <p:strVal val="0-#ppt_h/2"/>
                                              </p:val>
                                            </p:tav>
                                            <p:tav tm="100000">
                                              <p:val>
                                                <p:strVal val="#ppt_y"/>
                                              </p:val>
                                            </p:tav>
                                          </p:tavLst>
                                        </p:anim>
                                      </p:childTnLst>
                                    </p:cTn>
                                  </p:par>
                                  <p:par>
                                    <p:cTn id="21" presetID="2" presetClass="entr" presetSubtype="1" accel="20000" fill="hold" nodeType="withEffect" p14:presetBounceEnd="62000">
                                      <p:stCondLst>
                                        <p:cond delay="700"/>
                                      </p:stCondLst>
                                      <p:childTnLst>
                                        <p:set>
                                          <p:cBhvr>
                                            <p:cTn id="22" dur="1" fill="hold">
                                              <p:stCondLst>
                                                <p:cond delay="0"/>
                                              </p:stCondLst>
                                            </p:cTn>
                                            <p:tgtEl>
                                              <p:spTgt spid="7633"/>
                                            </p:tgtEl>
                                            <p:attrNameLst>
                                              <p:attrName>style.visibility</p:attrName>
                                            </p:attrNameLst>
                                          </p:cBhvr>
                                          <p:to>
                                            <p:strVal val="visible"/>
                                          </p:to>
                                        </p:set>
                                        <p:anim calcmode="lin" valueType="num" p14:bounceEnd="62000">
                                          <p:cBhvr additive="base">
                                            <p:cTn id="23" dur="3000" fill="hold"/>
                                            <p:tgtEl>
                                              <p:spTgt spid="7633"/>
                                            </p:tgtEl>
                                            <p:attrNameLst>
                                              <p:attrName>ppt_x</p:attrName>
                                            </p:attrNameLst>
                                          </p:cBhvr>
                                          <p:tavLst>
                                            <p:tav tm="0">
                                              <p:val>
                                                <p:strVal val="#ppt_x"/>
                                              </p:val>
                                            </p:tav>
                                            <p:tav tm="100000">
                                              <p:val>
                                                <p:strVal val="#ppt_x"/>
                                              </p:val>
                                            </p:tav>
                                          </p:tavLst>
                                        </p:anim>
                                        <p:anim calcmode="lin" valueType="num" p14:bounceEnd="62000">
                                          <p:cBhvr additive="base">
                                            <p:cTn id="24" dur="3000" fill="hold"/>
                                            <p:tgtEl>
                                              <p:spTgt spid="763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40000">
                                      <p:stCondLst>
                                        <p:cond delay="100"/>
                                      </p:stCondLst>
                                      <p:childTnLst>
                                        <p:set>
                                          <p:cBhvr>
                                            <p:cTn id="26" dur="1" fill="hold">
                                              <p:stCondLst>
                                                <p:cond delay="0"/>
                                              </p:stCondLst>
                                            </p:cTn>
                                            <p:tgtEl>
                                              <p:spTgt spid="27">
                                                <p:txEl>
                                                  <p:pRg st="0" end="0"/>
                                                </p:txEl>
                                              </p:spTgt>
                                            </p:tgtEl>
                                            <p:attrNameLst>
                                              <p:attrName>style.visibility</p:attrName>
                                            </p:attrNameLst>
                                          </p:cBhvr>
                                          <p:to>
                                            <p:strVal val="visible"/>
                                          </p:to>
                                        </p:set>
                                        <p:anim calcmode="lin" valueType="num" p14:bounceEnd="40000">
                                          <p:cBhvr additive="base">
                                            <p:cTn id="27" dur="3000" fill="hold"/>
                                            <p:tgtEl>
                                              <p:spTgt spid="27">
                                                <p:txEl>
                                                  <p:pRg st="0" end="0"/>
                                                </p:txEl>
                                              </p:spTgt>
                                            </p:tgtEl>
                                            <p:attrNameLst>
                                              <p:attrName>ppt_x</p:attrName>
                                            </p:attrNameLst>
                                          </p:cBhvr>
                                          <p:tavLst>
                                            <p:tav tm="0">
                                              <p:val>
                                                <p:strVal val="#ppt_x"/>
                                              </p:val>
                                            </p:tav>
                                            <p:tav tm="100000">
                                              <p:val>
                                                <p:strVal val="#ppt_x"/>
                                              </p:val>
                                            </p:tav>
                                          </p:tavLst>
                                        </p:anim>
                                        <p:anim calcmode="lin" valueType="num" p14:bounceEnd="40000">
                                          <p:cBhvr additive="base">
                                            <p:cTn id="28" dur="3000" fill="hold"/>
                                            <p:tgtEl>
                                              <p:spTgt spid="27">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40000">
                                      <p:stCondLst>
                                        <p:cond delay="100"/>
                                      </p:stCondLst>
                                      <p:childTnLst>
                                        <p:set>
                                          <p:cBhvr>
                                            <p:cTn id="30" dur="1" fill="hold">
                                              <p:stCondLst>
                                                <p:cond delay="0"/>
                                              </p:stCondLst>
                                            </p:cTn>
                                            <p:tgtEl>
                                              <p:spTgt spid="28">
                                                <p:txEl>
                                                  <p:pRg st="0" end="0"/>
                                                </p:txEl>
                                              </p:spTgt>
                                            </p:tgtEl>
                                            <p:attrNameLst>
                                              <p:attrName>style.visibility</p:attrName>
                                            </p:attrNameLst>
                                          </p:cBhvr>
                                          <p:to>
                                            <p:strVal val="visible"/>
                                          </p:to>
                                        </p:set>
                                        <p:anim calcmode="lin" valueType="num" p14:bounceEnd="40000">
                                          <p:cBhvr additive="base">
                                            <p:cTn id="31" dur="3000" fill="hold"/>
                                            <p:tgtEl>
                                              <p:spTgt spid="28">
                                                <p:txEl>
                                                  <p:pRg st="0" end="0"/>
                                                </p:txEl>
                                              </p:spTgt>
                                            </p:tgtEl>
                                            <p:attrNameLst>
                                              <p:attrName>ppt_x</p:attrName>
                                            </p:attrNameLst>
                                          </p:cBhvr>
                                          <p:tavLst>
                                            <p:tav tm="0">
                                              <p:val>
                                                <p:strVal val="#ppt_x"/>
                                              </p:val>
                                            </p:tav>
                                            <p:tav tm="100000">
                                              <p:val>
                                                <p:strVal val="#ppt_x"/>
                                              </p:val>
                                            </p:tav>
                                          </p:tavLst>
                                        </p:anim>
                                        <p:anim calcmode="lin" valueType="num" p14:bounceEnd="40000">
                                          <p:cBhvr additive="base">
                                            <p:cTn id="32" dur="3000" fill="hold"/>
                                            <p:tgtEl>
                                              <p:spTgt spid="28">
                                                <p:txEl>
                                                  <p:pRg st="0" end="0"/>
                                                </p:txEl>
                                              </p:spTgt>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40000">
                                      <p:stCondLst>
                                        <p:cond delay="100"/>
                                      </p:stCondLst>
                                      <p:childTnLst>
                                        <p:set>
                                          <p:cBhvr>
                                            <p:cTn id="34" dur="1" fill="hold">
                                              <p:stCondLst>
                                                <p:cond delay="0"/>
                                              </p:stCondLst>
                                            </p:cTn>
                                            <p:tgtEl>
                                              <p:spTgt spid="29">
                                                <p:txEl>
                                                  <p:pRg st="0" end="0"/>
                                                </p:txEl>
                                              </p:spTgt>
                                            </p:tgtEl>
                                            <p:attrNameLst>
                                              <p:attrName>style.visibility</p:attrName>
                                            </p:attrNameLst>
                                          </p:cBhvr>
                                          <p:to>
                                            <p:strVal val="visible"/>
                                          </p:to>
                                        </p:set>
                                        <p:anim calcmode="lin" valueType="num" p14:bounceEnd="40000">
                                          <p:cBhvr additive="base">
                                            <p:cTn id="35" dur="3000" fill="hold"/>
                                            <p:tgtEl>
                                              <p:spTgt spid="29">
                                                <p:txEl>
                                                  <p:pRg st="0" end="0"/>
                                                </p:txEl>
                                              </p:spTgt>
                                            </p:tgtEl>
                                            <p:attrNameLst>
                                              <p:attrName>ppt_x</p:attrName>
                                            </p:attrNameLst>
                                          </p:cBhvr>
                                          <p:tavLst>
                                            <p:tav tm="0">
                                              <p:val>
                                                <p:strVal val="#ppt_x"/>
                                              </p:val>
                                            </p:tav>
                                            <p:tav tm="100000">
                                              <p:val>
                                                <p:strVal val="#ppt_x"/>
                                              </p:val>
                                            </p:tav>
                                          </p:tavLst>
                                        </p:anim>
                                        <p:anim calcmode="lin" valueType="num" p14:bounceEnd="40000">
                                          <p:cBhvr additive="base">
                                            <p:cTn id="36" dur="3000" fill="hold"/>
                                            <p:tgtEl>
                                              <p:spTgt spid="29">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40000">
                                      <p:stCondLst>
                                        <p:cond delay="100"/>
                                      </p:stCondLst>
                                      <p:childTnLst>
                                        <p:set>
                                          <p:cBhvr>
                                            <p:cTn id="38" dur="1" fill="hold">
                                              <p:stCondLst>
                                                <p:cond delay="0"/>
                                              </p:stCondLst>
                                            </p:cTn>
                                            <p:tgtEl>
                                              <p:spTgt spid="30">
                                                <p:txEl>
                                                  <p:pRg st="0" end="0"/>
                                                </p:txEl>
                                              </p:spTgt>
                                            </p:tgtEl>
                                            <p:attrNameLst>
                                              <p:attrName>style.visibility</p:attrName>
                                            </p:attrNameLst>
                                          </p:cBhvr>
                                          <p:to>
                                            <p:strVal val="visible"/>
                                          </p:to>
                                        </p:set>
                                        <p:anim calcmode="lin" valueType="num" p14:bounceEnd="40000">
                                          <p:cBhvr additive="base">
                                            <p:cTn id="39" dur="3000" fill="hold"/>
                                            <p:tgtEl>
                                              <p:spTgt spid="30">
                                                <p:txEl>
                                                  <p:pRg st="0" end="0"/>
                                                </p:txEl>
                                              </p:spTgt>
                                            </p:tgtEl>
                                            <p:attrNameLst>
                                              <p:attrName>ppt_x</p:attrName>
                                            </p:attrNameLst>
                                          </p:cBhvr>
                                          <p:tavLst>
                                            <p:tav tm="0">
                                              <p:val>
                                                <p:strVal val="#ppt_x"/>
                                              </p:val>
                                            </p:tav>
                                            <p:tav tm="100000">
                                              <p:val>
                                                <p:strVal val="#ppt_x"/>
                                              </p:val>
                                            </p:tav>
                                          </p:tavLst>
                                        </p:anim>
                                        <p:anim calcmode="lin" valueType="num" p14:bounceEnd="40000">
                                          <p:cBhvr additive="base">
                                            <p:cTn id="40" dur="3000" fill="hold"/>
                                            <p:tgtEl>
                                              <p:spTgt spid="30">
                                                <p:txEl>
                                                  <p:pRg st="0" end="0"/>
                                                </p:txEl>
                                              </p:spTgt>
                                            </p:tgtEl>
                                            <p:attrNameLst>
                                              <p:attrName>ppt_y</p:attrName>
                                            </p:attrNameLst>
                                          </p:cBhvr>
                                          <p:tavLst>
                                            <p:tav tm="0">
                                              <p:val>
                                                <p:strVal val="0-#ppt_h/2"/>
                                              </p:val>
                                            </p:tav>
                                            <p:tav tm="100000">
                                              <p:val>
                                                <p:strVal val="#ppt_y"/>
                                              </p:val>
                                            </p:tav>
                                          </p:tavLst>
                                        </p:anim>
                                      </p:childTnLst>
                                    </p:cTn>
                                  </p:par>
                                  <p:par>
                                    <p:cTn id="41" presetID="32" presetClass="emph" presetSubtype="0" repeatCount="indefinite" fill="hold" grpId="0" nodeType="withEffect">
                                      <p:stCondLst>
                                        <p:cond delay="100"/>
                                      </p:stCondLst>
                                      <p:childTnLst>
                                        <p:animRot by="120000">
                                          <p:cBhvr>
                                            <p:cTn id="42" dur="200" fill="hold">
                                              <p:stCondLst>
                                                <p:cond delay="0"/>
                                              </p:stCondLst>
                                            </p:cTn>
                                            <p:tgtEl>
                                              <p:spTgt spid="27">
                                                <p:txEl>
                                                  <p:pRg st="0" end="0"/>
                                                </p:txEl>
                                              </p:spTgt>
                                            </p:tgtEl>
                                            <p:attrNameLst>
                                              <p:attrName>r</p:attrName>
                                            </p:attrNameLst>
                                          </p:cBhvr>
                                        </p:animRot>
                                        <p:animRot by="-240000">
                                          <p:cBhvr>
                                            <p:cTn id="43" dur="400" fill="hold">
                                              <p:stCondLst>
                                                <p:cond delay="400"/>
                                              </p:stCondLst>
                                            </p:cTn>
                                            <p:tgtEl>
                                              <p:spTgt spid="27">
                                                <p:txEl>
                                                  <p:pRg st="0" end="0"/>
                                                </p:txEl>
                                              </p:spTgt>
                                            </p:tgtEl>
                                            <p:attrNameLst>
                                              <p:attrName>r</p:attrName>
                                            </p:attrNameLst>
                                          </p:cBhvr>
                                        </p:animRot>
                                        <p:animRot by="240000">
                                          <p:cBhvr>
                                            <p:cTn id="44" dur="400" fill="hold">
                                              <p:stCondLst>
                                                <p:cond delay="800"/>
                                              </p:stCondLst>
                                            </p:cTn>
                                            <p:tgtEl>
                                              <p:spTgt spid="27">
                                                <p:txEl>
                                                  <p:pRg st="0" end="0"/>
                                                </p:txEl>
                                              </p:spTgt>
                                            </p:tgtEl>
                                            <p:attrNameLst>
                                              <p:attrName>r</p:attrName>
                                            </p:attrNameLst>
                                          </p:cBhvr>
                                        </p:animRot>
                                        <p:animRot by="-240000">
                                          <p:cBhvr>
                                            <p:cTn id="45" dur="400" fill="hold">
                                              <p:stCondLst>
                                                <p:cond delay="1200"/>
                                              </p:stCondLst>
                                            </p:cTn>
                                            <p:tgtEl>
                                              <p:spTgt spid="27">
                                                <p:txEl>
                                                  <p:pRg st="0" end="0"/>
                                                </p:txEl>
                                              </p:spTgt>
                                            </p:tgtEl>
                                            <p:attrNameLst>
                                              <p:attrName>r</p:attrName>
                                            </p:attrNameLst>
                                          </p:cBhvr>
                                        </p:animRot>
                                        <p:animRot by="120000">
                                          <p:cBhvr>
                                            <p:cTn id="46" dur="400" fill="hold">
                                              <p:stCondLst>
                                                <p:cond delay="1600"/>
                                              </p:stCondLst>
                                            </p:cTn>
                                            <p:tgtEl>
                                              <p:spTgt spid="27">
                                                <p:txEl>
                                                  <p:pRg st="0" end="0"/>
                                                </p:txEl>
                                              </p:spTgt>
                                            </p:tgtEl>
                                            <p:attrNameLst>
                                              <p:attrName>r</p:attrName>
                                            </p:attrNameLst>
                                          </p:cBhvr>
                                        </p:animRot>
                                      </p:childTnLst>
                                    </p:cTn>
                                  </p:par>
                                  <p:par>
                                    <p:cTn id="47" presetID="32" presetClass="emph" presetSubtype="0" repeatCount="indefinite" fill="hold" grpId="0" nodeType="withEffect">
                                      <p:stCondLst>
                                        <p:cond delay="100"/>
                                      </p:stCondLst>
                                      <p:childTnLst>
                                        <p:animRot by="120000">
                                          <p:cBhvr>
                                            <p:cTn id="48" dur="200" fill="hold">
                                              <p:stCondLst>
                                                <p:cond delay="0"/>
                                              </p:stCondLst>
                                            </p:cTn>
                                            <p:tgtEl>
                                              <p:spTgt spid="28">
                                                <p:txEl>
                                                  <p:pRg st="0" end="0"/>
                                                </p:txEl>
                                              </p:spTgt>
                                            </p:tgtEl>
                                            <p:attrNameLst>
                                              <p:attrName>r</p:attrName>
                                            </p:attrNameLst>
                                          </p:cBhvr>
                                        </p:animRot>
                                        <p:animRot by="-240000">
                                          <p:cBhvr>
                                            <p:cTn id="49" dur="400" fill="hold">
                                              <p:stCondLst>
                                                <p:cond delay="400"/>
                                              </p:stCondLst>
                                            </p:cTn>
                                            <p:tgtEl>
                                              <p:spTgt spid="28">
                                                <p:txEl>
                                                  <p:pRg st="0" end="0"/>
                                                </p:txEl>
                                              </p:spTgt>
                                            </p:tgtEl>
                                            <p:attrNameLst>
                                              <p:attrName>r</p:attrName>
                                            </p:attrNameLst>
                                          </p:cBhvr>
                                        </p:animRot>
                                        <p:animRot by="240000">
                                          <p:cBhvr>
                                            <p:cTn id="50" dur="400" fill="hold">
                                              <p:stCondLst>
                                                <p:cond delay="800"/>
                                              </p:stCondLst>
                                            </p:cTn>
                                            <p:tgtEl>
                                              <p:spTgt spid="28">
                                                <p:txEl>
                                                  <p:pRg st="0" end="0"/>
                                                </p:txEl>
                                              </p:spTgt>
                                            </p:tgtEl>
                                            <p:attrNameLst>
                                              <p:attrName>r</p:attrName>
                                            </p:attrNameLst>
                                          </p:cBhvr>
                                        </p:animRot>
                                        <p:animRot by="-240000">
                                          <p:cBhvr>
                                            <p:cTn id="51" dur="400" fill="hold">
                                              <p:stCondLst>
                                                <p:cond delay="1200"/>
                                              </p:stCondLst>
                                            </p:cTn>
                                            <p:tgtEl>
                                              <p:spTgt spid="28">
                                                <p:txEl>
                                                  <p:pRg st="0" end="0"/>
                                                </p:txEl>
                                              </p:spTgt>
                                            </p:tgtEl>
                                            <p:attrNameLst>
                                              <p:attrName>r</p:attrName>
                                            </p:attrNameLst>
                                          </p:cBhvr>
                                        </p:animRot>
                                        <p:animRot by="120000">
                                          <p:cBhvr>
                                            <p:cTn id="52" dur="400" fill="hold">
                                              <p:stCondLst>
                                                <p:cond delay="1600"/>
                                              </p:stCondLst>
                                            </p:cTn>
                                            <p:tgtEl>
                                              <p:spTgt spid="28">
                                                <p:txEl>
                                                  <p:pRg st="0" end="0"/>
                                                </p:txEl>
                                              </p:spTgt>
                                            </p:tgtEl>
                                            <p:attrNameLst>
                                              <p:attrName>r</p:attrName>
                                            </p:attrNameLst>
                                          </p:cBhvr>
                                        </p:animRot>
                                      </p:childTnLst>
                                    </p:cTn>
                                  </p:par>
                                  <p:par>
                                    <p:cTn id="53" presetID="32" presetClass="emph" presetSubtype="0" repeatCount="indefinite" fill="hold" grpId="0" nodeType="withEffect">
                                      <p:stCondLst>
                                        <p:cond delay="100"/>
                                      </p:stCondLst>
                                      <p:childTnLst>
                                        <p:animRot by="120000">
                                          <p:cBhvr>
                                            <p:cTn id="54" dur="200" fill="hold">
                                              <p:stCondLst>
                                                <p:cond delay="0"/>
                                              </p:stCondLst>
                                            </p:cTn>
                                            <p:tgtEl>
                                              <p:spTgt spid="29">
                                                <p:txEl>
                                                  <p:pRg st="0" end="0"/>
                                                </p:txEl>
                                              </p:spTgt>
                                            </p:tgtEl>
                                            <p:attrNameLst>
                                              <p:attrName>r</p:attrName>
                                            </p:attrNameLst>
                                          </p:cBhvr>
                                        </p:animRot>
                                        <p:animRot by="-240000">
                                          <p:cBhvr>
                                            <p:cTn id="55" dur="400" fill="hold">
                                              <p:stCondLst>
                                                <p:cond delay="400"/>
                                              </p:stCondLst>
                                            </p:cTn>
                                            <p:tgtEl>
                                              <p:spTgt spid="29">
                                                <p:txEl>
                                                  <p:pRg st="0" end="0"/>
                                                </p:txEl>
                                              </p:spTgt>
                                            </p:tgtEl>
                                            <p:attrNameLst>
                                              <p:attrName>r</p:attrName>
                                            </p:attrNameLst>
                                          </p:cBhvr>
                                        </p:animRot>
                                        <p:animRot by="240000">
                                          <p:cBhvr>
                                            <p:cTn id="56" dur="400" fill="hold">
                                              <p:stCondLst>
                                                <p:cond delay="800"/>
                                              </p:stCondLst>
                                            </p:cTn>
                                            <p:tgtEl>
                                              <p:spTgt spid="29">
                                                <p:txEl>
                                                  <p:pRg st="0" end="0"/>
                                                </p:txEl>
                                              </p:spTgt>
                                            </p:tgtEl>
                                            <p:attrNameLst>
                                              <p:attrName>r</p:attrName>
                                            </p:attrNameLst>
                                          </p:cBhvr>
                                        </p:animRot>
                                        <p:animRot by="-240000">
                                          <p:cBhvr>
                                            <p:cTn id="57" dur="400" fill="hold">
                                              <p:stCondLst>
                                                <p:cond delay="1200"/>
                                              </p:stCondLst>
                                            </p:cTn>
                                            <p:tgtEl>
                                              <p:spTgt spid="29">
                                                <p:txEl>
                                                  <p:pRg st="0" end="0"/>
                                                </p:txEl>
                                              </p:spTgt>
                                            </p:tgtEl>
                                            <p:attrNameLst>
                                              <p:attrName>r</p:attrName>
                                            </p:attrNameLst>
                                          </p:cBhvr>
                                        </p:animRot>
                                        <p:animRot by="120000">
                                          <p:cBhvr>
                                            <p:cTn id="58" dur="400" fill="hold">
                                              <p:stCondLst>
                                                <p:cond delay="1600"/>
                                              </p:stCondLst>
                                            </p:cTn>
                                            <p:tgtEl>
                                              <p:spTgt spid="29">
                                                <p:txEl>
                                                  <p:pRg st="0" end="0"/>
                                                </p:txEl>
                                              </p:spTgt>
                                            </p:tgtEl>
                                            <p:attrNameLst>
                                              <p:attrName>r</p:attrName>
                                            </p:attrNameLst>
                                          </p:cBhvr>
                                        </p:animRot>
                                      </p:childTnLst>
                                    </p:cTn>
                                  </p:par>
                                  <p:par>
                                    <p:cTn id="59" presetID="32" presetClass="emph" presetSubtype="0" repeatCount="indefinite" fill="hold" grpId="0" nodeType="withEffect">
                                      <p:stCondLst>
                                        <p:cond delay="100"/>
                                      </p:stCondLst>
                                      <p:childTnLst>
                                        <p:animRot by="120000">
                                          <p:cBhvr>
                                            <p:cTn id="60" dur="200" fill="hold">
                                              <p:stCondLst>
                                                <p:cond delay="0"/>
                                              </p:stCondLst>
                                            </p:cTn>
                                            <p:tgtEl>
                                              <p:spTgt spid="30">
                                                <p:txEl>
                                                  <p:pRg st="0" end="0"/>
                                                </p:txEl>
                                              </p:spTgt>
                                            </p:tgtEl>
                                            <p:attrNameLst>
                                              <p:attrName>r</p:attrName>
                                            </p:attrNameLst>
                                          </p:cBhvr>
                                        </p:animRot>
                                        <p:animRot by="-240000">
                                          <p:cBhvr>
                                            <p:cTn id="61" dur="400" fill="hold">
                                              <p:stCondLst>
                                                <p:cond delay="400"/>
                                              </p:stCondLst>
                                            </p:cTn>
                                            <p:tgtEl>
                                              <p:spTgt spid="30">
                                                <p:txEl>
                                                  <p:pRg st="0" end="0"/>
                                                </p:txEl>
                                              </p:spTgt>
                                            </p:tgtEl>
                                            <p:attrNameLst>
                                              <p:attrName>r</p:attrName>
                                            </p:attrNameLst>
                                          </p:cBhvr>
                                        </p:animRot>
                                        <p:animRot by="240000">
                                          <p:cBhvr>
                                            <p:cTn id="62" dur="400" fill="hold">
                                              <p:stCondLst>
                                                <p:cond delay="800"/>
                                              </p:stCondLst>
                                            </p:cTn>
                                            <p:tgtEl>
                                              <p:spTgt spid="30">
                                                <p:txEl>
                                                  <p:pRg st="0" end="0"/>
                                                </p:txEl>
                                              </p:spTgt>
                                            </p:tgtEl>
                                            <p:attrNameLst>
                                              <p:attrName>r</p:attrName>
                                            </p:attrNameLst>
                                          </p:cBhvr>
                                        </p:animRot>
                                        <p:animRot by="-240000">
                                          <p:cBhvr>
                                            <p:cTn id="63" dur="400" fill="hold">
                                              <p:stCondLst>
                                                <p:cond delay="1200"/>
                                              </p:stCondLst>
                                            </p:cTn>
                                            <p:tgtEl>
                                              <p:spTgt spid="30">
                                                <p:txEl>
                                                  <p:pRg st="0" end="0"/>
                                                </p:txEl>
                                              </p:spTgt>
                                            </p:tgtEl>
                                            <p:attrNameLst>
                                              <p:attrName>r</p:attrName>
                                            </p:attrNameLst>
                                          </p:cBhvr>
                                        </p:animRot>
                                        <p:animRot by="120000">
                                          <p:cBhvr>
                                            <p:cTn id="64" dur="400" fill="hold">
                                              <p:stCondLst>
                                                <p:cond delay="1600"/>
                                              </p:stCondLst>
                                            </p:cTn>
                                            <p:tgtEl>
                                              <p:spTgt spid="3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allAtOnce"/>
          <p:bldP spid="28" grpId="0" build="allAtOnce"/>
          <p:bldP spid="29" grpId="0" build="allAtOnce"/>
          <p:bldP spid="30"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20000" fill="hold" nodeType="withEffect">
                                      <p:stCondLst>
                                        <p:cond delay="100"/>
                                      </p:stCondLst>
                                      <p:childTnLst>
                                        <p:set>
                                          <p:cBhvr>
                                            <p:cTn id="6" dur="1" fill="hold">
                                              <p:stCondLst>
                                                <p:cond delay="0"/>
                                              </p:stCondLst>
                                            </p:cTn>
                                            <p:tgtEl>
                                              <p:spTgt spid="7625"/>
                                            </p:tgtEl>
                                            <p:attrNameLst>
                                              <p:attrName>style.visibility</p:attrName>
                                            </p:attrNameLst>
                                          </p:cBhvr>
                                          <p:to>
                                            <p:strVal val="visible"/>
                                          </p:to>
                                        </p:set>
                                        <p:anim calcmode="lin" valueType="num">
                                          <p:cBhvr additive="base">
                                            <p:cTn id="7" dur="3000" fill="hold"/>
                                            <p:tgtEl>
                                              <p:spTgt spid="7625"/>
                                            </p:tgtEl>
                                            <p:attrNameLst>
                                              <p:attrName>ppt_x</p:attrName>
                                            </p:attrNameLst>
                                          </p:cBhvr>
                                          <p:tavLst>
                                            <p:tav tm="0">
                                              <p:val>
                                                <p:strVal val="#ppt_x"/>
                                              </p:val>
                                            </p:tav>
                                            <p:tav tm="100000">
                                              <p:val>
                                                <p:strVal val="#ppt_x"/>
                                              </p:val>
                                            </p:tav>
                                          </p:tavLst>
                                        </p:anim>
                                        <p:anim calcmode="lin" valueType="num">
                                          <p:cBhvr additive="base">
                                            <p:cTn id="8" dur="3000" fill="hold"/>
                                            <p:tgtEl>
                                              <p:spTgt spid="7625"/>
                                            </p:tgtEl>
                                            <p:attrNameLst>
                                              <p:attrName>ppt_y</p:attrName>
                                            </p:attrNameLst>
                                          </p:cBhvr>
                                          <p:tavLst>
                                            <p:tav tm="0">
                                              <p:val>
                                                <p:strVal val="0-#ppt_h/2"/>
                                              </p:val>
                                            </p:tav>
                                            <p:tav tm="100000">
                                              <p:val>
                                                <p:strVal val="#ppt_y"/>
                                              </p:val>
                                            </p:tav>
                                          </p:tavLst>
                                        </p:anim>
                                      </p:childTnLst>
                                    </p:cTn>
                                  </p:par>
                                  <p:par>
                                    <p:cTn id="9" presetID="2" presetClass="entr" presetSubtype="1" accel="20000" fill="hold" nodeType="withEffect">
                                      <p:stCondLst>
                                        <p:cond delay="500"/>
                                      </p:stCondLst>
                                      <p:childTnLst>
                                        <p:set>
                                          <p:cBhvr>
                                            <p:cTn id="10" dur="1" fill="hold">
                                              <p:stCondLst>
                                                <p:cond delay="0"/>
                                              </p:stCondLst>
                                            </p:cTn>
                                            <p:tgtEl>
                                              <p:spTgt spid="7629"/>
                                            </p:tgtEl>
                                            <p:attrNameLst>
                                              <p:attrName>style.visibility</p:attrName>
                                            </p:attrNameLst>
                                          </p:cBhvr>
                                          <p:to>
                                            <p:strVal val="visible"/>
                                          </p:to>
                                        </p:set>
                                        <p:anim calcmode="lin" valueType="num">
                                          <p:cBhvr additive="base">
                                            <p:cTn id="11" dur="3000" fill="hold"/>
                                            <p:tgtEl>
                                              <p:spTgt spid="7629"/>
                                            </p:tgtEl>
                                            <p:attrNameLst>
                                              <p:attrName>ppt_x</p:attrName>
                                            </p:attrNameLst>
                                          </p:cBhvr>
                                          <p:tavLst>
                                            <p:tav tm="0">
                                              <p:val>
                                                <p:strVal val="#ppt_x"/>
                                              </p:val>
                                            </p:tav>
                                            <p:tav tm="100000">
                                              <p:val>
                                                <p:strVal val="#ppt_x"/>
                                              </p:val>
                                            </p:tav>
                                          </p:tavLst>
                                        </p:anim>
                                        <p:anim calcmode="lin" valueType="num">
                                          <p:cBhvr additive="base">
                                            <p:cTn id="12" dur="3000" fill="hold"/>
                                            <p:tgtEl>
                                              <p:spTgt spid="7629"/>
                                            </p:tgtEl>
                                            <p:attrNameLst>
                                              <p:attrName>ppt_y</p:attrName>
                                            </p:attrNameLst>
                                          </p:cBhvr>
                                          <p:tavLst>
                                            <p:tav tm="0">
                                              <p:val>
                                                <p:strVal val="0-#ppt_h/2"/>
                                              </p:val>
                                            </p:tav>
                                            <p:tav tm="100000">
                                              <p:val>
                                                <p:strVal val="#ppt_y"/>
                                              </p:val>
                                            </p:tav>
                                          </p:tavLst>
                                        </p:anim>
                                      </p:childTnLst>
                                    </p:cTn>
                                  </p:par>
                                  <p:par>
                                    <p:cTn id="13" presetID="2" presetClass="entr" presetSubtype="1" accel="20000" fill="hold" nodeType="withEffect">
                                      <p:stCondLst>
                                        <p:cond delay="300"/>
                                      </p:stCondLst>
                                      <p:childTnLst>
                                        <p:set>
                                          <p:cBhvr>
                                            <p:cTn id="14" dur="1" fill="hold">
                                              <p:stCondLst>
                                                <p:cond delay="0"/>
                                              </p:stCondLst>
                                            </p:cTn>
                                            <p:tgtEl>
                                              <p:spTgt spid="7627"/>
                                            </p:tgtEl>
                                            <p:attrNameLst>
                                              <p:attrName>style.visibility</p:attrName>
                                            </p:attrNameLst>
                                          </p:cBhvr>
                                          <p:to>
                                            <p:strVal val="visible"/>
                                          </p:to>
                                        </p:set>
                                        <p:anim calcmode="lin" valueType="num">
                                          <p:cBhvr additive="base">
                                            <p:cTn id="15" dur="3000" fill="hold"/>
                                            <p:tgtEl>
                                              <p:spTgt spid="7627"/>
                                            </p:tgtEl>
                                            <p:attrNameLst>
                                              <p:attrName>ppt_x</p:attrName>
                                            </p:attrNameLst>
                                          </p:cBhvr>
                                          <p:tavLst>
                                            <p:tav tm="0">
                                              <p:val>
                                                <p:strVal val="#ppt_x"/>
                                              </p:val>
                                            </p:tav>
                                            <p:tav tm="100000">
                                              <p:val>
                                                <p:strVal val="#ppt_x"/>
                                              </p:val>
                                            </p:tav>
                                          </p:tavLst>
                                        </p:anim>
                                        <p:anim calcmode="lin" valueType="num">
                                          <p:cBhvr additive="base">
                                            <p:cTn id="16" dur="3000" fill="hold"/>
                                            <p:tgtEl>
                                              <p:spTgt spid="7627"/>
                                            </p:tgtEl>
                                            <p:attrNameLst>
                                              <p:attrName>ppt_y</p:attrName>
                                            </p:attrNameLst>
                                          </p:cBhvr>
                                          <p:tavLst>
                                            <p:tav tm="0">
                                              <p:val>
                                                <p:strVal val="0-#ppt_h/2"/>
                                              </p:val>
                                            </p:tav>
                                            <p:tav tm="100000">
                                              <p:val>
                                                <p:strVal val="#ppt_y"/>
                                              </p:val>
                                            </p:tav>
                                          </p:tavLst>
                                        </p:anim>
                                      </p:childTnLst>
                                    </p:cTn>
                                  </p:par>
                                  <p:par>
                                    <p:cTn id="17" presetID="2" presetClass="entr" presetSubtype="1" accel="20000" fill="hold" nodeType="withEffect">
                                      <p:stCondLst>
                                        <p:cond delay="900"/>
                                      </p:stCondLst>
                                      <p:childTnLst>
                                        <p:set>
                                          <p:cBhvr>
                                            <p:cTn id="18" dur="1" fill="hold">
                                              <p:stCondLst>
                                                <p:cond delay="0"/>
                                              </p:stCondLst>
                                            </p:cTn>
                                            <p:tgtEl>
                                              <p:spTgt spid="7631"/>
                                            </p:tgtEl>
                                            <p:attrNameLst>
                                              <p:attrName>style.visibility</p:attrName>
                                            </p:attrNameLst>
                                          </p:cBhvr>
                                          <p:to>
                                            <p:strVal val="visible"/>
                                          </p:to>
                                        </p:set>
                                        <p:anim calcmode="lin" valueType="num">
                                          <p:cBhvr additive="base">
                                            <p:cTn id="19" dur="3000" fill="hold"/>
                                            <p:tgtEl>
                                              <p:spTgt spid="7631"/>
                                            </p:tgtEl>
                                            <p:attrNameLst>
                                              <p:attrName>ppt_x</p:attrName>
                                            </p:attrNameLst>
                                          </p:cBhvr>
                                          <p:tavLst>
                                            <p:tav tm="0">
                                              <p:val>
                                                <p:strVal val="#ppt_x"/>
                                              </p:val>
                                            </p:tav>
                                            <p:tav tm="100000">
                                              <p:val>
                                                <p:strVal val="#ppt_x"/>
                                              </p:val>
                                            </p:tav>
                                          </p:tavLst>
                                        </p:anim>
                                        <p:anim calcmode="lin" valueType="num">
                                          <p:cBhvr additive="base">
                                            <p:cTn id="20" dur="3000" fill="hold"/>
                                            <p:tgtEl>
                                              <p:spTgt spid="7631"/>
                                            </p:tgtEl>
                                            <p:attrNameLst>
                                              <p:attrName>ppt_y</p:attrName>
                                            </p:attrNameLst>
                                          </p:cBhvr>
                                          <p:tavLst>
                                            <p:tav tm="0">
                                              <p:val>
                                                <p:strVal val="0-#ppt_h/2"/>
                                              </p:val>
                                            </p:tav>
                                            <p:tav tm="100000">
                                              <p:val>
                                                <p:strVal val="#ppt_y"/>
                                              </p:val>
                                            </p:tav>
                                          </p:tavLst>
                                        </p:anim>
                                      </p:childTnLst>
                                    </p:cTn>
                                  </p:par>
                                  <p:par>
                                    <p:cTn id="21" presetID="2" presetClass="entr" presetSubtype="1" accel="20000" fill="hold" nodeType="withEffect">
                                      <p:stCondLst>
                                        <p:cond delay="700"/>
                                      </p:stCondLst>
                                      <p:childTnLst>
                                        <p:set>
                                          <p:cBhvr>
                                            <p:cTn id="22" dur="1" fill="hold">
                                              <p:stCondLst>
                                                <p:cond delay="0"/>
                                              </p:stCondLst>
                                            </p:cTn>
                                            <p:tgtEl>
                                              <p:spTgt spid="7633"/>
                                            </p:tgtEl>
                                            <p:attrNameLst>
                                              <p:attrName>style.visibility</p:attrName>
                                            </p:attrNameLst>
                                          </p:cBhvr>
                                          <p:to>
                                            <p:strVal val="visible"/>
                                          </p:to>
                                        </p:set>
                                        <p:anim calcmode="lin" valueType="num">
                                          <p:cBhvr additive="base">
                                            <p:cTn id="23" dur="3000" fill="hold"/>
                                            <p:tgtEl>
                                              <p:spTgt spid="7633"/>
                                            </p:tgtEl>
                                            <p:attrNameLst>
                                              <p:attrName>ppt_x</p:attrName>
                                            </p:attrNameLst>
                                          </p:cBhvr>
                                          <p:tavLst>
                                            <p:tav tm="0">
                                              <p:val>
                                                <p:strVal val="#ppt_x"/>
                                              </p:val>
                                            </p:tav>
                                            <p:tav tm="100000">
                                              <p:val>
                                                <p:strVal val="#ppt_x"/>
                                              </p:val>
                                            </p:tav>
                                          </p:tavLst>
                                        </p:anim>
                                        <p:anim calcmode="lin" valueType="num">
                                          <p:cBhvr additive="base">
                                            <p:cTn id="24" dur="3000" fill="hold"/>
                                            <p:tgtEl>
                                              <p:spTgt spid="763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100"/>
                                      </p:stCondLst>
                                      <p:childTnLst>
                                        <p:set>
                                          <p:cBhvr>
                                            <p:cTn id="26" dur="1" fill="hold">
                                              <p:stCondLst>
                                                <p:cond delay="0"/>
                                              </p:stCondLst>
                                            </p:cTn>
                                            <p:tgtEl>
                                              <p:spTgt spid="27">
                                                <p:txEl>
                                                  <p:pRg st="0" end="0"/>
                                                </p:txEl>
                                              </p:spTgt>
                                            </p:tgtEl>
                                            <p:attrNameLst>
                                              <p:attrName>style.visibility</p:attrName>
                                            </p:attrNameLst>
                                          </p:cBhvr>
                                          <p:to>
                                            <p:strVal val="visible"/>
                                          </p:to>
                                        </p:set>
                                        <p:anim calcmode="lin" valueType="num">
                                          <p:cBhvr additive="base">
                                            <p:cTn id="27" dur="30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27">
                                                <p:txEl>
                                                  <p:pRg st="0" end="0"/>
                                                </p:txEl>
                                              </p:spTgt>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100"/>
                                      </p:stCondLst>
                                      <p:childTnLst>
                                        <p:set>
                                          <p:cBhvr>
                                            <p:cTn id="30" dur="1" fill="hold">
                                              <p:stCondLst>
                                                <p:cond delay="0"/>
                                              </p:stCondLst>
                                            </p:cTn>
                                            <p:tgtEl>
                                              <p:spTgt spid="28">
                                                <p:txEl>
                                                  <p:pRg st="0" end="0"/>
                                                </p:txEl>
                                              </p:spTgt>
                                            </p:tgtEl>
                                            <p:attrNameLst>
                                              <p:attrName>style.visibility</p:attrName>
                                            </p:attrNameLst>
                                          </p:cBhvr>
                                          <p:to>
                                            <p:strVal val="visible"/>
                                          </p:to>
                                        </p:set>
                                        <p:anim calcmode="lin" valueType="num">
                                          <p:cBhvr additive="base">
                                            <p:cTn id="31" dur="30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32" dur="3000" fill="hold"/>
                                            <p:tgtEl>
                                              <p:spTgt spid="28">
                                                <p:txEl>
                                                  <p:pRg st="0" end="0"/>
                                                </p:txEl>
                                              </p:spTgt>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100"/>
                                      </p:stCondLst>
                                      <p:childTnLst>
                                        <p:set>
                                          <p:cBhvr>
                                            <p:cTn id="34" dur="1" fill="hold">
                                              <p:stCondLst>
                                                <p:cond delay="0"/>
                                              </p:stCondLst>
                                            </p:cTn>
                                            <p:tgtEl>
                                              <p:spTgt spid="29">
                                                <p:txEl>
                                                  <p:pRg st="0" end="0"/>
                                                </p:txEl>
                                              </p:spTgt>
                                            </p:tgtEl>
                                            <p:attrNameLst>
                                              <p:attrName>style.visibility</p:attrName>
                                            </p:attrNameLst>
                                          </p:cBhvr>
                                          <p:to>
                                            <p:strVal val="visible"/>
                                          </p:to>
                                        </p:set>
                                        <p:anim calcmode="lin" valueType="num">
                                          <p:cBhvr additive="base">
                                            <p:cTn id="35" dur="30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6" dur="3000" fill="hold"/>
                                            <p:tgtEl>
                                              <p:spTgt spid="29">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100"/>
                                      </p:stCondLst>
                                      <p:childTnLst>
                                        <p:set>
                                          <p:cBhvr>
                                            <p:cTn id="38" dur="1" fill="hold">
                                              <p:stCondLst>
                                                <p:cond delay="0"/>
                                              </p:stCondLst>
                                            </p:cTn>
                                            <p:tgtEl>
                                              <p:spTgt spid="30">
                                                <p:txEl>
                                                  <p:pRg st="0" end="0"/>
                                                </p:txEl>
                                              </p:spTgt>
                                            </p:tgtEl>
                                            <p:attrNameLst>
                                              <p:attrName>style.visibility</p:attrName>
                                            </p:attrNameLst>
                                          </p:cBhvr>
                                          <p:to>
                                            <p:strVal val="visible"/>
                                          </p:to>
                                        </p:set>
                                        <p:anim calcmode="lin" valueType="num">
                                          <p:cBhvr additive="base">
                                            <p:cTn id="39" dur="30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40" dur="3000" fill="hold"/>
                                            <p:tgtEl>
                                              <p:spTgt spid="30">
                                                <p:txEl>
                                                  <p:pRg st="0" end="0"/>
                                                </p:txEl>
                                              </p:spTgt>
                                            </p:tgtEl>
                                            <p:attrNameLst>
                                              <p:attrName>ppt_y</p:attrName>
                                            </p:attrNameLst>
                                          </p:cBhvr>
                                          <p:tavLst>
                                            <p:tav tm="0">
                                              <p:val>
                                                <p:strVal val="0-#ppt_h/2"/>
                                              </p:val>
                                            </p:tav>
                                            <p:tav tm="100000">
                                              <p:val>
                                                <p:strVal val="#ppt_y"/>
                                              </p:val>
                                            </p:tav>
                                          </p:tavLst>
                                        </p:anim>
                                      </p:childTnLst>
                                    </p:cTn>
                                  </p:par>
                                  <p:par>
                                    <p:cTn id="41" presetID="32" presetClass="emph" presetSubtype="0" repeatCount="indefinite" fill="hold" grpId="0" nodeType="withEffect">
                                      <p:stCondLst>
                                        <p:cond delay="100"/>
                                      </p:stCondLst>
                                      <p:childTnLst>
                                        <p:animRot by="120000">
                                          <p:cBhvr>
                                            <p:cTn id="42" dur="200" fill="hold">
                                              <p:stCondLst>
                                                <p:cond delay="0"/>
                                              </p:stCondLst>
                                            </p:cTn>
                                            <p:tgtEl>
                                              <p:spTgt spid="27">
                                                <p:txEl>
                                                  <p:pRg st="0" end="0"/>
                                                </p:txEl>
                                              </p:spTgt>
                                            </p:tgtEl>
                                            <p:attrNameLst>
                                              <p:attrName>r</p:attrName>
                                            </p:attrNameLst>
                                          </p:cBhvr>
                                        </p:animRot>
                                        <p:animRot by="-240000">
                                          <p:cBhvr>
                                            <p:cTn id="43" dur="400" fill="hold">
                                              <p:stCondLst>
                                                <p:cond delay="400"/>
                                              </p:stCondLst>
                                            </p:cTn>
                                            <p:tgtEl>
                                              <p:spTgt spid="27">
                                                <p:txEl>
                                                  <p:pRg st="0" end="0"/>
                                                </p:txEl>
                                              </p:spTgt>
                                            </p:tgtEl>
                                            <p:attrNameLst>
                                              <p:attrName>r</p:attrName>
                                            </p:attrNameLst>
                                          </p:cBhvr>
                                        </p:animRot>
                                        <p:animRot by="240000">
                                          <p:cBhvr>
                                            <p:cTn id="44" dur="400" fill="hold">
                                              <p:stCondLst>
                                                <p:cond delay="800"/>
                                              </p:stCondLst>
                                            </p:cTn>
                                            <p:tgtEl>
                                              <p:spTgt spid="27">
                                                <p:txEl>
                                                  <p:pRg st="0" end="0"/>
                                                </p:txEl>
                                              </p:spTgt>
                                            </p:tgtEl>
                                            <p:attrNameLst>
                                              <p:attrName>r</p:attrName>
                                            </p:attrNameLst>
                                          </p:cBhvr>
                                        </p:animRot>
                                        <p:animRot by="-240000">
                                          <p:cBhvr>
                                            <p:cTn id="45" dur="400" fill="hold">
                                              <p:stCondLst>
                                                <p:cond delay="1200"/>
                                              </p:stCondLst>
                                            </p:cTn>
                                            <p:tgtEl>
                                              <p:spTgt spid="27">
                                                <p:txEl>
                                                  <p:pRg st="0" end="0"/>
                                                </p:txEl>
                                              </p:spTgt>
                                            </p:tgtEl>
                                            <p:attrNameLst>
                                              <p:attrName>r</p:attrName>
                                            </p:attrNameLst>
                                          </p:cBhvr>
                                        </p:animRot>
                                        <p:animRot by="120000">
                                          <p:cBhvr>
                                            <p:cTn id="46" dur="400" fill="hold">
                                              <p:stCondLst>
                                                <p:cond delay="1600"/>
                                              </p:stCondLst>
                                            </p:cTn>
                                            <p:tgtEl>
                                              <p:spTgt spid="27">
                                                <p:txEl>
                                                  <p:pRg st="0" end="0"/>
                                                </p:txEl>
                                              </p:spTgt>
                                            </p:tgtEl>
                                            <p:attrNameLst>
                                              <p:attrName>r</p:attrName>
                                            </p:attrNameLst>
                                          </p:cBhvr>
                                        </p:animRot>
                                      </p:childTnLst>
                                    </p:cTn>
                                  </p:par>
                                  <p:par>
                                    <p:cTn id="47" presetID="32" presetClass="emph" presetSubtype="0" repeatCount="indefinite" fill="hold" grpId="0" nodeType="withEffect">
                                      <p:stCondLst>
                                        <p:cond delay="100"/>
                                      </p:stCondLst>
                                      <p:childTnLst>
                                        <p:animRot by="120000">
                                          <p:cBhvr>
                                            <p:cTn id="48" dur="200" fill="hold">
                                              <p:stCondLst>
                                                <p:cond delay="0"/>
                                              </p:stCondLst>
                                            </p:cTn>
                                            <p:tgtEl>
                                              <p:spTgt spid="28">
                                                <p:txEl>
                                                  <p:pRg st="0" end="0"/>
                                                </p:txEl>
                                              </p:spTgt>
                                            </p:tgtEl>
                                            <p:attrNameLst>
                                              <p:attrName>r</p:attrName>
                                            </p:attrNameLst>
                                          </p:cBhvr>
                                        </p:animRot>
                                        <p:animRot by="-240000">
                                          <p:cBhvr>
                                            <p:cTn id="49" dur="400" fill="hold">
                                              <p:stCondLst>
                                                <p:cond delay="400"/>
                                              </p:stCondLst>
                                            </p:cTn>
                                            <p:tgtEl>
                                              <p:spTgt spid="28">
                                                <p:txEl>
                                                  <p:pRg st="0" end="0"/>
                                                </p:txEl>
                                              </p:spTgt>
                                            </p:tgtEl>
                                            <p:attrNameLst>
                                              <p:attrName>r</p:attrName>
                                            </p:attrNameLst>
                                          </p:cBhvr>
                                        </p:animRot>
                                        <p:animRot by="240000">
                                          <p:cBhvr>
                                            <p:cTn id="50" dur="400" fill="hold">
                                              <p:stCondLst>
                                                <p:cond delay="800"/>
                                              </p:stCondLst>
                                            </p:cTn>
                                            <p:tgtEl>
                                              <p:spTgt spid="28">
                                                <p:txEl>
                                                  <p:pRg st="0" end="0"/>
                                                </p:txEl>
                                              </p:spTgt>
                                            </p:tgtEl>
                                            <p:attrNameLst>
                                              <p:attrName>r</p:attrName>
                                            </p:attrNameLst>
                                          </p:cBhvr>
                                        </p:animRot>
                                        <p:animRot by="-240000">
                                          <p:cBhvr>
                                            <p:cTn id="51" dur="400" fill="hold">
                                              <p:stCondLst>
                                                <p:cond delay="1200"/>
                                              </p:stCondLst>
                                            </p:cTn>
                                            <p:tgtEl>
                                              <p:spTgt spid="28">
                                                <p:txEl>
                                                  <p:pRg st="0" end="0"/>
                                                </p:txEl>
                                              </p:spTgt>
                                            </p:tgtEl>
                                            <p:attrNameLst>
                                              <p:attrName>r</p:attrName>
                                            </p:attrNameLst>
                                          </p:cBhvr>
                                        </p:animRot>
                                        <p:animRot by="120000">
                                          <p:cBhvr>
                                            <p:cTn id="52" dur="400" fill="hold">
                                              <p:stCondLst>
                                                <p:cond delay="1600"/>
                                              </p:stCondLst>
                                            </p:cTn>
                                            <p:tgtEl>
                                              <p:spTgt spid="28">
                                                <p:txEl>
                                                  <p:pRg st="0" end="0"/>
                                                </p:txEl>
                                              </p:spTgt>
                                            </p:tgtEl>
                                            <p:attrNameLst>
                                              <p:attrName>r</p:attrName>
                                            </p:attrNameLst>
                                          </p:cBhvr>
                                        </p:animRot>
                                      </p:childTnLst>
                                    </p:cTn>
                                  </p:par>
                                  <p:par>
                                    <p:cTn id="53" presetID="32" presetClass="emph" presetSubtype="0" repeatCount="indefinite" fill="hold" grpId="0" nodeType="withEffect">
                                      <p:stCondLst>
                                        <p:cond delay="100"/>
                                      </p:stCondLst>
                                      <p:childTnLst>
                                        <p:animRot by="120000">
                                          <p:cBhvr>
                                            <p:cTn id="54" dur="200" fill="hold">
                                              <p:stCondLst>
                                                <p:cond delay="0"/>
                                              </p:stCondLst>
                                            </p:cTn>
                                            <p:tgtEl>
                                              <p:spTgt spid="29">
                                                <p:txEl>
                                                  <p:pRg st="0" end="0"/>
                                                </p:txEl>
                                              </p:spTgt>
                                            </p:tgtEl>
                                            <p:attrNameLst>
                                              <p:attrName>r</p:attrName>
                                            </p:attrNameLst>
                                          </p:cBhvr>
                                        </p:animRot>
                                        <p:animRot by="-240000">
                                          <p:cBhvr>
                                            <p:cTn id="55" dur="400" fill="hold">
                                              <p:stCondLst>
                                                <p:cond delay="400"/>
                                              </p:stCondLst>
                                            </p:cTn>
                                            <p:tgtEl>
                                              <p:spTgt spid="29">
                                                <p:txEl>
                                                  <p:pRg st="0" end="0"/>
                                                </p:txEl>
                                              </p:spTgt>
                                            </p:tgtEl>
                                            <p:attrNameLst>
                                              <p:attrName>r</p:attrName>
                                            </p:attrNameLst>
                                          </p:cBhvr>
                                        </p:animRot>
                                        <p:animRot by="240000">
                                          <p:cBhvr>
                                            <p:cTn id="56" dur="400" fill="hold">
                                              <p:stCondLst>
                                                <p:cond delay="800"/>
                                              </p:stCondLst>
                                            </p:cTn>
                                            <p:tgtEl>
                                              <p:spTgt spid="29">
                                                <p:txEl>
                                                  <p:pRg st="0" end="0"/>
                                                </p:txEl>
                                              </p:spTgt>
                                            </p:tgtEl>
                                            <p:attrNameLst>
                                              <p:attrName>r</p:attrName>
                                            </p:attrNameLst>
                                          </p:cBhvr>
                                        </p:animRot>
                                        <p:animRot by="-240000">
                                          <p:cBhvr>
                                            <p:cTn id="57" dur="400" fill="hold">
                                              <p:stCondLst>
                                                <p:cond delay="1200"/>
                                              </p:stCondLst>
                                            </p:cTn>
                                            <p:tgtEl>
                                              <p:spTgt spid="29">
                                                <p:txEl>
                                                  <p:pRg st="0" end="0"/>
                                                </p:txEl>
                                              </p:spTgt>
                                            </p:tgtEl>
                                            <p:attrNameLst>
                                              <p:attrName>r</p:attrName>
                                            </p:attrNameLst>
                                          </p:cBhvr>
                                        </p:animRot>
                                        <p:animRot by="120000">
                                          <p:cBhvr>
                                            <p:cTn id="58" dur="400" fill="hold">
                                              <p:stCondLst>
                                                <p:cond delay="1600"/>
                                              </p:stCondLst>
                                            </p:cTn>
                                            <p:tgtEl>
                                              <p:spTgt spid="29">
                                                <p:txEl>
                                                  <p:pRg st="0" end="0"/>
                                                </p:txEl>
                                              </p:spTgt>
                                            </p:tgtEl>
                                            <p:attrNameLst>
                                              <p:attrName>r</p:attrName>
                                            </p:attrNameLst>
                                          </p:cBhvr>
                                        </p:animRot>
                                      </p:childTnLst>
                                    </p:cTn>
                                  </p:par>
                                  <p:par>
                                    <p:cTn id="59" presetID="32" presetClass="emph" presetSubtype="0" repeatCount="indefinite" fill="hold" grpId="0" nodeType="withEffect">
                                      <p:stCondLst>
                                        <p:cond delay="100"/>
                                      </p:stCondLst>
                                      <p:childTnLst>
                                        <p:animRot by="120000">
                                          <p:cBhvr>
                                            <p:cTn id="60" dur="200" fill="hold">
                                              <p:stCondLst>
                                                <p:cond delay="0"/>
                                              </p:stCondLst>
                                            </p:cTn>
                                            <p:tgtEl>
                                              <p:spTgt spid="30">
                                                <p:txEl>
                                                  <p:pRg st="0" end="0"/>
                                                </p:txEl>
                                              </p:spTgt>
                                            </p:tgtEl>
                                            <p:attrNameLst>
                                              <p:attrName>r</p:attrName>
                                            </p:attrNameLst>
                                          </p:cBhvr>
                                        </p:animRot>
                                        <p:animRot by="-240000">
                                          <p:cBhvr>
                                            <p:cTn id="61" dur="400" fill="hold">
                                              <p:stCondLst>
                                                <p:cond delay="400"/>
                                              </p:stCondLst>
                                            </p:cTn>
                                            <p:tgtEl>
                                              <p:spTgt spid="30">
                                                <p:txEl>
                                                  <p:pRg st="0" end="0"/>
                                                </p:txEl>
                                              </p:spTgt>
                                            </p:tgtEl>
                                            <p:attrNameLst>
                                              <p:attrName>r</p:attrName>
                                            </p:attrNameLst>
                                          </p:cBhvr>
                                        </p:animRot>
                                        <p:animRot by="240000">
                                          <p:cBhvr>
                                            <p:cTn id="62" dur="400" fill="hold">
                                              <p:stCondLst>
                                                <p:cond delay="800"/>
                                              </p:stCondLst>
                                            </p:cTn>
                                            <p:tgtEl>
                                              <p:spTgt spid="30">
                                                <p:txEl>
                                                  <p:pRg st="0" end="0"/>
                                                </p:txEl>
                                              </p:spTgt>
                                            </p:tgtEl>
                                            <p:attrNameLst>
                                              <p:attrName>r</p:attrName>
                                            </p:attrNameLst>
                                          </p:cBhvr>
                                        </p:animRot>
                                        <p:animRot by="-240000">
                                          <p:cBhvr>
                                            <p:cTn id="63" dur="400" fill="hold">
                                              <p:stCondLst>
                                                <p:cond delay="1200"/>
                                              </p:stCondLst>
                                            </p:cTn>
                                            <p:tgtEl>
                                              <p:spTgt spid="30">
                                                <p:txEl>
                                                  <p:pRg st="0" end="0"/>
                                                </p:txEl>
                                              </p:spTgt>
                                            </p:tgtEl>
                                            <p:attrNameLst>
                                              <p:attrName>r</p:attrName>
                                            </p:attrNameLst>
                                          </p:cBhvr>
                                        </p:animRot>
                                        <p:animRot by="120000">
                                          <p:cBhvr>
                                            <p:cTn id="64" dur="400" fill="hold">
                                              <p:stCondLst>
                                                <p:cond delay="1600"/>
                                              </p:stCondLst>
                                            </p:cTn>
                                            <p:tgtEl>
                                              <p:spTgt spid="3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allAtOnce"/>
          <p:bldP spid="28" grpId="0" build="allAtOnce"/>
          <p:bldP spid="29" grpId="0" build="allAtOnce"/>
          <p:bldP spid="30" grpId="0" build="allAtOnce"/>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icature Clouds Drawing Cloud Cartoon Free Photo - Cartoon Clouds Drawing  Png, Transparent Png - kindpng"/>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37788" y="-156754"/>
            <a:ext cx="3580402" cy="19983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aricature Clouds Drawing Cloud Cartoon Free Photo - Cartoon Clouds Drawing  Png, Transparent Png - kindpng"/>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024460" y="-632899"/>
            <a:ext cx="3580402" cy="1998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aricature Clouds Drawing Cloud Cartoon Free Photo - Cartoon Clouds Drawing  Png, Transparent Png - kindpng"/>
          <p:cNvPicPr>
            <a:picLocks noChangeAspect="1" noChangeArrowheads="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885735" y="523037"/>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0067110" y="-534674"/>
            <a:ext cx="2585267" cy="14429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aricature Clouds Drawing Cloud Cartoon Free Photo - Cartoon Clouds Drawing  Png, Transparent Png - kindpng"/>
          <p:cNvPicPr>
            <a:picLocks noChangeAspect="1" noChangeArrowheads="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0351054" y="603162"/>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now Winter Sticker by saroltabod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1002" y="-138337"/>
            <a:ext cx="4443104" cy="67857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now Winter Sticker by saroltabod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18257" y="366283"/>
            <a:ext cx="4443104" cy="6785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Snow Winter Sticker by saroltabod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34715" y="129835"/>
            <a:ext cx="4443104" cy="678576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hlinkClick r:id="rId6" action="ppaction://hlinksldjump"/>
          </p:cNvPr>
          <p:cNvSpPr/>
          <p:nvPr/>
        </p:nvSpPr>
        <p:spPr>
          <a:xfrm>
            <a:off x="1407842" y="1548239"/>
            <a:ext cx="1959786" cy="1633992"/>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7030A0"/>
                </a:solidFill>
                <a:effectLst/>
                <a:uLnTx/>
                <a:uFillTx/>
                <a:latin typeface="Berlin Sans FB Demi" panose="020E0802020502020306" pitchFamily="34" charset="0"/>
                <a:ea typeface="+mn-ea"/>
                <a:cs typeface="+mn-cs"/>
              </a:rPr>
              <a:t>1</a:t>
            </a:r>
          </a:p>
        </p:txBody>
      </p:sp>
      <p:sp>
        <p:nvSpPr>
          <p:cNvPr id="18" name="Rounded Rectangle 17">
            <a:hlinkClick r:id="rId7" action="ppaction://hlinksldjump"/>
          </p:cNvPr>
          <p:cNvSpPr/>
          <p:nvPr/>
        </p:nvSpPr>
        <p:spPr>
          <a:xfrm>
            <a:off x="4736317" y="1650776"/>
            <a:ext cx="1959786" cy="1633992"/>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Berlin Sans FB Demi" panose="020E0802020502020306" pitchFamily="34" charset="0"/>
                <a:ea typeface="+mn-ea"/>
                <a:cs typeface="+mn-cs"/>
              </a:rPr>
              <a:t>2</a:t>
            </a:r>
          </a:p>
        </p:txBody>
      </p:sp>
      <p:sp>
        <p:nvSpPr>
          <p:cNvPr id="19" name="Rounded Rectangle 18">
            <a:hlinkClick r:id="rId8" action="ppaction://hlinksldjump"/>
          </p:cNvPr>
          <p:cNvSpPr/>
          <p:nvPr/>
        </p:nvSpPr>
        <p:spPr>
          <a:xfrm>
            <a:off x="8001692" y="1152615"/>
            <a:ext cx="1959786" cy="1633992"/>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chemeClr val="accent2">
                    <a:lumMod val="50000"/>
                  </a:schemeClr>
                </a:solidFill>
                <a:effectLst/>
                <a:uLnTx/>
                <a:uFillTx/>
                <a:latin typeface="Berlin Sans FB Demi" panose="020E0802020502020306" pitchFamily="34" charset="0"/>
                <a:ea typeface="+mn-ea"/>
                <a:cs typeface="+mn-cs"/>
              </a:rPr>
              <a:t>3</a:t>
            </a:r>
            <a:endParaRPr kumimoji="0" lang="en-US" sz="8000" b="0" i="0" u="none" strike="noStrike" kern="1200" cap="none" spc="0" normalizeH="0" baseline="0" noProof="0" dirty="0">
              <a:ln>
                <a:noFill/>
              </a:ln>
              <a:solidFill>
                <a:schemeClr val="accent2">
                  <a:lumMod val="50000"/>
                </a:schemeClr>
              </a:solidFill>
              <a:effectLst/>
              <a:uLnTx/>
              <a:uFillTx/>
              <a:latin typeface="Calibri" panose="020F0502020204030204"/>
              <a:ea typeface="+mn-ea"/>
              <a:cs typeface="+mn-cs"/>
            </a:endParaRPr>
          </a:p>
        </p:txBody>
      </p:sp>
      <p:sp>
        <p:nvSpPr>
          <p:cNvPr id="20" name="Rounded Rectangle 19">
            <a:hlinkClick r:id="rId9" action="ppaction://hlinksldjump"/>
          </p:cNvPr>
          <p:cNvSpPr/>
          <p:nvPr/>
        </p:nvSpPr>
        <p:spPr>
          <a:xfrm>
            <a:off x="7175726" y="3894255"/>
            <a:ext cx="1959786" cy="1633992"/>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70C0"/>
                </a:solidFill>
                <a:effectLst/>
                <a:uLnTx/>
                <a:uFillTx/>
                <a:latin typeface="Berlin Sans FB Demi" panose="020E0802020502020306" pitchFamily="34" charset="0"/>
                <a:ea typeface="+mn-ea"/>
                <a:cs typeface="+mn-cs"/>
              </a:rPr>
              <a:t>4</a:t>
            </a:r>
          </a:p>
        </p:txBody>
      </p:sp>
      <p:sp>
        <p:nvSpPr>
          <p:cNvPr id="21" name="Rounded Rectangle 20">
            <a:hlinkClick r:id="rId10" action="ppaction://hlinksldjump"/>
          </p:cNvPr>
          <p:cNvSpPr/>
          <p:nvPr/>
        </p:nvSpPr>
        <p:spPr>
          <a:xfrm>
            <a:off x="2561763" y="4159393"/>
            <a:ext cx="1959786" cy="1633992"/>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chemeClr val="accent6">
                    <a:lumMod val="50000"/>
                  </a:schemeClr>
                </a:solidFill>
                <a:effectLst/>
                <a:uLnTx/>
                <a:uFillTx/>
                <a:latin typeface="Berlin Sans FB Demi" panose="020E0802020502020306" pitchFamily="34" charset="0"/>
                <a:ea typeface="+mn-ea"/>
                <a:cs typeface="+mn-cs"/>
              </a:rPr>
              <a:t>5</a:t>
            </a:r>
            <a:endParaRPr kumimoji="0" lang="en-US" sz="80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endParaRPr>
          </a:p>
        </p:txBody>
      </p:sp>
      <p:pic>
        <p:nvPicPr>
          <p:cNvPr id="1032" name="Picture 8" descr="Snow Holiday Sticke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465760" y="4798547"/>
            <a:ext cx="2621192" cy="224439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erry Christmas Food Sticker by Natalie Tahhan"/>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51056" y="937255"/>
            <a:ext cx="962532" cy="13548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Gingerbread Man Emoji Iphone - Gingerbread Man Png, Transparent Png -  kindpng"/>
          <p:cNvPicPr>
            <a:picLocks noChangeAspect="1" noChangeArrowheads="1"/>
          </p:cNvPicPr>
          <p:nvPr/>
        </p:nvPicPr>
        <p:blipFill>
          <a:blip r:embed="rId1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602880">
            <a:off x="16993" y="5625234"/>
            <a:ext cx="1181311" cy="115246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hristmas Candy Cane Background Png - Cartoon Candy Cane Png, Transparent  Png , Transparent Png Image - PNGitem"/>
          <p:cNvPicPr>
            <a:picLocks noChangeAspect="1" noChangeArrowheads="1"/>
          </p:cNvPicPr>
          <p:nvPr/>
        </p:nvPicPr>
        <p:blipFill>
          <a:blip r:embed="rId1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912794">
            <a:off x="8415436" y="3549788"/>
            <a:ext cx="1132296" cy="78002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erry Christmas Sticker by ShopHappies"/>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996481">
            <a:off x="7775227" y="5246093"/>
            <a:ext cx="1723421" cy="1577366"/>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Christmas Winter Sticker by Tracy Myers"/>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0590750">
            <a:off x="6261922" y="971507"/>
            <a:ext cx="1161496" cy="116149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hristmas Holiday Sticker by josefinaschargo"/>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02922" y="805378"/>
            <a:ext cx="1152162" cy="144774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Merry Christmas Sticker by Allyson Johnson"/>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0317834">
            <a:off x="10678295" y="5569642"/>
            <a:ext cx="1736829" cy="1736829"/>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Christmas Ornament Sticker"/>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037028" y="3138549"/>
            <a:ext cx="1630289" cy="16302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ivine Ivy Sticke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3464414" y="-11363"/>
            <a:ext cx="4572000" cy="143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878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90" y="-201445"/>
            <a:ext cx="9828151"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5" y="4922671"/>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10" y="-2219"/>
            <a:ext cx="1480487" cy="188864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8"/>
            <a:ext cx="2395395"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7" y="4982935"/>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164825" y="1286257"/>
            <a:ext cx="5134739" cy="1200329"/>
          </a:xfrm>
          <a:prstGeom prst="rect">
            <a:avLst/>
          </a:prstGeom>
          <a:noFill/>
        </p:spPr>
        <p:txBody>
          <a:bodyPr wrap="none" lIns="91440" tIns="45720" rIns="91440" bIns="45720">
            <a:spAutoFit/>
          </a:bodyPr>
          <a:lstStyle/>
          <a:p>
            <a:pPr algn="ctr" defTabSz="914354">
              <a:defRPr/>
            </a:pPr>
            <a:r>
              <a:rPr lang="en-US" sz="7200" b="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VẬN DỤNG</a:t>
            </a:r>
            <a:endParaRPr lang="en-US" sz="72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547209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141A503-4978-FA44-8CF4-C7673F6195D4}"/>
              </a:ext>
            </a:extLst>
          </p:cNvPr>
          <p:cNvSpPr/>
          <p:nvPr/>
        </p:nvSpPr>
        <p:spPr>
          <a:xfrm>
            <a:off x="446567" y="867953"/>
            <a:ext cx="5649433" cy="5773479"/>
          </a:xfrm>
          <a:prstGeom prst="roundRect">
            <a:avLst>
              <a:gd name="adj" fmla="val 13352"/>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1D3DE3A-53FD-B547-BC96-D8A2CA17F1F2}"/>
              </a:ext>
            </a:extLst>
          </p:cNvPr>
          <p:cNvSpPr/>
          <p:nvPr/>
        </p:nvSpPr>
        <p:spPr>
          <a:xfrm>
            <a:off x="7129129" y="1435397"/>
            <a:ext cx="4719562"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endPar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pic>
        <p:nvPicPr>
          <p:cNvPr id="3076" name="Picture 4">
            <a:extLst>
              <a:ext uri="{FF2B5EF4-FFF2-40B4-BE49-F238E27FC236}">
                <a16:creationId xmlns:a16="http://schemas.microsoft.com/office/drawing/2014/main" id="{D59C26C1-50F6-5C46-AFF8-925683EAA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0568" y="2543393"/>
            <a:ext cx="6201432" cy="45131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0AD2DA6-12E1-C919-4300-F59CCF71199F}"/>
              </a:ext>
            </a:extLst>
          </p:cNvPr>
          <p:cNvSpPr txBox="1"/>
          <p:nvPr/>
        </p:nvSpPr>
        <p:spPr>
          <a:xfrm>
            <a:off x="633063" y="1769533"/>
            <a:ext cx="5276439" cy="3970318"/>
          </a:xfrm>
          <a:prstGeom prst="rect">
            <a:avLst/>
          </a:prstGeom>
          <a:noFill/>
        </p:spPr>
        <p:txBody>
          <a:bodyPr wrap="square">
            <a:spAutoFit/>
          </a:bodyPr>
          <a:lstStyle/>
          <a:p>
            <a:pPr algn="ctr"/>
            <a:r>
              <a:rPr lang="en-US" sz="3600">
                <a:latin typeface="Times New Roman" panose="02020603050405020304" pitchFamily="18" charset="0"/>
                <a:cs typeface="Times New Roman" panose="02020603050405020304" pitchFamily="18" charset="0"/>
              </a:rPr>
              <a:t>Có ý kiến cho rằng: "Xã hội loài người chuyển từ văn minh nông nghiệp sang văn minh công nghiệp là nhớ cách mạng công nghiệp". Em đồng ý với ý kiến đó không? Vì sao?</a:t>
            </a:r>
          </a:p>
        </p:txBody>
      </p:sp>
    </p:spTree>
    <p:extLst>
      <p:ext uri="{BB962C8B-B14F-4D97-AF65-F5344CB8AC3E}">
        <p14:creationId xmlns:p14="http://schemas.microsoft.com/office/powerpoint/2010/main" val="14501203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000" y="1252969"/>
            <a:ext cx="8378000" cy="2776987"/>
          </a:xfrm>
        </p:spPr>
        <p:txBody>
          <a:bodyPr/>
          <a:lstStyle/>
          <a:p>
            <a:r>
              <a:rPr lang="en-US" sz="6600" dirty="0">
                <a:latin typeface="Times New Roman" panose="02020603050405020304" pitchFamily="18" charset="0"/>
                <a:cs typeface="Times New Roman" panose="02020603050405020304" pitchFamily="18" charset="0"/>
              </a:rPr>
              <a:t>CẢM ƠN SỰ THEO DÕI CỦA CÁC EM!</a:t>
            </a:r>
          </a:p>
        </p:txBody>
      </p:sp>
      <p:pic>
        <p:nvPicPr>
          <p:cNvPr id="3074" name="Picture 2">
            <a:extLst>
              <a:ext uri="{FF2B5EF4-FFF2-40B4-BE49-F238E27FC236}">
                <a16:creationId xmlns:a16="http://schemas.microsoft.com/office/drawing/2014/main" id="{7BF9384F-A48D-AB44-811B-4A2C2EA24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787400"/>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0A130AA-869F-B648-9E00-E3DA5B259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44" y="4749987"/>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461" y="4857199"/>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855200" y="152539"/>
            <a:ext cx="1849821" cy="2488924"/>
          </a:xfrm>
          <a:prstGeom prst="rect">
            <a:avLst/>
          </a:prstGeom>
          <a:ln>
            <a:noFill/>
          </a:ln>
        </p:spPr>
      </p:pic>
    </p:spTree>
    <p:extLst>
      <p:ext uri="{BB962C8B-B14F-4D97-AF65-F5344CB8AC3E}">
        <p14:creationId xmlns:p14="http://schemas.microsoft.com/office/powerpoint/2010/main" val="41509708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442BBB-54C5-4670-8046-4A5F957F4EE0}"/>
              </a:ext>
            </a:extLst>
          </p:cNvPr>
          <p:cNvPicPr>
            <a:picLocks noChangeAspect="1"/>
          </p:cNvPicPr>
          <p:nvPr/>
        </p:nvPicPr>
        <p:blipFill>
          <a:blip r:embed="rId2"/>
          <a:stretch>
            <a:fillRect/>
          </a:stretch>
        </p:blipFill>
        <p:spPr>
          <a:xfrm>
            <a:off x="118228" y="4284"/>
            <a:ext cx="11955543" cy="6849431"/>
          </a:xfrm>
          <a:prstGeom prst="rect">
            <a:avLst/>
          </a:prstGeom>
        </p:spPr>
      </p:pic>
    </p:spTree>
    <p:extLst>
      <p:ext uri="{BB962C8B-B14F-4D97-AF65-F5344CB8AC3E}">
        <p14:creationId xmlns:p14="http://schemas.microsoft.com/office/powerpoint/2010/main" val="2807751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60523A-7D6C-0641-851F-F4A8906BB380}"/>
              </a:ext>
            </a:extLst>
          </p:cNvPr>
          <p:cNvPicPr>
            <a:picLocks noChangeAspect="1"/>
          </p:cNvPicPr>
          <p:nvPr/>
        </p:nvPicPr>
        <p:blipFill>
          <a:blip r:embed="rId2"/>
          <a:stretch>
            <a:fillRect/>
          </a:stretch>
        </p:blipFill>
        <p:spPr>
          <a:xfrm>
            <a:off x="551619" y="620276"/>
            <a:ext cx="3759200" cy="3843867"/>
          </a:xfrm>
          <a:prstGeom prst="rect">
            <a:avLst/>
          </a:prstGeom>
          <a:effectLst>
            <a:reflection blurRad="6350" stA="50000" endA="300" endPos="38500" dist="50800" dir="5400000" sy="-100000" algn="bl" rotWithShape="0"/>
          </a:effectLst>
        </p:spPr>
      </p:pic>
      <p:pic>
        <p:nvPicPr>
          <p:cNvPr id="5" name="Picture 4">
            <a:extLst>
              <a:ext uri="{FF2B5EF4-FFF2-40B4-BE49-F238E27FC236}">
                <a16:creationId xmlns:a16="http://schemas.microsoft.com/office/drawing/2014/main" id="{BADB2D49-E23A-154F-A63A-EF5D119AC65A}"/>
              </a:ext>
            </a:extLst>
          </p:cNvPr>
          <p:cNvPicPr>
            <a:picLocks noChangeAspect="1"/>
          </p:cNvPicPr>
          <p:nvPr/>
        </p:nvPicPr>
        <p:blipFill>
          <a:blip r:embed="rId3"/>
          <a:stretch>
            <a:fillRect/>
          </a:stretch>
        </p:blipFill>
        <p:spPr>
          <a:xfrm>
            <a:off x="7138923" y="2974556"/>
            <a:ext cx="4675029" cy="4080821"/>
          </a:xfrm>
          <a:prstGeom prst="rect">
            <a:avLst/>
          </a:prstGeom>
          <a:effectLst>
            <a:reflection stA="98000" endPos="0" dist="50800" dir="5400000" sy="-100000" algn="bl" rotWithShape="0"/>
          </a:effectLst>
        </p:spPr>
      </p:pic>
      <p:sp>
        <p:nvSpPr>
          <p:cNvPr id="6" name="Rectangle 5">
            <a:extLst>
              <a:ext uri="{FF2B5EF4-FFF2-40B4-BE49-F238E27FC236}">
                <a16:creationId xmlns:a16="http://schemas.microsoft.com/office/drawing/2014/main" id="{F77087DE-F6BD-FA48-A72B-47074701B8F4}"/>
              </a:ext>
            </a:extLst>
          </p:cNvPr>
          <p:cNvSpPr/>
          <p:nvPr/>
        </p:nvSpPr>
        <p:spPr>
          <a:xfrm>
            <a:off x="3962403" y="620277"/>
            <a:ext cx="7721600" cy="830997"/>
          </a:xfrm>
          <a:prstGeom prst="rect">
            <a:avLst/>
          </a:prstGeom>
        </p:spPr>
        <p:txBody>
          <a:bodyPr wrap="square">
            <a:spAutoFit/>
          </a:bodyPr>
          <a:lstStyle/>
          <a:p>
            <a:pPr algn="just" defTabSz="1219170">
              <a:buClr>
                <a:srgbClr val="000000"/>
              </a:buClr>
              <a:defRPr/>
            </a:pPr>
            <a:r>
              <a:rPr lang="en-US" sz="2400" b="1" kern="0" dirty="0">
                <a:solidFill>
                  <a:srgbClr val="7030A0"/>
                </a:solidFill>
                <a:latin typeface="Times New Roman" panose="02020603050405020304" pitchFamily="18" charset="0"/>
                <a:cs typeface="Times New Roman" panose="02020603050405020304" pitchFamily="18" charset="0"/>
                <a:sym typeface="Arial"/>
              </a:rPr>
              <a:t>James Hargreaves </a:t>
            </a:r>
            <a:r>
              <a:rPr lang="en-US" sz="2400" kern="0" dirty="0">
                <a:solidFill>
                  <a:srgbClr val="000000"/>
                </a:solidFill>
                <a:latin typeface="Times New Roman" panose="02020603050405020304" pitchFamily="18" charset="0"/>
                <a:cs typeface="Times New Roman" panose="02020603050405020304" pitchFamily="18" charset="0"/>
                <a:sym typeface="Arial"/>
              </a:rPr>
              <a:t>(1720 – 1778) </a:t>
            </a:r>
            <a:r>
              <a:rPr lang="en-US" sz="2400" kern="0" dirty="0" err="1">
                <a:solidFill>
                  <a:srgbClr val="000000"/>
                </a:solidFill>
                <a:latin typeface="Times New Roman" panose="02020603050405020304" pitchFamily="18" charset="0"/>
                <a:cs typeface="Times New Roman" panose="02020603050405020304" pitchFamily="18" charset="0"/>
                <a:sym typeface="Arial"/>
              </a:rPr>
              <a:t>là</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một</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thợ</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dệt</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và</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nhà</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phát</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minh</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ở</a:t>
            </a:r>
            <a:r>
              <a:rPr lang="en-US" sz="2400" kern="0" dirty="0">
                <a:solidFill>
                  <a:srgbClr val="000000"/>
                </a:solidFill>
                <a:latin typeface="Times New Roman" panose="02020603050405020304" pitchFamily="18" charset="0"/>
                <a:cs typeface="Times New Roman" panose="02020603050405020304" pitchFamily="18" charset="0"/>
                <a:sym typeface="Arial"/>
              </a:rPr>
              <a:t> Lancashire, Anh.</a:t>
            </a: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BB3DD91B-7C56-9143-8443-BF14A913EC4F}"/>
              </a:ext>
            </a:extLst>
          </p:cNvPr>
          <p:cNvSpPr/>
          <p:nvPr/>
        </p:nvSpPr>
        <p:spPr>
          <a:xfrm>
            <a:off x="4628707" y="1705451"/>
            <a:ext cx="6908800" cy="830997"/>
          </a:xfrm>
          <a:prstGeom prst="rect">
            <a:avLst/>
          </a:prstGeom>
        </p:spPr>
        <p:txBody>
          <a:bodyPr wrap="square">
            <a:spAutoFit/>
          </a:bodyPr>
          <a:lstStyle/>
          <a:p>
            <a:pPr algn="just" defTabSz="1219170">
              <a:buClr>
                <a:srgbClr val="000000"/>
              </a:buClr>
              <a:defRPr/>
            </a:pPr>
            <a:r>
              <a:rPr lang="vi-VN" sz="2400" kern="0" dirty="0">
                <a:solidFill>
                  <a:srgbClr val="002060"/>
                </a:solidFill>
                <a:latin typeface="Times New Roman" panose="02020603050405020304" pitchFamily="18" charset="0"/>
                <a:cs typeface="Times New Roman" panose="02020603050405020304" pitchFamily="18" charset="0"/>
                <a:sym typeface="Arial"/>
              </a:rPr>
              <a:t>Khi lớn, được ông nội và cha, hai người thợ mộc giỏi, dìu dắt, Hargreves nhanh chóng trở nên người thợ giỏi.</a:t>
            </a:r>
            <a:endParaRPr lang="en-VN" sz="2400" kern="0" dirty="0">
              <a:solidFill>
                <a:srgbClr val="002060"/>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6F4D7AFF-1487-8748-9CE7-CDADE316D718}"/>
              </a:ext>
            </a:extLst>
          </p:cNvPr>
          <p:cNvSpPr/>
          <p:nvPr/>
        </p:nvSpPr>
        <p:spPr>
          <a:xfrm>
            <a:off x="4631069" y="3159958"/>
            <a:ext cx="6908800" cy="830997"/>
          </a:xfrm>
          <a:prstGeom prst="rect">
            <a:avLst/>
          </a:prstGeom>
        </p:spPr>
        <p:txBody>
          <a:bodyPr wrap="square">
            <a:spAutoFit/>
          </a:bodyPr>
          <a:lstStyle/>
          <a:p>
            <a:pPr algn="just" defTabSz="1219170">
              <a:buClr>
                <a:srgbClr val="000000"/>
              </a:buClr>
              <a:defRPr/>
            </a:pPr>
            <a:r>
              <a:rPr lang="vi-VN" sz="2400" kern="0" dirty="0">
                <a:solidFill>
                  <a:srgbClr val="202122"/>
                </a:solidFill>
                <a:latin typeface="Times New Roman" panose="02020603050405020304" pitchFamily="18" charset="0"/>
                <a:cs typeface="Times New Roman" panose="02020603050405020304" pitchFamily="18" charset="0"/>
                <a:sym typeface="Arial"/>
              </a:rPr>
              <a:t>Hargreves đã là người phát minh ra máy xe sợi kiểu mới gọi là máy kéo sợi Jenny.</a:t>
            </a: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id="{465B0341-485B-FC44-8240-877523FE8059}"/>
              </a:ext>
            </a:extLst>
          </p:cNvPr>
          <p:cNvSpPr/>
          <p:nvPr/>
        </p:nvSpPr>
        <p:spPr>
          <a:xfrm>
            <a:off x="5337833" y="5991504"/>
            <a:ext cx="3392275" cy="461665"/>
          </a:xfrm>
          <a:prstGeom prst="rect">
            <a:avLst/>
          </a:prstGeom>
          <a:solidFill>
            <a:srgbClr val="FFFDE3"/>
          </a:solidFill>
        </p:spPr>
        <p:txBody>
          <a:bodyPr wrap="none">
            <a:spAutoFit/>
          </a:bodyPr>
          <a:lstStyle/>
          <a:p>
            <a:pPr algn="just" defTabSz="1219170">
              <a:buClr>
                <a:srgbClr val="000000"/>
              </a:buClr>
              <a:defRPr/>
            </a:pPr>
            <a:r>
              <a:rPr lang="en-US" sz="2400" b="1" kern="0" dirty="0">
                <a:solidFill>
                  <a:srgbClr val="7030A0"/>
                </a:solidFill>
                <a:latin typeface="Times New Roman" panose="02020603050405020304" pitchFamily="18" charset="0"/>
                <a:cs typeface="Times New Roman" panose="02020603050405020304" pitchFamily="18" charset="0"/>
                <a:sym typeface="Arial"/>
              </a:rPr>
              <a:t>MÁY KÉO SỢI JENNY</a:t>
            </a:r>
            <a:endParaRPr lang="en-VN" sz="2400" b="1" kern="0" dirty="0">
              <a:solidFill>
                <a:srgbClr val="7030A0"/>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58814CAF-33CC-9140-B1E7-A257A0365DA2}"/>
              </a:ext>
            </a:extLst>
          </p:cNvPr>
          <p:cNvSpPr/>
          <p:nvPr/>
        </p:nvSpPr>
        <p:spPr>
          <a:xfrm>
            <a:off x="900037" y="4669327"/>
            <a:ext cx="3062367" cy="913199"/>
          </a:xfrm>
          <a:prstGeom prst="rect">
            <a:avLst/>
          </a:prstGeom>
        </p:spPr>
        <p:txBody>
          <a:bodyPr wrap="square">
            <a:spAutoFit/>
          </a:bodyPr>
          <a:lstStyle/>
          <a:p>
            <a:pPr algn="ctr" defTabSz="1219170">
              <a:spcBef>
                <a:spcPct val="0"/>
              </a:spcBef>
              <a:defRPr/>
            </a:pPr>
            <a:r>
              <a:rPr lang="en-US" altLang="vi-VN" sz="2667" b="1" kern="0" dirty="0" err="1">
                <a:solidFill>
                  <a:srgbClr val="FF3300"/>
                </a:solidFill>
                <a:latin typeface="Times New Roman" panose="02020603050405020304" pitchFamily="18" charset="0"/>
                <a:cs typeface="Arial"/>
                <a:sym typeface="Arial"/>
              </a:rPr>
              <a:t>Giêm</a:t>
            </a:r>
            <a:r>
              <a:rPr lang="en-US" altLang="vi-VN" sz="2667" b="1" kern="0" dirty="0">
                <a:solidFill>
                  <a:srgbClr val="FF3300"/>
                </a:solidFill>
                <a:latin typeface="Times New Roman" panose="02020603050405020304" pitchFamily="18" charset="0"/>
                <a:cs typeface="Arial"/>
                <a:sym typeface="Arial"/>
              </a:rPr>
              <a:t> –Ha </a:t>
            </a:r>
            <a:r>
              <a:rPr lang="en-US" altLang="vi-VN" sz="2667" b="1" kern="0" dirty="0" err="1">
                <a:solidFill>
                  <a:srgbClr val="FF3300"/>
                </a:solidFill>
                <a:latin typeface="Times New Roman" panose="02020603050405020304" pitchFamily="18" charset="0"/>
                <a:cs typeface="Arial"/>
                <a:sym typeface="Arial"/>
              </a:rPr>
              <a:t>ri-vơ</a:t>
            </a:r>
            <a:endParaRPr lang="en-US" altLang="vi-VN" sz="2667" b="1" kern="0" dirty="0">
              <a:solidFill>
                <a:srgbClr val="FF3300"/>
              </a:solidFill>
              <a:latin typeface="Times New Roman" panose="02020603050405020304" pitchFamily="18" charset="0"/>
              <a:cs typeface="Arial"/>
              <a:sym typeface="Arial"/>
            </a:endParaRPr>
          </a:p>
          <a:p>
            <a:pPr algn="ctr" defTabSz="1219170">
              <a:spcBef>
                <a:spcPct val="0"/>
              </a:spcBef>
            </a:pPr>
            <a:r>
              <a:rPr lang="en-US" sz="2667" kern="0" dirty="0">
                <a:solidFill>
                  <a:srgbClr val="000000"/>
                </a:solidFill>
                <a:latin typeface="Times New Roman" panose="02020603050405020304" pitchFamily="18" charset="0"/>
                <a:cs typeface="Times New Roman" panose="02020603050405020304" pitchFamily="18" charset="0"/>
                <a:sym typeface="Arial"/>
              </a:rPr>
              <a:t>(1720 – 1778)</a:t>
            </a:r>
            <a:endParaRPr lang="en-US" altLang="vi-VN" sz="2667" b="1" kern="0" dirty="0">
              <a:solidFill>
                <a:srgbClr val="FF3300"/>
              </a:solidFill>
              <a:latin typeface="Times New Roman" panose="02020603050405020304" pitchFamily="18" charset="0"/>
              <a:cs typeface="Arial"/>
              <a:sym typeface="Arial"/>
            </a:endParaRPr>
          </a:p>
        </p:txBody>
      </p:sp>
    </p:spTree>
    <p:extLst>
      <p:ext uri="{BB962C8B-B14F-4D97-AF65-F5344CB8AC3E}">
        <p14:creationId xmlns:p14="http://schemas.microsoft.com/office/powerpoint/2010/main" val="19832019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9"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 calcmode="lin" valueType="num">
                                      <p:cBhvr>
                                        <p:cTn id="2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6"/>
                                        </p:tgtEl>
                                      </p:cBhvr>
                                    </p:animEffect>
                                  </p:childTnLst>
                                </p:cTn>
                              </p:par>
                            </p:childTnLst>
                          </p:cTn>
                        </p:par>
                        <p:par>
                          <p:cTn id="30" fill="hold">
                            <p:stCondLst>
                              <p:cond delay="4750"/>
                            </p:stCondLst>
                            <p:childTnLst>
                              <p:par>
                                <p:cTn id="31" presetID="41" presetClass="entr" presetSubtype="0" fill="hold" grpId="0" nodeType="afterEffect">
                                  <p:stCondLst>
                                    <p:cond delay="0"/>
                                  </p:stCondLst>
                                  <p:iterate type="wd">
                                    <p:tmPct val="10000"/>
                                  </p:iterate>
                                  <p:childTnLst>
                                    <p:set>
                                      <p:cBhvr>
                                        <p:cTn id="32" dur="1" fill="hold">
                                          <p:stCondLst>
                                            <p:cond delay="0"/>
                                          </p:stCondLst>
                                        </p:cTn>
                                        <p:tgtEl>
                                          <p:spTgt spid="7"/>
                                        </p:tgtEl>
                                        <p:attrNameLst>
                                          <p:attrName>style.visibility</p:attrName>
                                        </p:attrNameLst>
                                      </p:cBhvr>
                                      <p:to>
                                        <p:strVal val="visible"/>
                                      </p:to>
                                    </p:set>
                                    <p:anim calcmode="lin" valueType="num">
                                      <p:cBhvr>
                                        <p:cTn id="33" dur="2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4" dur="250" fill="hold"/>
                                        <p:tgtEl>
                                          <p:spTgt spid="7"/>
                                        </p:tgtEl>
                                        <p:attrNameLst>
                                          <p:attrName>ppt_y</p:attrName>
                                        </p:attrNameLst>
                                      </p:cBhvr>
                                      <p:tavLst>
                                        <p:tav tm="0">
                                          <p:val>
                                            <p:strVal val="#ppt_y"/>
                                          </p:val>
                                        </p:tav>
                                        <p:tav tm="100000">
                                          <p:val>
                                            <p:strVal val="#ppt_y"/>
                                          </p:val>
                                        </p:tav>
                                      </p:tavLst>
                                    </p:anim>
                                    <p:anim calcmode="lin" valueType="num">
                                      <p:cBhvr>
                                        <p:cTn id="35" dur="2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6" dur="2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7" dur="250" tmFilter="0,0; .5, 1; 1, 1"/>
                                        <p:tgtEl>
                                          <p:spTgt spid="7"/>
                                        </p:tgtEl>
                                      </p:cBhvr>
                                    </p:animEffect>
                                  </p:childTnLst>
                                </p:cTn>
                              </p:par>
                            </p:childTnLst>
                          </p:cTn>
                        </p:par>
                        <p:par>
                          <p:cTn id="38" fill="hold">
                            <p:stCondLst>
                              <p:cond delay="5650"/>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42" dur="250" fill="hold"/>
                                        <p:tgtEl>
                                          <p:spTgt spid="8"/>
                                        </p:tgtEl>
                                        <p:attrNameLst>
                                          <p:attrName>ppt_y</p:attrName>
                                        </p:attrNameLst>
                                      </p:cBhvr>
                                      <p:tavLst>
                                        <p:tav tm="0">
                                          <p:val>
                                            <p:strVal val="#ppt_y"/>
                                          </p:val>
                                        </p:tav>
                                        <p:tav tm="100000">
                                          <p:val>
                                            <p:strVal val="#ppt_y"/>
                                          </p:val>
                                        </p:tav>
                                      </p:tavLst>
                                    </p:anim>
                                    <p:anim calcmode="lin" valueType="num">
                                      <p:cBhvr>
                                        <p:cTn id="43"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4"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5" dur="25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t="-6000" r="-6000" b="-6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B4B11E-2457-4841-AC2D-36792283BA87}"/>
              </a:ext>
            </a:extLst>
          </p:cNvPr>
          <p:cNvPicPr>
            <a:picLocks noChangeAspect="1"/>
          </p:cNvPicPr>
          <p:nvPr/>
        </p:nvPicPr>
        <p:blipFill>
          <a:blip r:embed="rId3"/>
          <a:stretch>
            <a:fillRect/>
          </a:stretch>
        </p:blipFill>
        <p:spPr>
          <a:xfrm>
            <a:off x="5588000" y="-12538"/>
            <a:ext cx="6819992" cy="6992679"/>
          </a:xfrm>
          <a:prstGeom prst="rect">
            <a:avLst/>
          </a:prstGeom>
        </p:spPr>
      </p:pic>
      <p:pic>
        <p:nvPicPr>
          <p:cNvPr id="4098" name="Picture 2" descr="James Hargreaves High Resolution Stock Photography and Images - Alamy">
            <a:extLst>
              <a:ext uri="{FF2B5EF4-FFF2-40B4-BE49-F238E27FC236}">
                <a16:creationId xmlns:a16="http://schemas.microsoft.com/office/drawing/2014/main" id="{F326BADB-E2A4-0E42-8D4C-7C849AF188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519"/>
          <a:stretch/>
        </p:blipFill>
        <p:spPr bwMode="auto">
          <a:xfrm>
            <a:off x="0" y="0"/>
            <a:ext cx="595233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FEC4DC-CA4F-0F4E-80E8-9A3079B38B08}"/>
              </a:ext>
            </a:extLst>
          </p:cNvPr>
          <p:cNvSpPr/>
          <p:nvPr/>
        </p:nvSpPr>
        <p:spPr>
          <a:xfrm>
            <a:off x="6268310" y="-12539"/>
            <a:ext cx="5891356" cy="748988"/>
          </a:xfrm>
          <a:prstGeom prst="rect">
            <a:avLst/>
          </a:prstGeom>
          <a:solidFill>
            <a:srgbClr val="FFFDE3"/>
          </a:solidFill>
        </p:spPr>
        <p:txBody>
          <a:bodyPr wrap="none">
            <a:spAutoFit/>
          </a:bodyPr>
          <a:lstStyle/>
          <a:p>
            <a:pPr algn="just" defTabSz="1219170">
              <a:buClr>
                <a:srgbClr val="000000"/>
              </a:buClr>
              <a:defRPr/>
            </a:pPr>
            <a:r>
              <a:rPr lang="en-US" sz="4267" b="1" kern="0" dirty="0">
                <a:solidFill>
                  <a:srgbClr val="7030A0"/>
                </a:solidFill>
                <a:latin typeface="Times New Roman" panose="02020603050405020304" pitchFamily="18" charset="0"/>
                <a:cs typeface="Times New Roman" panose="02020603050405020304" pitchFamily="18" charset="0"/>
                <a:sym typeface="Arial"/>
              </a:rPr>
              <a:t>MÁY KÉO SỢI JENNY</a:t>
            </a:r>
            <a:endParaRPr lang="en-VN" sz="4267" b="1" kern="0" dirty="0">
              <a:solidFill>
                <a:srgbClr val="7030A0"/>
              </a:solidFill>
              <a:latin typeface="Times New Roman" panose="02020603050405020304" pitchFamily="18" charset="0"/>
              <a:cs typeface="Times New Roman" panose="02020603050405020304" pitchFamily="18" charset="0"/>
              <a:sym typeface="Arial"/>
            </a:endParaRPr>
          </a:p>
        </p:txBody>
      </p:sp>
      <p:sp>
        <p:nvSpPr>
          <p:cNvPr id="14" name="Freeform 13">
            <a:hlinkClick r:id="rId5" action="ppaction://hlinksldjump"/>
            <a:extLst>
              <a:ext uri="{FF2B5EF4-FFF2-40B4-BE49-F238E27FC236}">
                <a16:creationId xmlns:a16="http://schemas.microsoft.com/office/drawing/2014/main" id="{E839E6C8-6D10-7041-844A-D9813B603576}"/>
              </a:ext>
            </a:extLst>
          </p:cNvPr>
          <p:cNvSpPr/>
          <p:nvPr/>
        </p:nvSpPr>
        <p:spPr>
          <a:xfrm>
            <a:off x="9956800" y="5156200"/>
            <a:ext cx="2235200" cy="1701800"/>
          </a:xfrm>
          <a:custGeom>
            <a:avLst/>
            <a:gdLst>
              <a:gd name="connsiteX0" fmla="*/ 1794786 w 1986150"/>
              <a:gd name="connsiteY0" fmla="*/ 0 h 1682670"/>
              <a:gd name="connsiteX1" fmla="*/ 1864234 w 1986150"/>
              <a:gd name="connsiteY1" fmla="*/ 23150 h 1682670"/>
              <a:gd name="connsiteX2" fmla="*/ 1960850 w 1986150"/>
              <a:gd name="connsiteY2" fmla="*/ 90017 h 1682670"/>
              <a:gd name="connsiteX3" fmla="*/ 1986150 w 1986150"/>
              <a:gd name="connsiteY3" fmla="*/ 109745 h 1682670"/>
              <a:gd name="connsiteX4" fmla="*/ 1986150 w 1986150"/>
              <a:gd name="connsiteY4" fmla="*/ 1682670 h 1682670"/>
              <a:gd name="connsiteX5" fmla="*/ 646817 w 1986150"/>
              <a:gd name="connsiteY5" fmla="*/ 1682670 h 1682670"/>
              <a:gd name="connsiteX6" fmla="*/ 637318 w 1986150"/>
              <a:gd name="connsiteY6" fmla="*/ 1678329 h 1682670"/>
              <a:gd name="connsiteX7" fmla="*/ 614168 w 1986150"/>
              <a:gd name="connsiteY7" fmla="*/ 1655180 h 1682670"/>
              <a:gd name="connsiteX8" fmla="*/ 579444 w 1986150"/>
              <a:gd name="connsiteY8" fmla="*/ 1632031 h 1682670"/>
              <a:gd name="connsiteX9" fmla="*/ 544720 w 1986150"/>
              <a:gd name="connsiteY9" fmla="*/ 1620456 h 1682670"/>
              <a:gd name="connsiteX10" fmla="*/ 452123 w 1986150"/>
              <a:gd name="connsiteY10" fmla="*/ 1597307 h 1682670"/>
              <a:gd name="connsiteX11" fmla="*/ 371100 w 1986150"/>
              <a:gd name="connsiteY11" fmla="*/ 1562583 h 1682670"/>
              <a:gd name="connsiteX12" fmla="*/ 266928 w 1986150"/>
              <a:gd name="connsiteY12" fmla="*/ 1539433 h 1682670"/>
              <a:gd name="connsiteX13" fmla="*/ 232204 w 1986150"/>
              <a:gd name="connsiteY13" fmla="*/ 1516284 h 1682670"/>
              <a:gd name="connsiteX14" fmla="*/ 128032 w 1986150"/>
              <a:gd name="connsiteY14" fmla="*/ 1493135 h 1682670"/>
              <a:gd name="connsiteX15" fmla="*/ 58584 w 1986150"/>
              <a:gd name="connsiteY15" fmla="*/ 1446836 h 1682670"/>
              <a:gd name="connsiteX16" fmla="*/ 23860 w 1986150"/>
              <a:gd name="connsiteY16" fmla="*/ 1412112 h 1682670"/>
              <a:gd name="connsiteX17" fmla="*/ 12285 w 1986150"/>
              <a:gd name="connsiteY17" fmla="*/ 1377388 h 1682670"/>
              <a:gd name="connsiteX18" fmla="*/ 710 w 1986150"/>
              <a:gd name="connsiteY18" fmla="*/ 1203767 h 1682670"/>
              <a:gd name="connsiteX19" fmla="*/ 23860 w 1986150"/>
              <a:gd name="connsiteY19" fmla="*/ 1169043 h 1682670"/>
              <a:gd name="connsiteX20" fmla="*/ 162756 w 1986150"/>
              <a:gd name="connsiteY20" fmla="*/ 1145894 h 1682670"/>
              <a:gd name="connsiteX21" fmla="*/ 232204 w 1986150"/>
              <a:gd name="connsiteY21" fmla="*/ 1122745 h 1682670"/>
              <a:gd name="connsiteX22" fmla="*/ 278503 w 1986150"/>
              <a:gd name="connsiteY22" fmla="*/ 1111170 h 1682670"/>
              <a:gd name="connsiteX23" fmla="*/ 417399 w 1986150"/>
              <a:gd name="connsiteY23" fmla="*/ 1064871 h 1682670"/>
              <a:gd name="connsiteX24" fmla="*/ 521571 w 1986150"/>
              <a:gd name="connsiteY24" fmla="*/ 1053297 h 1682670"/>
              <a:gd name="connsiteX25" fmla="*/ 625743 w 1986150"/>
              <a:gd name="connsiteY25" fmla="*/ 1030147 h 1682670"/>
              <a:gd name="connsiteX26" fmla="*/ 672042 w 1986150"/>
              <a:gd name="connsiteY26" fmla="*/ 1018573 h 1682670"/>
              <a:gd name="connsiteX27" fmla="*/ 787789 w 1986150"/>
              <a:gd name="connsiteY27" fmla="*/ 983848 h 1682670"/>
              <a:gd name="connsiteX28" fmla="*/ 915110 w 1986150"/>
              <a:gd name="connsiteY28" fmla="*/ 925975 h 1682670"/>
              <a:gd name="connsiteX29" fmla="*/ 961409 w 1986150"/>
              <a:gd name="connsiteY29" fmla="*/ 891251 h 1682670"/>
              <a:gd name="connsiteX30" fmla="*/ 996133 w 1986150"/>
              <a:gd name="connsiteY30" fmla="*/ 787079 h 1682670"/>
              <a:gd name="connsiteX31" fmla="*/ 1030857 w 1986150"/>
              <a:gd name="connsiteY31" fmla="*/ 752355 h 1682670"/>
              <a:gd name="connsiteX32" fmla="*/ 1088730 w 1986150"/>
              <a:gd name="connsiteY32" fmla="*/ 694481 h 1682670"/>
              <a:gd name="connsiteX33" fmla="*/ 1181328 w 1986150"/>
              <a:gd name="connsiteY33" fmla="*/ 601884 h 1682670"/>
              <a:gd name="connsiteX34" fmla="*/ 1216052 w 1986150"/>
              <a:gd name="connsiteY34" fmla="*/ 520861 h 1682670"/>
              <a:gd name="connsiteX35" fmla="*/ 1239201 w 1986150"/>
              <a:gd name="connsiteY35" fmla="*/ 451413 h 1682670"/>
              <a:gd name="connsiteX36" fmla="*/ 1354948 w 1986150"/>
              <a:gd name="connsiteY36" fmla="*/ 381965 h 1682670"/>
              <a:gd name="connsiteX37" fmla="*/ 1412822 w 1986150"/>
              <a:gd name="connsiteY37" fmla="*/ 347241 h 1682670"/>
              <a:gd name="connsiteX38" fmla="*/ 1528568 w 1986150"/>
              <a:gd name="connsiteY38" fmla="*/ 243069 h 1682670"/>
              <a:gd name="connsiteX39" fmla="*/ 1563292 w 1986150"/>
              <a:gd name="connsiteY39" fmla="*/ 231494 h 1682670"/>
              <a:gd name="connsiteX40" fmla="*/ 1586442 w 1986150"/>
              <a:gd name="connsiteY40" fmla="*/ 208345 h 1682670"/>
              <a:gd name="connsiteX41" fmla="*/ 1667465 w 1986150"/>
              <a:gd name="connsiteY41" fmla="*/ 127322 h 1682670"/>
              <a:gd name="connsiteX42" fmla="*/ 1748487 w 1986150"/>
              <a:gd name="connsiteY42" fmla="*/ 46299 h 1682670"/>
              <a:gd name="connsiteX43" fmla="*/ 1794786 w 1986150"/>
              <a:gd name="connsiteY43" fmla="*/ 0 h 168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86150" h="1682670">
                <a:moveTo>
                  <a:pt x="1794786" y="0"/>
                </a:moveTo>
                <a:lnTo>
                  <a:pt x="1864234" y="23150"/>
                </a:lnTo>
                <a:cubicBezTo>
                  <a:pt x="1877482" y="27566"/>
                  <a:pt x="1920801" y="59326"/>
                  <a:pt x="1960850" y="90017"/>
                </a:cubicBezTo>
                <a:lnTo>
                  <a:pt x="1986150" y="109745"/>
                </a:lnTo>
                <a:lnTo>
                  <a:pt x="1986150" y="1682670"/>
                </a:lnTo>
                <a:lnTo>
                  <a:pt x="646817" y="1682670"/>
                </a:lnTo>
                <a:lnTo>
                  <a:pt x="637318" y="1678329"/>
                </a:lnTo>
                <a:cubicBezTo>
                  <a:pt x="627429" y="1673714"/>
                  <a:pt x="622690" y="1661997"/>
                  <a:pt x="614168" y="1655180"/>
                </a:cubicBezTo>
                <a:cubicBezTo>
                  <a:pt x="603305" y="1646490"/>
                  <a:pt x="591886" y="1638252"/>
                  <a:pt x="579444" y="1632031"/>
                </a:cubicBezTo>
                <a:cubicBezTo>
                  <a:pt x="568531" y="1626575"/>
                  <a:pt x="556491" y="1623666"/>
                  <a:pt x="544720" y="1620456"/>
                </a:cubicBezTo>
                <a:cubicBezTo>
                  <a:pt x="514025" y="1612085"/>
                  <a:pt x="482306" y="1607368"/>
                  <a:pt x="452123" y="1597307"/>
                </a:cubicBezTo>
                <a:cubicBezTo>
                  <a:pt x="352729" y="1564175"/>
                  <a:pt x="452020" y="1582813"/>
                  <a:pt x="371100" y="1562583"/>
                </a:cubicBezTo>
                <a:cubicBezTo>
                  <a:pt x="357916" y="1559287"/>
                  <a:pt x="283563" y="1546562"/>
                  <a:pt x="266928" y="1539433"/>
                </a:cubicBezTo>
                <a:cubicBezTo>
                  <a:pt x="254142" y="1533953"/>
                  <a:pt x="243779" y="1524000"/>
                  <a:pt x="232204" y="1516284"/>
                </a:cubicBezTo>
                <a:lnTo>
                  <a:pt x="128032" y="1493135"/>
                </a:lnTo>
                <a:cubicBezTo>
                  <a:pt x="100872" y="1487100"/>
                  <a:pt x="80545" y="1463917"/>
                  <a:pt x="58584" y="1446836"/>
                </a:cubicBezTo>
                <a:cubicBezTo>
                  <a:pt x="45663" y="1436786"/>
                  <a:pt x="32940" y="1425732"/>
                  <a:pt x="23860" y="1412112"/>
                </a:cubicBezTo>
                <a:cubicBezTo>
                  <a:pt x="17092" y="1401960"/>
                  <a:pt x="13632" y="1389514"/>
                  <a:pt x="12285" y="1377388"/>
                </a:cubicBezTo>
                <a:cubicBezTo>
                  <a:pt x="5880" y="1319741"/>
                  <a:pt x="-2507" y="1261680"/>
                  <a:pt x="710" y="1203767"/>
                </a:cubicBezTo>
                <a:cubicBezTo>
                  <a:pt x="1482" y="1189877"/>
                  <a:pt x="16143" y="1180618"/>
                  <a:pt x="23860" y="1169043"/>
                </a:cubicBezTo>
                <a:cubicBezTo>
                  <a:pt x="58648" y="1164074"/>
                  <a:pt x="125515" y="1156050"/>
                  <a:pt x="162756" y="1145894"/>
                </a:cubicBezTo>
                <a:cubicBezTo>
                  <a:pt x="186298" y="1139474"/>
                  <a:pt x="208832" y="1129757"/>
                  <a:pt x="232204" y="1122745"/>
                </a:cubicBezTo>
                <a:cubicBezTo>
                  <a:pt x="247441" y="1118174"/>
                  <a:pt x="263411" y="1116201"/>
                  <a:pt x="278503" y="1111170"/>
                </a:cubicBezTo>
                <a:cubicBezTo>
                  <a:pt x="439742" y="1057423"/>
                  <a:pt x="313183" y="1090926"/>
                  <a:pt x="417399" y="1064871"/>
                </a:cubicBezTo>
                <a:cubicBezTo>
                  <a:pt x="452123" y="1061013"/>
                  <a:pt x="487109" y="1059041"/>
                  <a:pt x="521571" y="1053297"/>
                </a:cubicBezTo>
                <a:cubicBezTo>
                  <a:pt x="556658" y="1047449"/>
                  <a:pt x="591083" y="1038145"/>
                  <a:pt x="625743" y="1030147"/>
                </a:cubicBezTo>
                <a:cubicBezTo>
                  <a:pt x="641244" y="1026570"/>
                  <a:pt x="656695" y="1022759"/>
                  <a:pt x="672042" y="1018573"/>
                </a:cubicBezTo>
                <a:cubicBezTo>
                  <a:pt x="704454" y="1009733"/>
                  <a:pt x="752629" y="996634"/>
                  <a:pt x="787789" y="983848"/>
                </a:cubicBezTo>
                <a:cubicBezTo>
                  <a:pt x="869986" y="953958"/>
                  <a:pt x="862843" y="963308"/>
                  <a:pt x="915110" y="925975"/>
                </a:cubicBezTo>
                <a:cubicBezTo>
                  <a:pt x="930808" y="914762"/>
                  <a:pt x="948854" y="905898"/>
                  <a:pt x="961409" y="891251"/>
                </a:cubicBezTo>
                <a:cubicBezTo>
                  <a:pt x="986410" y="862083"/>
                  <a:pt x="989093" y="822277"/>
                  <a:pt x="996133" y="787079"/>
                </a:cubicBezTo>
                <a:lnTo>
                  <a:pt x="1030857" y="752355"/>
                </a:lnTo>
                <a:lnTo>
                  <a:pt x="1088730" y="694481"/>
                </a:lnTo>
                <a:cubicBezTo>
                  <a:pt x="1119596" y="663615"/>
                  <a:pt x="1151965" y="634183"/>
                  <a:pt x="1181328" y="601884"/>
                </a:cubicBezTo>
                <a:cubicBezTo>
                  <a:pt x="1208891" y="571565"/>
                  <a:pt x="1206147" y="560481"/>
                  <a:pt x="1216052" y="520861"/>
                </a:cubicBezTo>
                <a:cubicBezTo>
                  <a:pt x="1221970" y="497188"/>
                  <a:pt x="1231485" y="474562"/>
                  <a:pt x="1239201" y="451413"/>
                </a:cubicBezTo>
                <a:cubicBezTo>
                  <a:pt x="1321936" y="410046"/>
                  <a:pt x="1252518" y="447148"/>
                  <a:pt x="1354948" y="381965"/>
                </a:cubicBezTo>
                <a:cubicBezTo>
                  <a:pt x="1373928" y="369887"/>
                  <a:pt x="1395255" y="361295"/>
                  <a:pt x="1412822" y="347241"/>
                </a:cubicBezTo>
                <a:cubicBezTo>
                  <a:pt x="1453354" y="314815"/>
                  <a:pt x="1489986" y="277793"/>
                  <a:pt x="1528568" y="243069"/>
                </a:cubicBezTo>
                <a:lnTo>
                  <a:pt x="1563292" y="231494"/>
                </a:lnTo>
                <a:cubicBezTo>
                  <a:pt x="1573645" y="228043"/>
                  <a:pt x="1578725" y="216061"/>
                  <a:pt x="1586442" y="208345"/>
                </a:cubicBezTo>
                <a:lnTo>
                  <a:pt x="1667465" y="127322"/>
                </a:lnTo>
                <a:cubicBezTo>
                  <a:pt x="1734930" y="104833"/>
                  <a:pt x="1680948" y="130723"/>
                  <a:pt x="1748487" y="46299"/>
                </a:cubicBezTo>
                <a:cubicBezTo>
                  <a:pt x="1762121" y="29256"/>
                  <a:pt x="1779353" y="15433"/>
                  <a:pt x="1794786" y="0"/>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VN" sz="3200" b="1" kern="0" dirty="0">
              <a:solidFill>
                <a:srgbClr val="FFFFFF"/>
              </a:solidFill>
              <a:latin typeface="Snell Roundhand Black" panose="02000603080000090004" pitchFamily="2" charset="77"/>
              <a:sym typeface="Arial"/>
            </a:endParaRPr>
          </a:p>
          <a:p>
            <a:pPr algn="ctr" defTabSz="1219170">
              <a:buClr>
                <a:srgbClr val="000000"/>
              </a:buClr>
            </a:pPr>
            <a:endParaRPr lang="en-VN" sz="3200" b="1" kern="0" dirty="0">
              <a:solidFill>
                <a:srgbClr val="FFFFFF"/>
              </a:solidFill>
              <a:latin typeface="Snell Roundhand Black" panose="02000603080000090004" pitchFamily="2" charset="77"/>
              <a:sym typeface="Arial"/>
            </a:endParaRPr>
          </a:p>
          <a:p>
            <a:pPr algn="ctr" defTabSz="1219170">
              <a:buClr>
                <a:srgbClr val="000000"/>
              </a:buClr>
            </a:pPr>
            <a:r>
              <a:rPr lang="en-VN" sz="3200" b="1" kern="0" dirty="0">
                <a:solidFill>
                  <a:srgbClr val="FFFFFF"/>
                </a:solidFill>
                <a:latin typeface="Snell Roundhand Black" panose="02000603080000090004" pitchFamily="2" charset="77"/>
                <a:sym typeface="Arial"/>
              </a:rPr>
              <a:t>    Trở về</a:t>
            </a:r>
          </a:p>
        </p:txBody>
      </p:sp>
    </p:spTree>
    <p:extLst>
      <p:ext uri="{BB962C8B-B14F-4D97-AF65-F5344CB8AC3E}">
        <p14:creationId xmlns:p14="http://schemas.microsoft.com/office/powerpoint/2010/main" val="3853150363"/>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14:bounceEnd="50000">
                                          <p:cBhvr additive="base">
                                            <p:cTn id="11"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09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14:bounceEnd="50000">
                                          <p:cBhvr additive="base">
                                            <p:cTn id="16"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t="-6000" r="-2000" b="-6000"/>
          </a:stretch>
        </a:blipFill>
        <a:effectLst/>
      </p:bgPr>
    </p:bg>
    <p:spTree>
      <p:nvGrpSpPr>
        <p:cNvPr id="1" name=""/>
        <p:cNvGrpSpPr/>
        <p:nvPr/>
      </p:nvGrpSpPr>
      <p:grpSpPr>
        <a:xfrm>
          <a:off x="0" y="0"/>
          <a:ext cx="0" cy="0"/>
          <a:chOff x="0" y="0"/>
          <a:chExt cx="0" cy="0"/>
        </a:xfrm>
      </p:grpSpPr>
      <p:pic>
        <p:nvPicPr>
          <p:cNvPr id="1026" name="Picture 2" descr="62 Sir Richard Arkwright Photos and Premium High Res Pictures - Getty Images">
            <a:extLst>
              <a:ext uri="{FF2B5EF4-FFF2-40B4-BE49-F238E27FC236}">
                <a16:creationId xmlns:a16="http://schemas.microsoft.com/office/drawing/2014/main" id="{8BA6F0F3-EA13-9A44-B67F-3137B3A023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9" t="5556" r="-12193" b="14444"/>
          <a:stretch/>
        </p:blipFill>
        <p:spPr bwMode="auto">
          <a:xfrm>
            <a:off x="8534400" y="279400"/>
            <a:ext cx="3251200" cy="3312544"/>
          </a:xfrm>
          <a:prstGeom prst="ellipse">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1EB2FF8-C5BA-AF48-899D-62119C29764F}"/>
              </a:ext>
            </a:extLst>
          </p:cNvPr>
          <p:cNvSpPr/>
          <p:nvPr/>
        </p:nvSpPr>
        <p:spPr>
          <a:xfrm>
            <a:off x="8927611" y="3768540"/>
            <a:ext cx="2706190" cy="1077218"/>
          </a:xfrm>
          <a:prstGeom prst="rect">
            <a:avLst/>
          </a:prstGeom>
        </p:spPr>
        <p:txBody>
          <a:bodyPr wrap="none">
            <a:spAutoFit/>
          </a:bodyPr>
          <a:lstStyle/>
          <a:p>
            <a:pPr defTabSz="1219170">
              <a:spcBef>
                <a:spcPct val="0"/>
              </a:spcBef>
              <a:defRPr/>
            </a:pPr>
            <a:r>
              <a:rPr lang="en-US" altLang="vi-VN" sz="3733" b="1" kern="0" dirty="0" err="1">
                <a:solidFill>
                  <a:srgbClr val="FF3300"/>
                </a:solidFill>
                <a:latin typeface="Times New Roman" panose="02020603050405020304" pitchFamily="18" charset="0"/>
                <a:cs typeface="Arial"/>
                <a:sym typeface="Arial"/>
              </a:rPr>
              <a:t>Ác</a:t>
            </a:r>
            <a:r>
              <a:rPr lang="en-US" altLang="vi-VN" sz="3733" b="1" kern="0" dirty="0">
                <a:solidFill>
                  <a:srgbClr val="FF3300"/>
                </a:solidFill>
                <a:latin typeface="Times New Roman" panose="02020603050405020304" pitchFamily="18" charset="0"/>
                <a:cs typeface="Arial"/>
                <a:sym typeface="Arial"/>
              </a:rPr>
              <a:t>- </a:t>
            </a:r>
            <a:r>
              <a:rPr lang="en-US" altLang="vi-VN" sz="3733" b="1" kern="0" dirty="0" err="1">
                <a:solidFill>
                  <a:srgbClr val="FF3300"/>
                </a:solidFill>
                <a:latin typeface="Times New Roman" panose="02020603050405020304" pitchFamily="18" charset="0"/>
                <a:cs typeface="Arial"/>
                <a:sym typeface="Arial"/>
              </a:rPr>
              <a:t>crai-tơ</a:t>
            </a:r>
            <a:endParaRPr lang="en-US" altLang="vi-VN" sz="3733" b="1" kern="0" dirty="0">
              <a:solidFill>
                <a:srgbClr val="FF3300"/>
              </a:solidFill>
              <a:latin typeface="Times New Roman" panose="02020603050405020304" pitchFamily="18" charset="0"/>
              <a:cs typeface="Arial"/>
              <a:sym typeface="Arial"/>
            </a:endParaRPr>
          </a:p>
          <a:p>
            <a:pPr algn="ctr" defTabSz="1219170">
              <a:spcBef>
                <a:spcPct val="0"/>
              </a:spcBef>
            </a:pPr>
            <a:r>
              <a:rPr lang="en-VN" sz="2667" kern="0" dirty="0">
                <a:solidFill>
                  <a:srgbClr val="000000"/>
                </a:solidFill>
                <a:latin typeface="Arial"/>
                <a:cs typeface="Arial"/>
                <a:sym typeface="Arial"/>
              </a:rPr>
              <a:t>(1732-1792)</a:t>
            </a:r>
          </a:p>
        </p:txBody>
      </p:sp>
      <p:pic>
        <p:nvPicPr>
          <p:cNvPr id="4" name="Picture 3">
            <a:extLst>
              <a:ext uri="{FF2B5EF4-FFF2-40B4-BE49-F238E27FC236}">
                <a16:creationId xmlns:a16="http://schemas.microsoft.com/office/drawing/2014/main" id="{E5174E54-0ECC-524B-BC64-21903C1F05FD}"/>
              </a:ext>
            </a:extLst>
          </p:cNvPr>
          <p:cNvPicPr>
            <a:picLocks noChangeAspect="1"/>
          </p:cNvPicPr>
          <p:nvPr/>
        </p:nvPicPr>
        <p:blipFill>
          <a:blip r:embed="rId4"/>
          <a:stretch>
            <a:fillRect/>
          </a:stretch>
        </p:blipFill>
        <p:spPr>
          <a:xfrm>
            <a:off x="4897763" y="615315"/>
            <a:ext cx="3492223" cy="6365253"/>
          </a:xfrm>
          <a:prstGeom prst="rect">
            <a:avLst/>
          </a:prstGeom>
        </p:spPr>
      </p:pic>
      <p:sp>
        <p:nvSpPr>
          <p:cNvPr id="6" name="Rectangle 5">
            <a:extLst>
              <a:ext uri="{FF2B5EF4-FFF2-40B4-BE49-F238E27FC236}">
                <a16:creationId xmlns:a16="http://schemas.microsoft.com/office/drawing/2014/main" id="{84BFA8AF-54D9-BF45-AC91-FA78E18CDEAD}"/>
              </a:ext>
            </a:extLst>
          </p:cNvPr>
          <p:cNvSpPr/>
          <p:nvPr/>
        </p:nvSpPr>
        <p:spPr>
          <a:xfrm>
            <a:off x="0" y="344963"/>
            <a:ext cx="5506184" cy="1323632"/>
          </a:xfrm>
          <a:prstGeom prst="rect">
            <a:avLst/>
          </a:prstGeom>
        </p:spPr>
        <p:txBody>
          <a:bodyPr wrap="square">
            <a:spAutoFit/>
          </a:bodyPr>
          <a:lstStyle/>
          <a:p>
            <a:pPr algn="just" defTabSz="1219170">
              <a:buClr>
                <a:srgbClr val="000000"/>
              </a:buClr>
              <a:defRPr/>
            </a:pPr>
            <a:r>
              <a:rPr lang="vi-VN" sz="2667" kern="0" dirty="0">
                <a:solidFill>
                  <a:srgbClr val="202122"/>
                </a:solidFill>
                <a:latin typeface="Times New Roman" panose="02020603050405020304" pitchFamily="18" charset="0"/>
                <a:cs typeface="Times New Roman" panose="02020603050405020304" pitchFamily="18" charset="0"/>
                <a:sym typeface="Arial"/>
              </a:rPr>
              <a:t>Richard Arkwright sinh năm 1732 ở Preston, người con út trong gia đình có 13 đứa con.</a:t>
            </a:r>
            <a:endParaRPr lang="en-VN" sz="26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881206DD-8EB6-B448-8080-2C2F590C915A}"/>
              </a:ext>
            </a:extLst>
          </p:cNvPr>
          <p:cNvSpPr/>
          <p:nvPr/>
        </p:nvSpPr>
        <p:spPr>
          <a:xfrm>
            <a:off x="0" y="2396940"/>
            <a:ext cx="5378744" cy="1734064"/>
          </a:xfrm>
          <a:prstGeom prst="rect">
            <a:avLst/>
          </a:prstGeom>
        </p:spPr>
        <p:txBody>
          <a:bodyPr wrap="square">
            <a:spAutoFit/>
          </a:bodyPr>
          <a:lstStyle/>
          <a:p>
            <a:pPr algn="just" defTabSz="1219170">
              <a:buClr>
                <a:srgbClr val="000000"/>
              </a:buClr>
              <a:defRPr/>
            </a:pPr>
            <a:r>
              <a:rPr lang="vi-VN" sz="2667" kern="0" dirty="0">
                <a:solidFill>
                  <a:srgbClr val="0070C0"/>
                </a:solidFill>
                <a:latin typeface="Times New Roman" panose="02020603050405020304" pitchFamily="18" charset="0"/>
                <a:cs typeface="Times New Roman" panose="02020603050405020304" pitchFamily="18" charset="0"/>
                <a:sym typeface="Arial"/>
              </a:rPr>
              <a:t>Năm 1768, ông cùng làm việc với một người thợ chế tạo đồng hồ ở Warrington tên là John Kay để chế tạo một khung kéo sợi.</a:t>
            </a:r>
            <a:endParaRPr lang="en-VN" sz="2667"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id="{4082A22D-60E0-D543-8D4C-CE936A3F76A5}"/>
              </a:ext>
            </a:extLst>
          </p:cNvPr>
          <p:cNvSpPr/>
          <p:nvPr/>
        </p:nvSpPr>
        <p:spPr>
          <a:xfrm>
            <a:off x="31115" y="4688754"/>
            <a:ext cx="4866648" cy="1734064"/>
          </a:xfrm>
          <a:prstGeom prst="rect">
            <a:avLst/>
          </a:prstGeom>
        </p:spPr>
        <p:txBody>
          <a:bodyPr wrap="square">
            <a:spAutoFit/>
          </a:bodyPr>
          <a:lstStyle/>
          <a:p>
            <a:pPr algn="just" defTabSz="1219170">
              <a:buClr>
                <a:srgbClr val="000000"/>
              </a:buClr>
              <a:defRPr/>
            </a:pPr>
            <a:r>
              <a:rPr lang="vi-VN" sz="2667" kern="0" dirty="0">
                <a:solidFill>
                  <a:srgbClr val="202122"/>
                </a:solidFill>
                <a:latin typeface="Times New Roman" panose="02020603050405020304" pitchFamily="18" charset="0"/>
                <a:cs typeface="Times New Roman" panose="02020603050405020304" pitchFamily="18" charset="0"/>
                <a:sym typeface="Arial"/>
              </a:rPr>
              <a:t>Ông nổi tiếng với phát minh ra khung dệt - sau đó chuyển thành khung hơi nước cho phép sử dụng sức nước để làm việc. </a:t>
            </a:r>
            <a:endParaRPr lang="en-VN" sz="26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D03D00EA-DCCF-F54B-A45C-CD33A6AFAD04}"/>
              </a:ext>
            </a:extLst>
          </p:cNvPr>
          <p:cNvSpPr/>
          <p:nvPr/>
        </p:nvSpPr>
        <p:spPr>
          <a:xfrm>
            <a:off x="8458869" y="5696457"/>
            <a:ext cx="3016195" cy="830997"/>
          </a:xfrm>
          <a:prstGeom prst="rect">
            <a:avLst/>
          </a:prstGeom>
        </p:spPr>
        <p:txBody>
          <a:bodyPr wrap="square">
            <a:spAutoFit/>
          </a:bodyPr>
          <a:lstStyle/>
          <a:p>
            <a:pPr algn="ctr" defTabSz="1219170">
              <a:spcBef>
                <a:spcPct val="0"/>
              </a:spcBef>
              <a:defRPr/>
            </a:pPr>
            <a:r>
              <a:rPr lang="en-US" altLang="vi-VN" sz="2400" b="1" kern="0" dirty="0" err="1">
                <a:solidFill>
                  <a:srgbClr val="FF3300"/>
                </a:solidFill>
                <a:latin typeface="Times New Roman" panose="02020603050405020304" pitchFamily="18" charset="0"/>
                <a:cs typeface="Arial"/>
                <a:sym typeface="Arial"/>
              </a:rPr>
              <a:t>Máy</a:t>
            </a:r>
            <a:r>
              <a:rPr lang="en-US" altLang="vi-VN" sz="2400" b="1" kern="0" dirty="0">
                <a:solidFill>
                  <a:srgbClr val="FF3300"/>
                </a:solidFill>
                <a:latin typeface="Times New Roman" panose="02020603050405020304" pitchFamily="18" charset="0"/>
                <a:cs typeface="Arial"/>
                <a:sym typeface="Arial"/>
              </a:rPr>
              <a:t> </a:t>
            </a:r>
            <a:r>
              <a:rPr lang="en-US" altLang="vi-VN" sz="2400" b="1" kern="0" dirty="0" err="1">
                <a:solidFill>
                  <a:srgbClr val="FF3300"/>
                </a:solidFill>
                <a:latin typeface="Times New Roman" panose="02020603050405020304" pitchFamily="18" charset="0"/>
                <a:cs typeface="Arial"/>
                <a:sym typeface="Arial"/>
              </a:rPr>
              <a:t>kéo</a:t>
            </a:r>
            <a:r>
              <a:rPr lang="en-US" altLang="vi-VN" sz="2400" b="1" kern="0" dirty="0">
                <a:solidFill>
                  <a:srgbClr val="FF3300"/>
                </a:solidFill>
                <a:latin typeface="Times New Roman" panose="02020603050405020304" pitchFamily="18" charset="0"/>
                <a:cs typeface="Arial"/>
                <a:sym typeface="Arial"/>
              </a:rPr>
              <a:t> </a:t>
            </a:r>
            <a:r>
              <a:rPr lang="en-US" altLang="vi-VN" sz="2400" b="1" kern="0" dirty="0" err="1">
                <a:solidFill>
                  <a:srgbClr val="FF3300"/>
                </a:solidFill>
                <a:latin typeface="Times New Roman" panose="02020603050405020304" pitchFamily="18" charset="0"/>
                <a:cs typeface="Arial"/>
                <a:sym typeface="Arial"/>
              </a:rPr>
              <a:t>sợi</a:t>
            </a:r>
            <a:endParaRPr lang="en-US" altLang="vi-VN" sz="2400" b="1" kern="0" dirty="0">
              <a:solidFill>
                <a:srgbClr val="FF3300"/>
              </a:solidFill>
              <a:latin typeface="Times New Roman" panose="02020603050405020304" pitchFamily="18" charset="0"/>
              <a:cs typeface="Arial"/>
              <a:sym typeface="Arial"/>
            </a:endParaRPr>
          </a:p>
          <a:p>
            <a:pPr algn="ctr" defTabSz="1219170">
              <a:spcBef>
                <a:spcPct val="0"/>
              </a:spcBef>
              <a:defRPr/>
            </a:pPr>
            <a:r>
              <a:rPr lang="en-US" altLang="vi-VN" sz="2400" b="1" kern="0" dirty="0" err="1">
                <a:solidFill>
                  <a:srgbClr val="FF3300"/>
                </a:solidFill>
                <a:latin typeface="Times New Roman" panose="02020603050405020304" pitchFamily="18" charset="0"/>
                <a:cs typeface="Arial"/>
                <a:sym typeface="Arial"/>
              </a:rPr>
              <a:t>chạy</a:t>
            </a:r>
            <a:r>
              <a:rPr lang="en-US" altLang="vi-VN" sz="2400" b="1" kern="0" dirty="0">
                <a:solidFill>
                  <a:srgbClr val="FF3300"/>
                </a:solidFill>
                <a:latin typeface="Times New Roman" panose="02020603050405020304" pitchFamily="18" charset="0"/>
                <a:cs typeface="Arial"/>
                <a:sym typeface="Arial"/>
              </a:rPr>
              <a:t> </a:t>
            </a:r>
            <a:r>
              <a:rPr lang="en-US" altLang="vi-VN" sz="2400" b="1" kern="0" dirty="0" err="1">
                <a:solidFill>
                  <a:srgbClr val="FF3300"/>
                </a:solidFill>
                <a:latin typeface="Times New Roman" panose="02020603050405020304" pitchFamily="18" charset="0"/>
                <a:cs typeface="Arial"/>
                <a:sym typeface="Arial"/>
              </a:rPr>
              <a:t>bằng</a:t>
            </a:r>
            <a:r>
              <a:rPr lang="en-US" altLang="vi-VN" sz="2400" b="1" kern="0" dirty="0">
                <a:solidFill>
                  <a:srgbClr val="FF3300"/>
                </a:solidFill>
                <a:latin typeface="Times New Roman" panose="02020603050405020304" pitchFamily="18" charset="0"/>
                <a:cs typeface="Arial"/>
                <a:sym typeface="Arial"/>
              </a:rPr>
              <a:t> </a:t>
            </a:r>
            <a:r>
              <a:rPr lang="en-US" altLang="vi-VN" sz="2400" b="1" kern="0" dirty="0" err="1">
                <a:solidFill>
                  <a:srgbClr val="FF3300"/>
                </a:solidFill>
                <a:latin typeface="Times New Roman" panose="02020603050405020304" pitchFamily="18" charset="0"/>
                <a:cs typeface="Arial"/>
                <a:sym typeface="Arial"/>
              </a:rPr>
              <a:t>sức</a:t>
            </a:r>
            <a:r>
              <a:rPr lang="en-US" altLang="vi-VN" sz="2400" b="1" kern="0" dirty="0">
                <a:solidFill>
                  <a:srgbClr val="FF3300"/>
                </a:solidFill>
                <a:latin typeface="Times New Roman" panose="02020603050405020304" pitchFamily="18" charset="0"/>
                <a:cs typeface="Arial"/>
                <a:sym typeface="Arial"/>
              </a:rPr>
              <a:t> </a:t>
            </a:r>
            <a:r>
              <a:rPr lang="en-US" altLang="vi-VN" sz="2400" b="1" kern="0" dirty="0" err="1">
                <a:solidFill>
                  <a:srgbClr val="FF3300"/>
                </a:solidFill>
                <a:latin typeface="Times New Roman" panose="02020603050405020304" pitchFamily="18" charset="0"/>
                <a:cs typeface="Arial"/>
                <a:sym typeface="Arial"/>
              </a:rPr>
              <a:t>nước</a:t>
            </a:r>
            <a:r>
              <a:rPr lang="en-US" altLang="vi-VN" sz="2400" b="1" kern="0" dirty="0">
                <a:solidFill>
                  <a:srgbClr val="FF3300"/>
                </a:solidFill>
                <a:latin typeface="Times New Roman" panose="02020603050405020304" pitchFamily="18" charset="0"/>
                <a:cs typeface="Arial"/>
                <a:sym typeface="Arial"/>
              </a:rPr>
              <a:t> </a:t>
            </a:r>
          </a:p>
        </p:txBody>
      </p:sp>
      <p:pic>
        <p:nvPicPr>
          <p:cNvPr id="39938" name="Picture 2" descr="Anh Dong (182)">
            <a:extLst>
              <a:ext uri="{FF2B5EF4-FFF2-40B4-BE49-F238E27FC236}">
                <a16:creationId xmlns:a16="http://schemas.microsoft.com/office/drawing/2014/main" id="{52556AE8-BE3D-5641-99CF-6C79F49C8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9600" y="89227"/>
            <a:ext cx="6557229"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41496"/>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14:presetBounceEnd="5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grpId="0" nodeType="afterEffect" p14:presetBounceEnd="50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50000">
                                          <p:cBhvr additive="base">
                                            <p:cTn id="17"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2"/>
                                            </p:tgtEl>
                                            <p:attrNameLst>
                                              <p:attrName>ppt_y</p:attrName>
                                            </p:attrNameLst>
                                          </p:cBhvr>
                                          <p:tavLst>
                                            <p:tav tm="0">
                                              <p:val>
                                                <p:strVal val="0-#ppt_h/2"/>
                                              </p:val>
                                            </p:tav>
                                            <p:tav tm="100000">
                                              <p:val>
                                                <p:strVal val="#ppt_y"/>
                                              </p:val>
                                            </p:tav>
                                          </p:tavLst>
                                        </p:anim>
                                      </p:childTnLst>
                                    </p:cTn>
                                  </p:par>
                                  <p:par>
                                    <p:cTn id="19" presetID="5" presetClass="entr" presetSubtype="10" fill="hold" nodeType="withEffect">
                                      <p:stCondLst>
                                        <p:cond delay="0"/>
                                      </p:stCondLst>
                                      <p:childTnLst>
                                        <p:set>
                                          <p:cBhvr>
                                            <p:cTn id="20" dur="1" fill="hold">
                                              <p:stCondLst>
                                                <p:cond delay="0"/>
                                              </p:stCondLst>
                                            </p:cTn>
                                            <p:tgtEl>
                                              <p:spTgt spid="39938"/>
                                            </p:tgtEl>
                                            <p:attrNameLst>
                                              <p:attrName>style.visibility</p:attrName>
                                            </p:attrNameLst>
                                          </p:cBhvr>
                                          <p:to>
                                            <p:strVal val="visible"/>
                                          </p:to>
                                        </p:set>
                                        <p:animEffect transition="in" filter="checkerboard(across)">
                                          <p:cBhvr>
                                            <p:cTn id="21" dur="500"/>
                                            <p:tgtEl>
                                              <p:spTgt spid="39938"/>
                                            </p:tgtEl>
                                          </p:cBhvr>
                                        </p:animEffect>
                                      </p:childTnLst>
                                    </p:cTn>
                                  </p:par>
                                </p:childTnLst>
                              </p:cTn>
                            </p:par>
                            <p:par>
                              <p:cTn id="22" fill="hold">
                                <p:stCondLst>
                                  <p:cond delay="1500"/>
                                </p:stCondLst>
                                <p:childTnLst>
                                  <p:par>
                                    <p:cTn id="23" presetID="2" presetClass="entr" presetSubtype="3" fill="hold" grpId="0" nodeType="afterEffect" p14:presetBounceEnd="50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50000">
                                          <p:cBhvr additive="base">
                                            <p:cTn id="25"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6">
                                                <p:txEl>
                                                  <p:pRg st="0" end="0"/>
                                                </p:txEl>
                                              </p:spTgt>
                                            </p:tgtEl>
                                            <p:attrNameLst>
                                              <p:attrName>style.visibility</p:attrName>
                                            </p:attrNameLst>
                                          </p:cBhvr>
                                          <p:to>
                                            <p:strVal val="visible"/>
                                          </p:to>
                                        </p:set>
                                        <p:anim calcmode="lin" valueType="num">
                                          <p:cBhvr>
                                            <p:cTn id="30" dur="25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25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32" dur="25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25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50" tmFilter="0,0; .5, 1; 1, 1"/>
                                            <p:tgtEl>
                                              <p:spTgt spid="6">
                                                <p:txEl>
                                                  <p:pRg st="0" end="0"/>
                                                </p:txEl>
                                              </p:spTgt>
                                            </p:tgtEl>
                                          </p:cBhvr>
                                        </p:animEffect>
                                      </p:childTnLst>
                                    </p:cTn>
                                  </p:par>
                                </p:childTnLst>
                              </p:cTn>
                            </p:par>
                            <p:par>
                              <p:cTn id="35" fill="hold">
                                <p:stCondLst>
                                  <p:cond delay="3950"/>
                                </p:stCondLst>
                                <p:childTnLst>
                                  <p:par>
                                    <p:cTn id="36" presetID="41" presetClass="entr" presetSubtype="0" fill="hold" grpId="0" nodeType="afterEffect">
                                      <p:stCondLst>
                                        <p:cond delay="0"/>
                                      </p:stCondLst>
                                      <p:iterate type="wd">
                                        <p:tmPct val="10000"/>
                                      </p:iterate>
                                      <p:childTnLst>
                                        <p:set>
                                          <p:cBhvr>
                                            <p:cTn id="37" dur="1" fill="hold">
                                              <p:stCondLst>
                                                <p:cond delay="0"/>
                                              </p:stCondLst>
                                            </p:cTn>
                                            <p:tgtEl>
                                              <p:spTgt spid="8">
                                                <p:txEl>
                                                  <p:pRg st="0" end="0"/>
                                                </p:txEl>
                                              </p:spTgt>
                                            </p:tgtEl>
                                            <p:attrNameLst>
                                              <p:attrName>style.visibility</p:attrName>
                                            </p:attrNameLst>
                                          </p:cBhvr>
                                          <p:to>
                                            <p:strVal val="visible"/>
                                          </p:to>
                                        </p:set>
                                        <p:anim calcmode="lin" valueType="num">
                                          <p:cBhvr>
                                            <p:cTn id="38" dur="25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25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40" dur="25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25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50" tmFilter="0,0; .5, 1; 1, 1"/>
                                            <p:tgtEl>
                                              <p:spTgt spid="8">
                                                <p:txEl>
                                                  <p:pRg st="0" end="0"/>
                                                </p:txEl>
                                              </p:spTgt>
                                            </p:tgtEl>
                                          </p:cBhvr>
                                        </p:animEffect>
                                      </p:childTnLst>
                                    </p:cTn>
                                  </p:par>
                                </p:childTnLst>
                              </p:cTn>
                            </p:par>
                            <p:par>
                              <p:cTn id="43" fill="hold">
                                <p:stCondLst>
                                  <p:cond delay="49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p:cTn id="46"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48"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25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P spid="8" grpId="0" build="p"/>
          <p:bldP spid="9" grpId="0" build="p"/>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cTn>
                                  </p:par>
                                  <p:par>
                                    <p:cTn id="19" presetID="5" presetClass="entr" presetSubtype="10" fill="hold" nodeType="withEffect">
                                      <p:stCondLst>
                                        <p:cond delay="0"/>
                                      </p:stCondLst>
                                      <p:childTnLst>
                                        <p:set>
                                          <p:cBhvr>
                                            <p:cTn id="20" dur="1" fill="hold">
                                              <p:stCondLst>
                                                <p:cond delay="0"/>
                                              </p:stCondLst>
                                            </p:cTn>
                                            <p:tgtEl>
                                              <p:spTgt spid="39938"/>
                                            </p:tgtEl>
                                            <p:attrNameLst>
                                              <p:attrName>style.visibility</p:attrName>
                                            </p:attrNameLst>
                                          </p:cBhvr>
                                          <p:to>
                                            <p:strVal val="visible"/>
                                          </p:to>
                                        </p:set>
                                        <p:animEffect transition="in" filter="checkerboard(across)">
                                          <p:cBhvr>
                                            <p:cTn id="21" dur="500"/>
                                            <p:tgtEl>
                                              <p:spTgt spid="39938"/>
                                            </p:tgtEl>
                                          </p:cBhvr>
                                        </p:animEffect>
                                      </p:childTnLst>
                                    </p:cTn>
                                  </p:par>
                                </p:childTnLst>
                              </p:cTn>
                            </p:par>
                            <p:par>
                              <p:cTn id="22" fill="hold">
                                <p:stCondLst>
                                  <p:cond delay="1500"/>
                                </p:stCondLst>
                                <p:childTnLst>
                                  <p:par>
                                    <p:cTn id="23" presetID="2" presetClass="entr" presetSubtype="3"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6">
                                                <p:txEl>
                                                  <p:pRg st="0" end="0"/>
                                                </p:txEl>
                                              </p:spTgt>
                                            </p:tgtEl>
                                            <p:attrNameLst>
                                              <p:attrName>style.visibility</p:attrName>
                                            </p:attrNameLst>
                                          </p:cBhvr>
                                          <p:to>
                                            <p:strVal val="visible"/>
                                          </p:to>
                                        </p:set>
                                        <p:anim calcmode="lin" valueType="num">
                                          <p:cBhvr>
                                            <p:cTn id="30" dur="25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25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32" dur="25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25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250" tmFilter="0,0; .5, 1; 1, 1"/>
                                            <p:tgtEl>
                                              <p:spTgt spid="6">
                                                <p:txEl>
                                                  <p:pRg st="0" end="0"/>
                                                </p:txEl>
                                              </p:spTgt>
                                            </p:tgtEl>
                                          </p:cBhvr>
                                        </p:animEffect>
                                      </p:childTnLst>
                                    </p:cTn>
                                  </p:par>
                                </p:childTnLst>
                              </p:cTn>
                            </p:par>
                            <p:par>
                              <p:cTn id="35" fill="hold">
                                <p:stCondLst>
                                  <p:cond delay="3950"/>
                                </p:stCondLst>
                                <p:childTnLst>
                                  <p:par>
                                    <p:cTn id="36" presetID="41" presetClass="entr" presetSubtype="0" fill="hold" grpId="0" nodeType="afterEffect">
                                      <p:stCondLst>
                                        <p:cond delay="0"/>
                                      </p:stCondLst>
                                      <p:iterate type="wd">
                                        <p:tmPct val="10000"/>
                                      </p:iterate>
                                      <p:childTnLst>
                                        <p:set>
                                          <p:cBhvr>
                                            <p:cTn id="37" dur="1" fill="hold">
                                              <p:stCondLst>
                                                <p:cond delay="0"/>
                                              </p:stCondLst>
                                            </p:cTn>
                                            <p:tgtEl>
                                              <p:spTgt spid="8">
                                                <p:txEl>
                                                  <p:pRg st="0" end="0"/>
                                                </p:txEl>
                                              </p:spTgt>
                                            </p:tgtEl>
                                            <p:attrNameLst>
                                              <p:attrName>style.visibility</p:attrName>
                                            </p:attrNameLst>
                                          </p:cBhvr>
                                          <p:to>
                                            <p:strVal val="visible"/>
                                          </p:to>
                                        </p:set>
                                        <p:anim calcmode="lin" valueType="num">
                                          <p:cBhvr>
                                            <p:cTn id="38" dur="25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25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40" dur="25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25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50" tmFilter="0,0; .5, 1; 1, 1"/>
                                            <p:tgtEl>
                                              <p:spTgt spid="8">
                                                <p:txEl>
                                                  <p:pRg st="0" end="0"/>
                                                </p:txEl>
                                              </p:spTgt>
                                            </p:tgtEl>
                                          </p:cBhvr>
                                        </p:animEffect>
                                      </p:childTnLst>
                                    </p:cTn>
                                  </p:par>
                                </p:childTnLst>
                              </p:cTn>
                            </p:par>
                            <p:par>
                              <p:cTn id="43" fill="hold">
                                <p:stCondLst>
                                  <p:cond delay="49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p:cTn id="46"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48"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25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P spid="8" grpId="0" build="p"/>
          <p:bldP spid="9" grpId="0" build="p"/>
          <p:bldP spid="10"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t="-6000" r="-6000" b="-6000"/>
          </a:stretch>
        </a:blipFill>
        <a:effectLst/>
      </p:bgPr>
    </p:bg>
    <p:spTree>
      <p:nvGrpSpPr>
        <p:cNvPr id="1" name=""/>
        <p:cNvGrpSpPr/>
        <p:nvPr/>
      </p:nvGrpSpPr>
      <p:grpSpPr>
        <a:xfrm>
          <a:off x="0" y="0"/>
          <a:ext cx="0" cy="0"/>
          <a:chOff x="0" y="0"/>
          <a:chExt cx="0" cy="0"/>
        </a:xfrm>
      </p:grpSpPr>
      <p:pic>
        <p:nvPicPr>
          <p:cNvPr id="3074" name="Picture 2" descr="Khung quay của Arkwright">
            <a:extLst>
              <a:ext uri="{FF2B5EF4-FFF2-40B4-BE49-F238E27FC236}">
                <a16:creationId xmlns:a16="http://schemas.microsoft.com/office/drawing/2014/main" id="{6B76D69B-797B-F343-A765-B9A9082D6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63655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A1518C8-4B97-BD49-A8C1-6564292391D8}"/>
              </a:ext>
            </a:extLst>
          </p:cNvPr>
          <p:cNvPicPr>
            <a:picLocks noChangeAspect="1"/>
          </p:cNvPicPr>
          <p:nvPr/>
        </p:nvPicPr>
        <p:blipFill>
          <a:blip r:embed="rId4"/>
          <a:stretch>
            <a:fillRect/>
          </a:stretch>
        </p:blipFill>
        <p:spPr>
          <a:xfrm flipH="1">
            <a:off x="6096000" y="-330199"/>
            <a:ext cx="5486400" cy="6723356"/>
          </a:xfrm>
          <a:prstGeom prst="rect">
            <a:avLst/>
          </a:prstGeom>
        </p:spPr>
      </p:pic>
      <p:sp>
        <p:nvSpPr>
          <p:cNvPr id="3" name="Rectangle 2">
            <a:extLst>
              <a:ext uri="{FF2B5EF4-FFF2-40B4-BE49-F238E27FC236}">
                <a16:creationId xmlns:a16="http://schemas.microsoft.com/office/drawing/2014/main" id="{1D93A68F-81CF-A74C-A9A7-A7961484F299}"/>
              </a:ext>
            </a:extLst>
          </p:cNvPr>
          <p:cNvSpPr/>
          <p:nvPr/>
        </p:nvSpPr>
        <p:spPr>
          <a:xfrm>
            <a:off x="35442" y="6280511"/>
            <a:ext cx="6060559" cy="584775"/>
          </a:xfrm>
          <a:prstGeom prst="rect">
            <a:avLst/>
          </a:prstGeom>
          <a:solidFill>
            <a:schemeClr val="accent1">
              <a:lumMod val="75000"/>
            </a:schemeClr>
          </a:solidFill>
        </p:spPr>
        <p:txBody>
          <a:bodyPr wrap="square">
            <a:spAutoFit/>
          </a:bodyPr>
          <a:lstStyle/>
          <a:p>
            <a:pPr algn="ctr" defTabSz="1219170">
              <a:spcBef>
                <a:spcPct val="0"/>
              </a:spcBef>
              <a:defRPr/>
            </a:pPr>
            <a:r>
              <a:rPr lang="en-US" altLang="vi-VN" sz="3200" b="1" kern="0" dirty="0" err="1">
                <a:solidFill>
                  <a:srgbClr val="FF3300"/>
                </a:solidFill>
                <a:latin typeface="Times New Roman" panose="02020603050405020304" pitchFamily="18" charset="0"/>
                <a:cs typeface="Arial"/>
                <a:sym typeface="Arial"/>
              </a:rPr>
              <a:t>Máy</a:t>
            </a:r>
            <a:r>
              <a:rPr lang="en-US" altLang="vi-VN" sz="3200" b="1" kern="0" dirty="0">
                <a:solidFill>
                  <a:srgbClr val="FF3300"/>
                </a:solidFill>
                <a:latin typeface="Times New Roman" panose="02020603050405020304" pitchFamily="18" charset="0"/>
                <a:cs typeface="Arial"/>
                <a:sym typeface="Arial"/>
              </a:rPr>
              <a:t> </a:t>
            </a:r>
            <a:r>
              <a:rPr lang="en-US" altLang="vi-VN" sz="3200" b="1" kern="0" dirty="0" err="1">
                <a:solidFill>
                  <a:srgbClr val="FF3300"/>
                </a:solidFill>
                <a:latin typeface="Times New Roman" panose="02020603050405020304" pitchFamily="18" charset="0"/>
                <a:cs typeface="Arial"/>
                <a:sym typeface="Arial"/>
              </a:rPr>
              <a:t>kéo</a:t>
            </a:r>
            <a:r>
              <a:rPr lang="en-US" altLang="vi-VN" sz="3200" b="1" kern="0" dirty="0">
                <a:solidFill>
                  <a:srgbClr val="FF3300"/>
                </a:solidFill>
                <a:latin typeface="Times New Roman" panose="02020603050405020304" pitchFamily="18" charset="0"/>
                <a:cs typeface="Arial"/>
                <a:sym typeface="Arial"/>
              </a:rPr>
              <a:t> </a:t>
            </a:r>
            <a:r>
              <a:rPr lang="en-US" altLang="vi-VN" sz="3200" b="1" kern="0" dirty="0" err="1">
                <a:solidFill>
                  <a:srgbClr val="FF3300"/>
                </a:solidFill>
                <a:latin typeface="Times New Roman" panose="02020603050405020304" pitchFamily="18" charset="0"/>
                <a:cs typeface="Arial"/>
                <a:sym typeface="Arial"/>
              </a:rPr>
              <a:t>sợi</a:t>
            </a:r>
            <a:r>
              <a:rPr lang="en-US" altLang="vi-VN" sz="3200" b="1" kern="0" dirty="0">
                <a:solidFill>
                  <a:srgbClr val="FF3300"/>
                </a:solidFill>
                <a:latin typeface="Times New Roman" panose="02020603050405020304" pitchFamily="18" charset="0"/>
                <a:cs typeface="Arial"/>
                <a:sym typeface="Arial"/>
              </a:rPr>
              <a:t> </a:t>
            </a:r>
            <a:r>
              <a:rPr lang="en-US" altLang="vi-VN" sz="3200" b="1" kern="0" dirty="0" err="1">
                <a:solidFill>
                  <a:srgbClr val="FF3300"/>
                </a:solidFill>
                <a:latin typeface="Times New Roman" panose="02020603050405020304" pitchFamily="18" charset="0"/>
                <a:cs typeface="Arial"/>
                <a:sym typeface="Arial"/>
              </a:rPr>
              <a:t>chạy</a:t>
            </a:r>
            <a:r>
              <a:rPr lang="en-US" altLang="vi-VN" sz="3200" b="1" kern="0" dirty="0">
                <a:solidFill>
                  <a:srgbClr val="FF3300"/>
                </a:solidFill>
                <a:latin typeface="Times New Roman" panose="02020603050405020304" pitchFamily="18" charset="0"/>
                <a:cs typeface="Arial"/>
                <a:sym typeface="Arial"/>
              </a:rPr>
              <a:t> </a:t>
            </a:r>
            <a:r>
              <a:rPr lang="en-US" altLang="vi-VN" sz="3200" b="1" kern="0" dirty="0" err="1">
                <a:solidFill>
                  <a:srgbClr val="FF3300"/>
                </a:solidFill>
                <a:latin typeface="Times New Roman" panose="02020603050405020304" pitchFamily="18" charset="0"/>
                <a:cs typeface="Arial"/>
                <a:sym typeface="Arial"/>
              </a:rPr>
              <a:t>bằng</a:t>
            </a:r>
            <a:r>
              <a:rPr lang="en-US" altLang="vi-VN" sz="3200" b="1" kern="0" dirty="0">
                <a:solidFill>
                  <a:srgbClr val="FF3300"/>
                </a:solidFill>
                <a:latin typeface="Times New Roman" panose="02020603050405020304" pitchFamily="18" charset="0"/>
                <a:cs typeface="Arial"/>
                <a:sym typeface="Arial"/>
              </a:rPr>
              <a:t> </a:t>
            </a:r>
            <a:r>
              <a:rPr lang="en-US" altLang="vi-VN" sz="3200" b="1" kern="0" dirty="0" err="1">
                <a:solidFill>
                  <a:srgbClr val="FF3300"/>
                </a:solidFill>
                <a:latin typeface="Times New Roman" panose="02020603050405020304" pitchFamily="18" charset="0"/>
                <a:cs typeface="Arial"/>
                <a:sym typeface="Arial"/>
              </a:rPr>
              <a:t>sức</a:t>
            </a:r>
            <a:r>
              <a:rPr lang="en-US" altLang="vi-VN" sz="3200" b="1" kern="0" dirty="0">
                <a:solidFill>
                  <a:srgbClr val="FF3300"/>
                </a:solidFill>
                <a:latin typeface="Times New Roman" panose="02020603050405020304" pitchFamily="18" charset="0"/>
                <a:cs typeface="Arial"/>
                <a:sym typeface="Arial"/>
              </a:rPr>
              <a:t> </a:t>
            </a:r>
            <a:r>
              <a:rPr lang="en-US" altLang="vi-VN" sz="3200" b="1" kern="0" dirty="0" err="1">
                <a:solidFill>
                  <a:srgbClr val="FF3300"/>
                </a:solidFill>
                <a:latin typeface="Times New Roman" panose="02020603050405020304" pitchFamily="18" charset="0"/>
                <a:cs typeface="Arial"/>
                <a:sym typeface="Arial"/>
              </a:rPr>
              <a:t>nước</a:t>
            </a:r>
            <a:r>
              <a:rPr lang="en-US" altLang="vi-VN" sz="3200" b="1" kern="0" dirty="0">
                <a:solidFill>
                  <a:srgbClr val="FF3300"/>
                </a:solidFill>
                <a:latin typeface="Times New Roman" panose="02020603050405020304" pitchFamily="18" charset="0"/>
                <a:cs typeface="Arial"/>
                <a:sym typeface="Arial"/>
              </a:rPr>
              <a:t> </a:t>
            </a:r>
          </a:p>
        </p:txBody>
      </p:sp>
      <p:sp>
        <p:nvSpPr>
          <p:cNvPr id="10" name="Freeform 9">
            <a:hlinkClick r:id="rId5" action="ppaction://hlinksldjump"/>
            <a:extLst>
              <a:ext uri="{FF2B5EF4-FFF2-40B4-BE49-F238E27FC236}">
                <a16:creationId xmlns:a16="http://schemas.microsoft.com/office/drawing/2014/main" id="{BE7F558F-E6A9-FE48-B2E3-E4A14C56C69B}"/>
              </a:ext>
            </a:extLst>
          </p:cNvPr>
          <p:cNvSpPr/>
          <p:nvPr/>
        </p:nvSpPr>
        <p:spPr>
          <a:xfrm>
            <a:off x="9956800" y="5156200"/>
            <a:ext cx="2235200" cy="1701800"/>
          </a:xfrm>
          <a:custGeom>
            <a:avLst/>
            <a:gdLst>
              <a:gd name="connsiteX0" fmla="*/ 1794786 w 1986150"/>
              <a:gd name="connsiteY0" fmla="*/ 0 h 1682670"/>
              <a:gd name="connsiteX1" fmla="*/ 1864234 w 1986150"/>
              <a:gd name="connsiteY1" fmla="*/ 23150 h 1682670"/>
              <a:gd name="connsiteX2" fmla="*/ 1960850 w 1986150"/>
              <a:gd name="connsiteY2" fmla="*/ 90017 h 1682670"/>
              <a:gd name="connsiteX3" fmla="*/ 1986150 w 1986150"/>
              <a:gd name="connsiteY3" fmla="*/ 109745 h 1682670"/>
              <a:gd name="connsiteX4" fmla="*/ 1986150 w 1986150"/>
              <a:gd name="connsiteY4" fmla="*/ 1682670 h 1682670"/>
              <a:gd name="connsiteX5" fmla="*/ 646817 w 1986150"/>
              <a:gd name="connsiteY5" fmla="*/ 1682670 h 1682670"/>
              <a:gd name="connsiteX6" fmla="*/ 637318 w 1986150"/>
              <a:gd name="connsiteY6" fmla="*/ 1678329 h 1682670"/>
              <a:gd name="connsiteX7" fmla="*/ 614168 w 1986150"/>
              <a:gd name="connsiteY7" fmla="*/ 1655180 h 1682670"/>
              <a:gd name="connsiteX8" fmla="*/ 579444 w 1986150"/>
              <a:gd name="connsiteY8" fmla="*/ 1632031 h 1682670"/>
              <a:gd name="connsiteX9" fmla="*/ 544720 w 1986150"/>
              <a:gd name="connsiteY9" fmla="*/ 1620456 h 1682670"/>
              <a:gd name="connsiteX10" fmla="*/ 452123 w 1986150"/>
              <a:gd name="connsiteY10" fmla="*/ 1597307 h 1682670"/>
              <a:gd name="connsiteX11" fmla="*/ 371100 w 1986150"/>
              <a:gd name="connsiteY11" fmla="*/ 1562583 h 1682670"/>
              <a:gd name="connsiteX12" fmla="*/ 266928 w 1986150"/>
              <a:gd name="connsiteY12" fmla="*/ 1539433 h 1682670"/>
              <a:gd name="connsiteX13" fmla="*/ 232204 w 1986150"/>
              <a:gd name="connsiteY13" fmla="*/ 1516284 h 1682670"/>
              <a:gd name="connsiteX14" fmla="*/ 128032 w 1986150"/>
              <a:gd name="connsiteY14" fmla="*/ 1493135 h 1682670"/>
              <a:gd name="connsiteX15" fmla="*/ 58584 w 1986150"/>
              <a:gd name="connsiteY15" fmla="*/ 1446836 h 1682670"/>
              <a:gd name="connsiteX16" fmla="*/ 23860 w 1986150"/>
              <a:gd name="connsiteY16" fmla="*/ 1412112 h 1682670"/>
              <a:gd name="connsiteX17" fmla="*/ 12285 w 1986150"/>
              <a:gd name="connsiteY17" fmla="*/ 1377388 h 1682670"/>
              <a:gd name="connsiteX18" fmla="*/ 710 w 1986150"/>
              <a:gd name="connsiteY18" fmla="*/ 1203767 h 1682670"/>
              <a:gd name="connsiteX19" fmla="*/ 23860 w 1986150"/>
              <a:gd name="connsiteY19" fmla="*/ 1169043 h 1682670"/>
              <a:gd name="connsiteX20" fmla="*/ 162756 w 1986150"/>
              <a:gd name="connsiteY20" fmla="*/ 1145894 h 1682670"/>
              <a:gd name="connsiteX21" fmla="*/ 232204 w 1986150"/>
              <a:gd name="connsiteY21" fmla="*/ 1122745 h 1682670"/>
              <a:gd name="connsiteX22" fmla="*/ 278503 w 1986150"/>
              <a:gd name="connsiteY22" fmla="*/ 1111170 h 1682670"/>
              <a:gd name="connsiteX23" fmla="*/ 417399 w 1986150"/>
              <a:gd name="connsiteY23" fmla="*/ 1064871 h 1682670"/>
              <a:gd name="connsiteX24" fmla="*/ 521571 w 1986150"/>
              <a:gd name="connsiteY24" fmla="*/ 1053297 h 1682670"/>
              <a:gd name="connsiteX25" fmla="*/ 625743 w 1986150"/>
              <a:gd name="connsiteY25" fmla="*/ 1030147 h 1682670"/>
              <a:gd name="connsiteX26" fmla="*/ 672042 w 1986150"/>
              <a:gd name="connsiteY26" fmla="*/ 1018573 h 1682670"/>
              <a:gd name="connsiteX27" fmla="*/ 787789 w 1986150"/>
              <a:gd name="connsiteY27" fmla="*/ 983848 h 1682670"/>
              <a:gd name="connsiteX28" fmla="*/ 915110 w 1986150"/>
              <a:gd name="connsiteY28" fmla="*/ 925975 h 1682670"/>
              <a:gd name="connsiteX29" fmla="*/ 961409 w 1986150"/>
              <a:gd name="connsiteY29" fmla="*/ 891251 h 1682670"/>
              <a:gd name="connsiteX30" fmla="*/ 996133 w 1986150"/>
              <a:gd name="connsiteY30" fmla="*/ 787079 h 1682670"/>
              <a:gd name="connsiteX31" fmla="*/ 1030857 w 1986150"/>
              <a:gd name="connsiteY31" fmla="*/ 752355 h 1682670"/>
              <a:gd name="connsiteX32" fmla="*/ 1088730 w 1986150"/>
              <a:gd name="connsiteY32" fmla="*/ 694481 h 1682670"/>
              <a:gd name="connsiteX33" fmla="*/ 1181328 w 1986150"/>
              <a:gd name="connsiteY33" fmla="*/ 601884 h 1682670"/>
              <a:gd name="connsiteX34" fmla="*/ 1216052 w 1986150"/>
              <a:gd name="connsiteY34" fmla="*/ 520861 h 1682670"/>
              <a:gd name="connsiteX35" fmla="*/ 1239201 w 1986150"/>
              <a:gd name="connsiteY35" fmla="*/ 451413 h 1682670"/>
              <a:gd name="connsiteX36" fmla="*/ 1354948 w 1986150"/>
              <a:gd name="connsiteY36" fmla="*/ 381965 h 1682670"/>
              <a:gd name="connsiteX37" fmla="*/ 1412822 w 1986150"/>
              <a:gd name="connsiteY37" fmla="*/ 347241 h 1682670"/>
              <a:gd name="connsiteX38" fmla="*/ 1528568 w 1986150"/>
              <a:gd name="connsiteY38" fmla="*/ 243069 h 1682670"/>
              <a:gd name="connsiteX39" fmla="*/ 1563292 w 1986150"/>
              <a:gd name="connsiteY39" fmla="*/ 231494 h 1682670"/>
              <a:gd name="connsiteX40" fmla="*/ 1586442 w 1986150"/>
              <a:gd name="connsiteY40" fmla="*/ 208345 h 1682670"/>
              <a:gd name="connsiteX41" fmla="*/ 1667465 w 1986150"/>
              <a:gd name="connsiteY41" fmla="*/ 127322 h 1682670"/>
              <a:gd name="connsiteX42" fmla="*/ 1748487 w 1986150"/>
              <a:gd name="connsiteY42" fmla="*/ 46299 h 1682670"/>
              <a:gd name="connsiteX43" fmla="*/ 1794786 w 1986150"/>
              <a:gd name="connsiteY43" fmla="*/ 0 h 168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86150" h="1682670">
                <a:moveTo>
                  <a:pt x="1794786" y="0"/>
                </a:moveTo>
                <a:lnTo>
                  <a:pt x="1864234" y="23150"/>
                </a:lnTo>
                <a:cubicBezTo>
                  <a:pt x="1877482" y="27566"/>
                  <a:pt x="1920801" y="59326"/>
                  <a:pt x="1960850" y="90017"/>
                </a:cubicBezTo>
                <a:lnTo>
                  <a:pt x="1986150" y="109745"/>
                </a:lnTo>
                <a:lnTo>
                  <a:pt x="1986150" y="1682670"/>
                </a:lnTo>
                <a:lnTo>
                  <a:pt x="646817" y="1682670"/>
                </a:lnTo>
                <a:lnTo>
                  <a:pt x="637318" y="1678329"/>
                </a:lnTo>
                <a:cubicBezTo>
                  <a:pt x="627429" y="1673714"/>
                  <a:pt x="622690" y="1661997"/>
                  <a:pt x="614168" y="1655180"/>
                </a:cubicBezTo>
                <a:cubicBezTo>
                  <a:pt x="603305" y="1646490"/>
                  <a:pt x="591886" y="1638252"/>
                  <a:pt x="579444" y="1632031"/>
                </a:cubicBezTo>
                <a:cubicBezTo>
                  <a:pt x="568531" y="1626575"/>
                  <a:pt x="556491" y="1623666"/>
                  <a:pt x="544720" y="1620456"/>
                </a:cubicBezTo>
                <a:cubicBezTo>
                  <a:pt x="514025" y="1612085"/>
                  <a:pt x="482306" y="1607368"/>
                  <a:pt x="452123" y="1597307"/>
                </a:cubicBezTo>
                <a:cubicBezTo>
                  <a:pt x="352729" y="1564175"/>
                  <a:pt x="452020" y="1582813"/>
                  <a:pt x="371100" y="1562583"/>
                </a:cubicBezTo>
                <a:cubicBezTo>
                  <a:pt x="357916" y="1559287"/>
                  <a:pt x="283563" y="1546562"/>
                  <a:pt x="266928" y="1539433"/>
                </a:cubicBezTo>
                <a:cubicBezTo>
                  <a:pt x="254142" y="1533953"/>
                  <a:pt x="243779" y="1524000"/>
                  <a:pt x="232204" y="1516284"/>
                </a:cubicBezTo>
                <a:lnTo>
                  <a:pt x="128032" y="1493135"/>
                </a:lnTo>
                <a:cubicBezTo>
                  <a:pt x="100872" y="1487100"/>
                  <a:pt x="80545" y="1463917"/>
                  <a:pt x="58584" y="1446836"/>
                </a:cubicBezTo>
                <a:cubicBezTo>
                  <a:pt x="45663" y="1436786"/>
                  <a:pt x="32940" y="1425732"/>
                  <a:pt x="23860" y="1412112"/>
                </a:cubicBezTo>
                <a:cubicBezTo>
                  <a:pt x="17092" y="1401960"/>
                  <a:pt x="13632" y="1389514"/>
                  <a:pt x="12285" y="1377388"/>
                </a:cubicBezTo>
                <a:cubicBezTo>
                  <a:pt x="5880" y="1319741"/>
                  <a:pt x="-2507" y="1261680"/>
                  <a:pt x="710" y="1203767"/>
                </a:cubicBezTo>
                <a:cubicBezTo>
                  <a:pt x="1482" y="1189877"/>
                  <a:pt x="16143" y="1180618"/>
                  <a:pt x="23860" y="1169043"/>
                </a:cubicBezTo>
                <a:cubicBezTo>
                  <a:pt x="58648" y="1164074"/>
                  <a:pt x="125515" y="1156050"/>
                  <a:pt x="162756" y="1145894"/>
                </a:cubicBezTo>
                <a:cubicBezTo>
                  <a:pt x="186298" y="1139474"/>
                  <a:pt x="208832" y="1129757"/>
                  <a:pt x="232204" y="1122745"/>
                </a:cubicBezTo>
                <a:cubicBezTo>
                  <a:pt x="247441" y="1118174"/>
                  <a:pt x="263411" y="1116201"/>
                  <a:pt x="278503" y="1111170"/>
                </a:cubicBezTo>
                <a:cubicBezTo>
                  <a:pt x="439742" y="1057423"/>
                  <a:pt x="313183" y="1090926"/>
                  <a:pt x="417399" y="1064871"/>
                </a:cubicBezTo>
                <a:cubicBezTo>
                  <a:pt x="452123" y="1061013"/>
                  <a:pt x="487109" y="1059041"/>
                  <a:pt x="521571" y="1053297"/>
                </a:cubicBezTo>
                <a:cubicBezTo>
                  <a:pt x="556658" y="1047449"/>
                  <a:pt x="591083" y="1038145"/>
                  <a:pt x="625743" y="1030147"/>
                </a:cubicBezTo>
                <a:cubicBezTo>
                  <a:pt x="641244" y="1026570"/>
                  <a:pt x="656695" y="1022759"/>
                  <a:pt x="672042" y="1018573"/>
                </a:cubicBezTo>
                <a:cubicBezTo>
                  <a:pt x="704454" y="1009733"/>
                  <a:pt x="752629" y="996634"/>
                  <a:pt x="787789" y="983848"/>
                </a:cubicBezTo>
                <a:cubicBezTo>
                  <a:pt x="869986" y="953958"/>
                  <a:pt x="862843" y="963308"/>
                  <a:pt x="915110" y="925975"/>
                </a:cubicBezTo>
                <a:cubicBezTo>
                  <a:pt x="930808" y="914762"/>
                  <a:pt x="948854" y="905898"/>
                  <a:pt x="961409" y="891251"/>
                </a:cubicBezTo>
                <a:cubicBezTo>
                  <a:pt x="986410" y="862083"/>
                  <a:pt x="989093" y="822277"/>
                  <a:pt x="996133" y="787079"/>
                </a:cubicBezTo>
                <a:lnTo>
                  <a:pt x="1030857" y="752355"/>
                </a:lnTo>
                <a:lnTo>
                  <a:pt x="1088730" y="694481"/>
                </a:lnTo>
                <a:cubicBezTo>
                  <a:pt x="1119596" y="663615"/>
                  <a:pt x="1151965" y="634183"/>
                  <a:pt x="1181328" y="601884"/>
                </a:cubicBezTo>
                <a:cubicBezTo>
                  <a:pt x="1208891" y="571565"/>
                  <a:pt x="1206147" y="560481"/>
                  <a:pt x="1216052" y="520861"/>
                </a:cubicBezTo>
                <a:cubicBezTo>
                  <a:pt x="1221970" y="497188"/>
                  <a:pt x="1231485" y="474562"/>
                  <a:pt x="1239201" y="451413"/>
                </a:cubicBezTo>
                <a:cubicBezTo>
                  <a:pt x="1321936" y="410046"/>
                  <a:pt x="1252518" y="447148"/>
                  <a:pt x="1354948" y="381965"/>
                </a:cubicBezTo>
                <a:cubicBezTo>
                  <a:pt x="1373928" y="369887"/>
                  <a:pt x="1395255" y="361295"/>
                  <a:pt x="1412822" y="347241"/>
                </a:cubicBezTo>
                <a:cubicBezTo>
                  <a:pt x="1453354" y="314815"/>
                  <a:pt x="1489986" y="277793"/>
                  <a:pt x="1528568" y="243069"/>
                </a:cubicBezTo>
                <a:lnTo>
                  <a:pt x="1563292" y="231494"/>
                </a:lnTo>
                <a:cubicBezTo>
                  <a:pt x="1573645" y="228043"/>
                  <a:pt x="1578725" y="216061"/>
                  <a:pt x="1586442" y="208345"/>
                </a:cubicBezTo>
                <a:lnTo>
                  <a:pt x="1667465" y="127322"/>
                </a:lnTo>
                <a:cubicBezTo>
                  <a:pt x="1734930" y="104833"/>
                  <a:pt x="1680948" y="130723"/>
                  <a:pt x="1748487" y="46299"/>
                </a:cubicBezTo>
                <a:cubicBezTo>
                  <a:pt x="1762121" y="29256"/>
                  <a:pt x="1779353" y="15433"/>
                  <a:pt x="1794786" y="0"/>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VN" sz="3200" b="1" kern="0" dirty="0">
              <a:solidFill>
                <a:srgbClr val="FFFFFF"/>
              </a:solidFill>
              <a:latin typeface="Snell Roundhand Black" panose="02000603080000090004" pitchFamily="2" charset="77"/>
              <a:sym typeface="Arial"/>
            </a:endParaRPr>
          </a:p>
          <a:p>
            <a:pPr algn="ctr" defTabSz="1219170">
              <a:buClr>
                <a:srgbClr val="000000"/>
              </a:buClr>
            </a:pPr>
            <a:endParaRPr lang="en-VN" sz="3200" b="1" kern="0" dirty="0">
              <a:solidFill>
                <a:srgbClr val="FFFFFF"/>
              </a:solidFill>
              <a:latin typeface="Snell Roundhand Black" panose="02000603080000090004" pitchFamily="2" charset="77"/>
              <a:sym typeface="Arial"/>
            </a:endParaRPr>
          </a:p>
          <a:p>
            <a:pPr algn="ctr" defTabSz="1219170">
              <a:buClr>
                <a:srgbClr val="000000"/>
              </a:buClr>
            </a:pPr>
            <a:r>
              <a:rPr lang="en-VN" sz="3200" b="1" kern="0" dirty="0">
                <a:solidFill>
                  <a:srgbClr val="FFFFFF"/>
                </a:solidFill>
                <a:latin typeface="Snell Roundhand Black" panose="02000603080000090004" pitchFamily="2" charset="77"/>
                <a:sym typeface="Arial"/>
              </a:rPr>
              <a:t>    Trở về</a:t>
            </a:r>
          </a:p>
        </p:txBody>
      </p:sp>
    </p:spTree>
    <p:extLst>
      <p:ext uri="{BB962C8B-B14F-4D97-AF65-F5344CB8AC3E}">
        <p14:creationId xmlns:p14="http://schemas.microsoft.com/office/powerpoint/2010/main" val="2005084652"/>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14:bounceEnd="50000">
                                          <p:cBhvr additive="base">
                                            <p:cTn id="7"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50000">
                                          <p:cBhvr additive="base">
                                            <p:cTn id="16"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123203" y="503095"/>
            <a:ext cx="12528752" cy="6569408"/>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314495" y="99767"/>
            <a:ext cx="12820988" cy="806656"/>
            <a:chOff x="-155916" y="40944"/>
            <a:chExt cx="8918175" cy="604992"/>
          </a:xfrm>
        </p:grpSpPr>
        <p:sp>
          <p:nvSpPr>
            <p:cNvPr id="1926" name="Google Shape;1926;p40"/>
            <p:cNvSpPr/>
            <p:nvPr/>
          </p:nvSpPr>
          <p:spPr>
            <a:xfrm>
              <a:off x="0" y="40944"/>
              <a:ext cx="8543499" cy="604992"/>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155916" y="124149"/>
              <a:ext cx="8918175" cy="438581"/>
            </a:xfrm>
            <a:prstGeom prst="rect">
              <a:avLst/>
            </a:prstGeom>
            <a:noFill/>
          </p:spPr>
          <p:txBody>
            <a:bodyPr wrap="square" rtlCol="0">
              <a:spAutoFit/>
            </a:bodyPr>
            <a:lstStyle/>
            <a:p>
              <a:pPr algn="ctr" defTabSz="1219170">
                <a:buClr>
                  <a:srgbClr val="000000"/>
                </a:buClr>
              </a:pPr>
              <a:r>
                <a:rPr lang="en-US" sz="3200" b="1" kern="0">
                  <a:solidFill>
                    <a:srgbClr val="000000"/>
                  </a:solidFill>
                  <a:latin typeface="Times New Roman" panose="02020603050405020304" pitchFamily="18" charset="0"/>
                  <a:cs typeface="Times New Roman" panose="02020603050405020304" pitchFamily="18" charset="0"/>
                  <a:sym typeface="Arial"/>
                </a:rPr>
                <a:t>Bài 3: Cách mạng công nghiệp (nửa sau thế kỉ XVIII – giữa thế kỉ XIX)</a:t>
              </a:r>
            </a:p>
          </p:txBody>
        </p:sp>
      </p:grpSp>
      <p:pic>
        <p:nvPicPr>
          <p:cNvPr id="3" name="Picture 2">
            <a:extLst>
              <a:ext uri="{FF2B5EF4-FFF2-40B4-BE49-F238E27FC236}">
                <a16:creationId xmlns:a16="http://schemas.microsoft.com/office/drawing/2014/main" id="{87143667-D23F-9825-EF45-962EB1745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
        <p:nvSpPr>
          <p:cNvPr id="7" name="TextBox 6">
            <a:extLst>
              <a:ext uri="{FF2B5EF4-FFF2-40B4-BE49-F238E27FC236}">
                <a16:creationId xmlns:a16="http://schemas.microsoft.com/office/drawing/2014/main" id="{3EF816EF-CCAE-EE48-C6D0-BA74DCAB691C}"/>
              </a:ext>
            </a:extLst>
          </p:cNvPr>
          <p:cNvSpPr txBox="1"/>
          <p:nvPr/>
        </p:nvSpPr>
        <p:spPr>
          <a:xfrm>
            <a:off x="326572" y="1208181"/>
            <a:ext cx="6664778" cy="666786"/>
          </a:xfrm>
          <a:prstGeom prst="rect">
            <a:avLst/>
          </a:prstGeom>
          <a:noFill/>
        </p:spPr>
        <p:txBody>
          <a:bodyPr wrap="square" rtlCol="0">
            <a:spAutoFit/>
          </a:bodyPr>
          <a:lstStyle/>
          <a:p>
            <a:pPr defTabSz="1219170">
              <a:buClr>
                <a:srgbClr val="000000"/>
              </a:buClr>
            </a:pPr>
            <a:r>
              <a:rPr lang="en-US" sz="3733" b="1" kern="0">
                <a:solidFill>
                  <a:srgbClr val="000000"/>
                </a:solidFill>
                <a:latin typeface="Times New Roman" panose="02020603050405020304" pitchFamily="18" charset="0"/>
                <a:cs typeface="Times New Roman" panose="02020603050405020304" pitchFamily="18" charset="0"/>
                <a:sym typeface="Arial"/>
              </a:rPr>
              <a:t>1. Cách mạng công nghiệp Anh</a:t>
            </a:r>
            <a:endParaRPr lang="en-US" sz="3733" b="1"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01667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t="-6000" r="-7000" b="-6000"/>
          </a:stretch>
        </a:blipFill>
        <a:effectLst/>
      </p:bgPr>
    </p:bg>
    <p:spTree>
      <p:nvGrpSpPr>
        <p:cNvPr id="1" name=""/>
        <p:cNvGrpSpPr/>
        <p:nvPr/>
      </p:nvGrpSpPr>
      <p:grpSpPr>
        <a:xfrm>
          <a:off x="0" y="0"/>
          <a:ext cx="0" cy="0"/>
          <a:chOff x="0" y="0"/>
          <a:chExt cx="0" cy="0"/>
        </a:xfrm>
      </p:grpSpPr>
      <p:pic>
        <p:nvPicPr>
          <p:cNvPr id="6146" name="Picture 2" descr="Edmund Cartwright Stock Photo - Alamy">
            <a:extLst>
              <a:ext uri="{FF2B5EF4-FFF2-40B4-BE49-F238E27FC236}">
                <a16:creationId xmlns:a16="http://schemas.microsoft.com/office/drawing/2014/main" id="{880AB905-F3EF-2D43-A580-E22DA98AE2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66" t="4074" r="2531" b="26296"/>
          <a:stretch/>
        </p:blipFill>
        <p:spPr bwMode="auto">
          <a:xfrm>
            <a:off x="174776" y="1592"/>
            <a:ext cx="3584425" cy="3509749"/>
          </a:xfrm>
          <a:prstGeom prst="ellipse">
            <a:avLst/>
          </a:prstGeom>
          <a:noFill/>
          <a:ln w="57150">
            <a:solidFill>
              <a:srgbClr val="C00000"/>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615AE00-0391-0A4F-9D6E-8F2340F72F90}"/>
              </a:ext>
            </a:extLst>
          </p:cNvPr>
          <p:cNvPicPr>
            <a:picLocks noChangeAspect="1"/>
          </p:cNvPicPr>
          <p:nvPr/>
        </p:nvPicPr>
        <p:blipFill>
          <a:blip r:embed="rId4"/>
          <a:stretch>
            <a:fillRect/>
          </a:stretch>
        </p:blipFill>
        <p:spPr>
          <a:xfrm>
            <a:off x="3454400" y="2514601"/>
            <a:ext cx="2360563" cy="4416679"/>
          </a:xfrm>
          <a:prstGeom prst="rect">
            <a:avLst/>
          </a:prstGeom>
        </p:spPr>
      </p:pic>
      <p:sp>
        <p:nvSpPr>
          <p:cNvPr id="4" name="Rectangle 3">
            <a:extLst>
              <a:ext uri="{FF2B5EF4-FFF2-40B4-BE49-F238E27FC236}">
                <a16:creationId xmlns:a16="http://schemas.microsoft.com/office/drawing/2014/main" id="{2488AAB1-C576-DC41-9A67-724A8156CB27}"/>
              </a:ext>
            </a:extLst>
          </p:cNvPr>
          <p:cNvSpPr/>
          <p:nvPr/>
        </p:nvSpPr>
        <p:spPr>
          <a:xfrm>
            <a:off x="5344631" y="570914"/>
            <a:ext cx="6154167" cy="830997"/>
          </a:xfrm>
          <a:prstGeom prst="rect">
            <a:avLst/>
          </a:prstGeom>
        </p:spPr>
        <p:txBody>
          <a:bodyPr wrap="square">
            <a:spAutoFit/>
          </a:bodyPr>
          <a:lstStyle/>
          <a:p>
            <a:pPr algn="just" defTabSz="1219170">
              <a:buClr>
                <a:srgbClr val="000000"/>
              </a:buClr>
              <a:defRPr/>
            </a:pPr>
            <a:r>
              <a:rPr lang="vi-VN" sz="2400" b="1" kern="0" dirty="0">
                <a:solidFill>
                  <a:srgbClr val="0070C0"/>
                </a:solidFill>
                <a:latin typeface="Times New Roman" panose="02020603050405020304" pitchFamily="18" charset="0"/>
                <a:cs typeface="Times New Roman" panose="02020603050405020304" pitchFamily="18" charset="0"/>
                <a:sym typeface="Arial"/>
              </a:rPr>
              <a:t>Edmund Cartwright FSA (1743 - 1823) </a:t>
            </a:r>
            <a:r>
              <a:rPr lang="vi-VN" sz="2400" kern="0" dirty="0">
                <a:solidFill>
                  <a:srgbClr val="000000"/>
                </a:solidFill>
                <a:latin typeface="Times New Roman" panose="02020603050405020304" pitchFamily="18" charset="0"/>
                <a:cs typeface="Times New Roman" panose="02020603050405020304" pitchFamily="18" charset="0"/>
                <a:sym typeface="Arial"/>
              </a:rPr>
              <a:t>là một nhà phát minh người Anh.</a:t>
            </a: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B7C6C767-A449-D64B-AF0D-CF8A369F7600}"/>
              </a:ext>
            </a:extLst>
          </p:cNvPr>
          <p:cNvSpPr/>
          <p:nvPr/>
        </p:nvSpPr>
        <p:spPr>
          <a:xfrm>
            <a:off x="5384801" y="1861486"/>
            <a:ext cx="6466324" cy="830997"/>
          </a:xfrm>
          <a:prstGeom prst="rect">
            <a:avLst/>
          </a:prstGeom>
        </p:spPr>
        <p:txBody>
          <a:bodyPr wrap="square">
            <a:spAutoFit/>
          </a:bodyPr>
          <a:lstStyle/>
          <a:p>
            <a:pPr algn="just" defTabSz="1219170">
              <a:buClr>
                <a:srgbClr val="000000"/>
              </a:buClr>
              <a:defRPr/>
            </a:pPr>
            <a:r>
              <a:rPr lang="en-US" sz="2400" kern="0" dirty="0" err="1">
                <a:solidFill>
                  <a:srgbClr val="0070C0"/>
                </a:solidFill>
                <a:latin typeface="Times New Roman" panose="02020603050405020304" pitchFamily="18" charset="0"/>
                <a:cs typeface="Times New Roman" panose="02020603050405020304" pitchFamily="18" charset="0"/>
                <a:sym typeface="Arial"/>
              </a:rPr>
              <a:t>Ông</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tốt</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nghiệp</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Đại</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học</a:t>
            </a:r>
            <a:r>
              <a:rPr lang="en-US" sz="2400" kern="0" dirty="0">
                <a:solidFill>
                  <a:srgbClr val="0070C0"/>
                </a:solidFill>
                <a:latin typeface="Times New Roman" panose="02020603050405020304" pitchFamily="18" charset="0"/>
                <a:cs typeface="Times New Roman" panose="02020603050405020304" pitchFamily="18" charset="0"/>
                <a:sym typeface="Arial"/>
              </a:rPr>
              <a:t> Oxford </a:t>
            </a:r>
            <a:r>
              <a:rPr lang="en-US" sz="2400" kern="0" dirty="0" err="1">
                <a:solidFill>
                  <a:srgbClr val="0070C0"/>
                </a:solidFill>
                <a:latin typeface="Times New Roman" panose="02020603050405020304" pitchFamily="18" charset="0"/>
                <a:cs typeface="Times New Roman" panose="02020603050405020304" pitchFamily="18" charset="0"/>
                <a:sym typeface="Arial"/>
              </a:rPr>
              <a:t>rất</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sớm</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và</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tiếp</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tục</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phát</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minh</a:t>
            </a:r>
            <a:r>
              <a:rPr lang="en-US" sz="2400" kern="0" dirty="0">
                <a:solidFill>
                  <a:srgbClr val="0070C0"/>
                </a:solidFill>
                <a:latin typeface="Times New Roman" panose="02020603050405020304" pitchFamily="18" charset="0"/>
                <a:cs typeface="Times New Roman" panose="02020603050405020304" pitchFamily="18" charset="0"/>
                <a:sym typeface="Arial"/>
              </a:rPr>
              <a:t> ra </a:t>
            </a:r>
            <a:r>
              <a:rPr lang="en-US" sz="2400" kern="0" dirty="0" err="1">
                <a:solidFill>
                  <a:srgbClr val="0070C0"/>
                </a:solidFill>
                <a:latin typeface="Times New Roman" panose="02020603050405020304" pitchFamily="18" charset="0"/>
                <a:cs typeface="Times New Roman" panose="02020603050405020304" pitchFamily="18" charset="0"/>
                <a:sym typeface="Arial"/>
              </a:rPr>
              <a:t>khung</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dệt</a:t>
            </a:r>
            <a:r>
              <a:rPr lang="en-US" sz="2400" kern="0" dirty="0">
                <a:solidFill>
                  <a:srgbClr val="0070C0"/>
                </a:solidFill>
                <a:latin typeface="Times New Roman" panose="02020603050405020304" pitchFamily="18" charset="0"/>
                <a:cs typeface="Times New Roman" panose="02020603050405020304" pitchFamily="18" charset="0"/>
                <a:sym typeface="Arial"/>
              </a:rPr>
              <a:t> </a:t>
            </a:r>
            <a:r>
              <a:rPr lang="en-US" sz="2400" kern="0" dirty="0" err="1">
                <a:solidFill>
                  <a:srgbClr val="0070C0"/>
                </a:solidFill>
                <a:latin typeface="Times New Roman" panose="02020603050405020304" pitchFamily="18" charset="0"/>
                <a:cs typeface="Times New Roman" panose="02020603050405020304" pitchFamily="18" charset="0"/>
                <a:sym typeface="Arial"/>
              </a:rPr>
              <a:t>điện</a:t>
            </a:r>
            <a:r>
              <a:rPr lang="en-US" sz="2400" kern="0" dirty="0">
                <a:solidFill>
                  <a:srgbClr val="0070C0"/>
                </a:solidFill>
                <a:latin typeface="Times New Roman" panose="02020603050405020304" pitchFamily="18" charset="0"/>
                <a:cs typeface="Times New Roman" panose="02020603050405020304" pitchFamily="18" charset="0"/>
                <a:sym typeface="Arial"/>
              </a:rPr>
              <a:t>. </a:t>
            </a:r>
            <a:endParaRPr lang="en-VN" sz="2400"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23DF3F02-D2FB-7D46-9DAF-0739BFD009C7}"/>
              </a:ext>
            </a:extLst>
          </p:cNvPr>
          <p:cNvSpPr/>
          <p:nvPr/>
        </p:nvSpPr>
        <p:spPr>
          <a:xfrm>
            <a:off x="5539393" y="3209352"/>
            <a:ext cx="6466324" cy="1200329"/>
          </a:xfrm>
          <a:prstGeom prst="rect">
            <a:avLst/>
          </a:prstGeom>
        </p:spPr>
        <p:txBody>
          <a:bodyPr wrap="square">
            <a:spAutoFit/>
          </a:bodyPr>
          <a:lstStyle/>
          <a:p>
            <a:pPr algn="just" defTabSz="1219170">
              <a:buClr>
                <a:srgbClr val="000000"/>
              </a:buClr>
              <a:defRPr/>
            </a:pPr>
            <a:r>
              <a:rPr lang="vi-VN" sz="2400" kern="0" dirty="0">
                <a:solidFill>
                  <a:srgbClr val="202122"/>
                </a:solidFill>
                <a:latin typeface="Times New Roman" panose="02020603050405020304" pitchFamily="18" charset="0"/>
                <a:cs typeface="Times New Roman" panose="02020603050405020304" pitchFamily="18" charset="0"/>
                <a:sym typeface="Arial"/>
              </a:rPr>
              <a:t>Edmund Cartwright đã thiết kế khung dệt điện đầu tiên của mình vào năm 1784 và được cấp bằng sáng chế vào năm 1785.</a:t>
            </a: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06F10605-3DD5-CE4A-9AC7-6F9D005ED15D}"/>
              </a:ext>
            </a:extLst>
          </p:cNvPr>
          <p:cNvSpPr/>
          <p:nvPr/>
        </p:nvSpPr>
        <p:spPr>
          <a:xfrm>
            <a:off x="5837903" y="4656707"/>
            <a:ext cx="6096000" cy="1200329"/>
          </a:xfrm>
          <a:prstGeom prst="rect">
            <a:avLst/>
          </a:prstGeom>
        </p:spPr>
        <p:txBody>
          <a:bodyPr>
            <a:spAutoFit/>
          </a:bodyPr>
          <a:lstStyle/>
          <a:p>
            <a:pPr algn="just" defTabSz="1219170">
              <a:buClr>
                <a:srgbClr val="000000"/>
              </a:buClr>
              <a:defRPr/>
            </a:pPr>
            <a:r>
              <a:rPr lang="vi-VN" sz="2400" kern="0" dirty="0">
                <a:solidFill>
                  <a:srgbClr val="0070C0"/>
                </a:solidFill>
                <a:latin typeface="Times New Roman" panose="02020603050405020304" pitchFamily="18" charset="0"/>
                <a:cs typeface="Times New Roman" panose="02020603050405020304" pitchFamily="18" charset="0"/>
                <a:sym typeface="Arial"/>
              </a:rPr>
              <a:t>Năm 1789, ông được cấp bằng sáng chế cho một khung dệt khác, dùng làm kiểu mẫu cho các nhà phát minh sau này làm việc. </a:t>
            </a:r>
            <a:endParaRPr lang="en-VN" sz="2400"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B1451FF1-1465-8143-9D0B-32DDDF8BBB65}"/>
              </a:ext>
            </a:extLst>
          </p:cNvPr>
          <p:cNvSpPr/>
          <p:nvPr/>
        </p:nvSpPr>
        <p:spPr>
          <a:xfrm>
            <a:off x="504146" y="4155945"/>
            <a:ext cx="184731" cy="379656"/>
          </a:xfrm>
          <a:prstGeom prst="rect">
            <a:avLst/>
          </a:prstGeom>
        </p:spPr>
        <p:txBody>
          <a:bodyPr wrap="none">
            <a:spAutoFit/>
          </a:bodyPr>
          <a:lstStyle/>
          <a:p>
            <a:pPr defTabSz="1219170">
              <a:buClr>
                <a:srgbClr val="000000"/>
              </a:buClr>
              <a:defRPr/>
            </a:pPr>
            <a:endParaRPr lang="en-VN" sz="1867" kern="0" dirty="0">
              <a:solidFill>
                <a:srgbClr val="000000"/>
              </a:solidFill>
              <a:latin typeface="Arial"/>
              <a:cs typeface="Arial"/>
              <a:sym typeface="Arial"/>
            </a:endParaRPr>
          </a:p>
        </p:txBody>
      </p:sp>
      <p:sp>
        <p:nvSpPr>
          <p:cNvPr id="10" name="Text Box 104">
            <a:extLst>
              <a:ext uri="{FF2B5EF4-FFF2-40B4-BE49-F238E27FC236}">
                <a16:creationId xmlns:a16="http://schemas.microsoft.com/office/drawing/2014/main" id="{A4DBA5A1-3879-1C4E-9A3D-C1EC9A2F0468}"/>
              </a:ext>
            </a:extLst>
          </p:cNvPr>
          <p:cNvSpPr txBox="1">
            <a:spLocks noChangeArrowheads="1"/>
          </p:cNvSpPr>
          <p:nvPr/>
        </p:nvSpPr>
        <p:spPr bwMode="auto">
          <a:xfrm>
            <a:off x="174776" y="3622466"/>
            <a:ext cx="3279625" cy="995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defRPr/>
            </a:pPr>
            <a:r>
              <a:rPr lang="en-US" altLang="vi-VN" b="1" kern="0" dirty="0" err="1">
                <a:solidFill>
                  <a:srgbClr val="FF3300"/>
                </a:solidFill>
                <a:latin typeface="Times New Roman" panose="02020603050405020304" pitchFamily="18" charset="0"/>
                <a:cs typeface="Arial"/>
                <a:sym typeface="Arial"/>
              </a:rPr>
              <a:t>Ét</a:t>
            </a:r>
            <a:r>
              <a:rPr lang="en-US" altLang="vi-VN" b="1" kern="0" dirty="0">
                <a:solidFill>
                  <a:srgbClr val="FF3300"/>
                </a:solidFill>
                <a:latin typeface="Times New Roman" panose="02020603050405020304" pitchFamily="18" charset="0"/>
                <a:cs typeface="Arial"/>
                <a:sym typeface="Arial"/>
              </a:rPr>
              <a:t>- </a:t>
            </a:r>
            <a:r>
              <a:rPr lang="en-US" altLang="vi-VN" b="1" kern="0" dirty="0" err="1">
                <a:solidFill>
                  <a:srgbClr val="FF3300"/>
                </a:solidFill>
                <a:latin typeface="Times New Roman" panose="02020603050405020304" pitchFamily="18" charset="0"/>
                <a:cs typeface="Arial"/>
                <a:sym typeface="Arial"/>
              </a:rPr>
              <a:t>mơn</a:t>
            </a:r>
            <a:r>
              <a:rPr lang="en-US" altLang="vi-VN" b="1" kern="0" dirty="0">
                <a:solidFill>
                  <a:srgbClr val="FF3300"/>
                </a:solidFill>
                <a:latin typeface="Times New Roman" panose="02020603050405020304" pitchFamily="18" charset="0"/>
                <a:cs typeface="Arial"/>
                <a:sym typeface="Arial"/>
              </a:rPr>
              <a:t> </a:t>
            </a:r>
            <a:r>
              <a:rPr lang="en-US" altLang="vi-VN" b="1" kern="0" dirty="0" err="1">
                <a:solidFill>
                  <a:srgbClr val="FF3300"/>
                </a:solidFill>
                <a:latin typeface="Times New Roman" panose="02020603050405020304" pitchFamily="18" charset="0"/>
                <a:cs typeface="Arial"/>
                <a:sym typeface="Arial"/>
              </a:rPr>
              <a:t>Các</a:t>
            </a:r>
            <a:r>
              <a:rPr lang="en-US" altLang="vi-VN" b="1" kern="0" dirty="0">
                <a:solidFill>
                  <a:srgbClr val="FF3300"/>
                </a:solidFill>
                <a:latin typeface="Times New Roman" panose="02020603050405020304" pitchFamily="18" charset="0"/>
                <a:cs typeface="Arial"/>
                <a:sym typeface="Arial"/>
              </a:rPr>
              <a:t>-rai</a:t>
            </a:r>
          </a:p>
          <a:p>
            <a:pPr algn="ctr" defTabSz="1219170">
              <a:spcBef>
                <a:spcPct val="0"/>
              </a:spcBef>
              <a:buClrTx/>
              <a:buNone/>
            </a:pPr>
            <a:r>
              <a:rPr lang="vi-VN" sz="2667" kern="0" dirty="0">
                <a:solidFill>
                  <a:srgbClr val="000000"/>
                </a:solidFill>
                <a:latin typeface="Times New Roman" panose="02020603050405020304" pitchFamily="18" charset="0"/>
                <a:cs typeface="Times New Roman" panose="02020603050405020304" pitchFamily="18" charset="0"/>
                <a:sym typeface="Arial"/>
              </a:rPr>
              <a:t>(1743 - 1823) </a:t>
            </a:r>
            <a:endParaRPr lang="en-VN" sz="2133" kern="0" dirty="0">
              <a:solidFill>
                <a:srgbClr val="000000"/>
              </a:solidFill>
              <a:latin typeface="Arial"/>
              <a:cs typeface="Arial"/>
              <a:sym typeface="Arial"/>
            </a:endParaRPr>
          </a:p>
        </p:txBody>
      </p:sp>
      <p:pic>
        <p:nvPicPr>
          <p:cNvPr id="44036" name="Picture 4" descr="Anh Dong (254)">
            <a:extLst>
              <a:ext uri="{FF2B5EF4-FFF2-40B4-BE49-F238E27FC236}">
                <a16:creationId xmlns:a16="http://schemas.microsoft.com/office/drawing/2014/main" id="{C94A587E-BEE1-A748-99A4-4D3FE3FFE5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169"/>
          <a:stretch/>
        </p:blipFill>
        <p:spPr bwMode="auto">
          <a:xfrm>
            <a:off x="147221" y="156042"/>
            <a:ext cx="5099695" cy="46034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nh Dong (254)">
            <a:extLst>
              <a:ext uri="{FF2B5EF4-FFF2-40B4-BE49-F238E27FC236}">
                <a16:creationId xmlns:a16="http://schemas.microsoft.com/office/drawing/2014/main" id="{30A8A0EF-485B-BC4F-A28E-437466667A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169" b="31943"/>
          <a:stretch/>
        </p:blipFill>
        <p:spPr bwMode="auto">
          <a:xfrm>
            <a:off x="117431" y="3798325"/>
            <a:ext cx="5099695" cy="3132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82654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14:bounceEnd="50000">
                                          <p:cBhvr additive="base">
                                            <p:cTn id="7" dur="500" fill="hold"/>
                                            <p:tgtEl>
                                              <p:spTgt spid="614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14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14:presetBounceEnd="50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50000">
                                          <p:cBhvr additive="base">
                                            <p:cTn id="12"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fill="hold" nodeType="afterEffect" p14:presetBounceEnd="5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50000">
                                          <p:cBhvr additive="base">
                                            <p:cTn id="1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3"/>
                                            </p:tgtEl>
                                            <p:attrNameLst>
                                              <p:attrName>ppt_y</p:attrName>
                                            </p:attrNameLst>
                                          </p:cBhvr>
                                          <p:tavLst>
                                            <p:tav tm="0">
                                              <p:val>
                                                <p:strVal val="0-#ppt_h/2"/>
                                              </p:val>
                                            </p:tav>
                                            <p:tav tm="100000">
                                              <p:val>
                                                <p:strVal val="#ppt_y"/>
                                              </p:val>
                                            </p:tav>
                                          </p:tavLst>
                                        </p:anim>
                                      </p:childTnLst>
                                    </p:cTn>
                                  </p:par>
                                  <p:par>
                                    <p:cTn id="19" presetID="5" presetClass="entr" presetSubtype="10" fill="hold" nodeType="withEffect">
                                      <p:stCondLst>
                                        <p:cond delay="0"/>
                                      </p:stCondLst>
                                      <p:childTnLst>
                                        <p:set>
                                          <p:cBhvr>
                                            <p:cTn id="20" dur="1" fill="hold">
                                              <p:stCondLst>
                                                <p:cond delay="0"/>
                                              </p:stCondLst>
                                            </p:cTn>
                                            <p:tgtEl>
                                              <p:spTgt spid="44036"/>
                                            </p:tgtEl>
                                            <p:attrNameLst>
                                              <p:attrName>style.visibility</p:attrName>
                                            </p:attrNameLst>
                                          </p:cBhvr>
                                          <p:to>
                                            <p:strVal val="visible"/>
                                          </p:to>
                                        </p:set>
                                        <p:animEffect transition="in" filter="checkerboard(across)">
                                          <p:cBhvr>
                                            <p:cTn id="21" dur="500"/>
                                            <p:tgtEl>
                                              <p:spTgt spid="44036"/>
                                            </p:tgtEl>
                                          </p:cBhvr>
                                        </p:animEffect>
                                      </p:childTnLst>
                                    </p:cTn>
                                  </p:par>
                                  <p:par>
                                    <p:cTn id="22" presetID="5" presetClass="entr" presetSubtype="1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childTnLst>
                              </p:cTn>
                            </p:par>
                            <p:par>
                              <p:cTn id="25" fill="hold">
                                <p:stCondLst>
                                  <p:cond delay="15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4">
                                                <p:txEl>
                                                  <p:pRg st="0" end="0"/>
                                                </p:txEl>
                                              </p:spTgt>
                                            </p:tgtEl>
                                            <p:attrNameLst>
                                              <p:attrName>style.visibility</p:attrName>
                                            </p:attrNameLst>
                                          </p:cBhvr>
                                          <p:to>
                                            <p:strVal val="visible"/>
                                          </p:to>
                                        </p:set>
                                        <p:anim by="(-#ppt_w*2)" calcmode="lin" valueType="num">
                                          <p:cBhvr rctx="PPT">
                                            <p:cTn id="28" dur="125" autoRev="1" fill="hold">
                                              <p:stCondLst>
                                                <p:cond delay="0"/>
                                              </p:stCondLst>
                                            </p:cTn>
                                            <p:tgtEl>
                                              <p:spTgt spid="4">
                                                <p:txEl>
                                                  <p:pRg st="0" end="0"/>
                                                </p:txEl>
                                              </p:spTgt>
                                            </p:tgtEl>
                                            <p:attrNameLst>
                                              <p:attrName>ppt_w</p:attrName>
                                            </p:attrNameLst>
                                          </p:cBhvr>
                                        </p:anim>
                                        <p:anim by="(#ppt_w*0.50)" calcmode="lin" valueType="num">
                                          <p:cBhvr>
                                            <p:cTn id="29" dur="125" decel="50000" autoRev="1" fill="hold">
                                              <p:stCondLst>
                                                <p:cond delay="0"/>
                                              </p:stCondLst>
                                            </p:cTn>
                                            <p:tgtEl>
                                              <p:spTgt spid="4">
                                                <p:txEl>
                                                  <p:pRg st="0" end="0"/>
                                                </p:txEl>
                                              </p:spTgt>
                                            </p:tgtEl>
                                            <p:attrNameLst>
                                              <p:attrName>ppt_x</p:attrName>
                                            </p:attrNameLst>
                                          </p:cBhvr>
                                        </p:anim>
                                        <p:anim from="(-#ppt_h/2)" to="(#ppt_y)" calcmode="lin" valueType="num">
                                          <p:cBhvr>
                                            <p:cTn id="30" dur="250" fill="hold">
                                              <p:stCondLst>
                                                <p:cond delay="0"/>
                                              </p:stCondLst>
                                            </p:cTn>
                                            <p:tgtEl>
                                              <p:spTgt spid="4">
                                                <p:txEl>
                                                  <p:pRg st="0" end="0"/>
                                                </p:txEl>
                                              </p:spTgt>
                                            </p:tgtEl>
                                            <p:attrNameLst>
                                              <p:attrName>ppt_y</p:attrName>
                                            </p:attrNameLst>
                                          </p:cBhvr>
                                        </p:anim>
                                        <p:animRot by="21600000">
                                          <p:cBhvr>
                                            <p:cTn id="31" dur="250" fill="hold">
                                              <p:stCondLst>
                                                <p:cond delay="0"/>
                                              </p:stCondLst>
                                            </p:cTn>
                                            <p:tgtEl>
                                              <p:spTgt spid="4">
                                                <p:txEl>
                                                  <p:pRg st="0" end="0"/>
                                                </p:txEl>
                                              </p:spTgt>
                                            </p:tgtEl>
                                            <p:attrNameLst>
                                              <p:attrName>r</p:attrName>
                                            </p:attrNameLst>
                                          </p:cBhvr>
                                        </p:animRot>
                                      </p:childTnLst>
                                    </p:cTn>
                                  </p:par>
                                </p:childTnLst>
                              </p:cTn>
                            </p:par>
                            <p:par>
                              <p:cTn id="32" fill="hold">
                                <p:stCondLst>
                                  <p:cond delay="31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5">
                                                <p:txEl>
                                                  <p:pRg st="0" end="0"/>
                                                </p:txEl>
                                              </p:spTgt>
                                            </p:tgtEl>
                                            <p:attrNameLst>
                                              <p:attrName>style.visibility</p:attrName>
                                            </p:attrNameLst>
                                          </p:cBhvr>
                                          <p:to>
                                            <p:strVal val="visible"/>
                                          </p:to>
                                        </p:set>
                                        <p:anim by="(-#ppt_w*2)" calcmode="lin" valueType="num">
                                          <p:cBhvr rctx="PPT">
                                            <p:cTn id="35" dur="125" autoRev="1" fill="hold">
                                              <p:stCondLst>
                                                <p:cond delay="0"/>
                                              </p:stCondLst>
                                            </p:cTn>
                                            <p:tgtEl>
                                              <p:spTgt spid="5">
                                                <p:txEl>
                                                  <p:pRg st="0" end="0"/>
                                                </p:txEl>
                                              </p:spTgt>
                                            </p:tgtEl>
                                            <p:attrNameLst>
                                              <p:attrName>ppt_w</p:attrName>
                                            </p:attrNameLst>
                                          </p:cBhvr>
                                        </p:anim>
                                        <p:anim by="(#ppt_w*0.50)" calcmode="lin" valueType="num">
                                          <p:cBhvr>
                                            <p:cTn id="36" dur="125" decel="50000" autoRev="1" fill="hold">
                                              <p:stCondLst>
                                                <p:cond delay="0"/>
                                              </p:stCondLst>
                                            </p:cTn>
                                            <p:tgtEl>
                                              <p:spTgt spid="5">
                                                <p:txEl>
                                                  <p:pRg st="0" end="0"/>
                                                </p:txEl>
                                              </p:spTgt>
                                            </p:tgtEl>
                                            <p:attrNameLst>
                                              <p:attrName>ppt_x</p:attrName>
                                            </p:attrNameLst>
                                          </p:cBhvr>
                                        </p:anim>
                                        <p:anim from="(-#ppt_h/2)" to="(#ppt_y)" calcmode="lin" valueType="num">
                                          <p:cBhvr>
                                            <p:cTn id="37" dur="250" fill="hold">
                                              <p:stCondLst>
                                                <p:cond delay="0"/>
                                              </p:stCondLst>
                                            </p:cTn>
                                            <p:tgtEl>
                                              <p:spTgt spid="5">
                                                <p:txEl>
                                                  <p:pRg st="0" end="0"/>
                                                </p:txEl>
                                              </p:spTgt>
                                            </p:tgtEl>
                                            <p:attrNameLst>
                                              <p:attrName>ppt_y</p:attrName>
                                            </p:attrNameLst>
                                          </p:cBhvr>
                                        </p:anim>
                                        <p:animRot by="21600000">
                                          <p:cBhvr>
                                            <p:cTn id="38" dur="250" fill="hold">
                                              <p:stCondLst>
                                                <p:cond delay="0"/>
                                              </p:stCondLst>
                                            </p:cTn>
                                            <p:tgtEl>
                                              <p:spTgt spid="5">
                                                <p:txEl>
                                                  <p:pRg st="0" end="0"/>
                                                </p:txEl>
                                              </p:spTgt>
                                            </p:tgtEl>
                                            <p:attrNameLst>
                                              <p:attrName>r</p:attrName>
                                            </p:attrNameLst>
                                          </p:cBhvr>
                                        </p:animRot>
                                      </p:childTnLst>
                                    </p:cTn>
                                  </p:par>
                                </p:childTnLst>
                              </p:cTn>
                            </p:par>
                            <p:par>
                              <p:cTn id="39" fill="hold">
                                <p:stCondLst>
                                  <p:cond delay="4875"/>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6">
                                                <p:txEl>
                                                  <p:pRg st="0" end="0"/>
                                                </p:txEl>
                                              </p:spTgt>
                                            </p:tgtEl>
                                            <p:attrNameLst>
                                              <p:attrName>style.visibility</p:attrName>
                                            </p:attrNameLst>
                                          </p:cBhvr>
                                          <p:to>
                                            <p:strVal val="visible"/>
                                          </p:to>
                                        </p:set>
                                        <p:anim by="(-#ppt_w*2)" calcmode="lin" valueType="num">
                                          <p:cBhvr rctx="PPT">
                                            <p:cTn id="42" dur="125" autoRev="1" fill="hold">
                                              <p:stCondLst>
                                                <p:cond delay="0"/>
                                              </p:stCondLst>
                                            </p:cTn>
                                            <p:tgtEl>
                                              <p:spTgt spid="6">
                                                <p:txEl>
                                                  <p:pRg st="0" end="0"/>
                                                </p:txEl>
                                              </p:spTgt>
                                            </p:tgtEl>
                                            <p:attrNameLst>
                                              <p:attrName>ppt_w</p:attrName>
                                            </p:attrNameLst>
                                          </p:cBhvr>
                                        </p:anim>
                                        <p:anim by="(#ppt_w*0.50)" calcmode="lin" valueType="num">
                                          <p:cBhvr>
                                            <p:cTn id="43" dur="125" decel="50000" autoRev="1" fill="hold">
                                              <p:stCondLst>
                                                <p:cond delay="0"/>
                                              </p:stCondLst>
                                            </p:cTn>
                                            <p:tgtEl>
                                              <p:spTgt spid="6">
                                                <p:txEl>
                                                  <p:pRg st="0" end="0"/>
                                                </p:txEl>
                                              </p:spTgt>
                                            </p:tgtEl>
                                            <p:attrNameLst>
                                              <p:attrName>ppt_x</p:attrName>
                                            </p:attrNameLst>
                                          </p:cBhvr>
                                        </p:anim>
                                        <p:anim from="(-#ppt_h/2)" to="(#ppt_y)" calcmode="lin" valueType="num">
                                          <p:cBhvr>
                                            <p:cTn id="44" dur="250" fill="hold">
                                              <p:stCondLst>
                                                <p:cond delay="0"/>
                                              </p:stCondLst>
                                            </p:cTn>
                                            <p:tgtEl>
                                              <p:spTgt spid="6">
                                                <p:txEl>
                                                  <p:pRg st="0" end="0"/>
                                                </p:txEl>
                                              </p:spTgt>
                                            </p:tgtEl>
                                            <p:attrNameLst>
                                              <p:attrName>ppt_y</p:attrName>
                                            </p:attrNameLst>
                                          </p:cBhvr>
                                        </p:anim>
                                        <p:animRot by="21600000">
                                          <p:cBhvr>
                                            <p:cTn id="45" dur="250" fill="hold">
                                              <p:stCondLst>
                                                <p:cond delay="0"/>
                                              </p:stCondLst>
                                            </p:cTn>
                                            <p:tgtEl>
                                              <p:spTgt spid="6">
                                                <p:txEl>
                                                  <p:pRg st="0" end="0"/>
                                                </p:txEl>
                                              </p:spTgt>
                                            </p:tgtEl>
                                            <p:attrNameLst>
                                              <p:attrName>r</p:attrName>
                                            </p:attrNameLst>
                                          </p:cBhvr>
                                        </p:animRot>
                                      </p:childTnLst>
                                    </p:cTn>
                                  </p:par>
                                </p:childTnLst>
                              </p:cTn>
                            </p:par>
                            <p:par>
                              <p:cTn id="46" fill="hold">
                                <p:stCondLst>
                                  <p:cond delay="7400"/>
                                </p:stCondLst>
                                <p:childTnLst>
                                  <p:par>
                                    <p:cTn id="47" presetID="56" presetClass="entr" presetSubtype="0" fill="hold" grpId="0" nodeType="afterEffect">
                                      <p:stCondLst>
                                        <p:cond delay="0"/>
                                      </p:stCondLst>
                                      <p:iterate type="lt">
                                        <p:tmPct val="10000"/>
                                      </p:iterate>
                                      <p:childTnLst>
                                        <p:set>
                                          <p:cBhvr>
                                            <p:cTn id="48" dur="1" fill="hold">
                                              <p:stCondLst>
                                                <p:cond delay="0"/>
                                              </p:stCondLst>
                                            </p:cTn>
                                            <p:tgtEl>
                                              <p:spTgt spid="7">
                                                <p:txEl>
                                                  <p:pRg st="0" end="0"/>
                                                </p:txEl>
                                              </p:spTgt>
                                            </p:tgtEl>
                                            <p:attrNameLst>
                                              <p:attrName>style.visibility</p:attrName>
                                            </p:attrNameLst>
                                          </p:cBhvr>
                                          <p:to>
                                            <p:strVal val="visible"/>
                                          </p:to>
                                        </p:set>
                                        <p:anim by="(-#ppt_w*2)" calcmode="lin" valueType="num">
                                          <p:cBhvr rctx="PPT">
                                            <p:cTn id="49" dur="125" autoRev="1" fill="hold">
                                              <p:stCondLst>
                                                <p:cond delay="0"/>
                                              </p:stCondLst>
                                            </p:cTn>
                                            <p:tgtEl>
                                              <p:spTgt spid="7">
                                                <p:txEl>
                                                  <p:pRg st="0" end="0"/>
                                                </p:txEl>
                                              </p:spTgt>
                                            </p:tgtEl>
                                            <p:attrNameLst>
                                              <p:attrName>ppt_w</p:attrName>
                                            </p:attrNameLst>
                                          </p:cBhvr>
                                        </p:anim>
                                        <p:anim by="(#ppt_w*0.50)" calcmode="lin" valueType="num">
                                          <p:cBhvr>
                                            <p:cTn id="50" dur="125" decel="50000" autoRev="1" fill="hold">
                                              <p:stCondLst>
                                                <p:cond delay="0"/>
                                              </p:stCondLst>
                                            </p:cTn>
                                            <p:tgtEl>
                                              <p:spTgt spid="7">
                                                <p:txEl>
                                                  <p:pRg st="0" end="0"/>
                                                </p:txEl>
                                              </p:spTgt>
                                            </p:tgtEl>
                                            <p:attrNameLst>
                                              <p:attrName>ppt_x</p:attrName>
                                            </p:attrNameLst>
                                          </p:cBhvr>
                                        </p:anim>
                                        <p:anim from="(-#ppt_h/2)" to="(#ppt_y)" calcmode="lin" valueType="num">
                                          <p:cBhvr>
                                            <p:cTn id="51" dur="250" fill="hold">
                                              <p:stCondLst>
                                                <p:cond delay="0"/>
                                              </p:stCondLst>
                                            </p:cTn>
                                            <p:tgtEl>
                                              <p:spTgt spid="7">
                                                <p:txEl>
                                                  <p:pRg st="0" end="0"/>
                                                </p:txEl>
                                              </p:spTgt>
                                            </p:tgtEl>
                                            <p:attrNameLst>
                                              <p:attrName>ppt_y</p:attrName>
                                            </p:attrNameLst>
                                          </p:cBhvr>
                                        </p:anim>
                                        <p:animRot by="21600000">
                                          <p:cBhvr>
                                            <p:cTn id="52" dur="250" fill="hold">
                                              <p:stCondLst>
                                                <p:cond delay="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build="allAtOnce"/>
          <p:bldP spid="6" grpId="0" build="allAtOnce"/>
          <p:bldP spid="7" grpId="0" build="allAtOnce"/>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0-#ppt_w/2"/>
                                              </p:val>
                                            </p:tav>
                                            <p:tav tm="100000">
                                              <p:val>
                                                <p:strVal val="#ppt_x"/>
                                              </p:val>
                                            </p:tav>
                                          </p:tavLst>
                                        </p:anim>
                                        <p:anim calcmode="lin" valueType="num">
                                          <p:cBhvr additive="base">
                                            <p:cTn id="8" dur="500" fill="hold"/>
                                            <p:tgtEl>
                                              <p:spTgt spid="614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cTn>
                                  </p:par>
                                  <p:par>
                                    <p:cTn id="19" presetID="5" presetClass="entr" presetSubtype="10" fill="hold" nodeType="withEffect">
                                      <p:stCondLst>
                                        <p:cond delay="0"/>
                                      </p:stCondLst>
                                      <p:childTnLst>
                                        <p:set>
                                          <p:cBhvr>
                                            <p:cTn id="20" dur="1" fill="hold">
                                              <p:stCondLst>
                                                <p:cond delay="0"/>
                                              </p:stCondLst>
                                            </p:cTn>
                                            <p:tgtEl>
                                              <p:spTgt spid="44036"/>
                                            </p:tgtEl>
                                            <p:attrNameLst>
                                              <p:attrName>style.visibility</p:attrName>
                                            </p:attrNameLst>
                                          </p:cBhvr>
                                          <p:to>
                                            <p:strVal val="visible"/>
                                          </p:to>
                                        </p:set>
                                        <p:animEffect transition="in" filter="checkerboard(across)">
                                          <p:cBhvr>
                                            <p:cTn id="21" dur="500"/>
                                            <p:tgtEl>
                                              <p:spTgt spid="44036"/>
                                            </p:tgtEl>
                                          </p:cBhvr>
                                        </p:animEffect>
                                      </p:childTnLst>
                                    </p:cTn>
                                  </p:par>
                                  <p:par>
                                    <p:cTn id="22" presetID="5" presetClass="entr" presetSubtype="1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childTnLst>
                              </p:cTn>
                            </p:par>
                            <p:par>
                              <p:cTn id="25" fill="hold">
                                <p:stCondLst>
                                  <p:cond delay="15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4">
                                                <p:txEl>
                                                  <p:pRg st="0" end="0"/>
                                                </p:txEl>
                                              </p:spTgt>
                                            </p:tgtEl>
                                            <p:attrNameLst>
                                              <p:attrName>style.visibility</p:attrName>
                                            </p:attrNameLst>
                                          </p:cBhvr>
                                          <p:to>
                                            <p:strVal val="visible"/>
                                          </p:to>
                                        </p:set>
                                        <p:anim by="(-#ppt_w*2)" calcmode="lin" valueType="num">
                                          <p:cBhvr rctx="PPT">
                                            <p:cTn id="28" dur="125" autoRev="1" fill="hold">
                                              <p:stCondLst>
                                                <p:cond delay="0"/>
                                              </p:stCondLst>
                                            </p:cTn>
                                            <p:tgtEl>
                                              <p:spTgt spid="4">
                                                <p:txEl>
                                                  <p:pRg st="0" end="0"/>
                                                </p:txEl>
                                              </p:spTgt>
                                            </p:tgtEl>
                                            <p:attrNameLst>
                                              <p:attrName>ppt_w</p:attrName>
                                            </p:attrNameLst>
                                          </p:cBhvr>
                                        </p:anim>
                                        <p:anim by="(#ppt_w*0.50)" calcmode="lin" valueType="num">
                                          <p:cBhvr>
                                            <p:cTn id="29" dur="125" decel="50000" autoRev="1" fill="hold">
                                              <p:stCondLst>
                                                <p:cond delay="0"/>
                                              </p:stCondLst>
                                            </p:cTn>
                                            <p:tgtEl>
                                              <p:spTgt spid="4">
                                                <p:txEl>
                                                  <p:pRg st="0" end="0"/>
                                                </p:txEl>
                                              </p:spTgt>
                                            </p:tgtEl>
                                            <p:attrNameLst>
                                              <p:attrName>ppt_x</p:attrName>
                                            </p:attrNameLst>
                                          </p:cBhvr>
                                        </p:anim>
                                        <p:anim from="(-#ppt_h/2)" to="(#ppt_y)" calcmode="lin" valueType="num">
                                          <p:cBhvr>
                                            <p:cTn id="30" dur="250" fill="hold">
                                              <p:stCondLst>
                                                <p:cond delay="0"/>
                                              </p:stCondLst>
                                            </p:cTn>
                                            <p:tgtEl>
                                              <p:spTgt spid="4">
                                                <p:txEl>
                                                  <p:pRg st="0" end="0"/>
                                                </p:txEl>
                                              </p:spTgt>
                                            </p:tgtEl>
                                            <p:attrNameLst>
                                              <p:attrName>ppt_y</p:attrName>
                                            </p:attrNameLst>
                                          </p:cBhvr>
                                        </p:anim>
                                        <p:animRot by="21600000">
                                          <p:cBhvr>
                                            <p:cTn id="31" dur="250" fill="hold">
                                              <p:stCondLst>
                                                <p:cond delay="0"/>
                                              </p:stCondLst>
                                            </p:cTn>
                                            <p:tgtEl>
                                              <p:spTgt spid="4">
                                                <p:txEl>
                                                  <p:pRg st="0" end="0"/>
                                                </p:txEl>
                                              </p:spTgt>
                                            </p:tgtEl>
                                            <p:attrNameLst>
                                              <p:attrName>r</p:attrName>
                                            </p:attrNameLst>
                                          </p:cBhvr>
                                        </p:animRot>
                                      </p:childTnLst>
                                    </p:cTn>
                                  </p:par>
                                </p:childTnLst>
                              </p:cTn>
                            </p:par>
                            <p:par>
                              <p:cTn id="32" fill="hold">
                                <p:stCondLst>
                                  <p:cond delay="31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5">
                                                <p:txEl>
                                                  <p:pRg st="0" end="0"/>
                                                </p:txEl>
                                              </p:spTgt>
                                            </p:tgtEl>
                                            <p:attrNameLst>
                                              <p:attrName>style.visibility</p:attrName>
                                            </p:attrNameLst>
                                          </p:cBhvr>
                                          <p:to>
                                            <p:strVal val="visible"/>
                                          </p:to>
                                        </p:set>
                                        <p:anim by="(-#ppt_w*2)" calcmode="lin" valueType="num">
                                          <p:cBhvr rctx="PPT">
                                            <p:cTn id="35" dur="125" autoRev="1" fill="hold">
                                              <p:stCondLst>
                                                <p:cond delay="0"/>
                                              </p:stCondLst>
                                            </p:cTn>
                                            <p:tgtEl>
                                              <p:spTgt spid="5">
                                                <p:txEl>
                                                  <p:pRg st="0" end="0"/>
                                                </p:txEl>
                                              </p:spTgt>
                                            </p:tgtEl>
                                            <p:attrNameLst>
                                              <p:attrName>ppt_w</p:attrName>
                                            </p:attrNameLst>
                                          </p:cBhvr>
                                        </p:anim>
                                        <p:anim by="(#ppt_w*0.50)" calcmode="lin" valueType="num">
                                          <p:cBhvr>
                                            <p:cTn id="36" dur="125" decel="50000" autoRev="1" fill="hold">
                                              <p:stCondLst>
                                                <p:cond delay="0"/>
                                              </p:stCondLst>
                                            </p:cTn>
                                            <p:tgtEl>
                                              <p:spTgt spid="5">
                                                <p:txEl>
                                                  <p:pRg st="0" end="0"/>
                                                </p:txEl>
                                              </p:spTgt>
                                            </p:tgtEl>
                                            <p:attrNameLst>
                                              <p:attrName>ppt_x</p:attrName>
                                            </p:attrNameLst>
                                          </p:cBhvr>
                                        </p:anim>
                                        <p:anim from="(-#ppt_h/2)" to="(#ppt_y)" calcmode="lin" valueType="num">
                                          <p:cBhvr>
                                            <p:cTn id="37" dur="250" fill="hold">
                                              <p:stCondLst>
                                                <p:cond delay="0"/>
                                              </p:stCondLst>
                                            </p:cTn>
                                            <p:tgtEl>
                                              <p:spTgt spid="5">
                                                <p:txEl>
                                                  <p:pRg st="0" end="0"/>
                                                </p:txEl>
                                              </p:spTgt>
                                            </p:tgtEl>
                                            <p:attrNameLst>
                                              <p:attrName>ppt_y</p:attrName>
                                            </p:attrNameLst>
                                          </p:cBhvr>
                                        </p:anim>
                                        <p:animRot by="21600000">
                                          <p:cBhvr>
                                            <p:cTn id="38" dur="250" fill="hold">
                                              <p:stCondLst>
                                                <p:cond delay="0"/>
                                              </p:stCondLst>
                                            </p:cTn>
                                            <p:tgtEl>
                                              <p:spTgt spid="5">
                                                <p:txEl>
                                                  <p:pRg st="0" end="0"/>
                                                </p:txEl>
                                              </p:spTgt>
                                            </p:tgtEl>
                                            <p:attrNameLst>
                                              <p:attrName>r</p:attrName>
                                            </p:attrNameLst>
                                          </p:cBhvr>
                                        </p:animRot>
                                      </p:childTnLst>
                                    </p:cTn>
                                  </p:par>
                                </p:childTnLst>
                              </p:cTn>
                            </p:par>
                            <p:par>
                              <p:cTn id="39" fill="hold">
                                <p:stCondLst>
                                  <p:cond delay="4875"/>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6">
                                                <p:txEl>
                                                  <p:pRg st="0" end="0"/>
                                                </p:txEl>
                                              </p:spTgt>
                                            </p:tgtEl>
                                            <p:attrNameLst>
                                              <p:attrName>style.visibility</p:attrName>
                                            </p:attrNameLst>
                                          </p:cBhvr>
                                          <p:to>
                                            <p:strVal val="visible"/>
                                          </p:to>
                                        </p:set>
                                        <p:anim by="(-#ppt_w*2)" calcmode="lin" valueType="num">
                                          <p:cBhvr rctx="PPT">
                                            <p:cTn id="42" dur="125" autoRev="1" fill="hold">
                                              <p:stCondLst>
                                                <p:cond delay="0"/>
                                              </p:stCondLst>
                                            </p:cTn>
                                            <p:tgtEl>
                                              <p:spTgt spid="6">
                                                <p:txEl>
                                                  <p:pRg st="0" end="0"/>
                                                </p:txEl>
                                              </p:spTgt>
                                            </p:tgtEl>
                                            <p:attrNameLst>
                                              <p:attrName>ppt_w</p:attrName>
                                            </p:attrNameLst>
                                          </p:cBhvr>
                                        </p:anim>
                                        <p:anim by="(#ppt_w*0.50)" calcmode="lin" valueType="num">
                                          <p:cBhvr>
                                            <p:cTn id="43" dur="125" decel="50000" autoRev="1" fill="hold">
                                              <p:stCondLst>
                                                <p:cond delay="0"/>
                                              </p:stCondLst>
                                            </p:cTn>
                                            <p:tgtEl>
                                              <p:spTgt spid="6">
                                                <p:txEl>
                                                  <p:pRg st="0" end="0"/>
                                                </p:txEl>
                                              </p:spTgt>
                                            </p:tgtEl>
                                            <p:attrNameLst>
                                              <p:attrName>ppt_x</p:attrName>
                                            </p:attrNameLst>
                                          </p:cBhvr>
                                        </p:anim>
                                        <p:anim from="(-#ppt_h/2)" to="(#ppt_y)" calcmode="lin" valueType="num">
                                          <p:cBhvr>
                                            <p:cTn id="44" dur="250" fill="hold">
                                              <p:stCondLst>
                                                <p:cond delay="0"/>
                                              </p:stCondLst>
                                            </p:cTn>
                                            <p:tgtEl>
                                              <p:spTgt spid="6">
                                                <p:txEl>
                                                  <p:pRg st="0" end="0"/>
                                                </p:txEl>
                                              </p:spTgt>
                                            </p:tgtEl>
                                            <p:attrNameLst>
                                              <p:attrName>ppt_y</p:attrName>
                                            </p:attrNameLst>
                                          </p:cBhvr>
                                        </p:anim>
                                        <p:animRot by="21600000">
                                          <p:cBhvr>
                                            <p:cTn id="45" dur="250" fill="hold">
                                              <p:stCondLst>
                                                <p:cond delay="0"/>
                                              </p:stCondLst>
                                            </p:cTn>
                                            <p:tgtEl>
                                              <p:spTgt spid="6">
                                                <p:txEl>
                                                  <p:pRg st="0" end="0"/>
                                                </p:txEl>
                                              </p:spTgt>
                                            </p:tgtEl>
                                            <p:attrNameLst>
                                              <p:attrName>r</p:attrName>
                                            </p:attrNameLst>
                                          </p:cBhvr>
                                        </p:animRot>
                                      </p:childTnLst>
                                    </p:cTn>
                                  </p:par>
                                </p:childTnLst>
                              </p:cTn>
                            </p:par>
                            <p:par>
                              <p:cTn id="46" fill="hold">
                                <p:stCondLst>
                                  <p:cond delay="7400"/>
                                </p:stCondLst>
                                <p:childTnLst>
                                  <p:par>
                                    <p:cTn id="47" presetID="56" presetClass="entr" presetSubtype="0" fill="hold" grpId="0" nodeType="afterEffect">
                                      <p:stCondLst>
                                        <p:cond delay="0"/>
                                      </p:stCondLst>
                                      <p:iterate type="lt">
                                        <p:tmPct val="10000"/>
                                      </p:iterate>
                                      <p:childTnLst>
                                        <p:set>
                                          <p:cBhvr>
                                            <p:cTn id="48" dur="1" fill="hold">
                                              <p:stCondLst>
                                                <p:cond delay="0"/>
                                              </p:stCondLst>
                                            </p:cTn>
                                            <p:tgtEl>
                                              <p:spTgt spid="7">
                                                <p:txEl>
                                                  <p:pRg st="0" end="0"/>
                                                </p:txEl>
                                              </p:spTgt>
                                            </p:tgtEl>
                                            <p:attrNameLst>
                                              <p:attrName>style.visibility</p:attrName>
                                            </p:attrNameLst>
                                          </p:cBhvr>
                                          <p:to>
                                            <p:strVal val="visible"/>
                                          </p:to>
                                        </p:set>
                                        <p:anim by="(-#ppt_w*2)" calcmode="lin" valueType="num">
                                          <p:cBhvr rctx="PPT">
                                            <p:cTn id="49" dur="125" autoRev="1" fill="hold">
                                              <p:stCondLst>
                                                <p:cond delay="0"/>
                                              </p:stCondLst>
                                            </p:cTn>
                                            <p:tgtEl>
                                              <p:spTgt spid="7">
                                                <p:txEl>
                                                  <p:pRg st="0" end="0"/>
                                                </p:txEl>
                                              </p:spTgt>
                                            </p:tgtEl>
                                            <p:attrNameLst>
                                              <p:attrName>ppt_w</p:attrName>
                                            </p:attrNameLst>
                                          </p:cBhvr>
                                        </p:anim>
                                        <p:anim by="(#ppt_w*0.50)" calcmode="lin" valueType="num">
                                          <p:cBhvr>
                                            <p:cTn id="50" dur="125" decel="50000" autoRev="1" fill="hold">
                                              <p:stCondLst>
                                                <p:cond delay="0"/>
                                              </p:stCondLst>
                                            </p:cTn>
                                            <p:tgtEl>
                                              <p:spTgt spid="7">
                                                <p:txEl>
                                                  <p:pRg st="0" end="0"/>
                                                </p:txEl>
                                              </p:spTgt>
                                            </p:tgtEl>
                                            <p:attrNameLst>
                                              <p:attrName>ppt_x</p:attrName>
                                            </p:attrNameLst>
                                          </p:cBhvr>
                                        </p:anim>
                                        <p:anim from="(-#ppt_h/2)" to="(#ppt_y)" calcmode="lin" valueType="num">
                                          <p:cBhvr>
                                            <p:cTn id="51" dur="250" fill="hold">
                                              <p:stCondLst>
                                                <p:cond delay="0"/>
                                              </p:stCondLst>
                                            </p:cTn>
                                            <p:tgtEl>
                                              <p:spTgt spid="7">
                                                <p:txEl>
                                                  <p:pRg st="0" end="0"/>
                                                </p:txEl>
                                              </p:spTgt>
                                            </p:tgtEl>
                                            <p:attrNameLst>
                                              <p:attrName>ppt_y</p:attrName>
                                            </p:attrNameLst>
                                          </p:cBhvr>
                                        </p:anim>
                                        <p:animRot by="21600000">
                                          <p:cBhvr>
                                            <p:cTn id="52" dur="250" fill="hold">
                                              <p:stCondLst>
                                                <p:cond delay="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build="allAtOnce"/>
          <p:bldP spid="6" grpId="0" build="allAtOnce"/>
          <p:bldP spid="7" grpId="0" build="allAtOnce"/>
          <p:bldP spid="10"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t="-6000" r="-7000" b="-6000"/>
          </a:stretch>
        </a:blipFill>
        <a:effectLst/>
      </p:bgPr>
    </p:bg>
    <p:spTree>
      <p:nvGrpSpPr>
        <p:cNvPr id="1" name=""/>
        <p:cNvGrpSpPr/>
        <p:nvPr/>
      </p:nvGrpSpPr>
      <p:grpSpPr>
        <a:xfrm>
          <a:off x="0" y="0"/>
          <a:ext cx="0" cy="0"/>
          <a:chOff x="0" y="0"/>
          <a:chExt cx="0" cy="0"/>
        </a:xfrm>
      </p:grpSpPr>
      <p:pic>
        <p:nvPicPr>
          <p:cNvPr id="8194" name="Picture 2" descr="Edmund Cartwright - History Crunch - History Articles, Summaries,  Biographies, Resources and More">
            <a:extLst>
              <a:ext uri="{FF2B5EF4-FFF2-40B4-BE49-F238E27FC236}">
                <a16:creationId xmlns:a16="http://schemas.microsoft.com/office/drawing/2014/main" id="{CC7FA7DD-3F23-1146-AF34-9B22E9D9B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90" y="-18312"/>
            <a:ext cx="612199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615AE00-0391-0A4F-9D6E-8F2340F72F90}"/>
              </a:ext>
            </a:extLst>
          </p:cNvPr>
          <p:cNvPicPr>
            <a:picLocks noChangeAspect="1"/>
          </p:cNvPicPr>
          <p:nvPr/>
        </p:nvPicPr>
        <p:blipFill>
          <a:blip r:embed="rId4"/>
          <a:stretch>
            <a:fillRect/>
          </a:stretch>
        </p:blipFill>
        <p:spPr>
          <a:xfrm>
            <a:off x="6130725" y="-125016"/>
            <a:ext cx="5847788" cy="6908800"/>
          </a:xfrm>
          <a:prstGeom prst="rect">
            <a:avLst/>
          </a:prstGeom>
        </p:spPr>
      </p:pic>
      <p:sp>
        <p:nvSpPr>
          <p:cNvPr id="8" name="Freeform 7">
            <a:hlinkClick r:id="rId5" action="ppaction://hlinksldjump"/>
            <a:extLst>
              <a:ext uri="{FF2B5EF4-FFF2-40B4-BE49-F238E27FC236}">
                <a16:creationId xmlns:a16="http://schemas.microsoft.com/office/drawing/2014/main" id="{67D17D30-5AED-7544-90C3-8FBB739FF533}"/>
              </a:ext>
            </a:extLst>
          </p:cNvPr>
          <p:cNvSpPr/>
          <p:nvPr/>
        </p:nvSpPr>
        <p:spPr>
          <a:xfrm>
            <a:off x="9956800" y="5156200"/>
            <a:ext cx="2235200" cy="1701800"/>
          </a:xfrm>
          <a:custGeom>
            <a:avLst/>
            <a:gdLst>
              <a:gd name="connsiteX0" fmla="*/ 1794786 w 1986150"/>
              <a:gd name="connsiteY0" fmla="*/ 0 h 1682670"/>
              <a:gd name="connsiteX1" fmla="*/ 1864234 w 1986150"/>
              <a:gd name="connsiteY1" fmla="*/ 23150 h 1682670"/>
              <a:gd name="connsiteX2" fmla="*/ 1960850 w 1986150"/>
              <a:gd name="connsiteY2" fmla="*/ 90017 h 1682670"/>
              <a:gd name="connsiteX3" fmla="*/ 1986150 w 1986150"/>
              <a:gd name="connsiteY3" fmla="*/ 109745 h 1682670"/>
              <a:gd name="connsiteX4" fmla="*/ 1986150 w 1986150"/>
              <a:gd name="connsiteY4" fmla="*/ 1682670 h 1682670"/>
              <a:gd name="connsiteX5" fmla="*/ 646817 w 1986150"/>
              <a:gd name="connsiteY5" fmla="*/ 1682670 h 1682670"/>
              <a:gd name="connsiteX6" fmla="*/ 637318 w 1986150"/>
              <a:gd name="connsiteY6" fmla="*/ 1678329 h 1682670"/>
              <a:gd name="connsiteX7" fmla="*/ 614168 w 1986150"/>
              <a:gd name="connsiteY7" fmla="*/ 1655180 h 1682670"/>
              <a:gd name="connsiteX8" fmla="*/ 579444 w 1986150"/>
              <a:gd name="connsiteY8" fmla="*/ 1632031 h 1682670"/>
              <a:gd name="connsiteX9" fmla="*/ 544720 w 1986150"/>
              <a:gd name="connsiteY9" fmla="*/ 1620456 h 1682670"/>
              <a:gd name="connsiteX10" fmla="*/ 452123 w 1986150"/>
              <a:gd name="connsiteY10" fmla="*/ 1597307 h 1682670"/>
              <a:gd name="connsiteX11" fmla="*/ 371100 w 1986150"/>
              <a:gd name="connsiteY11" fmla="*/ 1562583 h 1682670"/>
              <a:gd name="connsiteX12" fmla="*/ 266928 w 1986150"/>
              <a:gd name="connsiteY12" fmla="*/ 1539433 h 1682670"/>
              <a:gd name="connsiteX13" fmla="*/ 232204 w 1986150"/>
              <a:gd name="connsiteY13" fmla="*/ 1516284 h 1682670"/>
              <a:gd name="connsiteX14" fmla="*/ 128032 w 1986150"/>
              <a:gd name="connsiteY14" fmla="*/ 1493135 h 1682670"/>
              <a:gd name="connsiteX15" fmla="*/ 58584 w 1986150"/>
              <a:gd name="connsiteY15" fmla="*/ 1446836 h 1682670"/>
              <a:gd name="connsiteX16" fmla="*/ 23860 w 1986150"/>
              <a:gd name="connsiteY16" fmla="*/ 1412112 h 1682670"/>
              <a:gd name="connsiteX17" fmla="*/ 12285 w 1986150"/>
              <a:gd name="connsiteY17" fmla="*/ 1377388 h 1682670"/>
              <a:gd name="connsiteX18" fmla="*/ 710 w 1986150"/>
              <a:gd name="connsiteY18" fmla="*/ 1203767 h 1682670"/>
              <a:gd name="connsiteX19" fmla="*/ 23860 w 1986150"/>
              <a:gd name="connsiteY19" fmla="*/ 1169043 h 1682670"/>
              <a:gd name="connsiteX20" fmla="*/ 162756 w 1986150"/>
              <a:gd name="connsiteY20" fmla="*/ 1145894 h 1682670"/>
              <a:gd name="connsiteX21" fmla="*/ 232204 w 1986150"/>
              <a:gd name="connsiteY21" fmla="*/ 1122745 h 1682670"/>
              <a:gd name="connsiteX22" fmla="*/ 278503 w 1986150"/>
              <a:gd name="connsiteY22" fmla="*/ 1111170 h 1682670"/>
              <a:gd name="connsiteX23" fmla="*/ 417399 w 1986150"/>
              <a:gd name="connsiteY23" fmla="*/ 1064871 h 1682670"/>
              <a:gd name="connsiteX24" fmla="*/ 521571 w 1986150"/>
              <a:gd name="connsiteY24" fmla="*/ 1053297 h 1682670"/>
              <a:gd name="connsiteX25" fmla="*/ 625743 w 1986150"/>
              <a:gd name="connsiteY25" fmla="*/ 1030147 h 1682670"/>
              <a:gd name="connsiteX26" fmla="*/ 672042 w 1986150"/>
              <a:gd name="connsiteY26" fmla="*/ 1018573 h 1682670"/>
              <a:gd name="connsiteX27" fmla="*/ 787789 w 1986150"/>
              <a:gd name="connsiteY27" fmla="*/ 983848 h 1682670"/>
              <a:gd name="connsiteX28" fmla="*/ 915110 w 1986150"/>
              <a:gd name="connsiteY28" fmla="*/ 925975 h 1682670"/>
              <a:gd name="connsiteX29" fmla="*/ 961409 w 1986150"/>
              <a:gd name="connsiteY29" fmla="*/ 891251 h 1682670"/>
              <a:gd name="connsiteX30" fmla="*/ 996133 w 1986150"/>
              <a:gd name="connsiteY30" fmla="*/ 787079 h 1682670"/>
              <a:gd name="connsiteX31" fmla="*/ 1030857 w 1986150"/>
              <a:gd name="connsiteY31" fmla="*/ 752355 h 1682670"/>
              <a:gd name="connsiteX32" fmla="*/ 1088730 w 1986150"/>
              <a:gd name="connsiteY32" fmla="*/ 694481 h 1682670"/>
              <a:gd name="connsiteX33" fmla="*/ 1181328 w 1986150"/>
              <a:gd name="connsiteY33" fmla="*/ 601884 h 1682670"/>
              <a:gd name="connsiteX34" fmla="*/ 1216052 w 1986150"/>
              <a:gd name="connsiteY34" fmla="*/ 520861 h 1682670"/>
              <a:gd name="connsiteX35" fmla="*/ 1239201 w 1986150"/>
              <a:gd name="connsiteY35" fmla="*/ 451413 h 1682670"/>
              <a:gd name="connsiteX36" fmla="*/ 1354948 w 1986150"/>
              <a:gd name="connsiteY36" fmla="*/ 381965 h 1682670"/>
              <a:gd name="connsiteX37" fmla="*/ 1412822 w 1986150"/>
              <a:gd name="connsiteY37" fmla="*/ 347241 h 1682670"/>
              <a:gd name="connsiteX38" fmla="*/ 1528568 w 1986150"/>
              <a:gd name="connsiteY38" fmla="*/ 243069 h 1682670"/>
              <a:gd name="connsiteX39" fmla="*/ 1563292 w 1986150"/>
              <a:gd name="connsiteY39" fmla="*/ 231494 h 1682670"/>
              <a:gd name="connsiteX40" fmla="*/ 1586442 w 1986150"/>
              <a:gd name="connsiteY40" fmla="*/ 208345 h 1682670"/>
              <a:gd name="connsiteX41" fmla="*/ 1667465 w 1986150"/>
              <a:gd name="connsiteY41" fmla="*/ 127322 h 1682670"/>
              <a:gd name="connsiteX42" fmla="*/ 1748487 w 1986150"/>
              <a:gd name="connsiteY42" fmla="*/ 46299 h 1682670"/>
              <a:gd name="connsiteX43" fmla="*/ 1794786 w 1986150"/>
              <a:gd name="connsiteY43" fmla="*/ 0 h 168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86150" h="1682670">
                <a:moveTo>
                  <a:pt x="1794786" y="0"/>
                </a:moveTo>
                <a:lnTo>
                  <a:pt x="1864234" y="23150"/>
                </a:lnTo>
                <a:cubicBezTo>
                  <a:pt x="1877482" y="27566"/>
                  <a:pt x="1920801" y="59326"/>
                  <a:pt x="1960850" y="90017"/>
                </a:cubicBezTo>
                <a:lnTo>
                  <a:pt x="1986150" y="109745"/>
                </a:lnTo>
                <a:lnTo>
                  <a:pt x="1986150" y="1682670"/>
                </a:lnTo>
                <a:lnTo>
                  <a:pt x="646817" y="1682670"/>
                </a:lnTo>
                <a:lnTo>
                  <a:pt x="637318" y="1678329"/>
                </a:lnTo>
                <a:cubicBezTo>
                  <a:pt x="627429" y="1673714"/>
                  <a:pt x="622690" y="1661997"/>
                  <a:pt x="614168" y="1655180"/>
                </a:cubicBezTo>
                <a:cubicBezTo>
                  <a:pt x="603305" y="1646490"/>
                  <a:pt x="591886" y="1638252"/>
                  <a:pt x="579444" y="1632031"/>
                </a:cubicBezTo>
                <a:cubicBezTo>
                  <a:pt x="568531" y="1626575"/>
                  <a:pt x="556491" y="1623666"/>
                  <a:pt x="544720" y="1620456"/>
                </a:cubicBezTo>
                <a:cubicBezTo>
                  <a:pt x="514025" y="1612085"/>
                  <a:pt x="482306" y="1607368"/>
                  <a:pt x="452123" y="1597307"/>
                </a:cubicBezTo>
                <a:cubicBezTo>
                  <a:pt x="352729" y="1564175"/>
                  <a:pt x="452020" y="1582813"/>
                  <a:pt x="371100" y="1562583"/>
                </a:cubicBezTo>
                <a:cubicBezTo>
                  <a:pt x="357916" y="1559287"/>
                  <a:pt x="283563" y="1546562"/>
                  <a:pt x="266928" y="1539433"/>
                </a:cubicBezTo>
                <a:cubicBezTo>
                  <a:pt x="254142" y="1533953"/>
                  <a:pt x="243779" y="1524000"/>
                  <a:pt x="232204" y="1516284"/>
                </a:cubicBezTo>
                <a:lnTo>
                  <a:pt x="128032" y="1493135"/>
                </a:lnTo>
                <a:cubicBezTo>
                  <a:pt x="100872" y="1487100"/>
                  <a:pt x="80545" y="1463917"/>
                  <a:pt x="58584" y="1446836"/>
                </a:cubicBezTo>
                <a:cubicBezTo>
                  <a:pt x="45663" y="1436786"/>
                  <a:pt x="32940" y="1425732"/>
                  <a:pt x="23860" y="1412112"/>
                </a:cubicBezTo>
                <a:cubicBezTo>
                  <a:pt x="17092" y="1401960"/>
                  <a:pt x="13632" y="1389514"/>
                  <a:pt x="12285" y="1377388"/>
                </a:cubicBezTo>
                <a:cubicBezTo>
                  <a:pt x="5880" y="1319741"/>
                  <a:pt x="-2507" y="1261680"/>
                  <a:pt x="710" y="1203767"/>
                </a:cubicBezTo>
                <a:cubicBezTo>
                  <a:pt x="1482" y="1189877"/>
                  <a:pt x="16143" y="1180618"/>
                  <a:pt x="23860" y="1169043"/>
                </a:cubicBezTo>
                <a:cubicBezTo>
                  <a:pt x="58648" y="1164074"/>
                  <a:pt x="125515" y="1156050"/>
                  <a:pt x="162756" y="1145894"/>
                </a:cubicBezTo>
                <a:cubicBezTo>
                  <a:pt x="186298" y="1139474"/>
                  <a:pt x="208832" y="1129757"/>
                  <a:pt x="232204" y="1122745"/>
                </a:cubicBezTo>
                <a:cubicBezTo>
                  <a:pt x="247441" y="1118174"/>
                  <a:pt x="263411" y="1116201"/>
                  <a:pt x="278503" y="1111170"/>
                </a:cubicBezTo>
                <a:cubicBezTo>
                  <a:pt x="439742" y="1057423"/>
                  <a:pt x="313183" y="1090926"/>
                  <a:pt x="417399" y="1064871"/>
                </a:cubicBezTo>
                <a:cubicBezTo>
                  <a:pt x="452123" y="1061013"/>
                  <a:pt x="487109" y="1059041"/>
                  <a:pt x="521571" y="1053297"/>
                </a:cubicBezTo>
                <a:cubicBezTo>
                  <a:pt x="556658" y="1047449"/>
                  <a:pt x="591083" y="1038145"/>
                  <a:pt x="625743" y="1030147"/>
                </a:cubicBezTo>
                <a:cubicBezTo>
                  <a:pt x="641244" y="1026570"/>
                  <a:pt x="656695" y="1022759"/>
                  <a:pt x="672042" y="1018573"/>
                </a:cubicBezTo>
                <a:cubicBezTo>
                  <a:pt x="704454" y="1009733"/>
                  <a:pt x="752629" y="996634"/>
                  <a:pt x="787789" y="983848"/>
                </a:cubicBezTo>
                <a:cubicBezTo>
                  <a:pt x="869986" y="953958"/>
                  <a:pt x="862843" y="963308"/>
                  <a:pt x="915110" y="925975"/>
                </a:cubicBezTo>
                <a:cubicBezTo>
                  <a:pt x="930808" y="914762"/>
                  <a:pt x="948854" y="905898"/>
                  <a:pt x="961409" y="891251"/>
                </a:cubicBezTo>
                <a:cubicBezTo>
                  <a:pt x="986410" y="862083"/>
                  <a:pt x="989093" y="822277"/>
                  <a:pt x="996133" y="787079"/>
                </a:cubicBezTo>
                <a:lnTo>
                  <a:pt x="1030857" y="752355"/>
                </a:lnTo>
                <a:lnTo>
                  <a:pt x="1088730" y="694481"/>
                </a:lnTo>
                <a:cubicBezTo>
                  <a:pt x="1119596" y="663615"/>
                  <a:pt x="1151965" y="634183"/>
                  <a:pt x="1181328" y="601884"/>
                </a:cubicBezTo>
                <a:cubicBezTo>
                  <a:pt x="1208891" y="571565"/>
                  <a:pt x="1206147" y="560481"/>
                  <a:pt x="1216052" y="520861"/>
                </a:cubicBezTo>
                <a:cubicBezTo>
                  <a:pt x="1221970" y="497188"/>
                  <a:pt x="1231485" y="474562"/>
                  <a:pt x="1239201" y="451413"/>
                </a:cubicBezTo>
                <a:cubicBezTo>
                  <a:pt x="1321936" y="410046"/>
                  <a:pt x="1252518" y="447148"/>
                  <a:pt x="1354948" y="381965"/>
                </a:cubicBezTo>
                <a:cubicBezTo>
                  <a:pt x="1373928" y="369887"/>
                  <a:pt x="1395255" y="361295"/>
                  <a:pt x="1412822" y="347241"/>
                </a:cubicBezTo>
                <a:cubicBezTo>
                  <a:pt x="1453354" y="314815"/>
                  <a:pt x="1489986" y="277793"/>
                  <a:pt x="1528568" y="243069"/>
                </a:cubicBezTo>
                <a:lnTo>
                  <a:pt x="1563292" y="231494"/>
                </a:lnTo>
                <a:cubicBezTo>
                  <a:pt x="1573645" y="228043"/>
                  <a:pt x="1578725" y="216061"/>
                  <a:pt x="1586442" y="208345"/>
                </a:cubicBezTo>
                <a:lnTo>
                  <a:pt x="1667465" y="127322"/>
                </a:lnTo>
                <a:cubicBezTo>
                  <a:pt x="1734930" y="104833"/>
                  <a:pt x="1680948" y="130723"/>
                  <a:pt x="1748487" y="46299"/>
                </a:cubicBezTo>
                <a:cubicBezTo>
                  <a:pt x="1762121" y="29256"/>
                  <a:pt x="1779353" y="15433"/>
                  <a:pt x="1794786" y="0"/>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VN" sz="3200" b="1" kern="0" dirty="0">
              <a:solidFill>
                <a:srgbClr val="FFFFFF"/>
              </a:solidFill>
              <a:latin typeface="Snell Roundhand Black" panose="02000603080000090004" pitchFamily="2" charset="77"/>
              <a:sym typeface="Arial"/>
            </a:endParaRPr>
          </a:p>
          <a:p>
            <a:pPr algn="ctr" defTabSz="1219170">
              <a:buClr>
                <a:srgbClr val="000000"/>
              </a:buClr>
            </a:pPr>
            <a:endParaRPr lang="en-VN" sz="3200" b="1" kern="0" dirty="0">
              <a:solidFill>
                <a:srgbClr val="FFFFFF"/>
              </a:solidFill>
              <a:latin typeface="Snell Roundhand Black" panose="02000603080000090004" pitchFamily="2" charset="77"/>
              <a:sym typeface="Arial"/>
            </a:endParaRPr>
          </a:p>
          <a:p>
            <a:pPr algn="ctr" defTabSz="1219170">
              <a:buClr>
                <a:srgbClr val="000000"/>
              </a:buClr>
            </a:pPr>
            <a:r>
              <a:rPr lang="en-VN" sz="3200" b="1" kern="0" dirty="0">
                <a:solidFill>
                  <a:srgbClr val="FFFFFF"/>
                </a:solidFill>
                <a:latin typeface="Snell Roundhand Black" panose="02000603080000090004" pitchFamily="2" charset="77"/>
                <a:sym typeface="Arial"/>
              </a:rPr>
              <a:t>    Trở về</a:t>
            </a:r>
          </a:p>
        </p:txBody>
      </p:sp>
    </p:spTree>
    <p:extLst>
      <p:ext uri="{BB962C8B-B14F-4D97-AF65-F5344CB8AC3E}">
        <p14:creationId xmlns:p14="http://schemas.microsoft.com/office/powerpoint/2010/main" val="3134790587"/>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14:bounceEnd="50000">
                                          <p:cBhvr additive="base">
                                            <p:cTn id="7" dur="500" fill="hold"/>
                                            <p:tgtEl>
                                              <p:spTgt spid="819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8194"/>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0-#ppt_w/2"/>
                                              </p:val>
                                            </p:tav>
                                            <p:tav tm="100000">
                                              <p:val>
                                                <p:strVal val="#ppt_x"/>
                                              </p:val>
                                            </p:tav>
                                          </p:tavLst>
                                        </p:anim>
                                        <p:anim calcmode="lin" valueType="num">
                                          <p:cBhvr additive="base">
                                            <p:cTn id="8" dur="500" fill="hold"/>
                                            <p:tgtEl>
                                              <p:spTgt spid="8194"/>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pic>
        <p:nvPicPr>
          <p:cNvPr id="10242" name="Picture 2" descr="James Watt (@JamesWattup) | Twitter">
            <a:extLst>
              <a:ext uri="{FF2B5EF4-FFF2-40B4-BE49-F238E27FC236}">
                <a16:creationId xmlns:a16="http://schemas.microsoft.com/office/drawing/2014/main" id="{D01AAB59-23D2-7140-97C8-2BFD68CF9A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0" r="6500"/>
          <a:stretch/>
        </p:blipFill>
        <p:spPr bwMode="auto">
          <a:xfrm>
            <a:off x="508000" y="482601"/>
            <a:ext cx="3657600" cy="4192337"/>
          </a:xfrm>
          <a:prstGeom prst="roundRect">
            <a:avLst>
              <a:gd name="adj" fmla="val 24620"/>
            </a:avLst>
          </a:prstGeom>
          <a:noFill/>
          <a:ln w="57150">
            <a:solidFill>
              <a:srgbClr val="C00000"/>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94283F4-744B-7745-AE2D-8D575A7FC46C}"/>
              </a:ext>
            </a:extLst>
          </p:cNvPr>
          <p:cNvPicPr>
            <a:picLocks noChangeAspect="1"/>
          </p:cNvPicPr>
          <p:nvPr/>
        </p:nvPicPr>
        <p:blipFill>
          <a:blip r:embed="rId4"/>
          <a:stretch>
            <a:fillRect/>
          </a:stretch>
        </p:blipFill>
        <p:spPr>
          <a:xfrm>
            <a:off x="6604000" y="4555067"/>
            <a:ext cx="5080000" cy="2302933"/>
          </a:xfrm>
          <a:prstGeom prst="rect">
            <a:avLst/>
          </a:prstGeom>
        </p:spPr>
      </p:pic>
      <p:sp>
        <p:nvSpPr>
          <p:cNvPr id="4" name="Rectangle 3">
            <a:extLst>
              <a:ext uri="{FF2B5EF4-FFF2-40B4-BE49-F238E27FC236}">
                <a16:creationId xmlns:a16="http://schemas.microsoft.com/office/drawing/2014/main" id="{0CF16B0C-D359-7C4A-8DAB-7484DA4E6C3E}"/>
              </a:ext>
            </a:extLst>
          </p:cNvPr>
          <p:cNvSpPr/>
          <p:nvPr/>
        </p:nvSpPr>
        <p:spPr>
          <a:xfrm>
            <a:off x="4380613" y="685801"/>
            <a:ext cx="7213600" cy="830997"/>
          </a:xfrm>
          <a:prstGeom prst="rect">
            <a:avLst/>
          </a:prstGeom>
        </p:spPr>
        <p:txBody>
          <a:bodyPr wrap="square">
            <a:spAutoFit/>
          </a:bodyPr>
          <a:lstStyle/>
          <a:p>
            <a:pPr algn="just" defTabSz="1219170">
              <a:buClr>
                <a:srgbClr val="000000"/>
              </a:buClr>
              <a:defRPr/>
            </a:pPr>
            <a:r>
              <a:rPr lang="vi-VN" sz="2400" kern="0" dirty="0">
                <a:solidFill>
                  <a:srgbClr val="000000"/>
                </a:solidFill>
                <a:latin typeface="Times New Roman" panose="02020603050405020304" pitchFamily="18" charset="0"/>
                <a:cs typeface="Times New Roman" panose="02020603050405020304" pitchFamily="18" charset="0"/>
                <a:sym typeface="Arial"/>
              </a:rPr>
              <a:t>James Watt (1736 – 1819) là nhà phát minh và là một kỹ sư người Scotland. </a:t>
            </a: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A0383EF5-6B1E-F64C-815C-6D52BF963FBA}"/>
              </a:ext>
            </a:extLst>
          </p:cNvPr>
          <p:cNvSpPr/>
          <p:nvPr/>
        </p:nvSpPr>
        <p:spPr>
          <a:xfrm>
            <a:off x="1067113" y="4734319"/>
            <a:ext cx="2318263" cy="1651671"/>
          </a:xfrm>
          <a:prstGeom prst="rect">
            <a:avLst/>
          </a:prstGeom>
        </p:spPr>
        <p:txBody>
          <a:bodyPr wrap="none">
            <a:spAutoFit/>
          </a:bodyPr>
          <a:lstStyle/>
          <a:p>
            <a:pPr algn="ctr" defTabSz="1219170">
              <a:spcBef>
                <a:spcPct val="0"/>
              </a:spcBef>
              <a:defRPr/>
            </a:pPr>
            <a:r>
              <a:rPr lang="en-US" altLang="vi-VN" sz="3733" b="1" kern="0" dirty="0" err="1">
                <a:solidFill>
                  <a:srgbClr val="FF3300"/>
                </a:solidFill>
                <a:latin typeface="Times New Roman" panose="02020603050405020304" pitchFamily="18" charset="0"/>
                <a:cs typeface="Arial"/>
                <a:sym typeface="Arial"/>
              </a:rPr>
              <a:t>Giêm</a:t>
            </a:r>
            <a:r>
              <a:rPr lang="en-US" altLang="vi-VN" sz="3733" b="1" kern="0" dirty="0">
                <a:solidFill>
                  <a:srgbClr val="FF3300"/>
                </a:solidFill>
                <a:latin typeface="Times New Roman" panose="02020603050405020304" pitchFamily="18" charset="0"/>
                <a:cs typeface="Arial"/>
                <a:sym typeface="Arial"/>
              </a:rPr>
              <a:t> </a:t>
            </a:r>
            <a:r>
              <a:rPr lang="en-US" altLang="vi-VN" sz="3733" b="1" kern="0" dirty="0" err="1">
                <a:solidFill>
                  <a:srgbClr val="FF3300"/>
                </a:solidFill>
                <a:latin typeface="Times New Roman" panose="02020603050405020304" pitchFamily="18" charset="0"/>
                <a:cs typeface="Arial"/>
                <a:sym typeface="Arial"/>
              </a:rPr>
              <a:t>Oát</a:t>
            </a:r>
            <a:endParaRPr lang="en-US" altLang="vi-VN" sz="3733" b="1" kern="0" dirty="0">
              <a:solidFill>
                <a:srgbClr val="FF3300"/>
              </a:solidFill>
              <a:latin typeface="Times New Roman" panose="02020603050405020304" pitchFamily="18" charset="0"/>
              <a:cs typeface="Arial"/>
              <a:sym typeface="Arial"/>
            </a:endParaRPr>
          </a:p>
          <a:p>
            <a:pPr algn="ctr" defTabSz="1219170">
              <a:spcBef>
                <a:spcPct val="0"/>
              </a:spcBef>
            </a:pPr>
            <a:r>
              <a:rPr lang="vi-VN" sz="2667" kern="0" dirty="0">
                <a:solidFill>
                  <a:srgbClr val="000000"/>
                </a:solidFill>
                <a:latin typeface="Arial"/>
                <a:cs typeface="Arial"/>
                <a:sym typeface="Arial"/>
              </a:rPr>
              <a:t>(1736 – 1819)</a:t>
            </a:r>
            <a:endParaRPr lang="en-VN" sz="2667" kern="0" dirty="0">
              <a:solidFill>
                <a:srgbClr val="000000"/>
              </a:solidFill>
              <a:latin typeface="Arial"/>
              <a:cs typeface="Arial"/>
              <a:sym typeface="Arial"/>
            </a:endParaRPr>
          </a:p>
          <a:p>
            <a:pPr algn="ctr" defTabSz="1219170">
              <a:spcBef>
                <a:spcPct val="0"/>
              </a:spcBef>
              <a:defRPr/>
            </a:pPr>
            <a:endParaRPr lang="en-US" altLang="vi-VN" sz="3733" b="1" kern="0" dirty="0">
              <a:solidFill>
                <a:srgbClr val="FF3300"/>
              </a:solidFill>
              <a:latin typeface="Times New Roman" panose="02020603050405020304" pitchFamily="18" charset="0"/>
              <a:cs typeface="Arial"/>
              <a:sym typeface="Arial"/>
            </a:endParaRPr>
          </a:p>
        </p:txBody>
      </p:sp>
      <p:sp>
        <p:nvSpPr>
          <p:cNvPr id="9" name="Rectangle 8">
            <a:extLst>
              <a:ext uri="{FF2B5EF4-FFF2-40B4-BE49-F238E27FC236}">
                <a16:creationId xmlns:a16="http://schemas.microsoft.com/office/drawing/2014/main" id="{C8CDF3CE-6013-924D-9E5B-D87FDF9786D4}"/>
              </a:ext>
            </a:extLst>
          </p:cNvPr>
          <p:cNvSpPr/>
          <p:nvPr/>
        </p:nvSpPr>
        <p:spPr>
          <a:xfrm>
            <a:off x="4380614" y="1593027"/>
            <a:ext cx="6804837" cy="1569660"/>
          </a:xfrm>
          <a:prstGeom prst="rect">
            <a:avLst/>
          </a:prstGeom>
        </p:spPr>
        <p:txBody>
          <a:bodyPr wrap="square">
            <a:spAutoFit/>
          </a:bodyPr>
          <a:lstStyle/>
          <a:p>
            <a:pPr algn="just" defTabSz="1219170">
              <a:buClr>
                <a:srgbClr val="000000"/>
              </a:buClr>
              <a:defRPr/>
            </a:pPr>
            <a:r>
              <a:rPr lang="vi-VN" sz="2400" kern="0" dirty="0">
                <a:solidFill>
                  <a:srgbClr val="000000"/>
                </a:solidFill>
                <a:latin typeface="Times New Roman" panose="02020603050405020304" pitchFamily="18" charset="0"/>
                <a:cs typeface="Times New Roman" panose="02020603050405020304" pitchFamily="18" charset="0"/>
                <a:sym typeface="Arial"/>
              </a:rPr>
              <a:t>Năm 1763 - 1764, Watt xác định việc nghiên cứu nguyên lý và kết cấu của máy hơi nước là phương hướng chủ yếu của mình. Chính vì điều này mà Watt đã mất ăn mất ngủ.</a:t>
            </a: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973A9212-D7ED-7E4A-8E7A-C7F4B4734FFA}"/>
              </a:ext>
            </a:extLst>
          </p:cNvPr>
          <p:cNvSpPr/>
          <p:nvPr/>
        </p:nvSpPr>
        <p:spPr>
          <a:xfrm>
            <a:off x="4380614" y="3482235"/>
            <a:ext cx="6804837" cy="1200329"/>
          </a:xfrm>
          <a:prstGeom prst="rect">
            <a:avLst/>
          </a:prstGeom>
        </p:spPr>
        <p:txBody>
          <a:bodyPr wrap="square">
            <a:spAutoFit/>
          </a:bodyPr>
          <a:lstStyle/>
          <a:p>
            <a:pPr algn="just" defTabSz="1219170">
              <a:buClr>
                <a:srgbClr val="000000"/>
              </a:buClr>
              <a:defRPr/>
            </a:pPr>
            <a:r>
              <a:rPr lang="vi-VN" sz="2400" kern="0" dirty="0">
                <a:solidFill>
                  <a:srgbClr val="000000"/>
                </a:solidFill>
                <a:latin typeface="Times New Roman" panose="02020603050405020304" pitchFamily="18" charset="0"/>
                <a:cs typeface="Times New Roman" panose="02020603050405020304" pitchFamily="18" charset="0"/>
                <a:sym typeface="Arial"/>
              </a:rPr>
              <a:t>Năm 1782, ông cho ra đời chiếc máy hơi nước mới như ông đã suy nghĩ: Máy tiêu hao than ít, hiệu suất làm việc cao.</a:t>
            </a: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32920451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0" presetClass="path" presetSubtype="0" repeatCount="indefinite" accel="50000" decel="50000" autoRev="1" fill="hold" nodeType="withEffect">
                                  <p:stCondLst>
                                    <p:cond delay="0"/>
                                  </p:stCondLst>
                                  <p:endCondLst>
                                    <p:cond evt="onNext" delay="0">
                                      <p:tgtEl>
                                        <p:sldTgt/>
                                      </p:tgtEl>
                                    </p:cond>
                                  </p:endCondLst>
                                  <p:childTnLst>
                                    <p:animMotion origin="layout" path="M 0.04167 -0.00617 L -0.28333 -0.00617 " pathEditMode="relative" rAng="0" ptsTypes="AA">
                                      <p:cBhvr>
                                        <p:cTn id="14" dur="2000" fill="hold"/>
                                        <p:tgtEl>
                                          <p:spTgt spid="3"/>
                                        </p:tgtEl>
                                        <p:attrNameLst>
                                          <p:attrName>ppt_x</p:attrName>
                                          <p:attrName>ppt_y</p:attrName>
                                        </p:attrNameLst>
                                      </p:cBhvr>
                                      <p:rCtr x="-16250" y="0"/>
                                    </p:animMotion>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8" dur="250" fill="hold"/>
                                        <p:tgtEl>
                                          <p:spTgt spid="4"/>
                                        </p:tgtEl>
                                        <p:attrNameLst>
                                          <p:attrName>ppt_y</p:attrName>
                                        </p:attrNameLst>
                                      </p:cBhvr>
                                      <p:tavLst>
                                        <p:tav tm="0">
                                          <p:val>
                                            <p:strVal val="#ppt_y"/>
                                          </p:val>
                                        </p:tav>
                                        <p:tav tm="100000">
                                          <p:val>
                                            <p:strVal val="#ppt_y"/>
                                          </p:val>
                                        </p:tav>
                                      </p:tavLst>
                                    </p:anim>
                                    <p:anim calcmode="lin" valueType="num">
                                      <p:cBhvr>
                                        <p:cTn id="1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250" tmFilter="0,0; .5, 1; 1, 1"/>
                                        <p:tgtEl>
                                          <p:spTgt spid="4"/>
                                        </p:tgtEl>
                                      </p:cBhvr>
                                    </p:animEffect>
                                  </p:childTnLst>
                                </p:cTn>
                              </p:par>
                            </p:childTnLst>
                          </p:cTn>
                        </p:par>
                        <p:par>
                          <p:cTn id="22" fill="hold">
                            <p:stCondLst>
                              <p:cond delay="40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9"/>
                                        </p:tgtEl>
                                        <p:attrNameLst>
                                          <p:attrName>ppt_y</p:attrName>
                                        </p:attrNameLst>
                                      </p:cBhvr>
                                      <p:tavLst>
                                        <p:tav tm="0">
                                          <p:val>
                                            <p:strVal val="#ppt_y"/>
                                          </p:val>
                                        </p:tav>
                                        <p:tav tm="100000">
                                          <p:val>
                                            <p:strVal val="#ppt_y"/>
                                          </p:val>
                                        </p:tav>
                                      </p:tavLst>
                                    </p:anim>
                                    <p:anim calcmode="lin" valueType="num">
                                      <p:cBhvr>
                                        <p:cTn id="27"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9"/>
                                        </p:tgtEl>
                                      </p:cBhvr>
                                    </p:animEffect>
                                  </p:childTnLst>
                                </p:cTn>
                              </p:par>
                            </p:childTnLst>
                          </p:cTn>
                        </p:par>
                        <p:par>
                          <p:cTn id="30" fill="hold">
                            <p:stCondLst>
                              <p:cond delay="74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10"/>
                                        </p:tgtEl>
                                        <p:attrNameLst>
                                          <p:attrName>style.visibility</p:attrName>
                                        </p:attrNameLst>
                                      </p:cBhvr>
                                      <p:to>
                                        <p:strVal val="visible"/>
                                      </p:to>
                                    </p:set>
                                    <p:anim calcmode="lin" valueType="num">
                                      <p:cBhvr>
                                        <p:cTn id="33"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4" dur="250" fill="hold"/>
                                        <p:tgtEl>
                                          <p:spTgt spid="10"/>
                                        </p:tgtEl>
                                        <p:attrNameLst>
                                          <p:attrName>ppt_y</p:attrName>
                                        </p:attrNameLst>
                                      </p:cBhvr>
                                      <p:tavLst>
                                        <p:tav tm="0">
                                          <p:val>
                                            <p:strVal val="#ppt_y"/>
                                          </p:val>
                                        </p:tav>
                                        <p:tav tm="100000">
                                          <p:val>
                                            <p:strVal val="#ppt_y"/>
                                          </p:val>
                                        </p:tav>
                                      </p:tavLst>
                                    </p:anim>
                                    <p:anim calcmode="lin" valueType="num">
                                      <p:cBhvr>
                                        <p:cTn id="35"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6"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7" dur="25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t="-11000" r="-6000" b="-7000"/>
          </a:stretch>
        </a:blipFill>
        <a:effectLst/>
      </p:bgPr>
    </p:bg>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382C7F05-B718-334C-B625-8424DA448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85525"/>
            <a:ext cx="5486400" cy="694352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istory 104 Lecture: Industrialization">
            <a:extLst>
              <a:ext uri="{FF2B5EF4-FFF2-40B4-BE49-F238E27FC236}">
                <a16:creationId xmlns:a16="http://schemas.microsoft.com/office/drawing/2014/main" id="{4B61FE46-5B56-E943-800C-2C97029810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 y="-35688"/>
            <a:ext cx="6604000" cy="635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06E14E3-1AE6-1945-A6CE-F92ED2EE9C18}"/>
              </a:ext>
            </a:extLst>
          </p:cNvPr>
          <p:cNvSpPr/>
          <p:nvPr/>
        </p:nvSpPr>
        <p:spPr>
          <a:xfrm>
            <a:off x="14146" y="6314312"/>
            <a:ext cx="6691455" cy="584775"/>
          </a:xfrm>
          <a:prstGeom prst="rect">
            <a:avLst/>
          </a:prstGeom>
          <a:solidFill>
            <a:schemeClr val="tx2">
              <a:lumMod val="60000"/>
              <a:lumOff val="40000"/>
            </a:schemeClr>
          </a:solidFill>
        </p:spPr>
        <p:txBody>
          <a:bodyPr wrap="square">
            <a:spAutoFit/>
          </a:bodyPr>
          <a:lstStyle/>
          <a:p>
            <a:pPr defTabSz="1219170">
              <a:buClr>
                <a:srgbClr val="000000"/>
              </a:buClr>
              <a:defRPr/>
            </a:pPr>
            <a:r>
              <a:rPr lang="vi-VN" sz="3200" kern="0" dirty="0">
                <a:solidFill>
                  <a:srgbClr val="000000"/>
                </a:solidFill>
                <a:latin typeface="Times New Roman" panose="02020603050405020304" pitchFamily="18" charset="0"/>
                <a:cs typeface="Times New Roman" panose="02020603050405020304" pitchFamily="18" charset="0"/>
                <a:sym typeface="Arial"/>
              </a:rPr>
              <a:t>Nguyên lý hoạt động của máy hơi nước </a:t>
            </a:r>
            <a:endParaRPr lang="en-VN" sz="2400" kern="0" dirty="0">
              <a:solidFill>
                <a:srgbClr val="000000"/>
              </a:solidFill>
              <a:latin typeface="Arial"/>
              <a:cs typeface="Arial"/>
              <a:sym typeface="Arial"/>
            </a:endParaRPr>
          </a:p>
        </p:txBody>
      </p:sp>
    </p:spTree>
    <p:extLst>
      <p:ext uri="{BB962C8B-B14F-4D97-AF65-F5344CB8AC3E}">
        <p14:creationId xmlns:p14="http://schemas.microsoft.com/office/powerpoint/2010/main" val="41587884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500" fill="hold"/>
                                        <p:tgtEl>
                                          <p:spTgt spid="11268"/>
                                        </p:tgtEl>
                                        <p:attrNameLst>
                                          <p:attrName>ppt_x</p:attrName>
                                        </p:attrNameLst>
                                      </p:cBhvr>
                                      <p:tavLst>
                                        <p:tav tm="0">
                                          <p:val>
                                            <p:strVal val="#ppt_x"/>
                                          </p:val>
                                        </p:tav>
                                        <p:tav tm="100000">
                                          <p:val>
                                            <p:strVal val="#ppt_x"/>
                                          </p:val>
                                        </p:tav>
                                      </p:tavLst>
                                    </p:anim>
                                    <p:anim calcmode="lin" valueType="num">
                                      <p:cBhvr additive="base">
                                        <p:cTn id="8" dur="500" fill="hold"/>
                                        <p:tgtEl>
                                          <p:spTgt spid="1126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6"/>
                                        </p:tgtEl>
                                        <p:attrNameLst>
                                          <p:attrName>style.visibility</p:attrName>
                                        </p:attrNameLst>
                                      </p:cBhvr>
                                      <p:to>
                                        <p:strVal val="visible"/>
                                      </p:to>
                                    </p:set>
                                    <p:anim calcmode="lin" valueType="num">
                                      <p:cBhvr additive="base">
                                        <p:cTn id="11" dur="500" fill="hold"/>
                                        <p:tgtEl>
                                          <p:spTgt spid="11266"/>
                                        </p:tgtEl>
                                        <p:attrNameLst>
                                          <p:attrName>ppt_x</p:attrName>
                                        </p:attrNameLst>
                                      </p:cBhvr>
                                      <p:tavLst>
                                        <p:tav tm="0">
                                          <p:val>
                                            <p:strVal val="#ppt_x"/>
                                          </p:val>
                                        </p:tav>
                                        <p:tav tm="100000">
                                          <p:val>
                                            <p:strVal val="#ppt_x"/>
                                          </p:val>
                                        </p:tav>
                                      </p:tavLst>
                                    </p:anim>
                                    <p:anim calcmode="lin" valueType="num">
                                      <p:cBhvr additive="base">
                                        <p:cTn id="12" dur="500" fill="hold"/>
                                        <p:tgtEl>
                                          <p:spTgt spid="1126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250" fill="hold"/>
                                        <p:tgtEl>
                                          <p:spTgt spid="2"/>
                                        </p:tgtEl>
                                        <p:attrNameLst>
                                          <p:attrName>ppt_x</p:attrName>
                                        </p:attrNameLst>
                                      </p:cBhvr>
                                      <p:tavLst>
                                        <p:tav tm="0">
                                          <p:val>
                                            <p:strVal val="0-#ppt_w/2"/>
                                          </p:val>
                                        </p:tav>
                                        <p:tav tm="100000">
                                          <p:val>
                                            <p:strVal val="#ppt_x"/>
                                          </p:val>
                                        </p:tav>
                                      </p:tavLst>
                                    </p:anim>
                                    <p:anim calcmode="lin" valueType="num">
                                      <p:cBhvr additive="base">
                                        <p:cTn id="17" dur="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75B20-783D-B347-88C1-3B033F191619}"/>
              </a:ext>
            </a:extLst>
          </p:cNvPr>
          <p:cNvPicPr>
            <a:picLocks noChangeAspect="1"/>
          </p:cNvPicPr>
          <p:nvPr/>
        </p:nvPicPr>
        <p:blipFill>
          <a:blip r:embed="rId2"/>
          <a:stretch>
            <a:fillRect/>
          </a:stretch>
        </p:blipFill>
        <p:spPr>
          <a:xfrm>
            <a:off x="914400" y="1004414"/>
            <a:ext cx="3149600" cy="5915103"/>
          </a:xfrm>
          <a:prstGeom prst="rect">
            <a:avLst/>
          </a:prstGeom>
        </p:spPr>
      </p:pic>
      <p:pic>
        <p:nvPicPr>
          <p:cNvPr id="55298" name="Picture 2" descr="Vintage Train - Bon Voyage! Illustrator Tutorial #Illustrator #FlatDesign  #Flat #animation #d… | Train illustration, Illustrator tutorials, Motion  design animation">
            <a:extLst>
              <a:ext uri="{FF2B5EF4-FFF2-40B4-BE49-F238E27FC236}">
                <a16:creationId xmlns:a16="http://schemas.microsoft.com/office/drawing/2014/main" id="{07C59760-7C2D-DB4E-B23C-E0D835EDF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801" y="3429001"/>
            <a:ext cx="7157156" cy="301649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0CEF4ED-760C-6849-8995-E5DA3BF0DDB0}"/>
              </a:ext>
            </a:extLst>
          </p:cNvPr>
          <p:cNvGrpSpPr/>
          <p:nvPr/>
        </p:nvGrpSpPr>
        <p:grpSpPr>
          <a:xfrm>
            <a:off x="4165600" y="787401"/>
            <a:ext cx="6502400" cy="1930400"/>
            <a:chOff x="3124200" y="590550"/>
            <a:chExt cx="4876800" cy="1447800"/>
          </a:xfrm>
        </p:grpSpPr>
        <p:sp>
          <p:nvSpPr>
            <p:cNvPr id="4" name="Rectangular Callout 3">
              <a:extLst>
                <a:ext uri="{FF2B5EF4-FFF2-40B4-BE49-F238E27FC236}">
                  <a16:creationId xmlns:a16="http://schemas.microsoft.com/office/drawing/2014/main" id="{485AB2F2-2D3C-CD44-B908-55501E847D68}"/>
                </a:ext>
              </a:extLst>
            </p:cNvPr>
            <p:cNvSpPr/>
            <p:nvPr/>
          </p:nvSpPr>
          <p:spPr>
            <a:xfrm>
              <a:off x="3124200" y="590550"/>
              <a:ext cx="4876800" cy="1447800"/>
            </a:xfrm>
            <a:prstGeom prst="wedgeRectCallout">
              <a:avLst>
                <a:gd name="adj1" fmla="val -51213"/>
                <a:gd name="adj2" fmla="val 96877"/>
              </a:avLst>
            </a:prstGeom>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5" name="Rectangle 4">
              <a:extLst>
                <a:ext uri="{FF2B5EF4-FFF2-40B4-BE49-F238E27FC236}">
                  <a16:creationId xmlns:a16="http://schemas.microsoft.com/office/drawing/2014/main" id="{2FF9CAC4-FEF8-064C-941B-6A6AB371FFC1}"/>
                </a:ext>
              </a:extLst>
            </p:cNvPr>
            <p:cNvSpPr/>
            <p:nvPr/>
          </p:nvSpPr>
          <p:spPr>
            <a:xfrm>
              <a:off x="3276600" y="714285"/>
              <a:ext cx="4572000" cy="1177245"/>
            </a:xfrm>
            <a:prstGeom prst="rect">
              <a:avLst/>
            </a:prstGeom>
          </p:spPr>
          <p:txBody>
            <a:bodyPr>
              <a:spAutoFit/>
            </a:bodyPr>
            <a:lstStyle/>
            <a:p>
              <a:pPr algn="ctr" defTabSz="1219170">
                <a:buClr>
                  <a:srgbClr val="000000"/>
                </a:buClr>
              </a:pPr>
              <a:r>
                <a:rPr lang="vi-VN" sz="4800" kern="0" dirty="0">
                  <a:solidFill>
                    <a:srgbClr val="000000"/>
                  </a:solidFill>
                  <a:latin typeface="Times New Roman" panose="02020603050405020304" pitchFamily="18" charset="0"/>
                  <a:cs typeface="Arial"/>
                  <a:sym typeface="Arial"/>
                </a:rPr>
                <a:t>Việc phát minh ra máy hơi nước có ý nghĩa gì?</a:t>
              </a:r>
              <a:endParaRPr lang="en-VN" sz="4800" kern="0" dirty="0">
                <a:solidFill>
                  <a:srgbClr val="000000"/>
                </a:solidFill>
                <a:latin typeface="Arial"/>
                <a:cs typeface="Arial"/>
                <a:sym typeface="Arial"/>
              </a:endParaRPr>
            </a:p>
          </p:txBody>
        </p:sp>
      </p:grpSp>
    </p:spTree>
    <p:extLst>
      <p:ext uri="{BB962C8B-B14F-4D97-AF65-F5344CB8AC3E}">
        <p14:creationId xmlns:p14="http://schemas.microsoft.com/office/powerpoint/2010/main" val="263189449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750"/>
                                        <p:tgtEl>
                                          <p:spTgt spid="3"/>
                                        </p:tgtEl>
                                      </p:cBhvr>
                                    </p:animEffect>
                                  </p:childTnLst>
                                </p:cTn>
                              </p:par>
                            </p:childTnLst>
                          </p:cTn>
                        </p:par>
                        <p:par>
                          <p:cTn id="8" fill="hold">
                            <p:stCondLst>
                              <p:cond delay="75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ộc cách mạng công nghiệp lần thứ tư: Sự trỗi dậy của nền kinh tế tự">
            <a:extLst>
              <a:ext uri="{FF2B5EF4-FFF2-40B4-BE49-F238E27FC236}">
                <a16:creationId xmlns:a16="http://schemas.microsoft.com/office/drawing/2014/main" id="{C86EA01F-B065-8F48-8F34-A0DA62684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0"/>
            <a:ext cx="11334750" cy="6375797"/>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7">
            <a:hlinkClick r:id="rId3" action="ppaction://hlinksldjump"/>
            <a:extLst>
              <a:ext uri="{FF2B5EF4-FFF2-40B4-BE49-F238E27FC236}">
                <a16:creationId xmlns:a16="http://schemas.microsoft.com/office/drawing/2014/main" id="{CFB96E74-79AB-2500-52C6-BA6F8AFD6580}"/>
              </a:ext>
            </a:extLst>
          </p:cNvPr>
          <p:cNvSpPr/>
          <p:nvPr/>
        </p:nvSpPr>
        <p:spPr>
          <a:xfrm>
            <a:off x="9956800" y="5156200"/>
            <a:ext cx="2235200" cy="1701800"/>
          </a:xfrm>
          <a:custGeom>
            <a:avLst/>
            <a:gdLst>
              <a:gd name="connsiteX0" fmla="*/ 1794786 w 1986150"/>
              <a:gd name="connsiteY0" fmla="*/ 0 h 1682670"/>
              <a:gd name="connsiteX1" fmla="*/ 1864234 w 1986150"/>
              <a:gd name="connsiteY1" fmla="*/ 23150 h 1682670"/>
              <a:gd name="connsiteX2" fmla="*/ 1960850 w 1986150"/>
              <a:gd name="connsiteY2" fmla="*/ 90017 h 1682670"/>
              <a:gd name="connsiteX3" fmla="*/ 1986150 w 1986150"/>
              <a:gd name="connsiteY3" fmla="*/ 109745 h 1682670"/>
              <a:gd name="connsiteX4" fmla="*/ 1986150 w 1986150"/>
              <a:gd name="connsiteY4" fmla="*/ 1682670 h 1682670"/>
              <a:gd name="connsiteX5" fmla="*/ 646817 w 1986150"/>
              <a:gd name="connsiteY5" fmla="*/ 1682670 h 1682670"/>
              <a:gd name="connsiteX6" fmla="*/ 637318 w 1986150"/>
              <a:gd name="connsiteY6" fmla="*/ 1678329 h 1682670"/>
              <a:gd name="connsiteX7" fmla="*/ 614168 w 1986150"/>
              <a:gd name="connsiteY7" fmla="*/ 1655180 h 1682670"/>
              <a:gd name="connsiteX8" fmla="*/ 579444 w 1986150"/>
              <a:gd name="connsiteY8" fmla="*/ 1632031 h 1682670"/>
              <a:gd name="connsiteX9" fmla="*/ 544720 w 1986150"/>
              <a:gd name="connsiteY9" fmla="*/ 1620456 h 1682670"/>
              <a:gd name="connsiteX10" fmla="*/ 452123 w 1986150"/>
              <a:gd name="connsiteY10" fmla="*/ 1597307 h 1682670"/>
              <a:gd name="connsiteX11" fmla="*/ 371100 w 1986150"/>
              <a:gd name="connsiteY11" fmla="*/ 1562583 h 1682670"/>
              <a:gd name="connsiteX12" fmla="*/ 266928 w 1986150"/>
              <a:gd name="connsiteY12" fmla="*/ 1539433 h 1682670"/>
              <a:gd name="connsiteX13" fmla="*/ 232204 w 1986150"/>
              <a:gd name="connsiteY13" fmla="*/ 1516284 h 1682670"/>
              <a:gd name="connsiteX14" fmla="*/ 128032 w 1986150"/>
              <a:gd name="connsiteY14" fmla="*/ 1493135 h 1682670"/>
              <a:gd name="connsiteX15" fmla="*/ 58584 w 1986150"/>
              <a:gd name="connsiteY15" fmla="*/ 1446836 h 1682670"/>
              <a:gd name="connsiteX16" fmla="*/ 23860 w 1986150"/>
              <a:gd name="connsiteY16" fmla="*/ 1412112 h 1682670"/>
              <a:gd name="connsiteX17" fmla="*/ 12285 w 1986150"/>
              <a:gd name="connsiteY17" fmla="*/ 1377388 h 1682670"/>
              <a:gd name="connsiteX18" fmla="*/ 710 w 1986150"/>
              <a:gd name="connsiteY18" fmla="*/ 1203767 h 1682670"/>
              <a:gd name="connsiteX19" fmla="*/ 23860 w 1986150"/>
              <a:gd name="connsiteY19" fmla="*/ 1169043 h 1682670"/>
              <a:gd name="connsiteX20" fmla="*/ 162756 w 1986150"/>
              <a:gd name="connsiteY20" fmla="*/ 1145894 h 1682670"/>
              <a:gd name="connsiteX21" fmla="*/ 232204 w 1986150"/>
              <a:gd name="connsiteY21" fmla="*/ 1122745 h 1682670"/>
              <a:gd name="connsiteX22" fmla="*/ 278503 w 1986150"/>
              <a:gd name="connsiteY22" fmla="*/ 1111170 h 1682670"/>
              <a:gd name="connsiteX23" fmla="*/ 417399 w 1986150"/>
              <a:gd name="connsiteY23" fmla="*/ 1064871 h 1682670"/>
              <a:gd name="connsiteX24" fmla="*/ 521571 w 1986150"/>
              <a:gd name="connsiteY24" fmla="*/ 1053297 h 1682670"/>
              <a:gd name="connsiteX25" fmla="*/ 625743 w 1986150"/>
              <a:gd name="connsiteY25" fmla="*/ 1030147 h 1682670"/>
              <a:gd name="connsiteX26" fmla="*/ 672042 w 1986150"/>
              <a:gd name="connsiteY26" fmla="*/ 1018573 h 1682670"/>
              <a:gd name="connsiteX27" fmla="*/ 787789 w 1986150"/>
              <a:gd name="connsiteY27" fmla="*/ 983848 h 1682670"/>
              <a:gd name="connsiteX28" fmla="*/ 915110 w 1986150"/>
              <a:gd name="connsiteY28" fmla="*/ 925975 h 1682670"/>
              <a:gd name="connsiteX29" fmla="*/ 961409 w 1986150"/>
              <a:gd name="connsiteY29" fmla="*/ 891251 h 1682670"/>
              <a:gd name="connsiteX30" fmla="*/ 996133 w 1986150"/>
              <a:gd name="connsiteY30" fmla="*/ 787079 h 1682670"/>
              <a:gd name="connsiteX31" fmla="*/ 1030857 w 1986150"/>
              <a:gd name="connsiteY31" fmla="*/ 752355 h 1682670"/>
              <a:gd name="connsiteX32" fmla="*/ 1088730 w 1986150"/>
              <a:gd name="connsiteY32" fmla="*/ 694481 h 1682670"/>
              <a:gd name="connsiteX33" fmla="*/ 1181328 w 1986150"/>
              <a:gd name="connsiteY33" fmla="*/ 601884 h 1682670"/>
              <a:gd name="connsiteX34" fmla="*/ 1216052 w 1986150"/>
              <a:gd name="connsiteY34" fmla="*/ 520861 h 1682670"/>
              <a:gd name="connsiteX35" fmla="*/ 1239201 w 1986150"/>
              <a:gd name="connsiteY35" fmla="*/ 451413 h 1682670"/>
              <a:gd name="connsiteX36" fmla="*/ 1354948 w 1986150"/>
              <a:gd name="connsiteY36" fmla="*/ 381965 h 1682670"/>
              <a:gd name="connsiteX37" fmla="*/ 1412822 w 1986150"/>
              <a:gd name="connsiteY37" fmla="*/ 347241 h 1682670"/>
              <a:gd name="connsiteX38" fmla="*/ 1528568 w 1986150"/>
              <a:gd name="connsiteY38" fmla="*/ 243069 h 1682670"/>
              <a:gd name="connsiteX39" fmla="*/ 1563292 w 1986150"/>
              <a:gd name="connsiteY39" fmla="*/ 231494 h 1682670"/>
              <a:gd name="connsiteX40" fmla="*/ 1586442 w 1986150"/>
              <a:gd name="connsiteY40" fmla="*/ 208345 h 1682670"/>
              <a:gd name="connsiteX41" fmla="*/ 1667465 w 1986150"/>
              <a:gd name="connsiteY41" fmla="*/ 127322 h 1682670"/>
              <a:gd name="connsiteX42" fmla="*/ 1748487 w 1986150"/>
              <a:gd name="connsiteY42" fmla="*/ 46299 h 1682670"/>
              <a:gd name="connsiteX43" fmla="*/ 1794786 w 1986150"/>
              <a:gd name="connsiteY43" fmla="*/ 0 h 168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86150" h="1682670">
                <a:moveTo>
                  <a:pt x="1794786" y="0"/>
                </a:moveTo>
                <a:lnTo>
                  <a:pt x="1864234" y="23150"/>
                </a:lnTo>
                <a:cubicBezTo>
                  <a:pt x="1877482" y="27566"/>
                  <a:pt x="1920801" y="59326"/>
                  <a:pt x="1960850" y="90017"/>
                </a:cubicBezTo>
                <a:lnTo>
                  <a:pt x="1986150" y="109745"/>
                </a:lnTo>
                <a:lnTo>
                  <a:pt x="1986150" y="1682670"/>
                </a:lnTo>
                <a:lnTo>
                  <a:pt x="646817" y="1682670"/>
                </a:lnTo>
                <a:lnTo>
                  <a:pt x="637318" y="1678329"/>
                </a:lnTo>
                <a:cubicBezTo>
                  <a:pt x="627429" y="1673714"/>
                  <a:pt x="622690" y="1661997"/>
                  <a:pt x="614168" y="1655180"/>
                </a:cubicBezTo>
                <a:cubicBezTo>
                  <a:pt x="603305" y="1646490"/>
                  <a:pt x="591886" y="1638252"/>
                  <a:pt x="579444" y="1632031"/>
                </a:cubicBezTo>
                <a:cubicBezTo>
                  <a:pt x="568531" y="1626575"/>
                  <a:pt x="556491" y="1623666"/>
                  <a:pt x="544720" y="1620456"/>
                </a:cubicBezTo>
                <a:cubicBezTo>
                  <a:pt x="514025" y="1612085"/>
                  <a:pt x="482306" y="1607368"/>
                  <a:pt x="452123" y="1597307"/>
                </a:cubicBezTo>
                <a:cubicBezTo>
                  <a:pt x="352729" y="1564175"/>
                  <a:pt x="452020" y="1582813"/>
                  <a:pt x="371100" y="1562583"/>
                </a:cubicBezTo>
                <a:cubicBezTo>
                  <a:pt x="357916" y="1559287"/>
                  <a:pt x="283563" y="1546562"/>
                  <a:pt x="266928" y="1539433"/>
                </a:cubicBezTo>
                <a:cubicBezTo>
                  <a:pt x="254142" y="1533953"/>
                  <a:pt x="243779" y="1524000"/>
                  <a:pt x="232204" y="1516284"/>
                </a:cubicBezTo>
                <a:lnTo>
                  <a:pt x="128032" y="1493135"/>
                </a:lnTo>
                <a:cubicBezTo>
                  <a:pt x="100872" y="1487100"/>
                  <a:pt x="80545" y="1463917"/>
                  <a:pt x="58584" y="1446836"/>
                </a:cubicBezTo>
                <a:cubicBezTo>
                  <a:pt x="45663" y="1436786"/>
                  <a:pt x="32940" y="1425732"/>
                  <a:pt x="23860" y="1412112"/>
                </a:cubicBezTo>
                <a:cubicBezTo>
                  <a:pt x="17092" y="1401960"/>
                  <a:pt x="13632" y="1389514"/>
                  <a:pt x="12285" y="1377388"/>
                </a:cubicBezTo>
                <a:cubicBezTo>
                  <a:pt x="5880" y="1319741"/>
                  <a:pt x="-2507" y="1261680"/>
                  <a:pt x="710" y="1203767"/>
                </a:cubicBezTo>
                <a:cubicBezTo>
                  <a:pt x="1482" y="1189877"/>
                  <a:pt x="16143" y="1180618"/>
                  <a:pt x="23860" y="1169043"/>
                </a:cubicBezTo>
                <a:cubicBezTo>
                  <a:pt x="58648" y="1164074"/>
                  <a:pt x="125515" y="1156050"/>
                  <a:pt x="162756" y="1145894"/>
                </a:cubicBezTo>
                <a:cubicBezTo>
                  <a:pt x="186298" y="1139474"/>
                  <a:pt x="208832" y="1129757"/>
                  <a:pt x="232204" y="1122745"/>
                </a:cubicBezTo>
                <a:cubicBezTo>
                  <a:pt x="247441" y="1118174"/>
                  <a:pt x="263411" y="1116201"/>
                  <a:pt x="278503" y="1111170"/>
                </a:cubicBezTo>
                <a:cubicBezTo>
                  <a:pt x="439742" y="1057423"/>
                  <a:pt x="313183" y="1090926"/>
                  <a:pt x="417399" y="1064871"/>
                </a:cubicBezTo>
                <a:cubicBezTo>
                  <a:pt x="452123" y="1061013"/>
                  <a:pt x="487109" y="1059041"/>
                  <a:pt x="521571" y="1053297"/>
                </a:cubicBezTo>
                <a:cubicBezTo>
                  <a:pt x="556658" y="1047449"/>
                  <a:pt x="591083" y="1038145"/>
                  <a:pt x="625743" y="1030147"/>
                </a:cubicBezTo>
                <a:cubicBezTo>
                  <a:pt x="641244" y="1026570"/>
                  <a:pt x="656695" y="1022759"/>
                  <a:pt x="672042" y="1018573"/>
                </a:cubicBezTo>
                <a:cubicBezTo>
                  <a:pt x="704454" y="1009733"/>
                  <a:pt x="752629" y="996634"/>
                  <a:pt x="787789" y="983848"/>
                </a:cubicBezTo>
                <a:cubicBezTo>
                  <a:pt x="869986" y="953958"/>
                  <a:pt x="862843" y="963308"/>
                  <a:pt x="915110" y="925975"/>
                </a:cubicBezTo>
                <a:cubicBezTo>
                  <a:pt x="930808" y="914762"/>
                  <a:pt x="948854" y="905898"/>
                  <a:pt x="961409" y="891251"/>
                </a:cubicBezTo>
                <a:cubicBezTo>
                  <a:pt x="986410" y="862083"/>
                  <a:pt x="989093" y="822277"/>
                  <a:pt x="996133" y="787079"/>
                </a:cubicBezTo>
                <a:lnTo>
                  <a:pt x="1030857" y="752355"/>
                </a:lnTo>
                <a:lnTo>
                  <a:pt x="1088730" y="694481"/>
                </a:lnTo>
                <a:cubicBezTo>
                  <a:pt x="1119596" y="663615"/>
                  <a:pt x="1151965" y="634183"/>
                  <a:pt x="1181328" y="601884"/>
                </a:cubicBezTo>
                <a:cubicBezTo>
                  <a:pt x="1208891" y="571565"/>
                  <a:pt x="1206147" y="560481"/>
                  <a:pt x="1216052" y="520861"/>
                </a:cubicBezTo>
                <a:cubicBezTo>
                  <a:pt x="1221970" y="497188"/>
                  <a:pt x="1231485" y="474562"/>
                  <a:pt x="1239201" y="451413"/>
                </a:cubicBezTo>
                <a:cubicBezTo>
                  <a:pt x="1321936" y="410046"/>
                  <a:pt x="1252518" y="447148"/>
                  <a:pt x="1354948" y="381965"/>
                </a:cubicBezTo>
                <a:cubicBezTo>
                  <a:pt x="1373928" y="369887"/>
                  <a:pt x="1395255" y="361295"/>
                  <a:pt x="1412822" y="347241"/>
                </a:cubicBezTo>
                <a:cubicBezTo>
                  <a:pt x="1453354" y="314815"/>
                  <a:pt x="1489986" y="277793"/>
                  <a:pt x="1528568" y="243069"/>
                </a:cubicBezTo>
                <a:lnTo>
                  <a:pt x="1563292" y="231494"/>
                </a:lnTo>
                <a:cubicBezTo>
                  <a:pt x="1573645" y="228043"/>
                  <a:pt x="1578725" y="216061"/>
                  <a:pt x="1586442" y="208345"/>
                </a:cubicBezTo>
                <a:lnTo>
                  <a:pt x="1667465" y="127322"/>
                </a:lnTo>
                <a:cubicBezTo>
                  <a:pt x="1734930" y="104833"/>
                  <a:pt x="1680948" y="130723"/>
                  <a:pt x="1748487" y="46299"/>
                </a:cubicBezTo>
                <a:cubicBezTo>
                  <a:pt x="1762121" y="29256"/>
                  <a:pt x="1779353" y="15433"/>
                  <a:pt x="1794786" y="0"/>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en-VN" sz="3200" b="1" kern="0" dirty="0">
              <a:solidFill>
                <a:srgbClr val="FFFFFF"/>
              </a:solidFill>
              <a:latin typeface="Snell Roundhand Black" panose="02000603080000090004" pitchFamily="2" charset="77"/>
              <a:sym typeface="Arial"/>
            </a:endParaRPr>
          </a:p>
          <a:p>
            <a:pPr algn="ctr" defTabSz="1219170">
              <a:buClr>
                <a:srgbClr val="000000"/>
              </a:buClr>
            </a:pPr>
            <a:endParaRPr lang="en-VN" sz="3200" b="1" kern="0" dirty="0">
              <a:solidFill>
                <a:srgbClr val="FFFFFF"/>
              </a:solidFill>
              <a:latin typeface="Snell Roundhand Black" panose="02000603080000090004" pitchFamily="2" charset="77"/>
              <a:sym typeface="Arial"/>
            </a:endParaRPr>
          </a:p>
          <a:p>
            <a:pPr algn="ctr" defTabSz="1219170">
              <a:buClr>
                <a:srgbClr val="000000"/>
              </a:buClr>
            </a:pPr>
            <a:r>
              <a:rPr lang="en-VN" sz="3200" b="1" kern="0" dirty="0">
                <a:solidFill>
                  <a:srgbClr val="FFFFFF"/>
                </a:solidFill>
                <a:latin typeface="Snell Roundhand Black" panose="02000603080000090004" pitchFamily="2" charset="77"/>
                <a:sym typeface="Arial"/>
              </a:rPr>
              <a:t>    Trở về</a:t>
            </a:r>
          </a:p>
        </p:txBody>
      </p:sp>
    </p:spTree>
    <p:extLst>
      <p:ext uri="{BB962C8B-B14F-4D97-AF65-F5344CB8AC3E}">
        <p14:creationId xmlns:p14="http://schemas.microsoft.com/office/powerpoint/2010/main" val="30086294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8)">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3116" y="-132402"/>
            <a:ext cx="2930797" cy="16357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aricature Clouds Drawing Cloud Cartoon Free Photo - Cartoon Clouds Drawing  Png, Transparent Png - kindpng"/>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80781" y="-365485"/>
            <a:ext cx="3580402" cy="1998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aricature Clouds Drawing Cloud Cartoon Free Photo - Cartoon Clouds Drawing  Png, Transparent Png - kindpng"/>
          <p:cNvPicPr>
            <a:picLocks noChangeAspect="1" noChangeArrowheads="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185181" y="151335"/>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322998" y="-212109"/>
            <a:ext cx="2585267" cy="14429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aricature Clouds Drawing Cloud Cartoon Free Photo - Cartoon Clouds Drawing  Png, Transparent Png - kindpng"/>
          <p:cNvPicPr>
            <a:picLocks noChangeAspect="1" noChangeArrowheads="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764799" y="381494"/>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rry Christmas Sticke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6354" y="1066190"/>
            <a:ext cx="3167135" cy="263928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3403722" y="2912032"/>
            <a:ext cx="8616396" cy="1033935"/>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Cuộc</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mạng</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nghiệp</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lần</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thứu</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nhất</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thế</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giới</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bắt</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đầu</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lĩnh</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vực</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nào</a:t>
            </a:r>
            <a:r>
              <a:rPr kumimoji="0" lang="en-US" sz="28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p>
        </p:txBody>
      </p:sp>
      <p:sp>
        <p:nvSpPr>
          <p:cNvPr id="34" name="Rounded Rectangle 33">
            <a:hlinkClick r:id="rId6" action="ppaction://hlinksldjump"/>
          </p:cNvPr>
          <p:cNvSpPr/>
          <p:nvPr/>
        </p:nvSpPr>
        <p:spPr>
          <a:xfrm>
            <a:off x="3403721" y="4043769"/>
            <a:ext cx="4046945"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Giao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thông</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vận</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tải</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5" name="Rounded Rectangle 34"/>
          <p:cNvSpPr/>
          <p:nvPr/>
        </p:nvSpPr>
        <p:spPr>
          <a:xfrm>
            <a:off x="3403722" y="5476933"/>
            <a:ext cx="4046944"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Ngành</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dệt</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6" name="Rounded Rectangle 35">
            <a:hlinkClick r:id="rId6" action="ppaction://hlinksldjump"/>
          </p:cNvPr>
          <p:cNvSpPr/>
          <p:nvPr/>
        </p:nvSpPr>
        <p:spPr>
          <a:xfrm>
            <a:off x="7973173" y="4043769"/>
            <a:ext cx="4046945"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Du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lịch</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7" name="Rounded Rectangle 36">
            <a:hlinkClick r:id="rId6" action="ppaction://hlinksldjump"/>
          </p:cNvPr>
          <p:cNvSpPr/>
          <p:nvPr/>
        </p:nvSpPr>
        <p:spPr>
          <a:xfrm>
            <a:off x="7973174" y="5476933"/>
            <a:ext cx="4046944"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Kim</a:t>
            </a:r>
          </a:p>
        </p:txBody>
      </p:sp>
      <p:pic>
        <p:nvPicPr>
          <p:cNvPr id="3078" name="Picture 6" descr="Catalina Williams christmas merry christmas feliz navidad christmas gift Sticker">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4771660"/>
            <a:ext cx="3039835" cy="21152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te Cartoon Christmas Santa&amp;quot; Poster by RaionKeiji | Redbubble"/>
          <p:cNvPicPr>
            <a:picLocks noChangeAspect="1" noChangeArrowheads="1"/>
          </p:cNvPicPr>
          <p:nvPr/>
        </p:nvPicPr>
        <p:blipFill>
          <a:blip r:embed="rId9" cstate="print">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6184672" y="4001476"/>
            <a:ext cx="1446578" cy="144657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anta Claus Christmas Sticke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69721" y="5336574"/>
            <a:ext cx="1286511" cy="160813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erry Christmas Sticke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64788" y="5542423"/>
            <a:ext cx="969728" cy="123795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ed Nose Hello Sticke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08207" y="3966587"/>
            <a:ext cx="1369988" cy="136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337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3.33333E-6 L 0.19584 -0.13357 L 0.39584 -0.09144 L 0.60131 -0.11135 L 0.8 -0.15811 L 0.97644 -0.11366 L 0.97644 -0.11343 " pathEditMode="relative" rAng="0" ptsTypes="AAAAAAA">
                                      <p:cBhvr>
                                        <p:cTn id="6" dur="10000" fill="hold"/>
                                        <p:tgtEl>
                                          <p:spTgt spid="3076"/>
                                        </p:tgtEl>
                                        <p:attrNameLst>
                                          <p:attrName>ppt_x</p:attrName>
                                          <p:attrName>ppt_y</p:attrName>
                                        </p:attrNameLst>
                                      </p:cBhvr>
                                      <p:rCtr x="48815" y="-7917"/>
                                    </p:animMotion>
                                  </p:childTnLst>
                                </p:cTn>
                              </p:par>
                            </p:childTnLst>
                          </p:cTn>
                        </p:par>
                      </p:childTnLst>
                    </p:cTn>
                  </p:par>
                </p:childTnLst>
              </p:cTn>
              <p:nextCondLst>
                <p:cond evt="onClick" delay="0">
                  <p:tgtEl>
                    <p:spTgt spid="3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1701861" y="1295400"/>
            <a:ext cx="8788278" cy="4267200"/>
            <a:chOff x="1744255" y="1615084"/>
            <a:chExt cx="8788278" cy="4267200"/>
          </a:xfrm>
        </p:grpSpPr>
        <p:sp>
          <p:nvSpPr>
            <p:cNvPr id="19" name="Rounded Rectangle 18"/>
            <p:cNvSpPr/>
            <p:nvPr/>
          </p:nvSpPr>
          <p:spPr>
            <a:xfrm>
              <a:off x="1744255" y="1615084"/>
              <a:ext cx="8788278" cy="4267200"/>
            </a:xfrm>
            <a:prstGeom prst="roundRect">
              <a:avLst>
                <a:gd name="adj" fmla="val 0"/>
              </a:avLst>
            </a:prstGeom>
            <a:solidFill>
              <a:srgbClr val="D5C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endParaRPr>
            </a:p>
          </p:txBody>
        </p:sp>
        <p:pic>
          <p:nvPicPr>
            <p:cNvPr id="20" name="Picture 4" descr="Merry Christmas Hello Sticker by jecamartinez"/>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64964" y="2031498"/>
              <a:ext cx="3248024" cy="280142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059552" y="5174398"/>
              <a:ext cx="44294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WRONG ANSWER </a:t>
              </a:r>
            </a:p>
          </p:txBody>
        </p:sp>
      </p:grpSp>
      <p:pic>
        <p:nvPicPr>
          <p:cNvPr id="23" name="Picture 12" descr="Snow Winter Sticker by saroltabod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254331"/>
            <a:ext cx="4443104" cy="71123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Snow Winter Sticker by saroltabod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45108" y="-254332"/>
            <a:ext cx="3861297" cy="61809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Snow Winter Sticker by saroltabod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52081" y="-135466"/>
            <a:ext cx="4040921" cy="646853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hlinkClick r:id="rId5" action="ppaction://hlinksldjump"/>
          </p:cNvPr>
          <p:cNvSpPr/>
          <p:nvPr/>
        </p:nvSpPr>
        <p:spPr>
          <a:xfrm>
            <a:off x="9971320" y="893209"/>
            <a:ext cx="882947" cy="882947"/>
          </a:xfrm>
          <a:prstGeom prst="ellipse">
            <a:avLst/>
          </a:prstGeom>
          <a:solidFill>
            <a:srgbClr val="5F928B">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x</a:t>
            </a:r>
          </a:p>
        </p:txBody>
      </p:sp>
      <p:sp>
        <p:nvSpPr>
          <p:cNvPr id="11" name="Rectangle 10"/>
          <p:cNvSpPr/>
          <p:nvPr/>
        </p:nvSpPr>
        <p:spPr>
          <a:xfrm>
            <a:off x="1618460" y="704447"/>
            <a:ext cx="2085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Hong Nhung Dong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Jolli.contact@gmail.com</a:t>
            </a:r>
          </a:p>
        </p:txBody>
      </p:sp>
    </p:spTree>
    <p:extLst>
      <p:ext uri="{BB962C8B-B14F-4D97-AF65-F5344CB8AC3E}">
        <p14:creationId xmlns:p14="http://schemas.microsoft.com/office/powerpoint/2010/main" val="3000917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3116" y="-132402"/>
            <a:ext cx="2930797" cy="16357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aricature Clouds Drawing Cloud Cartoon Free Photo - Cartoon Clouds Drawing  Png, Transparent Png - kindpng"/>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80781" y="-365485"/>
            <a:ext cx="3580402" cy="1998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aricature Clouds Drawing Cloud Cartoon Free Photo - Cartoon Clouds Drawing  Png, Transparent Png - kindpng"/>
          <p:cNvPicPr>
            <a:picLocks noChangeAspect="1" noChangeArrowheads="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185181" y="151335"/>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322998" y="-212109"/>
            <a:ext cx="2585267" cy="14429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aricature Clouds Drawing Cloud Cartoon Free Photo - Cartoon Clouds Drawing  Png, Transparent Png - kindpng"/>
          <p:cNvPicPr>
            <a:picLocks noChangeAspect="1" noChangeArrowheads="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764799" y="381494"/>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rry Christmas Sticke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6354" y="1066190"/>
            <a:ext cx="3167135" cy="263928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3403722" y="2912032"/>
            <a:ext cx="8616396" cy="1033935"/>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lần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nhất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diễn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ở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34" name="Rounded Rectangle 33">
            <a:hlinkClick r:id="rId6" action="ppaction://hlinksldjump"/>
          </p:cNvPr>
          <p:cNvSpPr/>
          <p:nvPr/>
        </p:nvSpPr>
        <p:spPr>
          <a:xfrm>
            <a:off x="3403721" y="4043769"/>
            <a:ext cx="4046945"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Mỹ</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5" name="Rounded Rectangle 34"/>
          <p:cNvSpPr/>
          <p:nvPr/>
        </p:nvSpPr>
        <p:spPr>
          <a:xfrm>
            <a:off x="3403722" y="5476933"/>
            <a:ext cx="4046944"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Anh</a:t>
            </a:r>
          </a:p>
        </p:txBody>
      </p:sp>
      <p:sp>
        <p:nvSpPr>
          <p:cNvPr id="36" name="Rounded Rectangle 35">
            <a:hlinkClick r:id="rId6" action="ppaction://hlinksldjump"/>
          </p:cNvPr>
          <p:cNvSpPr/>
          <p:nvPr/>
        </p:nvSpPr>
        <p:spPr>
          <a:xfrm>
            <a:off x="7973173" y="4043769"/>
            <a:ext cx="4046945"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7" name="Rounded Rectangle 36">
            <a:hlinkClick r:id="rId6" action="ppaction://hlinksldjump"/>
          </p:cNvPr>
          <p:cNvSpPr/>
          <p:nvPr/>
        </p:nvSpPr>
        <p:spPr>
          <a:xfrm>
            <a:off x="7973174" y="5476933"/>
            <a:ext cx="4046944"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Đức</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Cute Cartoon Christmas Santa&amp;quot; Poster by RaionKeiji | Redbubble"/>
          <p:cNvPicPr>
            <a:picLocks noChangeAspect="1" noChangeArrowheads="1"/>
          </p:cNvPicPr>
          <p:nvPr/>
        </p:nvPicPr>
        <p:blipFill>
          <a:blip r:embed="rId7" cstate="print">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5837894" y="4002280"/>
            <a:ext cx="1446578" cy="144657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anta Claus Christmas Sticke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69721" y="5336574"/>
            <a:ext cx="1286511" cy="160813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erry Christmas Sticke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64788" y="5542423"/>
            <a:ext cx="969728" cy="123795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ed Nose Hello Sticke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08207" y="3966587"/>
            <a:ext cx="1369988" cy="13699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hristmas Snow Sticker by chxrrypie">
            <a:hlinkClick r:id="rId11" action="ppaction://hlinksldjump"/>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14081" y="3282556"/>
            <a:ext cx="3817802" cy="381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578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3.33333E-6 L 0.19584 -0.13357 L 0.39584 -0.09144 L 0.60131 -0.11135 L 0.8 -0.15811 L 0.97644 -0.11366 L 0.97644 -0.11343 " pathEditMode="relative" rAng="0" ptsTypes="AAAAAAA">
                                      <p:cBhvr>
                                        <p:cTn id="6" dur="10000" fill="hold"/>
                                        <p:tgtEl>
                                          <p:spTgt spid="3076"/>
                                        </p:tgtEl>
                                        <p:attrNameLst>
                                          <p:attrName>ppt_x</p:attrName>
                                          <p:attrName>ppt_y</p:attrName>
                                        </p:attrNameLst>
                                      </p:cBhvr>
                                      <p:rCtr x="48815" y="-7917"/>
                                    </p:animMotion>
                                  </p:childTnLst>
                                </p:cTn>
                              </p:par>
                            </p:childTnLst>
                          </p:cTn>
                        </p:par>
                      </p:childTnLst>
                    </p:cTn>
                  </p:par>
                </p:childTnLst>
              </p:cTn>
              <p:nextCondLst>
                <p:cond evt="onClick" delay="0">
                  <p:tgtEl>
                    <p:spTgt spid="3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1701861" y="1295400"/>
            <a:ext cx="8788278" cy="4267200"/>
            <a:chOff x="1744255" y="1615084"/>
            <a:chExt cx="8788278" cy="4267200"/>
          </a:xfrm>
        </p:grpSpPr>
        <p:sp>
          <p:nvSpPr>
            <p:cNvPr id="19" name="Rounded Rectangle 18"/>
            <p:cNvSpPr/>
            <p:nvPr/>
          </p:nvSpPr>
          <p:spPr>
            <a:xfrm>
              <a:off x="1744255" y="1615084"/>
              <a:ext cx="8788278" cy="4267200"/>
            </a:xfrm>
            <a:prstGeom prst="roundRect">
              <a:avLst>
                <a:gd name="adj" fmla="val 0"/>
              </a:avLst>
            </a:prstGeom>
            <a:solidFill>
              <a:srgbClr val="D5C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endParaRPr>
            </a:p>
          </p:txBody>
        </p:sp>
        <p:pic>
          <p:nvPicPr>
            <p:cNvPr id="20" name="Picture 4" descr="Merry Christmas Hello Sticker by jecamartinez"/>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64964" y="2031498"/>
              <a:ext cx="3248024" cy="280142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059552" y="5174398"/>
              <a:ext cx="44294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WRONG ANSWER </a:t>
              </a:r>
            </a:p>
          </p:txBody>
        </p:sp>
      </p:grpSp>
      <p:pic>
        <p:nvPicPr>
          <p:cNvPr id="23" name="Picture 12"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54331"/>
            <a:ext cx="4443104" cy="71123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5108" y="-254332"/>
            <a:ext cx="3861297" cy="61809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52081" y="-135466"/>
            <a:ext cx="4040921" cy="646853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hlinkClick r:id="rId4" action="ppaction://hlinksldjump"/>
          </p:cNvPr>
          <p:cNvSpPr/>
          <p:nvPr/>
        </p:nvSpPr>
        <p:spPr>
          <a:xfrm>
            <a:off x="9971320" y="893209"/>
            <a:ext cx="882947" cy="882947"/>
          </a:xfrm>
          <a:prstGeom prst="ellipse">
            <a:avLst/>
          </a:prstGeom>
          <a:solidFill>
            <a:srgbClr val="5F928B">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x</a:t>
            </a:r>
          </a:p>
        </p:txBody>
      </p:sp>
      <p:sp>
        <p:nvSpPr>
          <p:cNvPr id="11" name="Rectangle 10"/>
          <p:cNvSpPr/>
          <p:nvPr/>
        </p:nvSpPr>
        <p:spPr>
          <a:xfrm>
            <a:off x="1618460" y="704447"/>
            <a:ext cx="2085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Hong Nhung Dong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Jolli.contact@gmail.com</a:t>
            </a:r>
          </a:p>
        </p:txBody>
      </p:sp>
    </p:spTree>
    <p:extLst>
      <p:ext uri="{BB962C8B-B14F-4D97-AF65-F5344CB8AC3E}">
        <p14:creationId xmlns:p14="http://schemas.microsoft.com/office/powerpoint/2010/main" val="3811768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29" name="Rectangle 28">
            <a:extLst>
              <a:ext uri="{FF2B5EF4-FFF2-40B4-BE49-F238E27FC236}">
                <a16:creationId xmlns:a16="http://schemas.microsoft.com/office/drawing/2014/main" id="{BC3E635E-D510-914F-84C3-59EF310572C2}"/>
              </a:ext>
            </a:extLst>
          </p:cNvPr>
          <p:cNvSpPr/>
          <p:nvPr/>
        </p:nvSpPr>
        <p:spPr>
          <a:xfrm>
            <a:off x="1047750" y="1178475"/>
            <a:ext cx="6255350" cy="2123658"/>
          </a:xfrm>
          <a:prstGeom prst="rect">
            <a:avLst/>
          </a:prstGeom>
        </p:spPr>
        <p:txBody>
          <a:bodyPr wrap="square">
            <a:spAutoFit/>
          </a:bodyPr>
          <a:lstStyle/>
          <a:p>
            <a:pPr algn="ctr" defTabSz="1219170">
              <a:spcBef>
                <a:spcPct val="0"/>
              </a:spcBef>
            </a:pPr>
            <a:r>
              <a:rPr lang="en-US" altLang="vi-VN" sz="4400" b="1" kern="0">
                <a:solidFill>
                  <a:srgbClr val="A01127"/>
                </a:solidFill>
                <a:latin typeface="Snell Roundhand" panose="02000603080000090004" pitchFamily="2" charset="77"/>
                <a:cs typeface="Arial"/>
                <a:sym typeface="Arial"/>
              </a:rPr>
              <a:t>Vì sao Anh là nước đầu tiên tiến hành cách mạng công nghiệp?</a:t>
            </a:r>
            <a:endParaRPr lang="en-US" altLang="vi-VN" sz="4400" b="1" kern="0" dirty="0">
              <a:solidFill>
                <a:srgbClr val="A01127"/>
              </a:solidFill>
              <a:latin typeface="Snell Roundhand" panose="02000603080000090004" pitchFamily="2" charset="77"/>
              <a:cs typeface="Arial"/>
              <a:sym typeface="Arial"/>
            </a:endParaRPr>
          </a:p>
        </p:txBody>
      </p:sp>
      <p:pic>
        <p:nvPicPr>
          <p:cNvPr id="30" name="Picture 29">
            <a:extLst>
              <a:ext uri="{FF2B5EF4-FFF2-40B4-BE49-F238E27FC236}">
                <a16:creationId xmlns:a16="http://schemas.microsoft.com/office/drawing/2014/main" id="{D7B10DB7-C2C3-2545-A570-FEA5FD093A2B}"/>
              </a:ext>
            </a:extLst>
          </p:cNvPr>
          <p:cNvPicPr>
            <a:picLocks noChangeAspect="1"/>
          </p:cNvPicPr>
          <p:nvPr/>
        </p:nvPicPr>
        <p:blipFill>
          <a:blip r:embed="rId3"/>
          <a:stretch>
            <a:fillRect/>
          </a:stretch>
        </p:blipFill>
        <p:spPr>
          <a:xfrm>
            <a:off x="1629715" y="3870859"/>
            <a:ext cx="4771084" cy="2162892"/>
          </a:xfrm>
          <a:prstGeom prst="rect">
            <a:avLst/>
          </a:prstGeom>
        </p:spPr>
      </p:pic>
      <p:pic>
        <p:nvPicPr>
          <p:cNvPr id="3" name="Picture 2">
            <a:extLst>
              <a:ext uri="{FF2B5EF4-FFF2-40B4-BE49-F238E27FC236}">
                <a16:creationId xmlns:a16="http://schemas.microsoft.com/office/drawing/2014/main" id="{F33EDB4C-552E-894A-9923-F7CE5DF9C78B}"/>
              </a:ext>
            </a:extLst>
          </p:cNvPr>
          <p:cNvPicPr>
            <a:picLocks noChangeAspect="1"/>
          </p:cNvPicPr>
          <p:nvPr/>
        </p:nvPicPr>
        <p:blipFill>
          <a:blip r:embed="rId4"/>
          <a:stretch>
            <a:fillRect/>
          </a:stretch>
        </p:blipFill>
        <p:spPr>
          <a:xfrm rot="1081128">
            <a:off x="7142934" y="601702"/>
            <a:ext cx="4771084" cy="5554807"/>
          </a:xfrm>
          <a:prstGeom prst="rect">
            <a:avLst/>
          </a:prstGeom>
        </p:spPr>
      </p:pic>
    </p:spTree>
    <p:extLst>
      <p:ext uri="{BB962C8B-B14F-4D97-AF65-F5344CB8AC3E}">
        <p14:creationId xmlns:p14="http://schemas.microsoft.com/office/powerpoint/2010/main" val="110591000"/>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50000">
                                          <p:cBhvr additive="base">
                                            <p:cTn id="7"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14:bounceEnd="50000">
                                          <p:cBhvr additive="base">
                                            <p:cTn id="11"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cBhvr additive="base">
                                            <p:cTn id="7" dur="500" fill="hold"/>
                                            <p:tgtEl>
                                              <p:spTgt spid="1478"/>
                                            </p:tgtEl>
                                            <p:attrNameLst>
                                              <p:attrName>ppt_x</p:attrName>
                                            </p:attrNameLst>
                                          </p:cBhvr>
                                          <p:tavLst>
                                            <p:tav tm="0">
                                              <p:val>
                                                <p:strVal val="0-#ppt_w/2"/>
                                              </p:val>
                                            </p:tav>
                                            <p:tav tm="100000">
                                              <p:val>
                                                <p:strVal val="#ppt_x"/>
                                              </p:val>
                                            </p:tav>
                                          </p:tavLst>
                                        </p:anim>
                                        <p:anim calcmode="lin" valueType="num">
                                          <p:cBhvr additive="base">
                                            <p:cTn id="8" dur="500" fill="hold"/>
                                            <p:tgtEl>
                                              <p:spTgt spid="147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477"/>
                                            </p:tgtEl>
                                            <p:attrNameLst>
                                              <p:attrName>style.visibility</p:attrName>
                                            </p:attrNameLst>
                                          </p:cBhvr>
                                          <p:to>
                                            <p:strVal val="visible"/>
                                          </p:to>
                                        </p:set>
                                        <p:anim calcmode="lin" valueType="num">
                                          <p:cBhvr additive="base">
                                            <p:cTn id="11" dur="500" fill="hold"/>
                                            <p:tgtEl>
                                              <p:spTgt spid="1477"/>
                                            </p:tgtEl>
                                            <p:attrNameLst>
                                              <p:attrName>ppt_x</p:attrName>
                                            </p:attrNameLst>
                                          </p:cBhvr>
                                          <p:tavLst>
                                            <p:tav tm="0">
                                              <p:val>
                                                <p:strVal val="0-#ppt_w/2"/>
                                              </p:val>
                                            </p:tav>
                                            <p:tav tm="100000">
                                              <p:val>
                                                <p:strVal val="#ppt_x"/>
                                              </p:val>
                                            </p:tav>
                                          </p:tavLst>
                                        </p:anim>
                                        <p:anim calcmode="lin" valueType="num">
                                          <p:cBhvr additive="base">
                                            <p:cTn id="12" dur="500" fill="hold"/>
                                            <p:tgtEl>
                                              <p:spTgt spid="147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503"/>
                                            </p:tgtEl>
                                            <p:attrNameLst>
                                              <p:attrName>style.visibility</p:attrName>
                                            </p:attrNameLst>
                                          </p:cBhvr>
                                          <p:to>
                                            <p:strVal val="visible"/>
                                          </p:to>
                                        </p:set>
                                        <p:anim calcmode="lin" valueType="num">
                                          <p:cBhvr additive="base">
                                            <p:cTn id="15" dur="500" fill="hold"/>
                                            <p:tgtEl>
                                              <p:spTgt spid="1503"/>
                                            </p:tgtEl>
                                            <p:attrNameLst>
                                              <p:attrName>ppt_x</p:attrName>
                                            </p:attrNameLst>
                                          </p:cBhvr>
                                          <p:tavLst>
                                            <p:tav tm="0">
                                              <p:val>
                                                <p:strVal val="#ppt_x"/>
                                              </p:val>
                                            </p:tav>
                                            <p:tav tm="100000">
                                              <p:val>
                                                <p:strVal val="#ppt_x"/>
                                              </p:val>
                                            </p:tav>
                                          </p:tavLst>
                                        </p:anim>
                                        <p:anim calcmode="lin" valueType="num">
                                          <p:cBhvr additive="base">
                                            <p:cTn id="16" dur="500" fill="hold"/>
                                            <p:tgtEl>
                                              <p:spTgt spid="1503"/>
                                            </p:tgtEl>
                                            <p:attrNameLst>
                                              <p:attrName>ppt_y</p:attrName>
                                            </p:attrNameLst>
                                          </p:cBhvr>
                                          <p:tavLst>
                                            <p:tav tm="0">
                                              <p:val>
                                                <p:strVal val="0-#ppt_h/2"/>
                                              </p:val>
                                            </p:tav>
                                            <p:tav tm="100000">
                                              <p:val>
                                                <p:strVal val="#ppt_y"/>
                                              </p:val>
                                            </p:tav>
                                          </p:tavLst>
                                        </p:anim>
                                      </p:childTnLst>
                                    </p:cTn>
                                  </p:par>
                                  <p:par>
                                    <p:cTn id="17" presetID="2" presetClass="entr" presetSubtype="8"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0-#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1+#ppt_w/2"/>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P spid="29" grpId="1"/>
        </p:bldLst>
      </p:timing>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icature Clouds Drawing Cloud Cartoon Free Photo - Cartoon Clouds Drawing  Png, Transparent Png - kindpng"/>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3116" y="-132402"/>
            <a:ext cx="2930797" cy="16357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aricature Clouds Drawing Cloud Cartoon Free Photo - Cartoon Clouds Drawing  Png, Transparent Png - kindpng"/>
          <p:cNvPicPr>
            <a:picLocks noChangeAspect="1" noChangeArrowheads="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80781" y="-365485"/>
            <a:ext cx="3580402" cy="1998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185181" y="151335"/>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icature Clouds Drawing Cloud Cartoon Free Photo - Cartoon Clouds Drawing  Png, Transparent Png - kindpng"/>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322998" y="-212109"/>
            <a:ext cx="2585267" cy="14429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764799" y="381494"/>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rry Christmas Stick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6354" y="1066190"/>
            <a:ext cx="3167135" cy="263928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3403722" y="2912032"/>
            <a:ext cx="8616396" cy="1033935"/>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Giêm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Oát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minh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grpSp>
        <p:nvGrpSpPr>
          <p:cNvPr id="11" name="Group 10"/>
          <p:cNvGrpSpPr/>
          <p:nvPr/>
        </p:nvGrpSpPr>
        <p:grpSpPr>
          <a:xfrm>
            <a:off x="3403721" y="4002280"/>
            <a:ext cx="4046945" cy="1446578"/>
            <a:chOff x="3403721" y="4002280"/>
            <a:chExt cx="4046945" cy="1446578"/>
          </a:xfrm>
        </p:grpSpPr>
        <p:sp>
          <p:nvSpPr>
            <p:cNvPr id="34" name="Rounded Rectangle 33">
              <a:hlinkClick r:id="rId5" action="ppaction://hlinksldjump"/>
            </p:cNvPr>
            <p:cNvSpPr/>
            <p:nvPr/>
          </p:nvSpPr>
          <p:spPr>
            <a:xfrm>
              <a:off x="3403721" y="4043769"/>
              <a:ext cx="4046945"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Máy</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bay</a:t>
              </a:r>
            </a:p>
          </p:txBody>
        </p:sp>
        <p:pic>
          <p:nvPicPr>
            <p:cNvPr id="5" name="Picture 2" descr="Cute Cartoon Christmas Santa&amp;quot; Poster by RaionKeiji | Redbubble"/>
            <p:cNvPicPr>
              <a:picLocks noChangeAspect="1" noChangeArrowheads="1"/>
            </p:cNvPicPr>
            <p:nvPr/>
          </p:nvPicPr>
          <p:blipFill>
            <a:blip r:embed="rId6" cstate="print">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5837894" y="4002280"/>
              <a:ext cx="1446578" cy="14465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7973174" y="5336574"/>
            <a:ext cx="4046944" cy="1608139"/>
            <a:chOff x="7973174" y="5336574"/>
            <a:chExt cx="4046944" cy="1608139"/>
          </a:xfrm>
        </p:grpSpPr>
        <p:sp>
          <p:nvSpPr>
            <p:cNvPr id="37" name="Rounded Rectangle 36">
              <a:hlinkClick r:id="rId5" action="ppaction://hlinksldjump"/>
            </p:cNvPr>
            <p:cNvSpPr/>
            <p:nvPr/>
          </p:nvSpPr>
          <p:spPr>
            <a:xfrm>
              <a:off x="7973174" y="5476933"/>
              <a:ext cx="4046944"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Máy</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tính</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80" name="Picture 8" descr="Santa Claus Christmas Sticke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69721" y="5336574"/>
              <a:ext cx="1286511" cy="1608139"/>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Rounded Rectangle 34"/>
          <p:cNvSpPr/>
          <p:nvPr/>
        </p:nvSpPr>
        <p:spPr>
          <a:xfrm>
            <a:off x="7958895" y="4055769"/>
            <a:ext cx="4046944"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Máy</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hơi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82" name="Picture 10" descr="Merry Christmas Sticke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19961" y="4121259"/>
            <a:ext cx="969728" cy="123795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403721" y="5426223"/>
            <a:ext cx="4046945" cy="1416781"/>
            <a:chOff x="7973173" y="3966587"/>
            <a:chExt cx="4046945" cy="1416781"/>
          </a:xfrm>
        </p:grpSpPr>
        <p:sp>
          <p:nvSpPr>
            <p:cNvPr id="36" name="Rounded Rectangle 35">
              <a:hlinkClick r:id="rId5" action="ppaction://hlinksldjump"/>
            </p:cNvPr>
            <p:cNvSpPr/>
            <p:nvPr/>
          </p:nvSpPr>
          <p:spPr>
            <a:xfrm>
              <a:off x="7973173" y="4043769"/>
              <a:ext cx="4046945"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Máy</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dệt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84" name="Picture 12" descr="Red Nose Hello Sticke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08207" y="3966587"/>
              <a:ext cx="1369988" cy="1369988"/>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 descr="Merry Christmas Food Sticker by Natalie Tahhan">
            <a:hlinkClick r:id="rId10" action="ppaction://hlinksldjump"/>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78934" y="3113063"/>
            <a:ext cx="2722068" cy="383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288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3.33333E-6 L 0.19584 -0.13357 L 0.39584 -0.09144 L 0.60131 -0.11135 L 0.8 -0.15811 L 0.97644 -0.11366 L 0.97644 -0.11343 " pathEditMode="relative" rAng="0" ptsTypes="AAAAAAA">
                                      <p:cBhvr>
                                        <p:cTn id="6" dur="10000" fill="hold"/>
                                        <p:tgtEl>
                                          <p:spTgt spid="3076"/>
                                        </p:tgtEl>
                                        <p:attrNameLst>
                                          <p:attrName>ppt_x</p:attrName>
                                          <p:attrName>ppt_y</p:attrName>
                                        </p:attrNameLst>
                                      </p:cBhvr>
                                      <p:rCtr x="48815" y="-7917"/>
                                    </p:animMotion>
                                  </p:childTnLst>
                                </p:cTn>
                              </p:par>
                            </p:childTnLst>
                          </p:cTn>
                        </p:par>
                      </p:childTnLst>
                    </p:cTn>
                  </p:par>
                </p:childTnLst>
              </p:cTn>
              <p:nextCondLst>
                <p:cond evt="onClick" delay="0">
                  <p:tgtEl>
                    <p:spTgt spid="35"/>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1701861" y="1295400"/>
            <a:ext cx="8788278" cy="4267200"/>
            <a:chOff x="1744255" y="1615084"/>
            <a:chExt cx="8788278" cy="4267200"/>
          </a:xfrm>
        </p:grpSpPr>
        <p:sp>
          <p:nvSpPr>
            <p:cNvPr id="19" name="Rounded Rectangle 18"/>
            <p:cNvSpPr/>
            <p:nvPr/>
          </p:nvSpPr>
          <p:spPr>
            <a:xfrm>
              <a:off x="1744255" y="1615084"/>
              <a:ext cx="8788278" cy="4267200"/>
            </a:xfrm>
            <a:prstGeom prst="roundRect">
              <a:avLst>
                <a:gd name="adj" fmla="val 0"/>
              </a:avLst>
            </a:prstGeom>
            <a:solidFill>
              <a:srgbClr val="D5C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endParaRPr>
            </a:p>
          </p:txBody>
        </p:sp>
        <p:pic>
          <p:nvPicPr>
            <p:cNvPr id="20" name="Picture 4" descr="Merry Christmas Hello Sticker by jecamartinez"/>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64964" y="2031498"/>
              <a:ext cx="3248024" cy="280142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059552" y="5174398"/>
              <a:ext cx="44294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WRONG ANSWER </a:t>
              </a:r>
            </a:p>
          </p:txBody>
        </p:sp>
      </p:grpSp>
      <p:pic>
        <p:nvPicPr>
          <p:cNvPr id="23" name="Picture 12"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54331"/>
            <a:ext cx="4443104" cy="71123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5108" y="-254332"/>
            <a:ext cx="3861297" cy="61809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52081" y="-135466"/>
            <a:ext cx="4040921" cy="646853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hlinkClick r:id="rId4" action="ppaction://hlinksldjump"/>
          </p:cNvPr>
          <p:cNvSpPr/>
          <p:nvPr/>
        </p:nvSpPr>
        <p:spPr>
          <a:xfrm>
            <a:off x="9971320" y="893209"/>
            <a:ext cx="882947" cy="882947"/>
          </a:xfrm>
          <a:prstGeom prst="ellipse">
            <a:avLst/>
          </a:prstGeom>
          <a:solidFill>
            <a:srgbClr val="5F928B">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x</a:t>
            </a:r>
          </a:p>
        </p:txBody>
      </p:sp>
      <p:sp>
        <p:nvSpPr>
          <p:cNvPr id="11" name="Rectangle 10"/>
          <p:cNvSpPr/>
          <p:nvPr/>
        </p:nvSpPr>
        <p:spPr>
          <a:xfrm>
            <a:off x="1618460" y="704447"/>
            <a:ext cx="2085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Hong Nhung Dong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Jolli.contact@gmail.com</a:t>
            </a:r>
          </a:p>
        </p:txBody>
      </p:sp>
    </p:spTree>
    <p:extLst>
      <p:ext uri="{BB962C8B-B14F-4D97-AF65-F5344CB8AC3E}">
        <p14:creationId xmlns:p14="http://schemas.microsoft.com/office/powerpoint/2010/main" val="306239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icature Clouds Drawing Cloud Cartoon Free Photo - Cartoon Clouds Drawing  Png, Transparent Png - kindpng"/>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3116" y="-132402"/>
            <a:ext cx="2930797" cy="16357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aricature Clouds Drawing Cloud Cartoon Free Photo - Cartoon Clouds Drawing  Png, Transparent Png - kindpng"/>
          <p:cNvPicPr>
            <a:picLocks noChangeAspect="1" noChangeArrowheads="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80781" y="-365485"/>
            <a:ext cx="3580402" cy="1998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185181" y="151335"/>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icature Clouds Drawing Cloud Cartoon Free Photo - Cartoon Clouds Drawing  Png, Transparent Png - kindpng"/>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322998" y="-212109"/>
            <a:ext cx="2585267" cy="14429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764799" y="381494"/>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rry Christmas Stick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6354" y="1066190"/>
            <a:ext cx="3167135" cy="263928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2456601" y="2752689"/>
            <a:ext cx="8616396" cy="1033935"/>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Ý </a:t>
            </a:r>
            <a:r>
              <a:rPr kumimoji="0" lang="vi-VN"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không</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phản ánh đúng ý nghĩa của việc phát minh ra máy hơi nước là</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p:cNvGrpSpPr/>
          <p:nvPr/>
        </p:nvGrpSpPr>
        <p:grpSpPr>
          <a:xfrm>
            <a:off x="7318960" y="3794919"/>
            <a:ext cx="5008711" cy="1565663"/>
            <a:chOff x="3403721" y="3817705"/>
            <a:chExt cx="5008711" cy="1565663"/>
          </a:xfrm>
        </p:grpSpPr>
        <p:sp>
          <p:nvSpPr>
            <p:cNvPr id="34" name="Rounded Rectangle 33">
              <a:hlinkClick r:id="rId5" action="ppaction://hlinksldjump"/>
            </p:cNvPr>
            <p:cNvSpPr/>
            <p:nvPr/>
          </p:nvSpPr>
          <p:spPr>
            <a:xfrm>
              <a:off x="3403721" y="4043769"/>
              <a:ext cx="4046945"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vi-VN"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Lao động  bằng tay được thay thế dần bằng máy móc</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Cute Cartoon Christmas Santa&amp;quot; Poster by RaionKeiji | Redbubble"/>
            <p:cNvPicPr>
              <a:picLocks noChangeAspect="1" noChangeArrowheads="1"/>
            </p:cNvPicPr>
            <p:nvPr/>
          </p:nvPicPr>
          <p:blipFill>
            <a:blip r:embed="rId6" cstate="print">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6965854" y="3817705"/>
              <a:ext cx="1446578" cy="14465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7308266" y="5403837"/>
            <a:ext cx="4737149" cy="1608139"/>
            <a:chOff x="7973174" y="5390423"/>
            <a:chExt cx="4737149" cy="1608139"/>
          </a:xfrm>
        </p:grpSpPr>
        <p:sp>
          <p:nvSpPr>
            <p:cNvPr id="37" name="Rounded Rectangle 36">
              <a:hlinkClick r:id="rId5" action="ppaction://hlinksldjump"/>
            </p:cNvPr>
            <p:cNvSpPr/>
            <p:nvPr/>
          </p:nvSpPr>
          <p:spPr>
            <a:xfrm>
              <a:off x="7973174" y="5476933"/>
              <a:ext cx="4046944"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Tạo</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nguồn</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lực</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mới</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khởi</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đầu</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quá</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nghiệp</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hóa</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80" name="Picture 8" descr="Santa Claus Christmas Sticke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23812" y="5390423"/>
              <a:ext cx="1286511" cy="1608139"/>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Rounded Rectangle 34"/>
          <p:cNvSpPr/>
          <p:nvPr/>
        </p:nvSpPr>
        <p:spPr>
          <a:xfrm>
            <a:off x="2343657" y="4068300"/>
            <a:ext cx="4046944"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vi-VN"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Biến nước Anh thành “công xưởng thế giới”</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82" name="Picture 10" descr="Merry Christmas Sticke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29803" y="4192155"/>
            <a:ext cx="969728" cy="123795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199176" y="5403837"/>
            <a:ext cx="4764944" cy="1452580"/>
            <a:chOff x="7828692" y="3930787"/>
            <a:chExt cx="4764944" cy="1452580"/>
          </a:xfrm>
        </p:grpSpPr>
        <p:sp>
          <p:nvSpPr>
            <p:cNvPr id="36" name="Rounded Rectangle 35">
              <a:hlinkClick r:id="rId5" action="ppaction://hlinksldjump"/>
            </p:cNvPr>
            <p:cNvSpPr/>
            <p:nvPr/>
          </p:nvSpPr>
          <p:spPr>
            <a:xfrm>
              <a:off x="7828692" y="4043768"/>
              <a:ext cx="4046945"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vi-VN"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Tốc độ sản xuất và năng suất lãnh đạo tăng vượt bậc</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84" name="Picture 12" descr="Red Nose Hello Sticke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23648" y="3930787"/>
              <a:ext cx="1369988" cy="1369988"/>
            </a:xfrm>
            <a:prstGeom prst="rect">
              <a:avLst/>
            </a:prstGeom>
            <a:noFill/>
            <a:extLst>
              <a:ext uri="{909E8E84-426E-40DD-AFC4-6F175D3DCCD1}">
                <a14:hiddenFill xmlns:a14="http://schemas.microsoft.com/office/drawing/2010/main">
                  <a:solidFill>
                    <a:srgbClr val="FFFFFF"/>
                  </a:solidFill>
                </a14:hiddenFill>
              </a:ext>
            </a:extLst>
          </p:spPr>
        </p:pic>
      </p:grpSp>
      <p:pic>
        <p:nvPicPr>
          <p:cNvPr id="11266" name="Picture 2" descr="Merry Christmas Cat Sticker by Miss NoProblem">
            <a:hlinkClick r:id="rId10" action="ppaction://hlinksldjump"/>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64134">
            <a:off x="136132" y="4271688"/>
            <a:ext cx="2078394" cy="2584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297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3.33333E-6 L 0.19584 -0.13357 L 0.39584 -0.09144 L 0.60131 -0.11135 L 0.8 -0.15811 L 0.97644 -0.11366 L 0.97644 -0.11343 " pathEditMode="relative" rAng="0" ptsTypes="AAAAAAA">
                                      <p:cBhvr>
                                        <p:cTn id="6" dur="10000" fill="hold"/>
                                        <p:tgtEl>
                                          <p:spTgt spid="3076"/>
                                        </p:tgtEl>
                                        <p:attrNameLst>
                                          <p:attrName>ppt_x</p:attrName>
                                          <p:attrName>ppt_y</p:attrName>
                                        </p:attrNameLst>
                                      </p:cBhvr>
                                      <p:rCtr x="48815" y="-7917"/>
                                    </p:animMotion>
                                  </p:childTnLst>
                                </p:cTn>
                              </p:par>
                            </p:childTnLst>
                          </p:cTn>
                        </p:par>
                      </p:childTnLst>
                    </p:cTn>
                  </p:par>
                </p:childTnLst>
              </p:cTn>
              <p:nextCondLst>
                <p:cond evt="onClick" delay="0">
                  <p:tgtEl>
                    <p:spTgt spid="35"/>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1701861" y="1295400"/>
            <a:ext cx="8788278" cy="4267200"/>
            <a:chOff x="1744255" y="1615084"/>
            <a:chExt cx="8788278" cy="4267200"/>
          </a:xfrm>
        </p:grpSpPr>
        <p:sp>
          <p:nvSpPr>
            <p:cNvPr id="19" name="Rounded Rectangle 18"/>
            <p:cNvSpPr/>
            <p:nvPr/>
          </p:nvSpPr>
          <p:spPr>
            <a:xfrm>
              <a:off x="1744255" y="1615084"/>
              <a:ext cx="8788278" cy="4267200"/>
            </a:xfrm>
            <a:prstGeom prst="roundRect">
              <a:avLst>
                <a:gd name="adj" fmla="val 0"/>
              </a:avLst>
            </a:prstGeom>
            <a:solidFill>
              <a:srgbClr val="D5C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endParaRPr>
            </a:p>
          </p:txBody>
        </p:sp>
        <p:pic>
          <p:nvPicPr>
            <p:cNvPr id="20" name="Picture 4" descr="Merry Christmas Hello Sticker by jecamartinez"/>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64964" y="2031498"/>
              <a:ext cx="3248024" cy="280142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059552" y="5174398"/>
              <a:ext cx="44294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WRONG ANSWER </a:t>
              </a:r>
            </a:p>
          </p:txBody>
        </p:sp>
      </p:grpSp>
      <p:pic>
        <p:nvPicPr>
          <p:cNvPr id="23" name="Picture 12"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54331"/>
            <a:ext cx="4443104" cy="71123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5108" y="-254332"/>
            <a:ext cx="3861297" cy="61809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52081" y="-135466"/>
            <a:ext cx="4040921" cy="646853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hlinkClick r:id="rId4" action="ppaction://hlinksldjump"/>
          </p:cNvPr>
          <p:cNvSpPr/>
          <p:nvPr/>
        </p:nvSpPr>
        <p:spPr>
          <a:xfrm>
            <a:off x="9971320" y="893209"/>
            <a:ext cx="882947" cy="882947"/>
          </a:xfrm>
          <a:prstGeom prst="ellipse">
            <a:avLst/>
          </a:prstGeom>
          <a:solidFill>
            <a:srgbClr val="5F928B">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x</a:t>
            </a:r>
          </a:p>
        </p:txBody>
      </p:sp>
      <p:sp>
        <p:nvSpPr>
          <p:cNvPr id="11" name="Rectangle 10"/>
          <p:cNvSpPr/>
          <p:nvPr/>
        </p:nvSpPr>
        <p:spPr>
          <a:xfrm>
            <a:off x="1618460" y="704447"/>
            <a:ext cx="2085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Hong Nhung Dong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Jolli.contact@gmail.com</a:t>
            </a:r>
          </a:p>
        </p:txBody>
      </p:sp>
    </p:spTree>
    <p:extLst>
      <p:ext uri="{BB962C8B-B14F-4D97-AF65-F5344CB8AC3E}">
        <p14:creationId xmlns:p14="http://schemas.microsoft.com/office/powerpoint/2010/main" val="1397709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icature Clouds Drawing Cloud Cartoon Free Photo - Cartoon Clouds Drawing  Png, Transparent Png - kindpng"/>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3116" y="-132402"/>
            <a:ext cx="2930797" cy="16357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aricature Clouds Drawing Cloud Cartoon Free Photo - Cartoon Clouds Drawing  Png, Transparent Png - kindpng"/>
          <p:cNvPicPr>
            <a:picLocks noChangeAspect="1" noChangeArrowheads="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980781" y="-365485"/>
            <a:ext cx="3580402" cy="1998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185181" y="151335"/>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icature Clouds Drawing Cloud Cartoon Free Photo - Cartoon Clouds Drawing  Png, Transparent Png - kindpng"/>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322998" y="-212109"/>
            <a:ext cx="2585267" cy="14429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aricature Clouds Drawing Cloud Cartoon Free Photo - Cartoon Clouds Drawing  Png, Transparent Png - kind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764799" y="381494"/>
            <a:ext cx="2060756" cy="11501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rry Christmas Stick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3075" y="956588"/>
            <a:ext cx="3167135" cy="263928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2702202" y="2777620"/>
            <a:ext cx="8616396" cy="1033935"/>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ý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nghĩa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việc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minh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máy</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hơi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nước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Giêm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Oát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(1874)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p:cNvGrpSpPr/>
          <p:nvPr/>
        </p:nvGrpSpPr>
        <p:grpSpPr>
          <a:xfrm>
            <a:off x="7390403" y="4094521"/>
            <a:ext cx="4826282" cy="1446578"/>
            <a:chOff x="3403721" y="4041915"/>
            <a:chExt cx="4826282" cy="1446578"/>
          </a:xfrm>
        </p:grpSpPr>
        <p:sp>
          <p:nvSpPr>
            <p:cNvPr id="34" name="Rounded Rectangle 33">
              <a:hlinkClick r:id="rId5" action="ppaction://hlinksldjump"/>
            </p:cNvPr>
            <p:cNvSpPr/>
            <p:nvPr/>
          </p:nvSpPr>
          <p:spPr>
            <a:xfrm>
              <a:off x="3403721" y="4043769"/>
              <a:ext cx="4046945"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Làm</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giảm</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sức</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lao</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cơ</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bắp</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Cute Cartoon Christmas Santa&amp;quot; Poster by RaionKeiji | Redbubble"/>
            <p:cNvPicPr>
              <a:picLocks noChangeAspect="1" noChangeArrowheads="1"/>
            </p:cNvPicPr>
            <p:nvPr/>
          </p:nvPicPr>
          <p:blipFill>
            <a:blip r:embed="rId6" cstate="print">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6783425" y="4041915"/>
              <a:ext cx="1446578" cy="1446578"/>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Rounded Rectangle 36"/>
          <p:cNvSpPr/>
          <p:nvPr/>
        </p:nvSpPr>
        <p:spPr>
          <a:xfrm>
            <a:off x="7384304" y="5517976"/>
            <a:ext cx="4046944"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phát</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minh</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mở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đầu</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cho</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mạng</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nghiệp</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80" name="Picture 8" descr="Santa Claus Christmas Sticke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58647" y="5321638"/>
            <a:ext cx="1286511" cy="1608139"/>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34">
            <a:hlinkClick r:id="rId5" action="ppaction://hlinksldjump"/>
          </p:cNvPr>
          <p:cNvSpPr/>
          <p:nvPr/>
        </p:nvSpPr>
        <p:spPr>
          <a:xfrm>
            <a:off x="2252984" y="4054886"/>
            <a:ext cx="4046944"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Quá</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lao</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ngày</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càng</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xã</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hội</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hóa</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cao</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82" name="Picture 10" descr="Merry Christmas Sticke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4693" y="4039890"/>
            <a:ext cx="969728" cy="123795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252984" y="5369561"/>
            <a:ext cx="4935013" cy="1473443"/>
            <a:chOff x="7973173" y="3909925"/>
            <a:chExt cx="4935013" cy="1473443"/>
          </a:xfrm>
        </p:grpSpPr>
        <p:sp>
          <p:nvSpPr>
            <p:cNvPr id="36" name="Rounded Rectangle 35">
              <a:hlinkClick r:id="rId5" action="ppaction://hlinksldjump"/>
            </p:cNvPr>
            <p:cNvSpPr/>
            <p:nvPr/>
          </p:nvSpPr>
          <p:spPr>
            <a:xfrm>
              <a:off x="7973173" y="4043769"/>
              <a:ext cx="4046945" cy="1339599"/>
            </a:xfrm>
            <a:prstGeom prst="roundRect">
              <a:avLst>
                <a:gd name="adj" fmla="val 32218"/>
              </a:avLst>
            </a:prstGeom>
            <a:solidFill>
              <a:srgbClr val="D5C8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Điều</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kiện</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lao</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cải</a:t>
              </a:r>
              <a:r>
                <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thiện</a:t>
              </a:r>
              <a:endParaRPr kumimoji="0" lang="en-US" sz="2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84" name="Picture 12" descr="Red Nose Hello Sticke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38198" y="3909925"/>
              <a:ext cx="1369988" cy="1369988"/>
            </a:xfrm>
            <a:prstGeom prst="rect">
              <a:avLst/>
            </a:prstGeom>
            <a:noFill/>
            <a:extLst>
              <a:ext uri="{909E8E84-426E-40DD-AFC4-6F175D3DCCD1}">
                <a14:hiddenFill xmlns:a14="http://schemas.microsoft.com/office/drawing/2010/main">
                  <a:solidFill>
                    <a:srgbClr val="FFFFFF"/>
                  </a:solidFill>
                </a14:hiddenFill>
              </a:ext>
            </a:extLst>
          </p:spPr>
        </p:pic>
      </p:grpSp>
      <p:pic>
        <p:nvPicPr>
          <p:cNvPr id="13314" name="Picture 2" descr="Santa Claus Christmas Sticker by Loly in the sky">
            <a:hlinkClick r:id="rId10" action="ppaction://hlinksldjump"/>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4685" y="3349781"/>
            <a:ext cx="1853485" cy="3472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103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04167E-6 -4.44444E-6 L 0.19583 -0.13356 L 0.39583 -0.09143 L 0.6013 -0.11134 L 0.8 -0.1581 L 0.97643 -0.11365 L 0.97643 -0.11342 " pathEditMode="relative" rAng="0" ptsTypes="AAAAAAA">
                                      <p:cBhvr>
                                        <p:cTn id="6" dur="10000" fill="hold"/>
                                        <p:tgtEl>
                                          <p:spTgt spid="3076"/>
                                        </p:tgtEl>
                                        <p:attrNameLst>
                                          <p:attrName>ppt_x</p:attrName>
                                          <p:attrName>ppt_y</p:attrName>
                                        </p:attrNameLst>
                                      </p:cBhvr>
                                      <p:rCtr x="48815" y="-7917"/>
                                    </p:animMotion>
                                  </p:childTnLst>
                                </p:cTn>
                              </p:par>
                            </p:childTnLst>
                          </p:cTn>
                        </p:par>
                      </p:childTnLst>
                    </p:cTn>
                  </p:par>
                </p:childTnLst>
              </p:cTn>
              <p:nextCondLst>
                <p:cond evt="onClick" delay="0">
                  <p:tgtEl>
                    <p:spTgt spid="37"/>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CB9CB"/>
          </a:solidFill>
          <a:ln>
            <a:solidFill>
              <a:srgbClr val="64C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1701861" y="1295400"/>
            <a:ext cx="8788278" cy="4267200"/>
            <a:chOff x="1744255" y="1615084"/>
            <a:chExt cx="8788278" cy="4267200"/>
          </a:xfrm>
        </p:grpSpPr>
        <p:sp>
          <p:nvSpPr>
            <p:cNvPr id="19" name="Rounded Rectangle 18"/>
            <p:cNvSpPr/>
            <p:nvPr/>
          </p:nvSpPr>
          <p:spPr>
            <a:xfrm>
              <a:off x="1744255" y="1615084"/>
              <a:ext cx="8788278" cy="4267200"/>
            </a:xfrm>
            <a:prstGeom prst="roundRect">
              <a:avLst>
                <a:gd name="adj" fmla="val 0"/>
              </a:avLst>
            </a:prstGeom>
            <a:solidFill>
              <a:srgbClr val="D5C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endParaRPr>
            </a:p>
          </p:txBody>
        </p:sp>
        <p:pic>
          <p:nvPicPr>
            <p:cNvPr id="20" name="Picture 4" descr="Merry Christmas Hello Sticker by jecamartinez"/>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64964" y="2031498"/>
              <a:ext cx="3248024" cy="280142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059552" y="5174398"/>
              <a:ext cx="44294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WRONG ANSWER </a:t>
              </a:r>
            </a:p>
          </p:txBody>
        </p:sp>
      </p:grpSp>
      <p:pic>
        <p:nvPicPr>
          <p:cNvPr id="23" name="Picture 12"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54331"/>
            <a:ext cx="4443104" cy="71123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5108" y="-254332"/>
            <a:ext cx="3861297" cy="61809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Snow Winter Sticker by saroltabo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52081" y="-135466"/>
            <a:ext cx="4040921" cy="646853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hlinkClick r:id="rId4" action="ppaction://hlinksldjump"/>
          </p:cNvPr>
          <p:cNvSpPr/>
          <p:nvPr/>
        </p:nvSpPr>
        <p:spPr>
          <a:xfrm>
            <a:off x="9971320" y="893209"/>
            <a:ext cx="882947" cy="882947"/>
          </a:xfrm>
          <a:prstGeom prst="ellipse">
            <a:avLst/>
          </a:prstGeom>
          <a:solidFill>
            <a:srgbClr val="5F928B">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x</a:t>
            </a:r>
          </a:p>
        </p:txBody>
      </p:sp>
      <p:sp>
        <p:nvSpPr>
          <p:cNvPr id="11" name="Rectangle 10"/>
          <p:cNvSpPr/>
          <p:nvPr/>
        </p:nvSpPr>
        <p:spPr>
          <a:xfrm>
            <a:off x="1618460" y="704447"/>
            <a:ext cx="2085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Hong Nhung Dong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F928B"/>
                </a:solidFill>
                <a:effectLst/>
                <a:uLnTx/>
                <a:uFillTx/>
                <a:latin typeface="Berlin Sans FB Demi" panose="020E0802020502020306" pitchFamily="34" charset="0"/>
                <a:ea typeface="+mn-ea"/>
                <a:cs typeface="+mn-cs"/>
              </a:rPr>
              <a:t>Jolli.contact@gmail.com</a:t>
            </a:r>
          </a:p>
        </p:txBody>
      </p:sp>
    </p:spTree>
    <p:extLst>
      <p:ext uri="{BB962C8B-B14F-4D97-AF65-F5344CB8AC3E}">
        <p14:creationId xmlns:p14="http://schemas.microsoft.com/office/powerpoint/2010/main" val="3620723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7014"/>
            <a:lum/>
          </a:blip>
          <a:srcRect/>
          <a:stretch>
            <a:fillRect l="-2000" b="-14000"/>
          </a:stretch>
        </a:blipFill>
        <a:effectLst/>
      </p:bgPr>
    </p:bg>
    <p:spTree>
      <p:nvGrpSpPr>
        <p:cNvPr id="1" name="Shape 325"/>
        <p:cNvGrpSpPr/>
        <p:nvPr/>
      </p:nvGrpSpPr>
      <p:grpSpPr>
        <a:xfrm>
          <a:off x="0" y="0"/>
          <a:ext cx="0" cy="0"/>
          <a:chOff x="0" y="0"/>
          <a:chExt cx="0" cy="0"/>
        </a:xfrm>
      </p:grpSpPr>
      <p:grpSp>
        <p:nvGrpSpPr>
          <p:cNvPr id="6" name="Group 5">
            <a:extLst>
              <a:ext uri="{FF2B5EF4-FFF2-40B4-BE49-F238E27FC236}">
                <a16:creationId xmlns:a16="http://schemas.microsoft.com/office/drawing/2014/main" id="{36C4CE59-133C-9447-B08D-A9DB6DD8B438}"/>
              </a:ext>
            </a:extLst>
          </p:cNvPr>
          <p:cNvGrpSpPr/>
          <p:nvPr/>
        </p:nvGrpSpPr>
        <p:grpSpPr>
          <a:xfrm>
            <a:off x="6410875" y="1715755"/>
            <a:ext cx="3657600" cy="2784158"/>
            <a:chOff x="5486400" y="1080165"/>
            <a:chExt cx="2743200" cy="1643985"/>
          </a:xfrm>
        </p:grpSpPr>
        <p:sp>
          <p:nvSpPr>
            <p:cNvPr id="5" name="Oval Callout 4">
              <a:extLst>
                <a:ext uri="{FF2B5EF4-FFF2-40B4-BE49-F238E27FC236}">
                  <a16:creationId xmlns:a16="http://schemas.microsoft.com/office/drawing/2014/main" id="{E8FFDA29-5FE5-474F-B446-562F3582193A}"/>
                </a:ext>
              </a:extLst>
            </p:cNvPr>
            <p:cNvSpPr/>
            <p:nvPr/>
          </p:nvSpPr>
          <p:spPr>
            <a:xfrm>
              <a:off x="5486400" y="1080165"/>
              <a:ext cx="2743200" cy="1643985"/>
            </a:xfrm>
            <a:prstGeom prst="wedgeEllipseCallout">
              <a:avLst>
                <a:gd name="adj1" fmla="val 54475"/>
                <a:gd name="adj2" fmla="val 395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FFFFF"/>
                </a:solidFill>
                <a:latin typeface="Arial"/>
                <a:sym typeface="Arial"/>
              </a:endParaRPr>
            </a:p>
          </p:txBody>
        </p:sp>
        <p:sp>
          <p:nvSpPr>
            <p:cNvPr id="4" name="Rectangle 3">
              <a:extLst>
                <a:ext uri="{FF2B5EF4-FFF2-40B4-BE49-F238E27FC236}">
                  <a16:creationId xmlns:a16="http://schemas.microsoft.com/office/drawing/2014/main" id="{5B8E6F61-63B4-4A4A-95E8-DD388664FA19}"/>
                </a:ext>
              </a:extLst>
            </p:cNvPr>
            <p:cNvSpPr/>
            <p:nvPr/>
          </p:nvSpPr>
          <p:spPr>
            <a:xfrm>
              <a:off x="5715000" y="1218313"/>
              <a:ext cx="2286000" cy="1217627"/>
            </a:xfrm>
            <a:prstGeom prst="rect">
              <a:avLst/>
            </a:prstGeom>
          </p:spPr>
          <p:txBody>
            <a:bodyPr wrap="square">
              <a:spAutoFit/>
            </a:bodyPr>
            <a:lstStyle/>
            <a:p>
              <a:pPr algn="ctr" defTabSz="1219170">
                <a:spcBef>
                  <a:spcPct val="0"/>
                </a:spcBef>
              </a:pPr>
              <a:r>
                <a:rPr lang="en-US" altLang="vi-VN" sz="3200" b="1" kern="0" dirty="0" err="1">
                  <a:solidFill>
                    <a:srgbClr val="7030A0"/>
                  </a:solidFill>
                  <a:latin typeface="Times New Roman" panose="02020603050405020304" pitchFamily="18" charset="0"/>
                  <a:cs typeface="Arial"/>
                  <a:sym typeface="Arial"/>
                </a:rPr>
                <a:t>Cách</a:t>
              </a:r>
              <a:r>
                <a:rPr lang="en-US" altLang="vi-VN" sz="3200" b="1" kern="0" dirty="0">
                  <a:solidFill>
                    <a:srgbClr val="7030A0"/>
                  </a:solidFill>
                  <a:latin typeface="Times New Roman" panose="02020603050405020304" pitchFamily="18" charset="0"/>
                  <a:cs typeface="Arial"/>
                  <a:sym typeface="Arial"/>
                </a:rPr>
                <a:t> </a:t>
              </a:r>
              <a:r>
                <a:rPr lang="en-US" altLang="vi-VN" sz="3200" b="1" kern="0" dirty="0" err="1">
                  <a:solidFill>
                    <a:srgbClr val="7030A0"/>
                  </a:solidFill>
                  <a:latin typeface="Times New Roman" panose="02020603050405020304" pitchFamily="18" charset="0"/>
                  <a:cs typeface="Arial"/>
                  <a:sym typeface="Arial"/>
                </a:rPr>
                <a:t>mạng</a:t>
              </a:r>
              <a:r>
                <a:rPr lang="en-US" altLang="vi-VN" sz="3200" b="1" kern="0" dirty="0">
                  <a:solidFill>
                    <a:srgbClr val="7030A0"/>
                  </a:solidFill>
                  <a:latin typeface="Times New Roman" panose="02020603050405020304" pitchFamily="18" charset="0"/>
                  <a:cs typeface="Arial"/>
                  <a:sym typeface="Arial"/>
                </a:rPr>
                <a:t> </a:t>
              </a:r>
              <a:r>
                <a:rPr lang="en-US" altLang="vi-VN" sz="3200" b="1" kern="0" dirty="0" err="1">
                  <a:solidFill>
                    <a:srgbClr val="7030A0"/>
                  </a:solidFill>
                  <a:latin typeface="Times New Roman" panose="02020603050405020304" pitchFamily="18" charset="0"/>
                  <a:cs typeface="Arial"/>
                  <a:sym typeface="Arial"/>
                </a:rPr>
                <a:t>công</a:t>
              </a:r>
              <a:r>
                <a:rPr lang="en-US" altLang="vi-VN" sz="3200" b="1" kern="0" dirty="0">
                  <a:solidFill>
                    <a:srgbClr val="7030A0"/>
                  </a:solidFill>
                  <a:latin typeface="Times New Roman" panose="02020603050405020304" pitchFamily="18" charset="0"/>
                  <a:cs typeface="Arial"/>
                  <a:sym typeface="Arial"/>
                </a:rPr>
                <a:t> </a:t>
              </a:r>
              <a:r>
                <a:rPr lang="en-US" altLang="vi-VN" sz="3200" b="1" kern="0" dirty="0" err="1">
                  <a:solidFill>
                    <a:srgbClr val="7030A0"/>
                  </a:solidFill>
                  <a:latin typeface="Times New Roman" panose="02020603050405020304" pitchFamily="18" charset="0"/>
                  <a:cs typeface="Arial"/>
                  <a:sym typeface="Arial"/>
                </a:rPr>
                <a:t>nghiệp</a:t>
              </a:r>
              <a:r>
                <a:rPr lang="en-US" altLang="vi-VN" sz="3200" b="1" kern="0" dirty="0">
                  <a:solidFill>
                    <a:srgbClr val="7030A0"/>
                  </a:solidFill>
                  <a:latin typeface="Times New Roman" panose="02020603050405020304" pitchFamily="18" charset="0"/>
                  <a:cs typeface="Arial"/>
                  <a:sym typeface="Arial"/>
                </a:rPr>
                <a:t>  </a:t>
              </a:r>
              <a:r>
                <a:rPr lang="en-US" altLang="vi-VN" sz="3200" b="1" kern="0" dirty="0" err="1">
                  <a:solidFill>
                    <a:srgbClr val="7030A0"/>
                  </a:solidFill>
                  <a:latin typeface="Times New Roman" panose="02020603050405020304" pitchFamily="18" charset="0"/>
                  <a:cs typeface="Arial"/>
                  <a:sym typeface="Arial"/>
                </a:rPr>
                <a:t>ở</a:t>
              </a:r>
              <a:r>
                <a:rPr lang="en-US" altLang="vi-VN" sz="3200" b="1" kern="0" dirty="0">
                  <a:solidFill>
                    <a:srgbClr val="7030A0"/>
                  </a:solidFill>
                  <a:latin typeface="Times New Roman" panose="02020603050405020304" pitchFamily="18" charset="0"/>
                  <a:cs typeface="Arial"/>
                  <a:sym typeface="Arial"/>
                </a:rPr>
                <a:t> </a:t>
              </a:r>
            </a:p>
            <a:p>
              <a:pPr algn="ctr" defTabSz="1219170">
                <a:spcBef>
                  <a:spcPct val="0"/>
                </a:spcBef>
              </a:pPr>
              <a:r>
                <a:rPr lang="en-US" altLang="vi-VN" sz="3200" b="1" kern="0" dirty="0">
                  <a:solidFill>
                    <a:srgbClr val="7030A0"/>
                  </a:solidFill>
                  <a:latin typeface="Times New Roman" panose="02020603050405020304" pitchFamily="18" charset="0"/>
                  <a:cs typeface="Arial"/>
                  <a:sym typeface="Arial"/>
                </a:rPr>
                <a:t>Anh </a:t>
              </a:r>
              <a:r>
                <a:rPr lang="en-US" altLang="vi-VN" sz="3200" b="1" kern="0" dirty="0" err="1">
                  <a:solidFill>
                    <a:srgbClr val="7030A0"/>
                  </a:solidFill>
                  <a:latin typeface="Times New Roman" panose="02020603050405020304" pitchFamily="18" charset="0"/>
                  <a:cs typeface="Arial"/>
                  <a:sym typeface="Arial"/>
                </a:rPr>
                <a:t>diễn</a:t>
              </a:r>
              <a:r>
                <a:rPr lang="en-US" altLang="vi-VN" sz="3200" b="1" kern="0" dirty="0">
                  <a:solidFill>
                    <a:srgbClr val="7030A0"/>
                  </a:solidFill>
                  <a:latin typeface="Times New Roman" panose="02020603050405020304" pitchFamily="18" charset="0"/>
                  <a:cs typeface="Arial"/>
                  <a:sym typeface="Arial"/>
                </a:rPr>
                <a:t> ra </a:t>
              </a:r>
              <a:r>
                <a:rPr lang="en-US" altLang="vi-VN" sz="3200" b="1" kern="0" dirty="0" err="1">
                  <a:solidFill>
                    <a:srgbClr val="7030A0"/>
                  </a:solidFill>
                  <a:latin typeface="Times New Roman" panose="02020603050405020304" pitchFamily="18" charset="0"/>
                  <a:cs typeface="Arial"/>
                  <a:sym typeface="Arial"/>
                </a:rPr>
                <a:t>vào</a:t>
              </a:r>
              <a:r>
                <a:rPr lang="en-US" altLang="vi-VN" sz="3200" b="1" kern="0" dirty="0">
                  <a:solidFill>
                    <a:srgbClr val="7030A0"/>
                  </a:solidFill>
                  <a:latin typeface="Times New Roman" panose="02020603050405020304" pitchFamily="18" charset="0"/>
                  <a:cs typeface="Arial"/>
                  <a:sym typeface="Arial"/>
                </a:rPr>
                <a:t> </a:t>
              </a:r>
              <a:r>
                <a:rPr lang="en-US" altLang="vi-VN" sz="3200" b="1" kern="0" dirty="0" err="1">
                  <a:solidFill>
                    <a:srgbClr val="7030A0"/>
                  </a:solidFill>
                  <a:latin typeface="Times New Roman" panose="02020603050405020304" pitchFamily="18" charset="0"/>
                  <a:cs typeface="Arial"/>
                  <a:sym typeface="Arial"/>
                </a:rPr>
                <a:t>thời</a:t>
              </a:r>
              <a:r>
                <a:rPr lang="en-US" altLang="vi-VN" sz="3200" b="1" kern="0" dirty="0">
                  <a:solidFill>
                    <a:srgbClr val="7030A0"/>
                  </a:solidFill>
                  <a:latin typeface="Times New Roman" panose="02020603050405020304" pitchFamily="18" charset="0"/>
                  <a:cs typeface="Arial"/>
                  <a:sym typeface="Arial"/>
                </a:rPr>
                <a:t> </a:t>
              </a:r>
              <a:r>
                <a:rPr lang="en-US" altLang="vi-VN" sz="3200" b="1" kern="0" dirty="0" err="1">
                  <a:solidFill>
                    <a:srgbClr val="7030A0"/>
                  </a:solidFill>
                  <a:latin typeface="Times New Roman" panose="02020603050405020304" pitchFamily="18" charset="0"/>
                  <a:cs typeface="Arial"/>
                  <a:sym typeface="Arial"/>
                </a:rPr>
                <a:t>gian</a:t>
              </a:r>
              <a:r>
                <a:rPr lang="en-US" altLang="vi-VN" sz="3200" b="1" kern="0" dirty="0">
                  <a:solidFill>
                    <a:srgbClr val="7030A0"/>
                  </a:solidFill>
                  <a:latin typeface="Times New Roman" panose="02020603050405020304" pitchFamily="18" charset="0"/>
                  <a:cs typeface="Arial"/>
                  <a:sym typeface="Arial"/>
                </a:rPr>
                <a:t>  </a:t>
              </a:r>
              <a:r>
                <a:rPr lang="en-US" altLang="vi-VN" sz="3200" b="1" kern="0" dirty="0" err="1">
                  <a:solidFill>
                    <a:srgbClr val="7030A0"/>
                  </a:solidFill>
                  <a:latin typeface="Times New Roman" panose="02020603050405020304" pitchFamily="18" charset="0"/>
                  <a:cs typeface="Arial"/>
                  <a:sym typeface="Arial"/>
                </a:rPr>
                <a:t>nào</a:t>
              </a:r>
              <a:r>
                <a:rPr lang="en-US" altLang="vi-VN" sz="3200" b="1" kern="0" dirty="0">
                  <a:solidFill>
                    <a:srgbClr val="7030A0"/>
                  </a:solidFill>
                  <a:latin typeface="Times New Roman" panose="02020603050405020304" pitchFamily="18" charset="0"/>
                  <a:cs typeface="Arial"/>
                  <a:sym typeface="Arial"/>
                </a:rPr>
                <a:t> ? </a:t>
              </a:r>
            </a:p>
          </p:txBody>
        </p:sp>
      </p:grpSp>
      <p:pic>
        <p:nvPicPr>
          <p:cNvPr id="8" name="Picture 7">
            <a:extLst>
              <a:ext uri="{FF2B5EF4-FFF2-40B4-BE49-F238E27FC236}">
                <a16:creationId xmlns:a16="http://schemas.microsoft.com/office/drawing/2014/main" id="{6D549AA0-EAE5-114D-A70B-10F0855A1B88}"/>
              </a:ext>
            </a:extLst>
          </p:cNvPr>
          <p:cNvPicPr>
            <a:picLocks noChangeAspect="1"/>
          </p:cNvPicPr>
          <p:nvPr/>
        </p:nvPicPr>
        <p:blipFill>
          <a:blip r:embed="rId4"/>
          <a:stretch>
            <a:fillRect/>
          </a:stretch>
        </p:blipFill>
        <p:spPr>
          <a:xfrm>
            <a:off x="9657897" y="2615547"/>
            <a:ext cx="3429000" cy="4232443"/>
          </a:xfrm>
          <a:prstGeom prst="rect">
            <a:avLst/>
          </a:prstGeom>
        </p:spPr>
      </p:pic>
      <p:sp>
        <p:nvSpPr>
          <p:cNvPr id="47" name="Rectangle 6">
            <a:extLst>
              <a:ext uri="{FF2B5EF4-FFF2-40B4-BE49-F238E27FC236}">
                <a16:creationId xmlns:a16="http://schemas.microsoft.com/office/drawing/2014/main" id="{E9CD6664-EA85-3A4D-9F30-3EF2126473AF}"/>
              </a:ext>
            </a:extLst>
          </p:cNvPr>
          <p:cNvSpPr>
            <a:spLocks noChangeArrowheads="1"/>
          </p:cNvSpPr>
          <p:nvPr/>
        </p:nvSpPr>
        <p:spPr bwMode="auto">
          <a:xfrm>
            <a:off x="42779" y="5720289"/>
            <a:ext cx="5080000" cy="1117600"/>
          </a:xfrm>
          <a:prstGeom prst="rect">
            <a:avLst/>
          </a:prstGeom>
          <a:solidFill>
            <a:schemeClr val="accent5">
              <a:lumMod val="20000"/>
              <a:lumOff val="80000"/>
            </a:schemeClr>
          </a:solidFill>
          <a:ln>
            <a:solidFill>
              <a:schemeClr val="bg2"/>
            </a:solidFill>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FontTx/>
              <a:buChar char="-"/>
            </a:pP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Diễn</a:t>
            </a:r>
            <a:r>
              <a:rPr lang="en-US" altLang="vi-VN" b="1" kern="0" dirty="0">
                <a:solidFill>
                  <a:srgbClr val="000099"/>
                </a:solidFill>
                <a:latin typeface="Times New Roman" panose="02020603050405020304" pitchFamily="18" charset="0"/>
                <a:cs typeface="Arial"/>
                <a:sym typeface="Arial"/>
              </a:rPr>
              <a:t> ra </a:t>
            </a:r>
            <a:r>
              <a:rPr lang="en-US" altLang="vi-VN" b="1" kern="0" dirty="0" err="1">
                <a:solidFill>
                  <a:srgbClr val="000099"/>
                </a:solidFill>
                <a:latin typeface="Times New Roman" panose="02020603050405020304" pitchFamily="18" charset="0"/>
                <a:cs typeface="Arial"/>
                <a:sym typeface="Arial"/>
              </a:rPr>
              <a:t>tư</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những</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năm</a:t>
            </a:r>
            <a:r>
              <a:rPr lang="en-US" altLang="vi-VN" b="1" kern="0" dirty="0">
                <a:solidFill>
                  <a:srgbClr val="000099"/>
                </a:solidFill>
                <a:latin typeface="Times New Roman" panose="02020603050405020304" pitchFamily="18" charset="0"/>
                <a:cs typeface="Arial"/>
                <a:sym typeface="Arial"/>
              </a:rPr>
              <a:t> 60</a:t>
            </a:r>
          </a:p>
          <a:p>
            <a:pPr defTabSz="1219170">
              <a:spcBef>
                <a:spcPct val="0"/>
              </a:spcBef>
              <a:buClrTx/>
              <a:buNone/>
            </a:pP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của</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thế</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kỷ</a:t>
            </a:r>
            <a:r>
              <a:rPr lang="en-US" altLang="vi-VN" b="1" kern="0" dirty="0">
                <a:solidFill>
                  <a:srgbClr val="000099"/>
                </a:solidFill>
                <a:latin typeface="Times New Roman" panose="02020603050405020304" pitchFamily="18" charset="0"/>
                <a:cs typeface="Arial"/>
                <a:sym typeface="Arial"/>
              </a:rPr>
              <a:t> XVIII.</a:t>
            </a:r>
            <a:endParaRPr lang="en-US" altLang="vi-VN" kern="0" dirty="0">
              <a:solidFill>
                <a:srgbClr val="000099"/>
              </a:solidFill>
              <a:latin typeface="Times New Roman" panose="02020603050405020304" pitchFamily="18" charset="0"/>
              <a:cs typeface="Arial"/>
              <a:sym typeface="Arial"/>
            </a:endParaRPr>
          </a:p>
        </p:txBody>
      </p:sp>
      <p:sp>
        <p:nvSpPr>
          <p:cNvPr id="9" name="Rectangle 8">
            <a:extLst>
              <a:ext uri="{FF2B5EF4-FFF2-40B4-BE49-F238E27FC236}">
                <a16:creationId xmlns:a16="http://schemas.microsoft.com/office/drawing/2014/main" id="{4CB06439-28E2-EC48-8034-6AEF23588294}"/>
              </a:ext>
            </a:extLst>
          </p:cNvPr>
          <p:cNvSpPr/>
          <p:nvPr/>
        </p:nvSpPr>
        <p:spPr>
          <a:xfrm>
            <a:off x="95294" y="-51819"/>
            <a:ext cx="11084836" cy="995209"/>
          </a:xfrm>
          <a:prstGeom prst="rect">
            <a:avLst/>
          </a:prstGeom>
          <a:solidFill>
            <a:srgbClr val="ECDDCB"/>
          </a:solidFill>
        </p:spPr>
        <p:txBody>
          <a:bodyPr wrap="square">
            <a:spAutoFit/>
          </a:bodyPr>
          <a:lstStyle/>
          <a:p>
            <a:pPr algn="ctr" defTabSz="1219170">
              <a:spcBef>
                <a:spcPct val="0"/>
              </a:spcBef>
            </a:pPr>
            <a:r>
              <a:rPr lang="en-US" altLang="vi-VN" sz="5867" b="1" kern="0" dirty="0">
                <a:solidFill>
                  <a:srgbClr val="C00000"/>
                </a:solidFill>
                <a:latin typeface="Snell Roundhand" panose="02000603080000090004" pitchFamily="2" charset="77"/>
                <a:cs typeface="Arial"/>
                <a:sym typeface="Arial"/>
              </a:rPr>
              <a:t>1. </a:t>
            </a:r>
            <a:r>
              <a:rPr lang="en-US" altLang="vi-VN" sz="5867" b="1" kern="0" dirty="0" err="1">
                <a:solidFill>
                  <a:srgbClr val="C00000"/>
                </a:solidFill>
                <a:latin typeface="Snell Roundhand" panose="02000603080000090004" pitchFamily="2" charset="77"/>
                <a:cs typeface="Arial"/>
                <a:sym typeface="Arial"/>
              </a:rPr>
              <a:t>Cách</a:t>
            </a:r>
            <a:r>
              <a:rPr lang="en-US" altLang="vi-VN" sz="5867" b="1" kern="0" dirty="0">
                <a:solidFill>
                  <a:srgbClr val="C00000"/>
                </a:solidFill>
                <a:latin typeface="Snell Roundhand" panose="02000603080000090004" pitchFamily="2" charset="77"/>
                <a:cs typeface="Arial"/>
                <a:sym typeface="Arial"/>
              </a:rPr>
              <a:t> </a:t>
            </a:r>
            <a:r>
              <a:rPr lang="en-US" altLang="vi-VN" sz="5867" b="1" kern="0" dirty="0" err="1">
                <a:solidFill>
                  <a:srgbClr val="C00000"/>
                </a:solidFill>
                <a:latin typeface="Snell Roundhand" panose="02000603080000090004" pitchFamily="2" charset="77"/>
                <a:cs typeface="Arial"/>
                <a:sym typeface="Arial"/>
              </a:rPr>
              <a:t>mạng</a:t>
            </a:r>
            <a:r>
              <a:rPr lang="en-US" altLang="vi-VN" sz="5867" b="1" kern="0" dirty="0">
                <a:solidFill>
                  <a:srgbClr val="C00000"/>
                </a:solidFill>
                <a:latin typeface="Snell Roundhand" panose="02000603080000090004" pitchFamily="2" charset="77"/>
                <a:cs typeface="Arial"/>
                <a:sym typeface="Arial"/>
              </a:rPr>
              <a:t> </a:t>
            </a:r>
            <a:r>
              <a:rPr lang="en-US" altLang="vi-VN" sz="5867" b="1" kern="0" dirty="0" err="1">
                <a:solidFill>
                  <a:srgbClr val="C00000"/>
                </a:solidFill>
                <a:latin typeface="Snell Roundhand" panose="02000603080000090004" pitchFamily="2" charset="77"/>
                <a:cs typeface="Arial"/>
                <a:sym typeface="Arial"/>
              </a:rPr>
              <a:t>công</a:t>
            </a:r>
            <a:r>
              <a:rPr lang="en-US" altLang="vi-VN" sz="5867" b="1" kern="0" dirty="0">
                <a:solidFill>
                  <a:srgbClr val="C00000"/>
                </a:solidFill>
                <a:latin typeface="Snell Roundhand" panose="02000603080000090004" pitchFamily="2" charset="77"/>
                <a:cs typeface="Arial"/>
                <a:sym typeface="Arial"/>
              </a:rPr>
              <a:t> </a:t>
            </a:r>
            <a:r>
              <a:rPr lang="en-US" altLang="vi-VN" sz="5867" b="1" kern="0" dirty="0" err="1">
                <a:solidFill>
                  <a:srgbClr val="C00000"/>
                </a:solidFill>
                <a:latin typeface="Snell Roundhand" panose="02000603080000090004" pitchFamily="2" charset="77"/>
                <a:cs typeface="Arial"/>
                <a:sym typeface="Arial"/>
              </a:rPr>
              <a:t>nghiệp</a:t>
            </a:r>
            <a:r>
              <a:rPr lang="en-US" altLang="vi-VN" sz="5867" b="1" kern="0" dirty="0">
                <a:solidFill>
                  <a:srgbClr val="C00000"/>
                </a:solidFill>
                <a:latin typeface="Snell Roundhand" panose="02000603080000090004" pitchFamily="2" charset="77"/>
                <a:cs typeface="Arial"/>
                <a:sym typeface="Arial"/>
              </a:rPr>
              <a:t> </a:t>
            </a:r>
            <a:r>
              <a:rPr lang="en-US" altLang="vi-VN" sz="5867" b="1" kern="0" dirty="0" err="1">
                <a:solidFill>
                  <a:srgbClr val="C00000"/>
                </a:solidFill>
                <a:latin typeface="Snell Roundhand" panose="02000603080000090004" pitchFamily="2" charset="77"/>
                <a:cs typeface="Arial"/>
                <a:sym typeface="Arial"/>
              </a:rPr>
              <a:t>ởAnh</a:t>
            </a:r>
            <a:endParaRPr lang="en-US" altLang="vi-VN" sz="5867" b="1" kern="0" dirty="0">
              <a:solidFill>
                <a:srgbClr val="C00000"/>
              </a:solidFill>
              <a:latin typeface="Snell Roundhand" panose="02000603080000090004" pitchFamily="2" charset="77"/>
              <a:cs typeface="Arial"/>
              <a:sym typeface="Arial"/>
            </a:endParaRPr>
          </a:p>
        </p:txBody>
      </p:sp>
      <p:grpSp>
        <p:nvGrpSpPr>
          <p:cNvPr id="11" name="Group 10">
            <a:extLst>
              <a:ext uri="{FF2B5EF4-FFF2-40B4-BE49-F238E27FC236}">
                <a16:creationId xmlns:a16="http://schemas.microsoft.com/office/drawing/2014/main" id="{74FED9EC-3B8D-0741-A1C9-7C58F5744AA2}"/>
              </a:ext>
            </a:extLst>
          </p:cNvPr>
          <p:cNvGrpSpPr/>
          <p:nvPr/>
        </p:nvGrpSpPr>
        <p:grpSpPr>
          <a:xfrm>
            <a:off x="5439589" y="951996"/>
            <a:ext cx="4640132" cy="3741590"/>
            <a:chOff x="4335844" y="454137"/>
            <a:chExt cx="3480099" cy="2806192"/>
          </a:xfrm>
        </p:grpSpPr>
        <p:sp>
          <p:nvSpPr>
            <p:cNvPr id="51" name="Oval Callout 50">
              <a:extLst>
                <a:ext uri="{FF2B5EF4-FFF2-40B4-BE49-F238E27FC236}">
                  <a16:creationId xmlns:a16="http://schemas.microsoft.com/office/drawing/2014/main" id="{0C783707-4541-F243-AA12-50883BC3638D}"/>
                </a:ext>
              </a:extLst>
            </p:cNvPr>
            <p:cNvSpPr/>
            <p:nvPr/>
          </p:nvSpPr>
          <p:spPr>
            <a:xfrm>
              <a:off x="4335844" y="454137"/>
              <a:ext cx="3480099" cy="2806192"/>
            </a:xfrm>
            <a:prstGeom prst="wedgeEllipseCallout">
              <a:avLst>
                <a:gd name="adj1" fmla="val 51871"/>
                <a:gd name="adj2" fmla="val 355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FFFFF"/>
                </a:solidFill>
                <a:latin typeface="Arial"/>
                <a:sym typeface="Arial"/>
              </a:endParaRPr>
            </a:p>
          </p:txBody>
        </p:sp>
        <p:sp>
          <p:nvSpPr>
            <p:cNvPr id="10" name="Rectangle 9">
              <a:extLst>
                <a:ext uri="{FF2B5EF4-FFF2-40B4-BE49-F238E27FC236}">
                  <a16:creationId xmlns:a16="http://schemas.microsoft.com/office/drawing/2014/main" id="{1A140466-7254-D64D-A1D2-3022B63EBC57}"/>
                </a:ext>
              </a:extLst>
            </p:cNvPr>
            <p:cNvSpPr/>
            <p:nvPr/>
          </p:nvSpPr>
          <p:spPr>
            <a:xfrm>
              <a:off x="4783860" y="998319"/>
              <a:ext cx="2604407" cy="1546577"/>
            </a:xfrm>
            <a:prstGeom prst="rect">
              <a:avLst/>
            </a:prstGeom>
          </p:spPr>
          <p:txBody>
            <a:bodyPr wrap="square">
              <a:spAutoFit/>
            </a:bodyPr>
            <a:lstStyle/>
            <a:p>
              <a:pPr algn="ctr" defTabSz="1219170">
                <a:spcBef>
                  <a:spcPct val="0"/>
                </a:spcBef>
              </a:pPr>
              <a:r>
                <a:rPr lang="en-US" altLang="vi-VN" sz="3200" kern="0" dirty="0" err="1">
                  <a:solidFill>
                    <a:srgbClr val="FF0000"/>
                  </a:solidFill>
                  <a:latin typeface="Times New Roman" panose="02020603050405020304" pitchFamily="18" charset="0"/>
                  <a:cs typeface="Arial"/>
                  <a:sym typeface="Arial"/>
                </a:rPr>
                <a:t>Những</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thành</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tựu</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đầu</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tiên</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của</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cách</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mạng</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công</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nghiệp</a:t>
              </a:r>
              <a:endParaRPr lang="en-US" altLang="vi-VN" sz="3200" kern="0" dirty="0">
                <a:solidFill>
                  <a:srgbClr val="FF0000"/>
                </a:solidFill>
                <a:latin typeface="Times New Roman" panose="02020603050405020304" pitchFamily="18" charset="0"/>
                <a:cs typeface="Arial"/>
                <a:sym typeface="Arial"/>
              </a:endParaRPr>
            </a:p>
            <a:p>
              <a:pPr algn="ctr" defTabSz="1219170">
                <a:spcBef>
                  <a:spcPct val="0"/>
                </a:spcBef>
              </a:pPr>
              <a:r>
                <a:rPr lang="en-US" altLang="vi-VN" sz="3200" kern="0" dirty="0" err="1">
                  <a:solidFill>
                    <a:srgbClr val="FF0000"/>
                  </a:solidFill>
                  <a:latin typeface="Times New Roman" panose="02020603050405020304" pitchFamily="18" charset="0"/>
                  <a:cs typeface="Arial"/>
                  <a:sym typeface="Arial"/>
                </a:rPr>
                <a:t>là</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ở</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lĩnh</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vực</a:t>
              </a:r>
              <a:r>
                <a:rPr lang="en-US" altLang="vi-VN" sz="3200" kern="0" dirty="0">
                  <a:solidFill>
                    <a:srgbClr val="FF0000"/>
                  </a:solidFill>
                  <a:latin typeface="Times New Roman" panose="02020603050405020304" pitchFamily="18" charset="0"/>
                  <a:cs typeface="Arial"/>
                  <a:sym typeface="Arial"/>
                </a:rPr>
                <a:t> </a:t>
              </a:r>
              <a:r>
                <a:rPr lang="en-US" altLang="vi-VN" sz="3200" kern="0" dirty="0" err="1">
                  <a:solidFill>
                    <a:srgbClr val="FF0000"/>
                  </a:solidFill>
                  <a:latin typeface="Times New Roman" panose="02020603050405020304" pitchFamily="18" charset="0"/>
                  <a:cs typeface="Arial"/>
                  <a:sym typeface="Arial"/>
                </a:rPr>
                <a:t>nào</a:t>
              </a:r>
              <a:r>
                <a:rPr lang="en-US" altLang="vi-VN" sz="3200" kern="0" dirty="0">
                  <a:solidFill>
                    <a:srgbClr val="FF0000"/>
                  </a:solidFill>
                  <a:latin typeface="Times New Roman" panose="02020603050405020304" pitchFamily="18" charset="0"/>
                  <a:cs typeface="Arial"/>
                  <a:sym typeface="Arial"/>
                </a:rPr>
                <a:t> ? </a:t>
              </a:r>
            </a:p>
          </p:txBody>
        </p:sp>
      </p:grpSp>
      <p:sp>
        <p:nvSpPr>
          <p:cNvPr id="54" name="Rectangle 37">
            <a:extLst>
              <a:ext uri="{FF2B5EF4-FFF2-40B4-BE49-F238E27FC236}">
                <a16:creationId xmlns:a16="http://schemas.microsoft.com/office/drawing/2014/main" id="{4BC29295-3349-C74B-8B11-EE7400E59802}"/>
              </a:ext>
            </a:extLst>
          </p:cNvPr>
          <p:cNvSpPr>
            <a:spLocks noChangeArrowheads="1"/>
          </p:cNvSpPr>
          <p:nvPr/>
        </p:nvSpPr>
        <p:spPr bwMode="auto">
          <a:xfrm>
            <a:off x="42779" y="5313889"/>
            <a:ext cx="5080000" cy="1524000"/>
          </a:xfrm>
          <a:prstGeom prst="rect">
            <a:avLst/>
          </a:prstGeom>
          <a:solidFill>
            <a:schemeClr val="tx2">
              <a:lumMod val="20000"/>
              <a:lumOff val="80000"/>
            </a:schemeClr>
          </a:solidFill>
          <a:ln>
            <a:solidFill>
              <a:schemeClr val="bg2"/>
            </a:solidFill>
          </a:ln>
          <a:effectLst/>
        </p:spPr>
        <p:txBody>
          <a:bodyPr wrap="none" anchor="ct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FontTx/>
              <a:buChar char="-"/>
            </a:pP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Máy</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móc</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được</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phát</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minh</a:t>
            </a:r>
            <a:r>
              <a:rPr lang="en-US" altLang="vi-VN" b="1" kern="0" dirty="0">
                <a:solidFill>
                  <a:srgbClr val="000099"/>
                </a:solidFill>
                <a:latin typeface="Times New Roman" panose="02020603050405020304" pitchFamily="18" charset="0"/>
                <a:cs typeface="Arial"/>
                <a:sym typeface="Arial"/>
              </a:rPr>
              <a:t> </a:t>
            </a:r>
          </a:p>
          <a:p>
            <a:pPr defTabSz="1219170">
              <a:spcBef>
                <a:spcPct val="0"/>
              </a:spcBef>
              <a:buClrTx/>
              <a:buNone/>
            </a:pPr>
            <a:r>
              <a:rPr lang="en-US" altLang="vi-VN" b="1" kern="0" dirty="0" err="1">
                <a:solidFill>
                  <a:srgbClr val="000099"/>
                </a:solidFill>
                <a:latin typeface="Times New Roman" panose="02020603050405020304" pitchFamily="18" charset="0"/>
                <a:cs typeface="Arial"/>
                <a:sym typeface="Arial"/>
              </a:rPr>
              <a:t>và</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sử</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dụng</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đầu</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tiên</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trong</a:t>
            </a:r>
            <a:r>
              <a:rPr lang="en-US" altLang="vi-VN" b="1" kern="0" dirty="0">
                <a:solidFill>
                  <a:srgbClr val="000099"/>
                </a:solidFill>
                <a:latin typeface="Times New Roman" panose="02020603050405020304" pitchFamily="18" charset="0"/>
                <a:cs typeface="Arial"/>
                <a:sym typeface="Arial"/>
              </a:rPr>
              <a:t> </a:t>
            </a:r>
          </a:p>
          <a:p>
            <a:pPr defTabSz="1219170">
              <a:spcBef>
                <a:spcPct val="0"/>
              </a:spcBef>
              <a:buClrTx/>
              <a:buNone/>
            </a:pPr>
            <a:r>
              <a:rPr lang="en-US" altLang="vi-VN" b="1" kern="0" dirty="0" err="1">
                <a:solidFill>
                  <a:srgbClr val="000099"/>
                </a:solidFill>
                <a:latin typeface="Times New Roman" panose="02020603050405020304" pitchFamily="18" charset="0"/>
                <a:cs typeface="Arial"/>
                <a:sym typeface="Arial"/>
              </a:rPr>
              <a:t>ngành</a:t>
            </a:r>
            <a:r>
              <a:rPr lang="en-US" altLang="vi-VN" b="1" kern="0" dirty="0">
                <a:solidFill>
                  <a:srgbClr val="000099"/>
                </a:solidFill>
                <a:latin typeface="Times New Roman" panose="02020603050405020304" pitchFamily="18" charset="0"/>
                <a:cs typeface="Arial"/>
                <a:sym typeface="Arial"/>
              </a:rPr>
              <a:t> </a:t>
            </a:r>
            <a:r>
              <a:rPr lang="en-US" altLang="vi-VN" b="1" kern="0" dirty="0" err="1">
                <a:solidFill>
                  <a:srgbClr val="000099"/>
                </a:solidFill>
                <a:latin typeface="Times New Roman" panose="02020603050405020304" pitchFamily="18" charset="0"/>
                <a:cs typeface="Arial"/>
                <a:sym typeface="Arial"/>
              </a:rPr>
              <a:t>dệt</a:t>
            </a:r>
            <a:r>
              <a:rPr lang="en-US" altLang="vi-VN" b="1" kern="0" dirty="0">
                <a:solidFill>
                  <a:srgbClr val="000099"/>
                </a:solidFill>
                <a:latin typeface="Times New Roman" panose="02020603050405020304" pitchFamily="18" charset="0"/>
                <a:cs typeface="Arial"/>
                <a:sym typeface="Arial"/>
              </a:rPr>
              <a:t>. </a:t>
            </a:r>
            <a:endParaRPr lang="en-US" altLang="vi-VN" kern="0" dirty="0">
              <a:solidFill>
                <a:srgbClr val="000099"/>
              </a:solidFill>
              <a:latin typeface="Times New Roman" panose="02020603050405020304" pitchFamily="18" charset="0"/>
              <a:cs typeface="Arial"/>
              <a:sym typeface="Arial"/>
            </a:endParaRPr>
          </a:p>
        </p:txBody>
      </p:sp>
    </p:spTree>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par>
                              <p:cTn id="13" fill="hold">
                                <p:stCondLst>
                                  <p:cond delay="1000"/>
                                </p:stCondLst>
                                <p:childTnLst>
                                  <p:par>
                                    <p:cTn id="14" presetID="16" presetClass="entr" presetSubtype="4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14:presetBounceEnd="50000">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14:bounceEnd="50000">
                                          <p:cBhvr additive="base">
                                            <p:cTn id="21" dur="500" fill="hold"/>
                                            <p:tgtEl>
                                              <p:spTgt spid="47"/>
                                            </p:tgtEl>
                                            <p:attrNameLst>
                                              <p:attrName>ppt_x</p:attrName>
                                            </p:attrNameLst>
                                          </p:cBhvr>
                                          <p:tavLst>
                                            <p:tav tm="0">
                                              <p:val>
                                                <p:strVal val="0-#ppt_w/2"/>
                                              </p:val>
                                            </p:tav>
                                            <p:tav tm="100000">
                                              <p:val>
                                                <p:strVal val="#ppt_x"/>
                                              </p:val>
                                            </p:tav>
                                          </p:tavLst>
                                        </p:anim>
                                        <p:anim calcmode="lin" valueType="num" p14:bounceEnd="50000">
                                          <p:cBhvr additive="base">
                                            <p:cTn id="22"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out)">
                                          <p:cBhvr>
                                            <p:cTn id="31" dur="750"/>
                                            <p:tgtEl>
                                              <p:spTgt spid="11"/>
                                            </p:tgtEl>
                                          </p:cBhvr>
                                        </p:animEffect>
                                      </p:childTnLst>
                                    </p:cTn>
                                  </p:par>
                                  <p:par>
                                    <p:cTn id="32" presetID="1" presetClass="exit" presetSubtype="0" fill="hold" grpId="1" nodeType="withEffect">
                                      <p:stCondLst>
                                        <p:cond delay="0"/>
                                      </p:stCondLst>
                                      <p:childTnLst>
                                        <p:set>
                                          <p:cBhvr>
                                            <p:cTn id="33" dur="1" fill="hold">
                                              <p:stCondLst>
                                                <p:cond delay="0"/>
                                              </p:stCondLst>
                                            </p:cTn>
                                            <p:tgtEl>
                                              <p:spTgt spid="4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0" nodeType="clickEffect" p14:presetBounceEnd="50000">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14:bounceEnd="50000">
                                          <p:cBhvr additive="base">
                                            <p:cTn id="38" dur="500" fill="hold"/>
                                            <p:tgtEl>
                                              <p:spTgt spid="54"/>
                                            </p:tgtEl>
                                            <p:attrNameLst>
                                              <p:attrName>ppt_x</p:attrName>
                                            </p:attrNameLst>
                                          </p:cBhvr>
                                          <p:tavLst>
                                            <p:tav tm="0">
                                              <p:val>
                                                <p:strVal val="#ppt_x"/>
                                              </p:val>
                                            </p:tav>
                                            <p:tav tm="100000">
                                              <p:val>
                                                <p:strVal val="#ppt_x"/>
                                              </p:val>
                                            </p:tav>
                                          </p:tavLst>
                                        </p:anim>
                                        <p:anim calcmode="lin" valueType="num" p14:bounceEnd="50000">
                                          <p:cBhvr additive="base">
                                            <p:cTn id="39" dur="500" fill="hold"/>
                                            <p:tgtEl>
                                              <p:spTgt spid="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9" grpId="0" animBg="1"/>
          <p:bldP spid="5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par>
                              <p:cTn id="13" fill="hold">
                                <p:stCondLst>
                                  <p:cond delay="1000"/>
                                </p:stCondLst>
                                <p:childTnLst>
                                  <p:par>
                                    <p:cTn id="14" presetID="16" presetClass="entr" presetSubtype="4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0-#ppt_w/2"/>
                                              </p:val>
                                            </p:tav>
                                            <p:tav tm="100000">
                                              <p:val>
                                                <p:strVal val="#ppt_x"/>
                                              </p:val>
                                            </p:tav>
                                          </p:tavLst>
                                        </p:anim>
                                        <p:anim calcmode="lin" valueType="num">
                                          <p:cBhvr additive="base">
                                            <p:cTn id="22"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out)">
                                          <p:cBhvr>
                                            <p:cTn id="31" dur="750"/>
                                            <p:tgtEl>
                                              <p:spTgt spid="11"/>
                                            </p:tgtEl>
                                          </p:cBhvr>
                                        </p:animEffect>
                                      </p:childTnLst>
                                    </p:cTn>
                                  </p:par>
                                  <p:par>
                                    <p:cTn id="32" presetID="1" presetClass="exit" presetSubtype="0" fill="hold" grpId="1" nodeType="withEffect">
                                      <p:stCondLst>
                                        <p:cond delay="0"/>
                                      </p:stCondLst>
                                      <p:childTnLst>
                                        <p:set>
                                          <p:cBhvr>
                                            <p:cTn id="33" dur="1" fill="hold">
                                              <p:stCondLst>
                                                <p:cond delay="0"/>
                                              </p:stCondLst>
                                            </p:cTn>
                                            <p:tgtEl>
                                              <p:spTgt spid="4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1" nodeType="click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additive="base">
                                            <p:cTn id="38" dur="500" fill="hold"/>
                                            <p:tgtEl>
                                              <p:spTgt spid="54"/>
                                            </p:tgtEl>
                                            <p:attrNameLst>
                                              <p:attrName>ppt_x</p:attrName>
                                            </p:attrNameLst>
                                          </p:cBhvr>
                                          <p:tavLst>
                                            <p:tav tm="0">
                                              <p:val>
                                                <p:strVal val="#ppt_x"/>
                                              </p:val>
                                            </p:tav>
                                            <p:tav tm="100000">
                                              <p:val>
                                                <p:strVal val="#ppt_x"/>
                                              </p:val>
                                            </p:tav>
                                          </p:tavLst>
                                        </p:anim>
                                        <p:anim calcmode="lin" valueType="num">
                                          <p:cBhvr additive="base">
                                            <p:cTn id="39" dur="500" fill="hold"/>
                                            <p:tgtEl>
                                              <p:spTgt spid="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9" grpId="0" animBg="1"/>
          <p:bldP spid="54"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70;p31">
            <a:extLst>
              <a:ext uri="{FF2B5EF4-FFF2-40B4-BE49-F238E27FC236}">
                <a16:creationId xmlns:a16="http://schemas.microsoft.com/office/drawing/2014/main" id="{C2C2FEB4-2BFB-3D46-A136-0A9CA2F2DA10}"/>
              </a:ext>
            </a:extLst>
          </p:cNvPr>
          <p:cNvSpPr/>
          <p:nvPr/>
        </p:nvSpPr>
        <p:spPr>
          <a:xfrm>
            <a:off x="3944973" y="482601"/>
            <a:ext cx="7561227" cy="4913311"/>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5" name="Group 4">
            <a:extLst>
              <a:ext uri="{FF2B5EF4-FFF2-40B4-BE49-F238E27FC236}">
                <a16:creationId xmlns:a16="http://schemas.microsoft.com/office/drawing/2014/main" id="{2EC61931-5132-E24B-A469-D20CF7B5B75B}"/>
              </a:ext>
            </a:extLst>
          </p:cNvPr>
          <p:cNvGrpSpPr/>
          <p:nvPr/>
        </p:nvGrpSpPr>
        <p:grpSpPr>
          <a:xfrm>
            <a:off x="2946401" y="625022"/>
            <a:ext cx="4883612" cy="2092880"/>
            <a:chOff x="756891" y="693510"/>
            <a:chExt cx="3662709" cy="1569660"/>
          </a:xfrm>
        </p:grpSpPr>
        <p:sp>
          <p:nvSpPr>
            <p:cNvPr id="6" name="Rounded Rectangular Callout 5">
              <a:extLst>
                <a:ext uri="{FF2B5EF4-FFF2-40B4-BE49-F238E27FC236}">
                  <a16:creationId xmlns:a16="http://schemas.microsoft.com/office/drawing/2014/main" id="{6AD1997A-97AA-BB4E-87A8-2F467B736701}"/>
                </a:ext>
              </a:extLst>
            </p:cNvPr>
            <p:cNvSpPr/>
            <p:nvPr/>
          </p:nvSpPr>
          <p:spPr>
            <a:xfrm>
              <a:off x="762000" y="693510"/>
              <a:ext cx="3657600" cy="1569660"/>
            </a:xfrm>
            <a:prstGeom prst="wedgeRoundRectCallout">
              <a:avLst>
                <a:gd name="adj1" fmla="val -40467"/>
                <a:gd name="adj2" fmla="val 71710"/>
                <a:gd name="adj3" fmla="val 16667"/>
              </a:avLst>
            </a:prstGeom>
            <a:solidFill>
              <a:schemeClr val="accent5">
                <a:lumMod val="20000"/>
                <a:lumOff val="8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7" name="Rectangle 6">
              <a:extLst>
                <a:ext uri="{FF2B5EF4-FFF2-40B4-BE49-F238E27FC236}">
                  <a16:creationId xmlns:a16="http://schemas.microsoft.com/office/drawing/2014/main" id="{98D4415C-E1B0-764A-B181-A6DE1522A0E1}"/>
                </a:ext>
              </a:extLst>
            </p:cNvPr>
            <p:cNvSpPr/>
            <p:nvPr/>
          </p:nvSpPr>
          <p:spPr>
            <a:xfrm>
              <a:off x="756891" y="775019"/>
              <a:ext cx="3634414" cy="1361768"/>
            </a:xfrm>
            <a:prstGeom prst="rect">
              <a:avLst/>
            </a:prstGeom>
          </p:spPr>
          <p:txBody>
            <a:bodyPr wrap="square">
              <a:spAutoFit/>
            </a:bodyPr>
            <a:lstStyle/>
            <a:p>
              <a:pPr algn="ctr" defTabSz="1219170">
                <a:spcBef>
                  <a:spcPct val="0"/>
                </a:spcBef>
              </a:pPr>
              <a:r>
                <a:rPr lang="en-US" altLang="vi-VN" sz="3733" kern="0" dirty="0" err="1">
                  <a:solidFill>
                    <a:srgbClr val="000000"/>
                  </a:solidFill>
                  <a:latin typeface="Times New Roman" panose="02020603050405020304" pitchFamily="18" charset="0"/>
                  <a:cs typeface="Arial"/>
                  <a:sym typeface="Arial"/>
                </a:rPr>
                <a:t>Vì</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sao</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máy</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móc</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được</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phát</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minh</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đầu</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tiên</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trong</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ngành</a:t>
              </a:r>
              <a:r>
                <a:rPr lang="en-US" altLang="vi-VN" sz="3733" kern="0" dirty="0">
                  <a:solidFill>
                    <a:srgbClr val="000000"/>
                  </a:solidFill>
                  <a:latin typeface="Times New Roman" panose="02020603050405020304" pitchFamily="18" charset="0"/>
                  <a:cs typeface="Arial"/>
                  <a:sym typeface="Arial"/>
                </a:rPr>
                <a:t> </a:t>
              </a:r>
              <a:r>
                <a:rPr lang="en-US" altLang="vi-VN" sz="3733" kern="0" dirty="0" err="1">
                  <a:solidFill>
                    <a:srgbClr val="000000"/>
                  </a:solidFill>
                  <a:latin typeface="Times New Roman" panose="02020603050405020304" pitchFamily="18" charset="0"/>
                  <a:cs typeface="Arial"/>
                  <a:sym typeface="Arial"/>
                </a:rPr>
                <a:t>dệt</a:t>
              </a:r>
              <a:r>
                <a:rPr lang="en-US" altLang="vi-VN" sz="3733" kern="0" dirty="0">
                  <a:solidFill>
                    <a:srgbClr val="000000"/>
                  </a:solidFill>
                  <a:latin typeface="Times New Roman" panose="02020603050405020304" pitchFamily="18" charset="0"/>
                  <a:cs typeface="Arial"/>
                  <a:sym typeface="Arial"/>
                </a:rPr>
                <a:t> ?</a:t>
              </a:r>
            </a:p>
          </p:txBody>
        </p:sp>
      </p:grpSp>
      <p:sp>
        <p:nvSpPr>
          <p:cNvPr id="8" name="Rectangle 44">
            <a:extLst>
              <a:ext uri="{FF2B5EF4-FFF2-40B4-BE49-F238E27FC236}">
                <a16:creationId xmlns:a16="http://schemas.microsoft.com/office/drawing/2014/main" id="{4C5F4C69-59D1-5C48-9620-2DCE6F87DB36}"/>
              </a:ext>
            </a:extLst>
          </p:cNvPr>
          <p:cNvSpPr>
            <a:spLocks noChangeArrowheads="1"/>
          </p:cNvSpPr>
          <p:nvPr/>
        </p:nvSpPr>
        <p:spPr bwMode="auto">
          <a:xfrm>
            <a:off x="5689600" y="4661354"/>
            <a:ext cx="5796780" cy="1569660"/>
          </a:xfrm>
          <a:prstGeom prst="rect">
            <a:avLst/>
          </a:prstGeom>
          <a:solidFill>
            <a:schemeClr val="accent2">
              <a:lumMod val="40000"/>
              <a:lumOff val="60000"/>
            </a:schemeClr>
          </a:solidFill>
          <a:ln w="9525">
            <a:solidFill>
              <a:srgbClr val="FF0000"/>
            </a:solidFill>
            <a:miter lim="800000"/>
            <a:headEnd/>
            <a:tailEnd/>
          </a:ln>
          <a:effectLst/>
        </p:spPr>
        <p:txBody>
          <a:bodyPr wrap="none" anchor="ctr">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r>
              <a:rPr lang="en-US" altLang="vi-VN" b="1" kern="0" dirty="0" err="1">
                <a:solidFill>
                  <a:srgbClr val="000000"/>
                </a:solidFill>
                <a:latin typeface="Times New Roman" panose="02020603050405020304" pitchFamily="18" charset="0"/>
                <a:cs typeface="Arial"/>
                <a:sym typeface="Arial"/>
              </a:rPr>
              <a:t>Vì</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ngành</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dệt</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là</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ngành</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sản</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xuất</a:t>
            </a:r>
            <a:r>
              <a:rPr lang="en-US" altLang="vi-VN" b="1" kern="0" dirty="0">
                <a:solidFill>
                  <a:srgbClr val="000000"/>
                </a:solidFill>
                <a:latin typeface="Times New Roman" panose="02020603050405020304" pitchFamily="18" charset="0"/>
                <a:cs typeface="Arial"/>
                <a:sym typeface="Arial"/>
              </a:rPr>
              <a:t> </a:t>
            </a:r>
          </a:p>
          <a:p>
            <a:pPr defTabSz="1219170">
              <a:spcBef>
                <a:spcPct val="0"/>
              </a:spcBef>
              <a:buClrTx/>
              <a:buNone/>
            </a:pPr>
            <a:r>
              <a:rPr lang="en-US" altLang="vi-VN" b="1" kern="0" dirty="0" err="1">
                <a:solidFill>
                  <a:srgbClr val="000000"/>
                </a:solidFill>
                <a:latin typeface="Times New Roman" panose="02020603050405020304" pitchFamily="18" charset="0"/>
                <a:cs typeface="Arial"/>
                <a:sym typeface="Arial"/>
              </a:rPr>
              <a:t>chủ</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yếu</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của</a:t>
            </a:r>
            <a:r>
              <a:rPr lang="en-US" altLang="vi-VN" b="1" kern="0" dirty="0">
                <a:solidFill>
                  <a:srgbClr val="000000"/>
                </a:solidFill>
                <a:latin typeface="Times New Roman" panose="02020603050405020304" pitchFamily="18" charset="0"/>
                <a:cs typeface="Arial"/>
                <a:sym typeface="Arial"/>
              </a:rPr>
              <a:t> Anh, </a:t>
            </a:r>
            <a:r>
              <a:rPr lang="en-US" altLang="vi-VN" b="1" kern="0" dirty="0" err="1">
                <a:solidFill>
                  <a:srgbClr val="000000"/>
                </a:solidFill>
                <a:latin typeface="Times New Roman" panose="02020603050405020304" pitchFamily="18" charset="0"/>
                <a:cs typeface="Arial"/>
                <a:sym typeface="Arial"/>
              </a:rPr>
              <a:t>nên</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máy</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móc</a:t>
            </a:r>
            <a:r>
              <a:rPr lang="en-US" altLang="vi-VN" b="1" kern="0" dirty="0">
                <a:solidFill>
                  <a:srgbClr val="000000"/>
                </a:solidFill>
                <a:latin typeface="Times New Roman" panose="02020603050405020304" pitchFamily="18" charset="0"/>
                <a:cs typeface="Arial"/>
                <a:sym typeface="Arial"/>
              </a:rPr>
              <a:t> </a:t>
            </a:r>
          </a:p>
          <a:p>
            <a:pPr defTabSz="1219170">
              <a:spcBef>
                <a:spcPct val="0"/>
              </a:spcBef>
              <a:buClrTx/>
              <a:buNone/>
            </a:pPr>
            <a:r>
              <a:rPr lang="en-US" altLang="vi-VN" b="1" kern="0" dirty="0" err="1">
                <a:solidFill>
                  <a:srgbClr val="000000"/>
                </a:solidFill>
                <a:latin typeface="Times New Roman" panose="02020603050405020304" pitchFamily="18" charset="0"/>
                <a:cs typeface="Arial"/>
                <a:sym typeface="Arial"/>
              </a:rPr>
              <a:t>được</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phát</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minh</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và</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cải</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tiến</a:t>
            </a:r>
            <a:r>
              <a:rPr lang="en-US" altLang="vi-VN" b="1" kern="0" dirty="0">
                <a:solidFill>
                  <a:srgbClr val="000000"/>
                </a:solidFill>
                <a:latin typeface="Times New Roman" panose="02020603050405020304" pitchFamily="18" charset="0"/>
                <a:cs typeface="Arial"/>
                <a:sym typeface="Arial"/>
              </a:rPr>
              <a:t> </a:t>
            </a:r>
            <a:r>
              <a:rPr lang="en-US" altLang="vi-VN" b="1" kern="0" dirty="0" err="1">
                <a:solidFill>
                  <a:srgbClr val="000000"/>
                </a:solidFill>
                <a:latin typeface="Times New Roman" panose="02020603050405020304" pitchFamily="18" charset="0"/>
                <a:cs typeface="Arial"/>
                <a:sym typeface="Arial"/>
              </a:rPr>
              <a:t>sớm</a:t>
            </a:r>
            <a:r>
              <a:rPr lang="en-US" altLang="vi-VN" b="1" kern="0" dirty="0">
                <a:solidFill>
                  <a:srgbClr val="000000"/>
                </a:solidFill>
                <a:latin typeface="Times New Roman" panose="02020603050405020304" pitchFamily="18" charset="0"/>
                <a:cs typeface="Arial"/>
                <a:sym typeface="Arial"/>
              </a:rPr>
              <a:t>.</a:t>
            </a:r>
          </a:p>
        </p:txBody>
      </p:sp>
      <p:pic>
        <p:nvPicPr>
          <p:cNvPr id="10" name="Picture 9">
            <a:extLst>
              <a:ext uri="{FF2B5EF4-FFF2-40B4-BE49-F238E27FC236}">
                <a16:creationId xmlns:a16="http://schemas.microsoft.com/office/drawing/2014/main" id="{0E68E48F-2D2E-5D44-A48B-63A14C3DA2E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pic>
        <p:nvPicPr>
          <p:cNvPr id="3" name="Picture 2">
            <a:extLst>
              <a:ext uri="{FF2B5EF4-FFF2-40B4-BE49-F238E27FC236}">
                <a16:creationId xmlns:a16="http://schemas.microsoft.com/office/drawing/2014/main" id="{0FF956F6-D78A-B44F-A4AA-D3AE89256001}"/>
              </a:ext>
            </a:extLst>
          </p:cNvPr>
          <p:cNvPicPr>
            <a:picLocks noChangeAspect="1"/>
          </p:cNvPicPr>
          <p:nvPr/>
        </p:nvPicPr>
        <p:blipFill rotWithShape="1">
          <a:blip r:embed="rId3"/>
          <a:srcRect l="21634" t="4075" r="20012" b="7036"/>
          <a:stretch/>
        </p:blipFill>
        <p:spPr>
          <a:xfrm flipH="1">
            <a:off x="108902" y="1092201"/>
            <a:ext cx="2625585" cy="5469932"/>
          </a:xfrm>
          <a:prstGeom prst="rect">
            <a:avLst/>
          </a:prstGeom>
        </p:spPr>
      </p:pic>
    </p:spTree>
    <p:extLst>
      <p:ext uri="{BB962C8B-B14F-4D97-AF65-F5344CB8AC3E}">
        <p14:creationId xmlns:p14="http://schemas.microsoft.com/office/powerpoint/2010/main" val="3794004401"/>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up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14:presetBounceEnd="50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50000">
                                          <p:cBhvr additive="base">
                                            <p:cTn id="16"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up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grpSp>
        <p:nvGrpSpPr>
          <p:cNvPr id="377" name="Google Shape;377;p32"/>
          <p:cNvGrpSpPr/>
          <p:nvPr/>
        </p:nvGrpSpPr>
        <p:grpSpPr>
          <a:xfrm>
            <a:off x="-166652" y="-127000"/>
            <a:ext cx="2401853" cy="2324283"/>
            <a:chOff x="1445400" y="3224625"/>
            <a:chExt cx="965625" cy="768575"/>
          </a:xfrm>
        </p:grpSpPr>
        <p:sp>
          <p:nvSpPr>
            <p:cNvPr id="378" name="Google Shape;378;p32"/>
            <p:cNvSpPr/>
            <p:nvPr/>
          </p:nvSpPr>
          <p:spPr>
            <a:xfrm>
              <a:off x="1445400" y="3369000"/>
              <a:ext cx="964425" cy="624200"/>
            </a:xfrm>
            <a:custGeom>
              <a:avLst/>
              <a:gdLst/>
              <a:ahLst/>
              <a:cxnLst/>
              <a:rect l="l" t="t" r="r" b="b"/>
              <a:pathLst>
                <a:path w="38577" h="24968" extrusionOk="0">
                  <a:moveTo>
                    <a:pt x="38577" y="0"/>
                  </a:moveTo>
                  <a:cubicBezTo>
                    <a:pt x="37755" y="358"/>
                    <a:pt x="36958" y="786"/>
                    <a:pt x="36196" y="1310"/>
                  </a:cubicBezTo>
                  <a:cubicBezTo>
                    <a:pt x="35041" y="2096"/>
                    <a:pt x="33981" y="3048"/>
                    <a:pt x="32993" y="4108"/>
                  </a:cubicBezTo>
                  <a:cubicBezTo>
                    <a:pt x="32505" y="4608"/>
                    <a:pt x="32064" y="5191"/>
                    <a:pt x="31600" y="5763"/>
                  </a:cubicBezTo>
                  <a:cubicBezTo>
                    <a:pt x="31171" y="6358"/>
                    <a:pt x="30719" y="6930"/>
                    <a:pt x="30314" y="7561"/>
                  </a:cubicBezTo>
                  <a:lnTo>
                    <a:pt x="29040" y="9513"/>
                  </a:lnTo>
                  <a:cubicBezTo>
                    <a:pt x="28623" y="10180"/>
                    <a:pt x="28147" y="10835"/>
                    <a:pt x="27683" y="11490"/>
                  </a:cubicBezTo>
                  <a:cubicBezTo>
                    <a:pt x="27135" y="12252"/>
                    <a:pt x="26564" y="12990"/>
                    <a:pt x="25968" y="13716"/>
                  </a:cubicBezTo>
                  <a:cubicBezTo>
                    <a:pt x="25123" y="14752"/>
                    <a:pt x="24230" y="15740"/>
                    <a:pt x="23266" y="16681"/>
                  </a:cubicBezTo>
                  <a:cubicBezTo>
                    <a:pt x="22563" y="17383"/>
                    <a:pt x="21825" y="18038"/>
                    <a:pt x="21051" y="18657"/>
                  </a:cubicBezTo>
                  <a:cubicBezTo>
                    <a:pt x="19741" y="19693"/>
                    <a:pt x="18289" y="20598"/>
                    <a:pt x="16741" y="21324"/>
                  </a:cubicBezTo>
                  <a:lnTo>
                    <a:pt x="16169" y="21574"/>
                  </a:lnTo>
                  <a:cubicBezTo>
                    <a:pt x="15967" y="21658"/>
                    <a:pt x="15777" y="21753"/>
                    <a:pt x="15574" y="21813"/>
                  </a:cubicBezTo>
                  <a:cubicBezTo>
                    <a:pt x="15169" y="21955"/>
                    <a:pt x="14753" y="22098"/>
                    <a:pt x="14348" y="22229"/>
                  </a:cubicBezTo>
                  <a:lnTo>
                    <a:pt x="13098" y="22563"/>
                  </a:lnTo>
                  <a:cubicBezTo>
                    <a:pt x="12681" y="22646"/>
                    <a:pt x="12252" y="22706"/>
                    <a:pt x="11836" y="22789"/>
                  </a:cubicBezTo>
                  <a:cubicBezTo>
                    <a:pt x="10933" y="22922"/>
                    <a:pt x="10020" y="22985"/>
                    <a:pt x="9111" y="22985"/>
                  </a:cubicBezTo>
                  <a:cubicBezTo>
                    <a:pt x="8318" y="22985"/>
                    <a:pt x="7528" y="22937"/>
                    <a:pt x="6752" y="22848"/>
                  </a:cubicBezTo>
                  <a:cubicBezTo>
                    <a:pt x="5918" y="22765"/>
                    <a:pt x="5097" y="22610"/>
                    <a:pt x="4275" y="22444"/>
                  </a:cubicBezTo>
                  <a:lnTo>
                    <a:pt x="3073" y="22146"/>
                  </a:lnTo>
                  <a:cubicBezTo>
                    <a:pt x="2680" y="22039"/>
                    <a:pt x="2287" y="21920"/>
                    <a:pt x="1894" y="21801"/>
                  </a:cubicBezTo>
                  <a:cubicBezTo>
                    <a:pt x="1596" y="21717"/>
                    <a:pt x="1299" y="21622"/>
                    <a:pt x="1001" y="21515"/>
                  </a:cubicBezTo>
                  <a:lnTo>
                    <a:pt x="1" y="23241"/>
                  </a:lnTo>
                  <a:cubicBezTo>
                    <a:pt x="156" y="23301"/>
                    <a:pt x="298" y="23348"/>
                    <a:pt x="453" y="23408"/>
                  </a:cubicBezTo>
                  <a:cubicBezTo>
                    <a:pt x="2144" y="23979"/>
                    <a:pt x="3930" y="24432"/>
                    <a:pt x="5811" y="24706"/>
                  </a:cubicBezTo>
                  <a:cubicBezTo>
                    <a:pt x="6275" y="24765"/>
                    <a:pt x="6752" y="24825"/>
                    <a:pt x="7228" y="24872"/>
                  </a:cubicBezTo>
                  <a:lnTo>
                    <a:pt x="8669" y="24968"/>
                  </a:lnTo>
                  <a:cubicBezTo>
                    <a:pt x="9157" y="24956"/>
                    <a:pt x="9645" y="24956"/>
                    <a:pt x="10133" y="24944"/>
                  </a:cubicBezTo>
                  <a:cubicBezTo>
                    <a:pt x="10633" y="24908"/>
                    <a:pt x="11121" y="24849"/>
                    <a:pt x="11609" y="24813"/>
                  </a:cubicBezTo>
                  <a:cubicBezTo>
                    <a:pt x="13586" y="24575"/>
                    <a:pt x="15538" y="24015"/>
                    <a:pt x="17336" y="23217"/>
                  </a:cubicBezTo>
                  <a:cubicBezTo>
                    <a:pt x="19146" y="22408"/>
                    <a:pt x="20789" y="21372"/>
                    <a:pt x="22265" y="20205"/>
                  </a:cubicBezTo>
                  <a:cubicBezTo>
                    <a:pt x="22980" y="19610"/>
                    <a:pt x="23706" y="19015"/>
                    <a:pt x="24349" y="18384"/>
                  </a:cubicBezTo>
                  <a:cubicBezTo>
                    <a:pt x="24932" y="17848"/>
                    <a:pt x="25468" y="17276"/>
                    <a:pt x="25992" y="16717"/>
                  </a:cubicBezTo>
                  <a:cubicBezTo>
                    <a:pt x="26075" y="16610"/>
                    <a:pt x="26171" y="16514"/>
                    <a:pt x="26254" y="16431"/>
                  </a:cubicBezTo>
                  <a:cubicBezTo>
                    <a:pt x="27016" y="15550"/>
                    <a:pt x="27754" y="14657"/>
                    <a:pt x="28457" y="13752"/>
                  </a:cubicBezTo>
                  <a:cubicBezTo>
                    <a:pt x="28826" y="13276"/>
                    <a:pt x="29183" y="12788"/>
                    <a:pt x="29528" y="12288"/>
                  </a:cubicBezTo>
                  <a:lnTo>
                    <a:pt x="30278" y="11216"/>
                  </a:lnTo>
                  <a:lnTo>
                    <a:pt x="30969" y="10144"/>
                  </a:lnTo>
                  <a:lnTo>
                    <a:pt x="32255" y="8204"/>
                  </a:lnTo>
                  <a:cubicBezTo>
                    <a:pt x="33088" y="7025"/>
                    <a:pt x="33969" y="5906"/>
                    <a:pt x="34922" y="4941"/>
                  </a:cubicBezTo>
                  <a:cubicBezTo>
                    <a:pt x="35874" y="3953"/>
                    <a:pt x="36898" y="3144"/>
                    <a:pt x="37970" y="2501"/>
                  </a:cubicBezTo>
                  <a:cubicBezTo>
                    <a:pt x="38160" y="2382"/>
                    <a:pt x="38375" y="2263"/>
                    <a:pt x="38577" y="2155"/>
                  </a:cubicBezTo>
                  <a:lnTo>
                    <a:pt x="38577" y="0"/>
                  </a:lnTo>
                  <a:close/>
                </a:path>
              </a:pathLst>
            </a:custGeom>
            <a:solidFill>
              <a:srgbClr val="A011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32"/>
            <p:cNvSpPr/>
            <p:nvPr/>
          </p:nvSpPr>
          <p:spPr>
            <a:xfrm>
              <a:off x="1515350" y="3224625"/>
              <a:ext cx="895675" cy="631700"/>
            </a:xfrm>
            <a:custGeom>
              <a:avLst/>
              <a:gdLst/>
              <a:ahLst/>
              <a:cxnLst/>
              <a:rect l="l" t="t" r="r" b="b"/>
              <a:pathLst>
                <a:path w="35827" h="25268" extrusionOk="0">
                  <a:moveTo>
                    <a:pt x="35827" y="1"/>
                  </a:moveTo>
                  <a:cubicBezTo>
                    <a:pt x="34267" y="441"/>
                    <a:pt x="32791" y="1096"/>
                    <a:pt x="31433" y="1906"/>
                  </a:cubicBezTo>
                  <a:cubicBezTo>
                    <a:pt x="29731" y="2918"/>
                    <a:pt x="28207" y="4156"/>
                    <a:pt x="26897" y="5490"/>
                  </a:cubicBezTo>
                  <a:cubicBezTo>
                    <a:pt x="25575" y="6835"/>
                    <a:pt x="24420" y="8276"/>
                    <a:pt x="23397" y="9752"/>
                  </a:cubicBezTo>
                  <a:lnTo>
                    <a:pt x="22003" y="11859"/>
                  </a:lnTo>
                  <a:lnTo>
                    <a:pt x="21372" y="12812"/>
                  </a:lnTo>
                  <a:lnTo>
                    <a:pt x="20718" y="13741"/>
                  </a:lnTo>
                  <a:cubicBezTo>
                    <a:pt x="19860" y="14967"/>
                    <a:pt x="18920" y="16122"/>
                    <a:pt x="17967" y="17217"/>
                  </a:cubicBezTo>
                  <a:cubicBezTo>
                    <a:pt x="17241" y="18039"/>
                    <a:pt x="16467" y="18801"/>
                    <a:pt x="15681" y="19491"/>
                  </a:cubicBezTo>
                  <a:cubicBezTo>
                    <a:pt x="15419" y="19718"/>
                    <a:pt x="15169" y="19932"/>
                    <a:pt x="14919" y="20134"/>
                  </a:cubicBezTo>
                  <a:cubicBezTo>
                    <a:pt x="13848" y="20968"/>
                    <a:pt x="12729" y="21670"/>
                    <a:pt x="11574" y="22194"/>
                  </a:cubicBezTo>
                  <a:cubicBezTo>
                    <a:pt x="11359" y="22289"/>
                    <a:pt x="11133" y="22373"/>
                    <a:pt x="10931" y="22456"/>
                  </a:cubicBezTo>
                  <a:cubicBezTo>
                    <a:pt x="9978" y="22825"/>
                    <a:pt x="8978" y="23087"/>
                    <a:pt x="7966" y="23218"/>
                  </a:cubicBezTo>
                  <a:cubicBezTo>
                    <a:pt x="7440" y="23287"/>
                    <a:pt x="6902" y="23320"/>
                    <a:pt x="6355" y="23320"/>
                  </a:cubicBezTo>
                  <a:cubicBezTo>
                    <a:pt x="4646" y="23320"/>
                    <a:pt x="2843" y="23000"/>
                    <a:pt x="1013" y="22468"/>
                  </a:cubicBezTo>
                  <a:lnTo>
                    <a:pt x="1" y="24194"/>
                  </a:lnTo>
                  <a:cubicBezTo>
                    <a:pt x="48" y="24218"/>
                    <a:pt x="108" y="24230"/>
                    <a:pt x="203" y="24278"/>
                  </a:cubicBezTo>
                  <a:lnTo>
                    <a:pt x="715" y="24421"/>
                  </a:lnTo>
                  <a:cubicBezTo>
                    <a:pt x="882" y="24480"/>
                    <a:pt x="1060" y="24528"/>
                    <a:pt x="1239" y="24575"/>
                  </a:cubicBezTo>
                  <a:lnTo>
                    <a:pt x="2299" y="24825"/>
                  </a:lnTo>
                  <a:lnTo>
                    <a:pt x="3358" y="25016"/>
                  </a:lnTo>
                  <a:lnTo>
                    <a:pt x="3620" y="25063"/>
                  </a:lnTo>
                  <a:lnTo>
                    <a:pt x="3894" y="25087"/>
                  </a:lnTo>
                  <a:lnTo>
                    <a:pt x="4430" y="25147"/>
                  </a:lnTo>
                  <a:cubicBezTo>
                    <a:pt x="5098" y="25226"/>
                    <a:pt x="5767" y="25268"/>
                    <a:pt x="6431" y="25268"/>
                  </a:cubicBezTo>
                  <a:cubicBezTo>
                    <a:pt x="7163" y="25268"/>
                    <a:pt x="7891" y="25217"/>
                    <a:pt x="8609" y="25111"/>
                  </a:cubicBezTo>
                  <a:cubicBezTo>
                    <a:pt x="10931" y="24790"/>
                    <a:pt x="13086" y="23825"/>
                    <a:pt x="15062" y="22468"/>
                  </a:cubicBezTo>
                  <a:cubicBezTo>
                    <a:pt x="15419" y="22218"/>
                    <a:pt x="15800" y="21968"/>
                    <a:pt x="16158" y="21682"/>
                  </a:cubicBezTo>
                  <a:cubicBezTo>
                    <a:pt x="16967" y="21015"/>
                    <a:pt x="17765" y="20289"/>
                    <a:pt x="18515" y="19515"/>
                  </a:cubicBezTo>
                  <a:cubicBezTo>
                    <a:pt x="19801" y="18205"/>
                    <a:pt x="20991" y="16741"/>
                    <a:pt x="22087" y="15205"/>
                  </a:cubicBezTo>
                  <a:cubicBezTo>
                    <a:pt x="22527" y="14586"/>
                    <a:pt x="22968" y="13991"/>
                    <a:pt x="23373" y="13348"/>
                  </a:cubicBezTo>
                  <a:lnTo>
                    <a:pt x="24647" y="11395"/>
                  </a:lnTo>
                  <a:cubicBezTo>
                    <a:pt x="25087" y="10716"/>
                    <a:pt x="25587" y="10062"/>
                    <a:pt x="26064" y="9407"/>
                  </a:cubicBezTo>
                  <a:cubicBezTo>
                    <a:pt x="26587" y="8764"/>
                    <a:pt x="27087" y="8109"/>
                    <a:pt x="27671" y="7514"/>
                  </a:cubicBezTo>
                  <a:cubicBezTo>
                    <a:pt x="28802" y="6299"/>
                    <a:pt x="30052" y="5168"/>
                    <a:pt x="31469" y="4192"/>
                  </a:cubicBezTo>
                  <a:cubicBezTo>
                    <a:pt x="32791" y="3287"/>
                    <a:pt x="34267" y="2549"/>
                    <a:pt x="35827" y="2037"/>
                  </a:cubicBezTo>
                  <a:lnTo>
                    <a:pt x="35827" y="1"/>
                  </a:lnTo>
                  <a:close/>
                </a:path>
              </a:pathLst>
            </a:custGeom>
            <a:solidFill>
              <a:srgbClr val="A011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32"/>
            <p:cNvSpPr/>
            <p:nvPr/>
          </p:nvSpPr>
          <p:spPr>
            <a:xfrm>
              <a:off x="1470400" y="3274925"/>
              <a:ext cx="939425" cy="668100"/>
            </a:xfrm>
            <a:custGeom>
              <a:avLst/>
              <a:gdLst/>
              <a:ahLst/>
              <a:cxnLst/>
              <a:rect l="l" t="t" r="r" b="b"/>
              <a:pathLst>
                <a:path w="37577" h="26724" extrusionOk="0">
                  <a:moveTo>
                    <a:pt x="37577" y="1"/>
                  </a:moveTo>
                  <a:cubicBezTo>
                    <a:pt x="36017" y="501"/>
                    <a:pt x="34541" y="1251"/>
                    <a:pt x="33219" y="2156"/>
                  </a:cubicBezTo>
                  <a:cubicBezTo>
                    <a:pt x="31802" y="3120"/>
                    <a:pt x="30552" y="4252"/>
                    <a:pt x="29421" y="5478"/>
                  </a:cubicBezTo>
                  <a:cubicBezTo>
                    <a:pt x="28850" y="6073"/>
                    <a:pt x="28338" y="6728"/>
                    <a:pt x="27814" y="7359"/>
                  </a:cubicBezTo>
                  <a:cubicBezTo>
                    <a:pt x="27338" y="8014"/>
                    <a:pt x="26838" y="8669"/>
                    <a:pt x="26409" y="9359"/>
                  </a:cubicBezTo>
                  <a:lnTo>
                    <a:pt x="25123" y="11312"/>
                  </a:lnTo>
                  <a:cubicBezTo>
                    <a:pt x="24718" y="11943"/>
                    <a:pt x="24278" y="12562"/>
                    <a:pt x="23849" y="13169"/>
                  </a:cubicBezTo>
                  <a:cubicBezTo>
                    <a:pt x="22754" y="14705"/>
                    <a:pt x="21563" y="16146"/>
                    <a:pt x="20277" y="17467"/>
                  </a:cubicBezTo>
                  <a:cubicBezTo>
                    <a:pt x="19527" y="18241"/>
                    <a:pt x="18729" y="18968"/>
                    <a:pt x="17908" y="19646"/>
                  </a:cubicBezTo>
                  <a:cubicBezTo>
                    <a:pt x="17551" y="19908"/>
                    <a:pt x="17194" y="20182"/>
                    <a:pt x="16824" y="20432"/>
                  </a:cubicBezTo>
                  <a:cubicBezTo>
                    <a:pt x="14836" y="21789"/>
                    <a:pt x="12681" y="22754"/>
                    <a:pt x="10359" y="23063"/>
                  </a:cubicBezTo>
                  <a:cubicBezTo>
                    <a:pt x="9626" y="23165"/>
                    <a:pt x="8885" y="23213"/>
                    <a:pt x="8138" y="23213"/>
                  </a:cubicBezTo>
                  <a:cubicBezTo>
                    <a:pt x="7490" y="23213"/>
                    <a:pt x="6838" y="23177"/>
                    <a:pt x="6180" y="23111"/>
                  </a:cubicBezTo>
                  <a:lnTo>
                    <a:pt x="5644" y="23051"/>
                  </a:lnTo>
                  <a:lnTo>
                    <a:pt x="5371" y="23016"/>
                  </a:lnTo>
                  <a:lnTo>
                    <a:pt x="5109" y="22980"/>
                  </a:lnTo>
                  <a:lnTo>
                    <a:pt x="4049" y="22778"/>
                  </a:lnTo>
                  <a:lnTo>
                    <a:pt x="2989" y="22528"/>
                  </a:lnTo>
                  <a:cubicBezTo>
                    <a:pt x="2811" y="22480"/>
                    <a:pt x="2656" y="22444"/>
                    <a:pt x="2477" y="22385"/>
                  </a:cubicBezTo>
                  <a:lnTo>
                    <a:pt x="1954" y="22230"/>
                  </a:lnTo>
                  <a:cubicBezTo>
                    <a:pt x="1906" y="22218"/>
                    <a:pt x="1846" y="22206"/>
                    <a:pt x="1799" y="22182"/>
                  </a:cubicBezTo>
                  <a:lnTo>
                    <a:pt x="1" y="25302"/>
                  </a:lnTo>
                  <a:cubicBezTo>
                    <a:pt x="287" y="25385"/>
                    <a:pt x="584" y="25492"/>
                    <a:pt x="894" y="25552"/>
                  </a:cubicBezTo>
                  <a:cubicBezTo>
                    <a:pt x="1287" y="25671"/>
                    <a:pt x="1668" y="25790"/>
                    <a:pt x="2073" y="25885"/>
                  </a:cubicBezTo>
                  <a:lnTo>
                    <a:pt x="3275" y="26183"/>
                  </a:lnTo>
                  <a:cubicBezTo>
                    <a:pt x="4097" y="26349"/>
                    <a:pt x="4918" y="26504"/>
                    <a:pt x="5752" y="26588"/>
                  </a:cubicBezTo>
                  <a:cubicBezTo>
                    <a:pt x="6551" y="26673"/>
                    <a:pt x="7364" y="26723"/>
                    <a:pt x="8181" y="26723"/>
                  </a:cubicBezTo>
                  <a:cubicBezTo>
                    <a:pt x="9066" y="26723"/>
                    <a:pt x="9956" y="26664"/>
                    <a:pt x="10836" y="26528"/>
                  </a:cubicBezTo>
                  <a:cubicBezTo>
                    <a:pt x="11252" y="26457"/>
                    <a:pt x="11681" y="26397"/>
                    <a:pt x="12098" y="26314"/>
                  </a:cubicBezTo>
                  <a:lnTo>
                    <a:pt x="13348" y="25980"/>
                  </a:lnTo>
                  <a:cubicBezTo>
                    <a:pt x="13765" y="25849"/>
                    <a:pt x="14169" y="25695"/>
                    <a:pt x="14574" y="25564"/>
                  </a:cubicBezTo>
                  <a:cubicBezTo>
                    <a:pt x="14777" y="25504"/>
                    <a:pt x="14979" y="25421"/>
                    <a:pt x="15169" y="25326"/>
                  </a:cubicBezTo>
                  <a:lnTo>
                    <a:pt x="15753" y="25075"/>
                  </a:lnTo>
                  <a:cubicBezTo>
                    <a:pt x="17301" y="24361"/>
                    <a:pt x="18741" y="23432"/>
                    <a:pt x="20051" y="22409"/>
                  </a:cubicBezTo>
                  <a:cubicBezTo>
                    <a:pt x="20825" y="21789"/>
                    <a:pt x="21563" y="21111"/>
                    <a:pt x="22266" y="20432"/>
                  </a:cubicBezTo>
                  <a:cubicBezTo>
                    <a:pt x="23230" y="19491"/>
                    <a:pt x="24123" y="18491"/>
                    <a:pt x="24980" y="17467"/>
                  </a:cubicBezTo>
                  <a:cubicBezTo>
                    <a:pt x="25576" y="16741"/>
                    <a:pt x="26147" y="15991"/>
                    <a:pt x="26683" y="15241"/>
                  </a:cubicBezTo>
                  <a:cubicBezTo>
                    <a:pt x="27135" y="14586"/>
                    <a:pt x="27623" y="13931"/>
                    <a:pt x="28040" y="13253"/>
                  </a:cubicBezTo>
                  <a:lnTo>
                    <a:pt x="29326" y="11312"/>
                  </a:lnTo>
                  <a:cubicBezTo>
                    <a:pt x="29719" y="10681"/>
                    <a:pt x="30171" y="10097"/>
                    <a:pt x="30600" y="9502"/>
                  </a:cubicBezTo>
                  <a:cubicBezTo>
                    <a:pt x="31052" y="8954"/>
                    <a:pt x="31505" y="8371"/>
                    <a:pt x="32005" y="7859"/>
                  </a:cubicBezTo>
                  <a:cubicBezTo>
                    <a:pt x="32981" y="6799"/>
                    <a:pt x="34041" y="5847"/>
                    <a:pt x="35196" y="5061"/>
                  </a:cubicBezTo>
                  <a:cubicBezTo>
                    <a:pt x="35958" y="4537"/>
                    <a:pt x="36744" y="4109"/>
                    <a:pt x="37577" y="3751"/>
                  </a:cubicBezTo>
                  <a:lnTo>
                    <a:pt x="37577" y="1"/>
                  </a:lnTo>
                  <a:close/>
                </a:path>
              </a:pathLst>
            </a:custGeom>
            <a:solidFill>
              <a:srgbClr val="FFD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 name="Rectangle 5">
            <a:extLst>
              <a:ext uri="{FF2B5EF4-FFF2-40B4-BE49-F238E27FC236}">
                <a16:creationId xmlns:a16="http://schemas.microsoft.com/office/drawing/2014/main" id="{DDB1A634-49AE-4243-A8B4-CC4E3FEA6C32}"/>
              </a:ext>
            </a:extLst>
          </p:cNvPr>
          <p:cNvSpPr/>
          <p:nvPr/>
        </p:nvSpPr>
        <p:spPr>
          <a:xfrm>
            <a:off x="1695166" y="497265"/>
            <a:ext cx="10503269" cy="646331"/>
          </a:xfrm>
          <a:prstGeom prst="rect">
            <a:avLst/>
          </a:prstGeom>
          <a:solidFill>
            <a:srgbClr val="FFFF00"/>
          </a:solidFill>
        </p:spPr>
        <p:txBody>
          <a:bodyPr wrap="square">
            <a:spAutoFit/>
          </a:bodyPr>
          <a:lstStyle/>
          <a:p>
            <a:pPr defTabSz="1219170">
              <a:spcBef>
                <a:spcPct val="0"/>
              </a:spcBef>
            </a:pPr>
            <a:r>
              <a:rPr lang="en-US" altLang="vi-VN" sz="3600" b="1" kern="0" dirty="0">
                <a:solidFill>
                  <a:srgbClr val="000000"/>
                </a:solidFill>
                <a:latin typeface="Times New Roman" panose="02020603050405020304" pitchFamily="18" charset="0"/>
                <a:cs typeface="Arial"/>
                <a:sym typeface="Arial"/>
              </a:rPr>
              <a:t> </a:t>
            </a:r>
            <a:r>
              <a:rPr lang="en-US" altLang="vi-VN" sz="3600" b="1" kern="0" dirty="0" err="1">
                <a:solidFill>
                  <a:srgbClr val="000000"/>
                </a:solidFill>
                <a:latin typeface="Times New Roman" panose="02020603050405020304" pitchFamily="18" charset="0"/>
                <a:cs typeface="Arial"/>
                <a:sym typeface="Arial"/>
              </a:rPr>
              <a:t>Nêu</a:t>
            </a:r>
            <a:r>
              <a:rPr lang="en-US" altLang="vi-VN" sz="3600" b="1" kern="0" dirty="0">
                <a:solidFill>
                  <a:srgbClr val="000000"/>
                </a:solidFill>
                <a:latin typeface="Times New Roman" panose="02020603050405020304" pitchFamily="18" charset="0"/>
                <a:cs typeface="Arial"/>
                <a:sym typeface="Arial"/>
              </a:rPr>
              <a:t> </a:t>
            </a:r>
            <a:r>
              <a:rPr lang="en-US" altLang="vi-VN" sz="3600" b="1" kern="0" dirty="0" err="1">
                <a:solidFill>
                  <a:srgbClr val="000000"/>
                </a:solidFill>
                <a:latin typeface="Times New Roman" panose="02020603050405020304" pitchFamily="18" charset="0"/>
                <a:cs typeface="Arial"/>
                <a:sym typeface="Arial"/>
              </a:rPr>
              <a:t>những</a:t>
            </a:r>
            <a:r>
              <a:rPr lang="en-US" altLang="vi-VN" sz="3600" b="1" kern="0" dirty="0">
                <a:solidFill>
                  <a:srgbClr val="000000"/>
                </a:solidFill>
                <a:latin typeface="Times New Roman" panose="02020603050405020304" pitchFamily="18" charset="0"/>
                <a:cs typeface="Arial"/>
                <a:sym typeface="Arial"/>
              </a:rPr>
              <a:t> </a:t>
            </a:r>
            <a:r>
              <a:rPr lang="en-US" altLang="vi-VN" sz="3600" b="1" kern="0" dirty="0" err="1">
                <a:solidFill>
                  <a:srgbClr val="000000"/>
                </a:solidFill>
                <a:latin typeface="Times New Roman" panose="02020603050405020304" pitchFamily="18" charset="0"/>
                <a:cs typeface="Arial"/>
                <a:sym typeface="Arial"/>
              </a:rPr>
              <a:t>phát</a:t>
            </a:r>
            <a:r>
              <a:rPr lang="en-US" altLang="vi-VN" sz="3600" b="1" kern="0" dirty="0">
                <a:solidFill>
                  <a:srgbClr val="000000"/>
                </a:solidFill>
                <a:latin typeface="Times New Roman" panose="02020603050405020304" pitchFamily="18" charset="0"/>
                <a:cs typeface="Arial"/>
                <a:sym typeface="Arial"/>
              </a:rPr>
              <a:t> </a:t>
            </a:r>
            <a:r>
              <a:rPr lang="en-US" altLang="vi-VN" sz="3600" b="1" kern="0" dirty="0" err="1">
                <a:solidFill>
                  <a:srgbClr val="000000"/>
                </a:solidFill>
                <a:latin typeface="Times New Roman" panose="02020603050405020304" pitchFamily="18" charset="0"/>
                <a:cs typeface="Arial"/>
                <a:sym typeface="Arial"/>
              </a:rPr>
              <a:t>minh</a:t>
            </a:r>
            <a:r>
              <a:rPr lang="en-US" altLang="vi-VN" sz="3600" b="1" kern="0" dirty="0">
                <a:solidFill>
                  <a:srgbClr val="000000"/>
                </a:solidFill>
                <a:latin typeface="Times New Roman" panose="02020603050405020304" pitchFamily="18" charset="0"/>
                <a:cs typeface="Arial"/>
                <a:sym typeface="Arial"/>
              </a:rPr>
              <a:t> </a:t>
            </a:r>
            <a:r>
              <a:rPr lang="en-US" altLang="vi-VN" sz="3600" b="1" kern="0" dirty="0" err="1">
                <a:solidFill>
                  <a:srgbClr val="000000"/>
                </a:solidFill>
                <a:latin typeface="Times New Roman" panose="02020603050405020304" pitchFamily="18" charset="0"/>
                <a:cs typeface="Arial"/>
                <a:sym typeface="Arial"/>
              </a:rPr>
              <a:t>quan</a:t>
            </a:r>
            <a:r>
              <a:rPr lang="en-US" altLang="vi-VN" sz="3600" b="1" kern="0" dirty="0">
                <a:solidFill>
                  <a:srgbClr val="000000"/>
                </a:solidFill>
                <a:latin typeface="Times New Roman" panose="02020603050405020304" pitchFamily="18" charset="0"/>
                <a:cs typeface="Arial"/>
                <a:sym typeface="Arial"/>
              </a:rPr>
              <a:t> </a:t>
            </a:r>
            <a:r>
              <a:rPr lang="en-US" altLang="vi-VN" sz="3600" b="1" kern="0" dirty="0" err="1">
                <a:solidFill>
                  <a:srgbClr val="000000"/>
                </a:solidFill>
                <a:latin typeface="Times New Roman" panose="02020603050405020304" pitchFamily="18" charset="0"/>
                <a:cs typeface="Arial"/>
                <a:sym typeface="Arial"/>
              </a:rPr>
              <a:t>trọng</a:t>
            </a:r>
            <a:r>
              <a:rPr lang="en-US" altLang="vi-VN" sz="3600" b="1" kern="0" dirty="0">
                <a:solidFill>
                  <a:srgbClr val="000000"/>
                </a:solidFill>
                <a:latin typeface="Times New Roman" panose="02020603050405020304" pitchFamily="18" charset="0"/>
                <a:cs typeface="Arial"/>
                <a:sym typeface="Arial"/>
              </a:rPr>
              <a:t> </a:t>
            </a:r>
            <a:r>
              <a:rPr lang="en-US" altLang="vi-VN" sz="3600" b="1" kern="0" dirty="0" err="1">
                <a:solidFill>
                  <a:srgbClr val="000000"/>
                </a:solidFill>
                <a:latin typeface="Times New Roman" panose="02020603050405020304" pitchFamily="18" charset="0"/>
                <a:cs typeface="Arial"/>
                <a:sym typeface="Arial"/>
              </a:rPr>
              <a:t>trong</a:t>
            </a:r>
            <a:r>
              <a:rPr lang="en-US" altLang="vi-VN" sz="3600" b="1" kern="0" dirty="0">
                <a:solidFill>
                  <a:srgbClr val="000000"/>
                </a:solidFill>
                <a:latin typeface="Times New Roman" panose="02020603050405020304" pitchFamily="18" charset="0"/>
                <a:cs typeface="Arial"/>
                <a:sym typeface="Arial"/>
              </a:rPr>
              <a:t> </a:t>
            </a:r>
            <a:r>
              <a:rPr lang="en-US" altLang="vi-VN" sz="3600" b="1" kern="0" dirty="0" err="1">
                <a:solidFill>
                  <a:srgbClr val="000000"/>
                </a:solidFill>
                <a:latin typeface="Times New Roman" panose="02020603050405020304" pitchFamily="18" charset="0"/>
                <a:cs typeface="Arial"/>
                <a:sym typeface="Arial"/>
              </a:rPr>
              <a:t>ngành</a:t>
            </a:r>
            <a:r>
              <a:rPr lang="en-US" altLang="vi-VN" sz="3600" b="1" kern="0" dirty="0">
                <a:solidFill>
                  <a:srgbClr val="000000"/>
                </a:solidFill>
                <a:latin typeface="Times New Roman" panose="02020603050405020304" pitchFamily="18" charset="0"/>
                <a:cs typeface="Arial"/>
                <a:sym typeface="Arial"/>
              </a:rPr>
              <a:t> </a:t>
            </a:r>
            <a:r>
              <a:rPr lang="en-US" altLang="vi-VN" sz="3600" b="1" kern="0" dirty="0" err="1">
                <a:solidFill>
                  <a:srgbClr val="000000"/>
                </a:solidFill>
                <a:latin typeface="Times New Roman" panose="02020603050405020304" pitchFamily="18" charset="0"/>
                <a:cs typeface="Arial"/>
                <a:sym typeface="Arial"/>
              </a:rPr>
              <a:t>dệt</a:t>
            </a:r>
            <a:r>
              <a:rPr lang="en-US" altLang="vi-VN" sz="3600" b="1" kern="0" dirty="0">
                <a:solidFill>
                  <a:srgbClr val="000000"/>
                </a:solidFill>
                <a:latin typeface="Times New Roman" panose="02020603050405020304" pitchFamily="18" charset="0"/>
                <a:cs typeface="Arial"/>
                <a:sym typeface="Arial"/>
              </a:rPr>
              <a:t> ? </a:t>
            </a:r>
            <a:endParaRPr lang="en-VN" sz="3600" kern="0" dirty="0">
              <a:solidFill>
                <a:srgbClr val="000000"/>
              </a:solidFill>
              <a:latin typeface="Arial"/>
              <a:cs typeface="Arial"/>
              <a:sym typeface="Arial"/>
            </a:endParaRPr>
          </a:p>
        </p:txBody>
      </p:sp>
      <p:graphicFrame>
        <p:nvGraphicFramePr>
          <p:cNvPr id="13" name="Group 139">
            <a:extLst>
              <a:ext uri="{FF2B5EF4-FFF2-40B4-BE49-F238E27FC236}">
                <a16:creationId xmlns:a16="http://schemas.microsoft.com/office/drawing/2014/main" id="{865B6A36-A149-264E-95DA-24C5CE1A53F2}"/>
              </a:ext>
            </a:extLst>
          </p:cNvPr>
          <p:cNvGraphicFramePr>
            <a:graphicFrameLocks noGrp="1"/>
          </p:cNvGraphicFramePr>
          <p:nvPr>
            <p:extLst>
              <p:ext uri="{D42A27DB-BD31-4B8C-83A1-F6EECF244321}">
                <p14:modId xmlns:p14="http://schemas.microsoft.com/office/powerpoint/2010/main" val="4207739926"/>
              </p:ext>
            </p:extLst>
          </p:nvPr>
        </p:nvGraphicFramePr>
        <p:xfrm>
          <a:off x="2232216" y="1273413"/>
          <a:ext cx="9686046" cy="5405431"/>
        </p:xfrm>
        <a:graphic>
          <a:graphicData uri="http://schemas.openxmlformats.org/drawingml/2006/table">
            <a:tbl>
              <a:tblPr/>
              <a:tblGrid>
                <a:gridCol w="2359422">
                  <a:extLst>
                    <a:ext uri="{9D8B030D-6E8A-4147-A177-3AD203B41FA5}">
                      <a16:colId xmlns:a16="http://schemas.microsoft.com/office/drawing/2014/main" val="20000"/>
                    </a:ext>
                  </a:extLst>
                </a:gridCol>
                <a:gridCol w="2980322">
                  <a:extLst>
                    <a:ext uri="{9D8B030D-6E8A-4147-A177-3AD203B41FA5}">
                      <a16:colId xmlns:a16="http://schemas.microsoft.com/office/drawing/2014/main" val="20001"/>
                    </a:ext>
                  </a:extLst>
                </a:gridCol>
                <a:gridCol w="4346302">
                  <a:extLst>
                    <a:ext uri="{9D8B030D-6E8A-4147-A177-3AD203B41FA5}">
                      <a16:colId xmlns:a16="http://schemas.microsoft.com/office/drawing/2014/main" val="20002"/>
                    </a:ext>
                  </a:extLst>
                </a:gridCol>
              </a:tblGrid>
              <a:tr h="926430">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vi-VN" sz="27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Thời</a:t>
                      </a:r>
                      <a:r>
                        <a:rPr kumimoji="0" lang="en-US" altLang="vi-VN" sz="27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rPr>
                        <a:t> </a:t>
                      </a:r>
                      <a:r>
                        <a:rPr kumimoji="0" lang="en-US" altLang="vi-VN" sz="27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gian</a:t>
                      </a:r>
                      <a:endParaRPr kumimoji="0" lang="en-US" altLang="vi-VN" sz="27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endParaRPr>
                    </a:p>
                  </a:txBody>
                  <a:tcPr marL="121920" marR="121920" marT="60969" marB="609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vi-VN" sz="27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Nhà</a:t>
                      </a:r>
                      <a:r>
                        <a:rPr kumimoji="0" lang="en-US" altLang="vi-VN" sz="27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rPr>
                        <a:t> </a:t>
                      </a:r>
                      <a:r>
                        <a:rPr kumimoji="0" lang="en-US" altLang="vi-VN" sz="27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phát</a:t>
                      </a:r>
                      <a:r>
                        <a:rPr kumimoji="0" lang="en-US" altLang="vi-VN" sz="27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rPr>
                        <a:t> </a:t>
                      </a:r>
                      <a:r>
                        <a:rPr kumimoji="0" lang="en-US" altLang="vi-VN" sz="27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minh</a:t>
                      </a:r>
                      <a:endParaRPr kumimoji="0" lang="en-US" altLang="vi-VN" sz="27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endParaRPr>
                    </a:p>
                  </a:txBody>
                  <a:tcPr marL="121920" marR="121920" marT="60969" marB="609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altLang="vi-VN" sz="27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Tên</a:t>
                      </a:r>
                      <a:r>
                        <a:rPr kumimoji="0" lang="en-US" altLang="vi-VN" sz="27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rPr>
                        <a:t> </a:t>
                      </a:r>
                      <a:r>
                        <a:rPr kumimoji="0" lang="en-US" altLang="vi-VN" sz="27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phát</a:t>
                      </a:r>
                      <a:r>
                        <a:rPr kumimoji="0" lang="en-US" altLang="vi-VN" sz="27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rPr>
                        <a:t> </a:t>
                      </a:r>
                      <a:r>
                        <a:rPr kumimoji="0" lang="en-US" altLang="vi-VN" sz="2700" b="0" i="0" u="none" strike="noStrike" cap="none" normalizeH="0" baseline="0" dirty="0" err="1">
                          <a:ln>
                            <a:noFill/>
                          </a:ln>
                          <a:solidFill>
                            <a:srgbClr val="C00000"/>
                          </a:solidFill>
                          <a:effectLst>
                            <a:outerShdw blurRad="38100" dist="38100" dir="2700000" algn="tl">
                              <a:srgbClr val="000000"/>
                            </a:outerShdw>
                          </a:effectLst>
                          <a:latin typeface="Times New Roman" pitchFamily="18" charset="0"/>
                        </a:rPr>
                        <a:t>minh</a:t>
                      </a:r>
                      <a:endParaRPr kumimoji="0" lang="en-US" altLang="vi-VN" sz="2700" b="0" i="0" u="none" strike="noStrike" cap="none" normalizeH="0" baseline="0" dirty="0">
                        <a:ln>
                          <a:noFill/>
                        </a:ln>
                        <a:solidFill>
                          <a:srgbClr val="C00000"/>
                        </a:solidFill>
                        <a:effectLst>
                          <a:outerShdw blurRad="38100" dist="38100" dir="2700000" algn="tl">
                            <a:srgbClr val="000000"/>
                          </a:outerShdw>
                        </a:effectLst>
                        <a:latin typeface="Times New Roman" pitchFamily="18" charset="0"/>
                      </a:endParaRPr>
                    </a:p>
                  </a:txBody>
                  <a:tcPr marL="121920" marR="121920" marT="60969" marB="609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036360">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372020">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36360">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034261">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buFont typeface="Wingdings" pitchFamily="2" charset="2"/>
                        <a:defRPr sz="2800">
                          <a:solidFill>
                            <a:schemeClr val="tx1"/>
                          </a:solidFill>
                          <a:effectLst>
                            <a:outerShdw blurRad="38100" dist="38100" dir="2700000" algn="tl">
                              <a:srgbClr val="000000"/>
                            </a:outerShdw>
                          </a:effectLst>
                          <a:latin typeface="Arial" charset="0"/>
                        </a:defRPr>
                      </a:lvl1pPr>
                      <a:lvl2pPr>
                        <a:spcBef>
                          <a:spcPct val="20000"/>
                        </a:spcBef>
                        <a:defRPr sz="2400">
                          <a:solidFill>
                            <a:schemeClr val="tx1"/>
                          </a:solidFill>
                          <a:effectLst>
                            <a:outerShdw blurRad="38100" dist="38100" dir="2700000" algn="tl">
                              <a:srgbClr val="000000"/>
                            </a:outerShdw>
                          </a:effectLst>
                          <a:latin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defRPr>
                      </a:lvl3pPr>
                      <a:lvl4pPr>
                        <a:spcBef>
                          <a:spcPct val="20000"/>
                        </a:spcBef>
                        <a:defRPr>
                          <a:solidFill>
                            <a:schemeClr val="tx1"/>
                          </a:solidFill>
                          <a:effectLst>
                            <a:outerShdw blurRad="38100" dist="38100" dir="2700000" algn="tl">
                              <a:srgbClr val="000000"/>
                            </a:outerShdw>
                          </a:effectLst>
                          <a:latin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vi-VN" altLang="vi-VN" sz="3700" b="0"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121920" marR="121920" marT="60969" marB="609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4" name="Text Box 59">
            <a:extLst>
              <a:ext uri="{FF2B5EF4-FFF2-40B4-BE49-F238E27FC236}">
                <a16:creationId xmlns:a16="http://schemas.microsoft.com/office/drawing/2014/main" id="{597F8AA4-81C6-884E-BB61-BAA0B57A27FA}"/>
              </a:ext>
            </a:extLst>
          </p:cNvPr>
          <p:cNvSpPr txBox="1">
            <a:spLocks noChangeArrowheads="1"/>
          </p:cNvSpPr>
          <p:nvPr/>
        </p:nvSpPr>
        <p:spPr bwMode="auto">
          <a:xfrm>
            <a:off x="2818886" y="2249196"/>
            <a:ext cx="12793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b="1" kern="0" dirty="0">
                <a:solidFill>
                  <a:srgbClr val="FF3300"/>
                </a:solidFill>
                <a:latin typeface="Times New Roman" panose="02020603050405020304" pitchFamily="18" charset="0"/>
                <a:cs typeface="Arial"/>
                <a:sym typeface="Arial"/>
              </a:rPr>
              <a:t>1764</a:t>
            </a:r>
          </a:p>
        </p:txBody>
      </p:sp>
      <p:sp>
        <p:nvSpPr>
          <p:cNvPr id="15" name="Text Box 93">
            <a:extLst>
              <a:ext uri="{FF2B5EF4-FFF2-40B4-BE49-F238E27FC236}">
                <a16:creationId xmlns:a16="http://schemas.microsoft.com/office/drawing/2014/main" id="{18E29202-3A65-864F-8C11-EB77EF160E60}"/>
              </a:ext>
            </a:extLst>
          </p:cNvPr>
          <p:cNvSpPr txBox="1">
            <a:spLocks noChangeArrowheads="1"/>
          </p:cNvSpPr>
          <p:nvPr/>
        </p:nvSpPr>
        <p:spPr bwMode="auto">
          <a:xfrm>
            <a:off x="2827339" y="3470077"/>
            <a:ext cx="13966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r>
              <a:rPr lang="en-US" altLang="vi-VN" b="1" kern="0" dirty="0">
                <a:solidFill>
                  <a:srgbClr val="FF3300"/>
                </a:solidFill>
                <a:latin typeface="Times New Roman" panose="02020603050405020304" pitchFamily="18" charset="0"/>
                <a:cs typeface="Arial"/>
                <a:sym typeface="Arial"/>
              </a:rPr>
              <a:t>1769 </a:t>
            </a:r>
          </a:p>
        </p:txBody>
      </p:sp>
      <p:sp>
        <p:nvSpPr>
          <p:cNvPr id="16" name="Text Box 103">
            <a:extLst>
              <a:ext uri="{FF2B5EF4-FFF2-40B4-BE49-F238E27FC236}">
                <a16:creationId xmlns:a16="http://schemas.microsoft.com/office/drawing/2014/main" id="{254996E5-3C1B-1547-B1B7-A3DC30B65B3C}"/>
              </a:ext>
            </a:extLst>
          </p:cNvPr>
          <p:cNvSpPr txBox="1">
            <a:spLocks noChangeArrowheads="1"/>
          </p:cNvSpPr>
          <p:nvPr/>
        </p:nvSpPr>
        <p:spPr bwMode="auto">
          <a:xfrm>
            <a:off x="2754761" y="4822263"/>
            <a:ext cx="13937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r>
              <a:rPr lang="en-US" altLang="vi-VN" b="1" kern="0" dirty="0">
                <a:solidFill>
                  <a:srgbClr val="FF3300"/>
                </a:solidFill>
                <a:latin typeface="Times New Roman" panose="02020603050405020304" pitchFamily="18" charset="0"/>
                <a:cs typeface="Arial"/>
                <a:sym typeface="Arial"/>
              </a:rPr>
              <a:t>1785</a:t>
            </a:r>
          </a:p>
        </p:txBody>
      </p:sp>
      <p:sp>
        <p:nvSpPr>
          <p:cNvPr id="17" name="Text Box 109">
            <a:extLst>
              <a:ext uri="{FF2B5EF4-FFF2-40B4-BE49-F238E27FC236}">
                <a16:creationId xmlns:a16="http://schemas.microsoft.com/office/drawing/2014/main" id="{09412EDF-3249-CC4E-9BB6-70975A6C4A3B}"/>
              </a:ext>
            </a:extLst>
          </p:cNvPr>
          <p:cNvSpPr txBox="1">
            <a:spLocks noChangeArrowheads="1"/>
          </p:cNvSpPr>
          <p:nvPr/>
        </p:nvSpPr>
        <p:spPr bwMode="auto">
          <a:xfrm>
            <a:off x="2789513" y="5871303"/>
            <a:ext cx="13937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r>
              <a:rPr lang="en-US" altLang="vi-VN" b="1" kern="0" dirty="0">
                <a:solidFill>
                  <a:srgbClr val="FF3300"/>
                </a:solidFill>
                <a:latin typeface="Times New Roman" panose="02020603050405020304" pitchFamily="18" charset="0"/>
                <a:cs typeface="Arial"/>
                <a:sym typeface="Arial"/>
              </a:rPr>
              <a:t>1784</a:t>
            </a:r>
          </a:p>
        </p:txBody>
      </p:sp>
      <p:sp>
        <p:nvSpPr>
          <p:cNvPr id="18" name="Text Box 60">
            <a:extLst>
              <a:ext uri="{FF2B5EF4-FFF2-40B4-BE49-F238E27FC236}">
                <a16:creationId xmlns:a16="http://schemas.microsoft.com/office/drawing/2014/main" id="{1B482A86-F58D-CD44-951A-6F4D10C69BC0}"/>
              </a:ext>
            </a:extLst>
          </p:cNvPr>
          <p:cNvSpPr txBox="1">
            <a:spLocks noChangeArrowheads="1"/>
          </p:cNvSpPr>
          <p:nvPr/>
        </p:nvSpPr>
        <p:spPr bwMode="auto">
          <a:xfrm>
            <a:off x="4148497" y="2202138"/>
            <a:ext cx="359583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b="1" kern="0" dirty="0" err="1">
                <a:solidFill>
                  <a:srgbClr val="FF3300"/>
                </a:solidFill>
                <a:latin typeface="Times New Roman" panose="02020603050405020304" pitchFamily="18" charset="0"/>
                <a:cs typeface="Arial"/>
                <a:sym typeface="Arial"/>
              </a:rPr>
              <a:t>Giêm</a:t>
            </a:r>
            <a:r>
              <a:rPr lang="en-US" altLang="vi-VN" b="1" kern="0" dirty="0">
                <a:solidFill>
                  <a:srgbClr val="FF3300"/>
                </a:solidFill>
                <a:latin typeface="Times New Roman" panose="02020603050405020304" pitchFamily="18" charset="0"/>
                <a:cs typeface="Arial"/>
                <a:sym typeface="Arial"/>
              </a:rPr>
              <a:t> –Ha</a:t>
            </a:r>
          </a:p>
          <a:p>
            <a:pPr algn="ctr" defTabSz="1219170">
              <a:spcBef>
                <a:spcPct val="0"/>
              </a:spcBef>
              <a:buClrTx/>
              <a:buNone/>
            </a:pPr>
            <a:r>
              <a:rPr lang="en-US" altLang="vi-VN" b="1" kern="0" dirty="0" err="1">
                <a:solidFill>
                  <a:srgbClr val="FF3300"/>
                </a:solidFill>
                <a:latin typeface="Times New Roman" panose="02020603050405020304" pitchFamily="18" charset="0"/>
                <a:cs typeface="Arial"/>
                <a:sym typeface="Arial"/>
              </a:rPr>
              <a:t>ri-vơ</a:t>
            </a:r>
            <a:endParaRPr lang="en-US" altLang="vi-VN" b="1" kern="0" dirty="0">
              <a:solidFill>
                <a:srgbClr val="FF3300"/>
              </a:solidFill>
              <a:latin typeface="Times New Roman" panose="02020603050405020304" pitchFamily="18" charset="0"/>
              <a:cs typeface="Arial"/>
              <a:sym typeface="Arial"/>
            </a:endParaRPr>
          </a:p>
        </p:txBody>
      </p:sp>
      <p:sp>
        <p:nvSpPr>
          <p:cNvPr id="19" name="Text Box 94">
            <a:extLst>
              <a:ext uri="{FF2B5EF4-FFF2-40B4-BE49-F238E27FC236}">
                <a16:creationId xmlns:a16="http://schemas.microsoft.com/office/drawing/2014/main" id="{881EC8CC-E27F-E642-864F-53EFB021A96D}"/>
              </a:ext>
            </a:extLst>
          </p:cNvPr>
          <p:cNvSpPr txBox="1">
            <a:spLocks noChangeArrowheads="1"/>
          </p:cNvSpPr>
          <p:nvPr/>
        </p:nvSpPr>
        <p:spPr bwMode="auto">
          <a:xfrm>
            <a:off x="4803349" y="3535426"/>
            <a:ext cx="25980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r>
              <a:rPr lang="en-US" altLang="vi-VN" b="1" kern="0" dirty="0" err="1">
                <a:solidFill>
                  <a:srgbClr val="FF3300"/>
                </a:solidFill>
                <a:latin typeface="Times New Roman" panose="02020603050405020304" pitchFamily="18" charset="0"/>
                <a:cs typeface="Arial"/>
                <a:sym typeface="Arial"/>
              </a:rPr>
              <a:t>Ác</a:t>
            </a:r>
            <a:r>
              <a:rPr lang="en-US" altLang="vi-VN" b="1" kern="0" dirty="0">
                <a:solidFill>
                  <a:srgbClr val="FF3300"/>
                </a:solidFill>
                <a:latin typeface="Times New Roman" panose="02020603050405020304" pitchFamily="18" charset="0"/>
                <a:cs typeface="Arial"/>
                <a:sym typeface="Arial"/>
              </a:rPr>
              <a:t>- </a:t>
            </a:r>
            <a:r>
              <a:rPr lang="en-US" altLang="vi-VN" b="1" kern="0" dirty="0" err="1">
                <a:solidFill>
                  <a:srgbClr val="FF3300"/>
                </a:solidFill>
                <a:latin typeface="Times New Roman" panose="02020603050405020304" pitchFamily="18" charset="0"/>
                <a:cs typeface="Arial"/>
                <a:sym typeface="Arial"/>
              </a:rPr>
              <a:t>crai-tơ</a:t>
            </a:r>
            <a:endParaRPr lang="en-US" altLang="vi-VN" b="1" kern="0" dirty="0">
              <a:solidFill>
                <a:srgbClr val="FF3300"/>
              </a:solidFill>
              <a:latin typeface="Times New Roman" panose="02020603050405020304" pitchFamily="18" charset="0"/>
              <a:cs typeface="Arial"/>
              <a:sym typeface="Arial"/>
            </a:endParaRPr>
          </a:p>
        </p:txBody>
      </p:sp>
      <p:sp>
        <p:nvSpPr>
          <p:cNvPr id="20" name="Text Box 104">
            <a:extLst>
              <a:ext uri="{FF2B5EF4-FFF2-40B4-BE49-F238E27FC236}">
                <a16:creationId xmlns:a16="http://schemas.microsoft.com/office/drawing/2014/main" id="{29044BE7-857E-B943-9863-057E6CA2292E}"/>
              </a:ext>
            </a:extLst>
          </p:cNvPr>
          <p:cNvSpPr txBox="1">
            <a:spLocks noChangeArrowheads="1"/>
          </p:cNvSpPr>
          <p:nvPr/>
        </p:nvSpPr>
        <p:spPr bwMode="auto">
          <a:xfrm>
            <a:off x="5041638" y="4600443"/>
            <a:ext cx="226260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r>
              <a:rPr lang="en-US" altLang="vi-VN" b="1" kern="0" dirty="0" err="1">
                <a:solidFill>
                  <a:srgbClr val="FF3300"/>
                </a:solidFill>
                <a:latin typeface="Times New Roman" panose="02020603050405020304" pitchFamily="18" charset="0"/>
                <a:cs typeface="Arial"/>
                <a:sym typeface="Arial"/>
              </a:rPr>
              <a:t>Ét</a:t>
            </a:r>
            <a:r>
              <a:rPr lang="en-US" altLang="vi-VN" b="1" kern="0" dirty="0">
                <a:solidFill>
                  <a:srgbClr val="FF3300"/>
                </a:solidFill>
                <a:latin typeface="Times New Roman" panose="02020603050405020304" pitchFamily="18" charset="0"/>
                <a:cs typeface="Arial"/>
                <a:sym typeface="Arial"/>
              </a:rPr>
              <a:t>- </a:t>
            </a:r>
            <a:r>
              <a:rPr lang="en-US" altLang="vi-VN" b="1" kern="0" dirty="0" err="1">
                <a:solidFill>
                  <a:srgbClr val="FF3300"/>
                </a:solidFill>
                <a:latin typeface="Times New Roman" panose="02020603050405020304" pitchFamily="18" charset="0"/>
                <a:cs typeface="Arial"/>
                <a:sym typeface="Arial"/>
              </a:rPr>
              <a:t>mơn</a:t>
            </a:r>
            <a:r>
              <a:rPr lang="en-US" altLang="vi-VN" b="1" kern="0" dirty="0">
                <a:solidFill>
                  <a:srgbClr val="FF3300"/>
                </a:solidFill>
                <a:latin typeface="Times New Roman" panose="02020603050405020304" pitchFamily="18" charset="0"/>
                <a:cs typeface="Arial"/>
                <a:sym typeface="Arial"/>
              </a:rPr>
              <a:t> </a:t>
            </a:r>
            <a:r>
              <a:rPr lang="en-US" altLang="vi-VN" b="1" kern="0" dirty="0" err="1">
                <a:solidFill>
                  <a:srgbClr val="FF3300"/>
                </a:solidFill>
                <a:latin typeface="Times New Roman" panose="02020603050405020304" pitchFamily="18" charset="0"/>
                <a:cs typeface="Arial"/>
                <a:sym typeface="Arial"/>
              </a:rPr>
              <a:t>Các</a:t>
            </a:r>
            <a:r>
              <a:rPr lang="en-US" altLang="vi-VN" b="1" kern="0" dirty="0">
                <a:solidFill>
                  <a:srgbClr val="FF3300"/>
                </a:solidFill>
                <a:latin typeface="Times New Roman" panose="02020603050405020304" pitchFamily="18" charset="0"/>
                <a:cs typeface="Arial"/>
                <a:sym typeface="Arial"/>
              </a:rPr>
              <a:t>-rai</a:t>
            </a:r>
          </a:p>
        </p:txBody>
      </p:sp>
      <p:sp>
        <p:nvSpPr>
          <p:cNvPr id="21" name="Text Box 110">
            <a:extLst>
              <a:ext uri="{FF2B5EF4-FFF2-40B4-BE49-F238E27FC236}">
                <a16:creationId xmlns:a16="http://schemas.microsoft.com/office/drawing/2014/main" id="{9D1837AA-388B-DF42-975D-3192AE961CA8}"/>
              </a:ext>
            </a:extLst>
          </p:cNvPr>
          <p:cNvSpPr txBox="1">
            <a:spLocks noChangeArrowheads="1"/>
          </p:cNvSpPr>
          <p:nvPr/>
        </p:nvSpPr>
        <p:spPr bwMode="auto">
          <a:xfrm>
            <a:off x="4919375" y="5815651"/>
            <a:ext cx="28727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r>
              <a:rPr lang="en-US" altLang="vi-VN" b="1" kern="0" dirty="0" err="1">
                <a:solidFill>
                  <a:srgbClr val="FF3300"/>
                </a:solidFill>
                <a:latin typeface="Times New Roman" panose="02020603050405020304" pitchFamily="18" charset="0"/>
                <a:cs typeface="Arial"/>
                <a:sym typeface="Arial"/>
              </a:rPr>
              <a:t>Giêm</a:t>
            </a:r>
            <a:r>
              <a:rPr lang="en-US" altLang="vi-VN" b="1" kern="0" dirty="0">
                <a:solidFill>
                  <a:srgbClr val="FF3300"/>
                </a:solidFill>
                <a:latin typeface="Times New Roman" panose="02020603050405020304" pitchFamily="18" charset="0"/>
                <a:cs typeface="Arial"/>
                <a:sym typeface="Arial"/>
              </a:rPr>
              <a:t> </a:t>
            </a:r>
            <a:r>
              <a:rPr lang="en-US" altLang="vi-VN" b="1" kern="0" dirty="0" err="1">
                <a:solidFill>
                  <a:srgbClr val="FF3300"/>
                </a:solidFill>
                <a:latin typeface="Times New Roman" panose="02020603050405020304" pitchFamily="18" charset="0"/>
                <a:cs typeface="Arial"/>
                <a:sym typeface="Arial"/>
              </a:rPr>
              <a:t>Oát</a:t>
            </a:r>
            <a:endParaRPr lang="en-US" altLang="vi-VN" b="1" kern="0" dirty="0">
              <a:solidFill>
                <a:srgbClr val="FF3300"/>
              </a:solidFill>
              <a:latin typeface="Times New Roman" panose="02020603050405020304" pitchFamily="18" charset="0"/>
              <a:cs typeface="Arial"/>
              <a:sym typeface="Arial"/>
            </a:endParaRPr>
          </a:p>
        </p:txBody>
      </p:sp>
      <p:sp>
        <p:nvSpPr>
          <p:cNvPr id="27" name="Text Box 61">
            <a:extLst>
              <a:ext uri="{FF2B5EF4-FFF2-40B4-BE49-F238E27FC236}">
                <a16:creationId xmlns:a16="http://schemas.microsoft.com/office/drawing/2014/main" id="{11F29E14-26B4-494C-9D29-FCA33C30B729}"/>
              </a:ext>
            </a:extLst>
          </p:cNvPr>
          <p:cNvSpPr txBox="1">
            <a:spLocks noChangeArrowheads="1"/>
          </p:cNvSpPr>
          <p:nvPr/>
        </p:nvSpPr>
        <p:spPr bwMode="auto">
          <a:xfrm>
            <a:off x="7857947" y="2179379"/>
            <a:ext cx="333812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b="1" kern="0" dirty="0" err="1">
                <a:solidFill>
                  <a:srgbClr val="0070C0"/>
                </a:solidFill>
                <a:latin typeface="Times New Roman" panose="02020603050405020304" pitchFamily="18" charset="0"/>
                <a:cs typeface="Arial"/>
                <a:sym typeface="Arial"/>
              </a:rPr>
              <a:t>Máy</a:t>
            </a:r>
            <a:r>
              <a:rPr lang="en-US" altLang="vi-VN" b="1" kern="0" dirty="0">
                <a:solidFill>
                  <a:srgbClr val="0070C0"/>
                </a:solidFill>
                <a:latin typeface="Times New Roman" panose="02020603050405020304" pitchFamily="18" charset="0"/>
                <a:cs typeface="Arial"/>
                <a:sym typeface="Arial"/>
              </a:rPr>
              <a:t> </a:t>
            </a:r>
            <a:r>
              <a:rPr lang="en-US" altLang="vi-VN" b="1" kern="0" dirty="0" err="1">
                <a:solidFill>
                  <a:srgbClr val="0070C0"/>
                </a:solidFill>
                <a:latin typeface="Times New Roman" panose="02020603050405020304" pitchFamily="18" charset="0"/>
                <a:cs typeface="Arial"/>
                <a:sym typeface="Arial"/>
              </a:rPr>
              <a:t>kéo</a:t>
            </a:r>
            <a:r>
              <a:rPr lang="en-US" altLang="vi-VN" b="1" kern="0" dirty="0">
                <a:solidFill>
                  <a:srgbClr val="0070C0"/>
                </a:solidFill>
                <a:latin typeface="Times New Roman" panose="02020603050405020304" pitchFamily="18" charset="0"/>
                <a:cs typeface="Arial"/>
                <a:sym typeface="Arial"/>
              </a:rPr>
              <a:t> </a:t>
            </a:r>
            <a:r>
              <a:rPr lang="en-US" altLang="vi-VN" b="1" kern="0" dirty="0" err="1">
                <a:solidFill>
                  <a:srgbClr val="0070C0"/>
                </a:solidFill>
                <a:latin typeface="Times New Roman" panose="02020603050405020304" pitchFamily="18" charset="0"/>
                <a:cs typeface="Arial"/>
                <a:sym typeface="Arial"/>
              </a:rPr>
              <a:t>sợi</a:t>
            </a:r>
            <a:r>
              <a:rPr lang="en-US" altLang="vi-VN" b="1" kern="0" dirty="0">
                <a:solidFill>
                  <a:srgbClr val="0070C0"/>
                </a:solidFill>
                <a:latin typeface="Times New Roman" panose="02020603050405020304" pitchFamily="18" charset="0"/>
                <a:cs typeface="Arial"/>
                <a:sym typeface="Arial"/>
              </a:rPr>
              <a:t> </a:t>
            </a:r>
          </a:p>
          <a:p>
            <a:pPr algn="ctr" defTabSz="1219170">
              <a:spcBef>
                <a:spcPct val="0"/>
              </a:spcBef>
              <a:buClrTx/>
              <a:buNone/>
            </a:pPr>
            <a:r>
              <a:rPr lang="en-US" altLang="vi-VN" b="1" kern="0" dirty="0" err="1">
                <a:solidFill>
                  <a:srgbClr val="0070C0"/>
                </a:solidFill>
                <a:latin typeface="Times New Roman" panose="02020603050405020304" pitchFamily="18" charset="0"/>
                <a:cs typeface="Arial"/>
                <a:sym typeface="Arial"/>
              </a:rPr>
              <a:t>Gien</a:t>
            </a:r>
            <a:r>
              <a:rPr lang="en-US" altLang="vi-VN" b="1" kern="0" dirty="0">
                <a:solidFill>
                  <a:srgbClr val="0070C0"/>
                </a:solidFill>
                <a:latin typeface="Times New Roman" panose="02020603050405020304" pitchFamily="18" charset="0"/>
                <a:cs typeface="Arial"/>
                <a:sym typeface="Arial"/>
              </a:rPr>
              <a:t>-Ni</a:t>
            </a:r>
          </a:p>
        </p:txBody>
      </p:sp>
      <p:sp>
        <p:nvSpPr>
          <p:cNvPr id="28" name="Text Box 95">
            <a:extLst>
              <a:ext uri="{FF2B5EF4-FFF2-40B4-BE49-F238E27FC236}">
                <a16:creationId xmlns:a16="http://schemas.microsoft.com/office/drawing/2014/main" id="{C7B285E2-BD02-DC4E-9C3D-67A970EDBA35}"/>
              </a:ext>
            </a:extLst>
          </p:cNvPr>
          <p:cNvSpPr txBox="1">
            <a:spLocks noChangeArrowheads="1"/>
          </p:cNvSpPr>
          <p:nvPr/>
        </p:nvSpPr>
        <p:spPr bwMode="auto">
          <a:xfrm>
            <a:off x="7622270" y="3382163"/>
            <a:ext cx="378456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algn="ctr" defTabSz="1219170">
              <a:spcBef>
                <a:spcPct val="0"/>
              </a:spcBef>
              <a:buClrTx/>
              <a:buNone/>
            </a:pPr>
            <a:r>
              <a:rPr lang="en-US" altLang="vi-VN" b="1" kern="0" dirty="0" err="1">
                <a:solidFill>
                  <a:srgbClr val="0070C0"/>
                </a:solidFill>
                <a:latin typeface="Times New Roman" panose="02020603050405020304" pitchFamily="18" charset="0"/>
                <a:cs typeface="Arial"/>
                <a:sym typeface="Arial"/>
              </a:rPr>
              <a:t>Máy</a:t>
            </a:r>
            <a:r>
              <a:rPr lang="en-US" altLang="vi-VN" b="1" kern="0" dirty="0">
                <a:solidFill>
                  <a:srgbClr val="0070C0"/>
                </a:solidFill>
                <a:latin typeface="Times New Roman" panose="02020603050405020304" pitchFamily="18" charset="0"/>
                <a:cs typeface="Arial"/>
                <a:sym typeface="Arial"/>
              </a:rPr>
              <a:t> </a:t>
            </a:r>
            <a:r>
              <a:rPr lang="en-US" altLang="vi-VN" b="1" kern="0" dirty="0" err="1">
                <a:solidFill>
                  <a:srgbClr val="0070C0"/>
                </a:solidFill>
                <a:latin typeface="Times New Roman" panose="02020603050405020304" pitchFamily="18" charset="0"/>
                <a:cs typeface="Arial"/>
                <a:sym typeface="Arial"/>
              </a:rPr>
              <a:t>kéo</a:t>
            </a:r>
            <a:r>
              <a:rPr lang="en-US" altLang="vi-VN" b="1" kern="0" dirty="0">
                <a:solidFill>
                  <a:srgbClr val="0070C0"/>
                </a:solidFill>
                <a:latin typeface="Times New Roman" panose="02020603050405020304" pitchFamily="18" charset="0"/>
                <a:cs typeface="Arial"/>
                <a:sym typeface="Arial"/>
              </a:rPr>
              <a:t> </a:t>
            </a:r>
            <a:r>
              <a:rPr lang="en-US" altLang="vi-VN" b="1" kern="0" dirty="0" err="1">
                <a:solidFill>
                  <a:srgbClr val="0070C0"/>
                </a:solidFill>
                <a:latin typeface="Times New Roman" panose="02020603050405020304" pitchFamily="18" charset="0"/>
                <a:cs typeface="Arial"/>
                <a:sym typeface="Arial"/>
              </a:rPr>
              <a:t>sợi</a:t>
            </a:r>
            <a:endParaRPr lang="en-US" altLang="vi-VN" b="1" kern="0" dirty="0">
              <a:solidFill>
                <a:srgbClr val="0070C0"/>
              </a:solidFill>
              <a:latin typeface="Times New Roman" panose="02020603050405020304" pitchFamily="18" charset="0"/>
              <a:cs typeface="Arial"/>
              <a:sym typeface="Arial"/>
            </a:endParaRPr>
          </a:p>
          <a:p>
            <a:pPr algn="ctr" defTabSz="1219170">
              <a:spcBef>
                <a:spcPct val="0"/>
              </a:spcBef>
              <a:buClrTx/>
              <a:buNone/>
            </a:pPr>
            <a:r>
              <a:rPr lang="en-US" altLang="vi-VN" b="1" kern="0" dirty="0" err="1">
                <a:solidFill>
                  <a:srgbClr val="0070C0"/>
                </a:solidFill>
                <a:latin typeface="Times New Roman" panose="02020603050405020304" pitchFamily="18" charset="0"/>
                <a:cs typeface="Arial"/>
                <a:sym typeface="Arial"/>
              </a:rPr>
              <a:t>chạy</a:t>
            </a:r>
            <a:r>
              <a:rPr lang="en-US" altLang="vi-VN" b="1" kern="0" dirty="0">
                <a:solidFill>
                  <a:srgbClr val="0070C0"/>
                </a:solidFill>
                <a:latin typeface="Times New Roman" panose="02020603050405020304" pitchFamily="18" charset="0"/>
                <a:cs typeface="Arial"/>
                <a:sym typeface="Arial"/>
              </a:rPr>
              <a:t> </a:t>
            </a:r>
            <a:r>
              <a:rPr lang="en-US" altLang="vi-VN" b="1" kern="0" dirty="0" err="1">
                <a:solidFill>
                  <a:srgbClr val="0070C0"/>
                </a:solidFill>
                <a:latin typeface="Times New Roman" panose="02020603050405020304" pitchFamily="18" charset="0"/>
                <a:cs typeface="Arial"/>
                <a:sym typeface="Arial"/>
              </a:rPr>
              <a:t>bằng</a:t>
            </a:r>
            <a:r>
              <a:rPr lang="en-US" altLang="vi-VN" b="1" kern="0" dirty="0">
                <a:solidFill>
                  <a:srgbClr val="0070C0"/>
                </a:solidFill>
                <a:latin typeface="Times New Roman" panose="02020603050405020304" pitchFamily="18" charset="0"/>
                <a:cs typeface="Arial"/>
                <a:sym typeface="Arial"/>
              </a:rPr>
              <a:t> </a:t>
            </a:r>
            <a:r>
              <a:rPr lang="en-US" altLang="vi-VN" b="1" kern="0" dirty="0" err="1">
                <a:solidFill>
                  <a:srgbClr val="0070C0"/>
                </a:solidFill>
                <a:latin typeface="Times New Roman" panose="02020603050405020304" pitchFamily="18" charset="0"/>
                <a:cs typeface="Arial"/>
                <a:sym typeface="Arial"/>
              </a:rPr>
              <a:t>sức</a:t>
            </a:r>
            <a:r>
              <a:rPr lang="en-US" altLang="vi-VN" b="1" kern="0" dirty="0">
                <a:solidFill>
                  <a:srgbClr val="0070C0"/>
                </a:solidFill>
                <a:latin typeface="Times New Roman" panose="02020603050405020304" pitchFamily="18" charset="0"/>
                <a:cs typeface="Arial"/>
                <a:sym typeface="Arial"/>
              </a:rPr>
              <a:t> </a:t>
            </a:r>
            <a:r>
              <a:rPr lang="en-US" altLang="vi-VN" b="1" kern="0" dirty="0" err="1">
                <a:solidFill>
                  <a:srgbClr val="0070C0"/>
                </a:solidFill>
                <a:latin typeface="Times New Roman" panose="02020603050405020304" pitchFamily="18" charset="0"/>
                <a:cs typeface="Arial"/>
                <a:sym typeface="Arial"/>
              </a:rPr>
              <a:t>nước</a:t>
            </a:r>
            <a:r>
              <a:rPr lang="en-US" altLang="vi-VN" b="1" kern="0" dirty="0">
                <a:solidFill>
                  <a:srgbClr val="0070C0"/>
                </a:solidFill>
                <a:latin typeface="Times New Roman" panose="02020603050405020304" pitchFamily="18" charset="0"/>
                <a:cs typeface="Arial"/>
                <a:sym typeface="Arial"/>
              </a:rPr>
              <a:t> </a:t>
            </a:r>
          </a:p>
        </p:txBody>
      </p:sp>
      <p:sp>
        <p:nvSpPr>
          <p:cNvPr id="29" name="Text Box 105">
            <a:extLst>
              <a:ext uri="{FF2B5EF4-FFF2-40B4-BE49-F238E27FC236}">
                <a16:creationId xmlns:a16="http://schemas.microsoft.com/office/drawing/2014/main" id="{6D31A16A-A2B2-784F-826B-A766D5E87582}"/>
              </a:ext>
            </a:extLst>
          </p:cNvPr>
          <p:cNvSpPr txBox="1">
            <a:spLocks noChangeArrowheads="1"/>
          </p:cNvSpPr>
          <p:nvPr/>
        </p:nvSpPr>
        <p:spPr bwMode="auto">
          <a:xfrm>
            <a:off x="8547264" y="4947677"/>
            <a:ext cx="226260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r>
              <a:rPr lang="en-US" altLang="vi-VN" b="1" kern="0" dirty="0" err="1">
                <a:solidFill>
                  <a:srgbClr val="0070C0"/>
                </a:solidFill>
                <a:latin typeface="Times New Roman" panose="02020603050405020304" pitchFamily="18" charset="0"/>
                <a:cs typeface="Arial"/>
                <a:sym typeface="Arial"/>
              </a:rPr>
              <a:t>Máy</a:t>
            </a:r>
            <a:r>
              <a:rPr lang="en-US" altLang="vi-VN" b="1" kern="0" dirty="0">
                <a:solidFill>
                  <a:srgbClr val="0070C0"/>
                </a:solidFill>
                <a:latin typeface="Times New Roman" panose="02020603050405020304" pitchFamily="18" charset="0"/>
                <a:cs typeface="Arial"/>
                <a:sym typeface="Arial"/>
              </a:rPr>
              <a:t> </a:t>
            </a:r>
            <a:r>
              <a:rPr lang="en-US" altLang="vi-VN" b="1" kern="0" dirty="0" err="1">
                <a:solidFill>
                  <a:srgbClr val="0070C0"/>
                </a:solidFill>
                <a:latin typeface="Times New Roman" panose="02020603050405020304" pitchFamily="18" charset="0"/>
                <a:cs typeface="Arial"/>
                <a:sym typeface="Arial"/>
              </a:rPr>
              <a:t>dệt</a:t>
            </a:r>
            <a:endParaRPr lang="en-US" altLang="vi-VN" b="1" kern="0" dirty="0">
              <a:solidFill>
                <a:srgbClr val="0070C0"/>
              </a:solidFill>
              <a:latin typeface="Times New Roman" panose="02020603050405020304" pitchFamily="18" charset="0"/>
              <a:cs typeface="Arial"/>
              <a:sym typeface="Arial"/>
            </a:endParaRPr>
          </a:p>
        </p:txBody>
      </p:sp>
      <p:sp>
        <p:nvSpPr>
          <p:cNvPr id="30" name="Text Box 111">
            <a:extLst>
              <a:ext uri="{FF2B5EF4-FFF2-40B4-BE49-F238E27FC236}">
                <a16:creationId xmlns:a16="http://schemas.microsoft.com/office/drawing/2014/main" id="{4B469108-101E-0446-A308-5BB51DC1F7C1}"/>
              </a:ext>
            </a:extLst>
          </p:cNvPr>
          <p:cNvSpPr txBox="1">
            <a:spLocks noChangeArrowheads="1"/>
          </p:cNvSpPr>
          <p:nvPr/>
        </p:nvSpPr>
        <p:spPr bwMode="auto">
          <a:xfrm>
            <a:off x="7792165" y="5953641"/>
            <a:ext cx="31513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anose="020B0604020202020204" pitchFamily="34" charset="0"/>
              </a:defRPr>
            </a:lvl9pPr>
          </a:lstStyle>
          <a:p>
            <a:pPr defTabSz="1219170">
              <a:spcBef>
                <a:spcPct val="0"/>
              </a:spcBef>
              <a:buClrTx/>
              <a:buNone/>
            </a:pPr>
            <a:r>
              <a:rPr lang="en-US" altLang="vi-VN" b="1" kern="0" dirty="0" err="1">
                <a:solidFill>
                  <a:srgbClr val="0070C0"/>
                </a:solidFill>
                <a:latin typeface="Times New Roman" panose="02020603050405020304" pitchFamily="18" charset="0"/>
                <a:cs typeface="Arial"/>
                <a:sym typeface="Arial"/>
              </a:rPr>
              <a:t>Máy</a:t>
            </a:r>
            <a:r>
              <a:rPr lang="en-US" altLang="vi-VN" b="1" kern="0" dirty="0">
                <a:solidFill>
                  <a:srgbClr val="0070C0"/>
                </a:solidFill>
                <a:latin typeface="Times New Roman" panose="02020603050405020304" pitchFamily="18" charset="0"/>
                <a:cs typeface="Arial"/>
                <a:sym typeface="Arial"/>
              </a:rPr>
              <a:t> </a:t>
            </a:r>
            <a:r>
              <a:rPr lang="en-US" altLang="vi-VN" b="1" kern="0" dirty="0" err="1">
                <a:solidFill>
                  <a:srgbClr val="0070C0"/>
                </a:solidFill>
                <a:latin typeface="Times New Roman" panose="02020603050405020304" pitchFamily="18" charset="0"/>
                <a:cs typeface="Arial"/>
                <a:sym typeface="Arial"/>
              </a:rPr>
              <a:t>hơi</a:t>
            </a:r>
            <a:r>
              <a:rPr lang="en-US" altLang="vi-VN" b="1" kern="0" dirty="0">
                <a:solidFill>
                  <a:srgbClr val="0070C0"/>
                </a:solidFill>
                <a:latin typeface="Times New Roman" panose="02020603050405020304" pitchFamily="18" charset="0"/>
                <a:cs typeface="Arial"/>
                <a:sym typeface="Arial"/>
              </a:rPr>
              <a:t> </a:t>
            </a:r>
            <a:r>
              <a:rPr lang="en-US" altLang="vi-VN" b="1" kern="0" dirty="0" err="1">
                <a:solidFill>
                  <a:srgbClr val="0070C0"/>
                </a:solidFill>
                <a:latin typeface="Times New Roman" panose="02020603050405020304" pitchFamily="18" charset="0"/>
                <a:cs typeface="Arial"/>
                <a:sym typeface="Arial"/>
              </a:rPr>
              <a:t>nước</a:t>
            </a:r>
            <a:endParaRPr lang="en-US" altLang="vi-VN" b="1" kern="0" dirty="0">
              <a:solidFill>
                <a:srgbClr val="0070C0"/>
              </a:solidFill>
              <a:latin typeface="Times New Roman" panose="02020603050405020304" pitchFamily="18" charset="0"/>
              <a:cs typeface="Arial"/>
              <a:sym typeface="Arial"/>
            </a:endParaRPr>
          </a:p>
        </p:txBody>
      </p:sp>
      <p:pic>
        <p:nvPicPr>
          <p:cNvPr id="32" name="Picture 8" descr="AG00317_">
            <a:extLst>
              <a:ext uri="{FF2B5EF4-FFF2-40B4-BE49-F238E27FC236}">
                <a16:creationId xmlns:a16="http://schemas.microsoft.com/office/drawing/2014/main" id="{41188521-A730-C744-8693-CFA3C4657748}"/>
              </a:ext>
            </a:extLst>
          </p:cNvPr>
          <p:cNvPicPr>
            <a:picLocks noChangeAspect="1" noChangeArrowheads="1" noCrop="1"/>
          </p:cNvPicPr>
          <p:nvPr/>
        </p:nvPicPr>
        <p:blipFill>
          <a:blip r:embed="rId3" cstate="print"/>
          <a:srcRect/>
          <a:stretch>
            <a:fillRect/>
          </a:stretch>
        </p:blipFill>
        <p:spPr bwMode="auto">
          <a:xfrm>
            <a:off x="-595098" y="3072448"/>
            <a:ext cx="3285315" cy="3797117"/>
          </a:xfrm>
          <a:prstGeom prst="rect">
            <a:avLst/>
          </a:prstGeom>
          <a:noFill/>
          <a:ln w="9525">
            <a:noFill/>
            <a:miter lim="800000"/>
            <a:headEnd/>
            <a:tailEnd/>
          </a:ln>
        </p:spPr>
      </p:pic>
      <p:pic>
        <p:nvPicPr>
          <p:cNvPr id="34" name="Picture 10" descr="TBFAQ">
            <a:extLst>
              <a:ext uri="{FF2B5EF4-FFF2-40B4-BE49-F238E27FC236}">
                <a16:creationId xmlns:a16="http://schemas.microsoft.com/office/drawing/2014/main" id="{64634C06-BDFA-8B4B-BB47-A22468073E40}"/>
              </a:ext>
            </a:extLst>
          </p:cNvPr>
          <p:cNvPicPr>
            <a:picLocks noChangeAspect="1" noChangeArrowheads="1" noCrop="1"/>
          </p:cNvPicPr>
          <p:nvPr/>
        </p:nvPicPr>
        <p:blipFill>
          <a:blip r:embed="rId4" cstate="print"/>
          <a:srcRect/>
          <a:stretch>
            <a:fillRect/>
          </a:stretch>
        </p:blipFill>
        <p:spPr bwMode="auto">
          <a:xfrm>
            <a:off x="409873" y="1436850"/>
            <a:ext cx="1363184" cy="1429133"/>
          </a:xfrm>
          <a:prstGeom prst="rect">
            <a:avLst/>
          </a:prstGeom>
          <a:noFill/>
          <a:ln w="9525">
            <a:noFill/>
            <a:miter lim="800000"/>
            <a:headEnd/>
            <a:tailEnd/>
          </a:ln>
        </p:spPr>
      </p:pic>
      <p:sp>
        <p:nvSpPr>
          <p:cNvPr id="7" name="Action Button: Forward or Next 6">
            <a:hlinkClick r:id="rId5" action="ppaction://hlinksldjump" highlightClick="1"/>
            <a:extLst>
              <a:ext uri="{FF2B5EF4-FFF2-40B4-BE49-F238E27FC236}">
                <a16:creationId xmlns:a16="http://schemas.microsoft.com/office/drawing/2014/main" id="{01E8123A-4E27-9F42-B037-D6CC0A959888}"/>
              </a:ext>
            </a:extLst>
          </p:cNvPr>
          <p:cNvSpPr/>
          <p:nvPr/>
        </p:nvSpPr>
        <p:spPr>
          <a:xfrm>
            <a:off x="11196073" y="2297655"/>
            <a:ext cx="670311" cy="42033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3200" kern="0">
              <a:solidFill>
                <a:srgbClr val="0070C0"/>
              </a:solidFill>
              <a:latin typeface="Arial"/>
              <a:sym typeface="Arial"/>
            </a:endParaRPr>
          </a:p>
        </p:txBody>
      </p:sp>
      <p:sp>
        <p:nvSpPr>
          <p:cNvPr id="23" name="Action Button: Forward or Next 22">
            <a:hlinkClick r:id="rId6" action="ppaction://hlinksldjump" highlightClick="1"/>
            <a:extLst>
              <a:ext uri="{FF2B5EF4-FFF2-40B4-BE49-F238E27FC236}">
                <a16:creationId xmlns:a16="http://schemas.microsoft.com/office/drawing/2014/main" id="{2F7F47D8-721E-5347-A1BC-79E324F4CDC4}"/>
              </a:ext>
            </a:extLst>
          </p:cNvPr>
          <p:cNvSpPr/>
          <p:nvPr/>
        </p:nvSpPr>
        <p:spPr>
          <a:xfrm>
            <a:off x="11202145" y="3552502"/>
            <a:ext cx="670311" cy="42033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3200" kern="0">
              <a:solidFill>
                <a:srgbClr val="0070C0"/>
              </a:solidFill>
              <a:latin typeface="Arial"/>
              <a:sym typeface="Arial"/>
            </a:endParaRPr>
          </a:p>
        </p:txBody>
      </p:sp>
      <p:sp>
        <p:nvSpPr>
          <p:cNvPr id="24" name="Action Button: Forward or Next 23">
            <a:hlinkClick r:id="rId7" action="ppaction://hlinksldjump" highlightClick="1"/>
            <a:extLst>
              <a:ext uri="{FF2B5EF4-FFF2-40B4-BE49-F238E27FC236}">
                <a16:creationId xmlns:a16="http://schemas.microsoft.com/office/drawing/2014/main" id="{FD4B7570-1374-2147-A36D-E5D5FE38E88B}"/>
              </a:ext>
            </a:extLst>
          </p:cNvPr>
          <p:cNvSpPr/>
          <p:nvPr/>
        </p:nvSpPr>
        <p:spPr>
          <a:xfrm>
            <a:off x="11202145" y="4802629"/>
            <a:ext cx="670311" cy="42033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3200" kern="0">
              <a:solidFill>
                <a:srgbClr val="0070C0"/>
              </a:solidFill>
              <a:latin typeface="Arial"/>
              <a:sym typeface="Arial"/>
            </a:endParaRPr>
          </a:p>
        </p:txBody>
      </p:sp>
      <p:sp>
        <p:nvSpPr>
          <p:cNvPr id="25" name="Action Button: Forward or Next 24">
            <a:hlinkClick r:id="rId8" action="ppaction://hlinksldjump" highlightClick="1"/>
            <a:extLst>
              <a:ext uri="{FF2B5EF4-FFF2-40B4-BE49-F238E27FC236}">
                <a16:creationId xmlns:a16="http://schemas.microsoft.com/office/drawing/2014/main" id="{E23636BB-BB79-7441-88A3-B0B79C9ABAF4}"/>
              </a:ext>
            </a:extLst>
          </p:cNvPr>
          <p:cNvSpPr/>
          <p:nvPr/>
        </p:nvSpPr>
        <p:spPr>
          <a:xfrm>
            <a:off x="11175236" y="5994401"/>
            <a:ext cx="670311" cy="42033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3200" kern="0">
              <a:solidFill>
                <a:srgbClr val="0070C0"/>
              </a:solidFill>
              <a:latin typeface="Arial"/>
              <a:sym typeface="Aria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8)">
                                      <p:cBhvr>
                                        <p:cTn id="7" dur="750"/>
                                        <p:tgtEl>
                                          <p:spTgt spid="18"/>
                                        </p:tgtEl>
                                      </p:cBhvr>
                                    </p:animEffect>
                                  </p:childTnLst>
                                </p:cTn>
                              </p:par>
                            </p:childTnLst>
                          </p:cTn>
                        </p:par>
                        <p:par>
                          <p:cTn id="8" fill="hold">
                            <p:stCondLst>
                              <p:cond delay="750"/>
                            </p:stCondLst>
                            <p:childTnLst>
                              <p:par>
                                <p:cTn id="9" presetID="21"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heel(8)">
                                      <p:cBhvr>
                                        <p:cTn id="11" dur="750"/>
                                        <p:tgtEl>
                                          <p:spTgt spid="27"/>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heel(8)">
                                      <p:cBhvr>
                                        <p:cTn id="19" dur="750"/>
                                        <p:tgtEl>
                                          <p:spTgt spid="19"/>
                                        </p:tgtEl>
                                      </p:cBhvr>
                                    </p:animEffect>
                                  </p:childTnLst>
                                </p:cTn>
                              </p:par>
                            </p:childTnLst>
                          </p:cTn>
                        </p:par>
                        <p:par>
                          <p:cTn id="20" fill="hold">
                            <p:stCondLst>
                              <p:cond delay="750"/>
                            </p:stCondLst>
                            <p:childTnLst>
                              <p:par>
                                <p:cTn id="21" presetID="21" presetClass="entr" presetSubtype="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heel(8)">
                                      <p:cBhvr>
                                        <p:cTn id="23" dur="750"/>
                                        <p:tgtEl>
                                          <p:spTgt spid="28"/>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checkerboard(across)">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heel(8)">
                                      <p:cBhvr>
                                        <p:cTn id="31" dur="750"/>
                                        <p:tgtEl>
                                          <p:spTgt spid="20"/>
                                        </p:tgtEl>
                                      </p:cBhvr>
                                    </p:animEffect>
                                  </p:childTnLst>
                                </p:cTn>
                              </p:par>
                            </p:childTnLst>
                          </p:cTn>
                        </p:par>
                        <p:par>
                          <p:cTn id="32" fill="hold">
                            <p:stCondLst>
                              <p:cond delay="750"/>
                            </p:stCondLst>
                            <p:childTnLst>
                              <p:par>
                                <p:cTn id="33" presetID="21"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heel(8)">
                                      <p:cBhvr>
                                        <p:cTn id="35" dur="750"/>
                                        <p:tgtEl>
                                          <p:spTgt spid="29"/>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checkerboard(across)">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8"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heel(8)">
                                      <p:cBhvr>
                                        <p:cTn id="43" dur="750"/>
                                        <p:tgtEl>
                                          <p:spTgt spid="21"/>
                                        </p:tgtEl>
                                      </p:cBhvr>
                                    </p:animEffect>
                                  </p:childTnLst>
                                </p:cTn>
                              </p:par>
                            </p:childTnLst>
                          </p:cTn>
                        </p:par>
                        <p:par>
                          <p:cTn id="44" fill="hold">
                            <p:stCondLst>
                              <p:cond delay="750"/>
                            </p:stCondLst>
                            <p:childTnLst>
                              <p:par>
                                <p:cTn id="45" presetID="21" presetClass="entr" presetSubtype="8"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heel(8)">
                                      <p:cBhvr>
                                        <p:cTn id="47" dur="750"/>
                                        <p:tgtEl>
                                          <p:spTgt spid="30"/>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checkerboard(across)">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7" grpId="0"/>
      <p:bldP spid="28" grpId="0"/>
      <p:bldP spid="29" grpId="0"/>
      <p:bldP spid="30" grpId="0"/>
      <p:bldP spid="7" grpId="0" animBg="1"/>
      <p:bldP spid="23"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2" name="Picture 1">
            <a:extLst>
              <a:ext uri="{FF2B5EF4-FFF2-40B4-BE49-F238E27FC236}">
                <a16:creationId xmlns:a16="http://schemas.microsoft.com/office/drawing/2014/main" id="{CD3078DC-0C08-57DB-F0BC-9C8CEB5E4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pSp>
        <p:nvGrpSpPr>
          <p:cNvPr id="10" name="Group 9">
            <a:extLst>
              <a:ext uri="{FF2B5EF4-FFF2-40B4-BE49-F238E27FC236}">
                <a16:creationId xmlns:a16="http://schemas.microsoft.com/office/drawing/2014/main" id="{D7E36542-A6EA-304E-B84F-4D3EB0D05697}"/>
              </a:ext>
            </a:extLst>
          </p:cNvPr>
          <p:cNvGrpSpPr/>
          <p:nvPr/>
        </p:nvGrpSpPr>
        <p:grpSpPr>
          <a:xfrm>
            <a:off x="711200" y="584201"/>
            <a:ext cx="5384800" cy="1930400"/>
            <a:chOff x="1295400" y="742950"/>
            <a:chExt cx="3429000" cy="1447800"/>
          </a:xfrm>
        </p:grpSpPr>
        <p:sp>
          <p:nvSpPr>
            <p:cNvPr id="9" name="Rounded Rectangular Callout 8">
              <a:extLst>
                <a:ext uri="{FF2B5EF4-FFF2-40B4-BE49-F238E27FC236}">
                  <a16:creationId xmlns:a16="http://schemas.microsoft.com/office/drawing/2014/main" id="{820A9EB6-8936-4749-8D47-71E737AC1015}"/>
                </a:ext>
              </a:extLst>
            </p:cNvPr>
            <p:cNvSpPr/>
            <p:nvPr/>
          </p:nvSpPr>
          <p:spPr>
            <a:xfrm>
              <a:off x="1295400" y="742950"/>
              <a:ext cx="3429000" cy="1447800"/>
            </a:xfrm>
            <a:prstGeom prst="wedgeRoundRectCallout">
              <a:avLst>
                <a:gd name="adj1" fmla="val 12183"/>
                <a:gd name="adj2" fmla="val 69223"/>
                <a:gd name="adj3" fmla="val 16667"/>
              </a:avLst>
            </a:prstGeom>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8" name="Rectangle 7">
              <a:extLst>
                <a:ext uri="{FF2B5EF4-FFF2-40B4-BE49-F238E27FC236}">
                  <a16:creationId xmlns:a16="http://schemas.microsoft.com/office/drawing/2014/main" id="{706F2689-230C-2D4F-B818-9B9B30D6520A}"/>
                </a:ext>
              </a:extLst>
            </p:cNvPr>
            <p:cNvSpPr/>
            <p:nvPr/>
          </p:nvSpPr>
          <p:spPr>
            <a:xfrm>
              <a:off x="1384300" y="868856"/>
              <a:ext cx="3340100" cy="1177245"/>
            </a:xfrm>
            <a:prstGeom prst="rect">
              <a:avLst/>
            </a:prstGeom>
          </p:spPr>
          <p:txBody>
            <a:bodyPr wrap="square">
              <a:spAutoFit/>
            </a:bodyPr>
            <a:lstStyle/>
            <a:p>
              <a:pPr algn="ctr" defTabSz="1219170">
                <a:spcBef>
                  <a:spcPct val="0"/>
                </a:spcBef>
              </a:pP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Ngoài</a:t>
              </a: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ngành</a:t>
              </a: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dệt</a:t>
              </a: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máy</a:t>
              </a: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móc</a:t>
              </a: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còn</a:t>
              </a: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được</a:t>
              </a: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sử</a:t>
              </a: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dụng</a:t>
              </a: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ở</a:t>
              </a:r>
              <a:r>
                <a:rPr lang="en-US" altLang="vi-VN" sz="3200" b="1" kern="0" dirty="0">
                  <a:solidFill>
                    <a:srgbClr val="FF0000"/>
                  </a:solidFill>
                  <a:latin typeface="Times New Roman" panose="02020603050405020304" pitchFamily="18" charset="0"/>
                  <a:cs typeface="Arial"/>
                  <a:sym typeface="Arial"/>
                </a:rPr>
                <a:t> </a:t>
              </a:r>
              <a:r>
                <a:rPr lang="en-US" altLang="vi-VN" sz="3200" b="1" kern="0" dirty="0" err="1">
                  <a:solidFill>
                    <a:srgbClr val="FF0000"/>
                  </a:solidFill>
                  <a:latin typeface="Times New Roman" panose="02020603050405020304" pitchFamily="18" charset="0"/>
                  <a:cs typeface="Arial"/>
                  <a:sym typeface="Arial"/>
                </a:rPr>
                <a:t>những</a:t>
              </a:r>
              <a:r>
                <a:rPr lang="en-US" altLang="vi-VN" sz="3200" b="1" kern="0" dirty="0">
                  <a:solidFill>
                    <a:srgbClr val="FF0000"/>
                  </a:solidFill>
                  <a:latin typeface="Times New Roman" panose="02020603050405020304" pitchFamily="18" charset="0"/>
                  <a:cs typeface="Arial"/>
                  <a:sym typeface="Arial"/>
                </a:rPr>
                <a:t> </a:t>
              </a:r>
              <a:r>
                <a:rPr lang="en-US" altLang="vi-VN" sz="3200" b="1" kern="0" err="1">
                  <a:solidFill>
                    <a:srgbClr val="FF0000"/>
                  </a:solidFill>
                  <a:latin typeface="Times New Roman" panose="02020603050405020304" pitchFamily="18" charset="0"/>
                  <a:cs typeface="Arial"/>
                  <a:sym typeface="Arial"/>
                </a:rPr>
                <a:t>ngành</a:t>
              </a:r>
              <a:r>
                <a:rPr lang="en-US" altLang="vi-VN" sz="3200" b="1" kern="0">
                  <a:solidFill>
                    <a:srgbClr val="FF0000"/>
                  </a:solidFill>
                  <a:latin typeface="Times New Roman" panose="02020603050405020304" pitchFamily="18" charset="0"/>
                  <a:cs typeface="Arial"/>
                  <a:sym typeface="Arial"/>
                </a:rPr>
                <a:t> nào nước ở Anh?</a:t>
              </a:r>
              <a:endParaRPr lang="en-VN" sz="3200" kern="0" dirty="0">
                <a:solidFill>
                  <a:srgbClr val="000000"/>
                </a:solidFill>
                <a:latin typeface="Arial"/>
                <a:cs typeface="Arial"/>
                <a:sym typeface="Arial"/>
              </a:endParaRPr>
            </a:p>
          </p:txBody>
        </p:sp>
      </p:grpSp>
      <p:pic>
        <p:nvPicPr>
          <p:cNvPr id="12" name="Picture 11">
            <a:extLst>
              <a:ext uri="{FF2B5EF4-FFF2-40B4-BE49-F238E27FC236}">
                <a16:creationId xmlns:a16="http://schemas.microsoft.com/office/drawing/2014/main" id="{9BBD7AEC-E977-1140-B18F-BA170ABBF113}"/>
              </a:ext>
            </a:extLst>
          </p:cNvPr>
          <p:cNvPicPr>
            <a:picLocks noChangeAspect="1"/>
          </p:cNvPicPr>
          <p:nvPr/>
        </p:nvPicPr>
        <p:blipFill>
          <a:blip r:embed="rId4"/>
          <a:stretch>
            <a:fillRect/>
          </a:stretch>
        </p:blipFill>
        <p:spPr>
          <a:xfrm>
            <a:off x="711200" y="2819400"/>
            <a:ext cx="3843867" cy="3759200"/>
          </a:xfrm>
          <a:prstGeom prst="rect">
            <a:avLst/>
          </a:prstGeom>
        </p:spPr>
      </p:pic>
      <p:sp>
        <p:nvSpPr>
          <p:cNvPr id="13" name="Rectangle 12">
            <a:extLst>
              <a:ext uri="{FF2B5EF4-FFF2-40B4-BE49-F238E27FC236}">
                <a16:creationId xmlns:a16="http://schemas.microsoft.com/office/drawing/2014/main" id="{2EAE93A7-4EC0-8049-A2FC-F5D771AC2668}"/>
              </a:ext>
            </a:extLst>
          </p:cNvPr>
          <p:cNvSpPr/>
          <p:nvPr/>
        </p:nvSpPr>
        <p:spPr>
          <a:xfrm>
            <a:off x="5232400" y="5122783"/>
            <a:ext cx="6350000" cy="1323632"/>
          </a:xfrm>
          <a:prstGeom prst="rect">
            <a:avLst/>
          </a:prstGeom>
          <a:solidFill>
            <a:schemeClr val="accent2">
              <a:lumMod val="20000"/>
              <a:lumOff val="80000"/>
            </a:schemeClr>
          </a:solidFill>
          <a:ln w="38100">
            <a:solidFill>
              <a:schemeClr val="tx1"/>
            </a:solidFill>
          </a:ln>
        </p:spPr>
        <p:txBody>
          <a:bodyPr wrap="square">
            <a:spAutoFit/>
          </a:bodyPr>
          <a:lstStyle/>
          <a:p>
            <a:pPr algn="just" defTabSz="1219170">
              <a:spcBef>
                <a:spcPct val="0"/>
              </a:spcBef>
              <a:buFontTx/>
              <a:buChar char="-"/>
            </a:pP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Đầu</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thế</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kỷ</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XIX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máy</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móc</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được</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sử</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dụng</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trong</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giao</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thông</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vận</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tải</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Tàu</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thủy</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xe</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lửa</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đường</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 </a:t>
            </a:r>
            <a:r>
              <a:rPr lang="en-US" altLang="vi-VN" sz="2667" kern="0" dirty="0" err="1">
                <a:solidFill>
                  <a:srgbClr val="000000"/>
                </a:solidFill>
                <a:latin typeface="Times New Roman" panose="02020603050405020304" pitchFamily="18" charset="0"/>
                <a:cs typeface="Times New Roman" panose="02020603050405020304" pitchFamily="18" charset="0"/>
                <a:sym typeface="Arial"/>
              </a:rPr>
              <a:t>sắt</a:t>
            </a:r>
            <a:r>
              <a:rPr lang="en-US" altLang="vi-VN" sz="2667" kern="0" dirty="0">
                <a:solidFill>
                  <a:srgbClr val="000000"/>
                </a:solidFill>
                <a:latin typeface="Times New Roman" panose="02020603050405020304" pitchFamily="18" charset="0"/>
                <a:cs typeface="Times New Roman" panose="02020603050405020304" pitchFamily="18" charset="0"/>
                <a:sym typeface="Arial"/>
              </a:rPr>
              <a:t>.</a:t>
            </a:r>
          </a:p>
        </p:txBody>
      </p:sp>
      <p:sp>
        <p:nvSpPr>
          <p:cNvPr id="11" name="Google Shape;370;p31">
            <a:extLst>
              <a:ext uri="{FF2B5EF4-FFF2-40B4-BE49-F238E27FC236}">
                <a16:creationId xmlns:a16="http://schemas.microsoft.com/office/drawing/2014/main" id="{AC495E49-1AAB-CB47-AA82-3EC3B6B8986B}"/>
              </a:ext>
            </a:extLst>
          </p:cNvPr>
          <p:cNvSpPr/>
          <p:nvPr/>
        </p:nvSpPr>
        <p:spPr>
          <a:xfrm>
            <a:off x="3944973" y="279401"/>
            <a:ext cx="7840627" cy="5116511"/>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pic>
        <p:nvPicPr>
          <p:cNvPr id="19" name="Picture 2">
            <a:extLst>
              <a:ext uri="{FF2B5EF4-FFF2-40B4-BE49-F238E27FC236}">
                <a16:creationId xmlns:a16="http://schemas.microsoft.com/office/drawing/2014/main" id="{90FBF932-1317-DD44-968E-08DC1E114D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1803400"/>
            <a:ext cx="2286000" cy="189653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F2956F2F-859F-934A-9CB7-8BD44E6D2F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6800" y="1888067"/>
            <a:ext cx="2286000" cy="18965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015E495C-4272-7448-8285-D5F362496E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3200" y="1972734"/>
            <a:ext cx="2286000" cy="18965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9"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14:presetBounceEnd="50000">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14:bounceEnd="50000">
                                          <p:cBhvr additive="base">
                                            <p:cTn id="25"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9"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Fallback>
  </mc:AlternateContent>
</p:sld>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nguage Arts Subject for High School - 9th Grade: Grammar by Slidesgo">
  <a:themeElements>
    <a:clrScheme name="Simple Light">
      <a:dk1>
        <a:srgbClr val="000000"/>
      </a:dk1>
      <a:lt1>
        <a:srgbClr val="FFE8DE"/>
      </a:lt1>
      <a:dk2>
        <a:srgbClr val="F4DED4"/>
      </a:dk2>
      <a:lt2>
        <a:srgbClr val="119B9B"/>
      </a:lt2>
      <a:accent1>
        <a:srgbClr val="F1C232"/>
      </a:accent1>
      <a:accent2>
        <a:srgbClr val="FFEBA5"/>
      </a:accent2>
      <a:accent3>
        <a:srgbClr val="E24747"/>
      </a:accent3>
      <a:accent4>
        <a:srgbClr val="FFFFFF"/>
      </a:accent4>
      <a:accent5>
        <a:srgbClr val="FAFAFA"/>
      </a:accent5>
      <a:accent6>
        <a:srgbClr val="FAFAF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CB9CB"/>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843</TotalTime>
  <Words>2415</Words>
  <Application>Microsoft Office PowerPoint</Application>
  <PresentationFormat>Widescreen</PresentationFormat>
  <Paragraphs>252</Paragraphs>
  <Slides>55</Slides>
  <Notes>21</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55</vt:i4>
      </vt:variant>
    </vt:vector>
  </HeadingPairs>
  <TitlesOfParts>
    <vt:vector size="79" baseType="lpstr">
      <vt:lpstr>Arial</vt:lpstr>
      <vt:lpstr>Berlin Sans FB Demi</vt:lpstr>
      <vt:lpstr>Calibri</vt:lpstr>
      <vt:lpstr>Calibri Light</vt:lpstr>
      <vt:lpstr>ITC Avant Garde Std Bk</vt:lpstr>
      <vt:lpstr>Josefin Sans</vt:lpstr>
      <vt:lpstr>Livvic</vt:lpstr>
      <vt:lpstr>Montserrat</vt:lpstr>
      <vt:lpstr>Open Sans</vt:lpstr>
      <vt:lpstr>Poiret One</vt:lpstr>
      <vt:lpstr>PT Serif</vt:lpstr>
      <vt:lpstr>Raleway</vt:lpstr>
      <vt:lpstr>Roboto Condensed Light</vt:lpstr>
      <vt:lpstr>Snell Roundhand</vt:lpstr>
      <vt:lpstr>Snell Roundhand Black</vt:lpstr>
      <vt:lpstr>Times New Roman</vt:lpstr>
      <vt:lpstr>Wingdings</vt:lpstr>
      <vt:lpstr>Lección de Historia de España by Slidesgo</vt:lpstr>
      <vt:lpstr>1_Office Theme</vt:lpstr>
      <vt:lpstr>Language Arts Subject for High School - 9th Grade: Grammar by Slidesgo</vt:lpstr>
      <vt:lpstr>2_Office Theme</vt:lpstr>
      <vt:lpstr>3_Office Theme</vt:lpstr>
      <vt:lpstr>Office Theme</vt:lpstr>
      <vt:lpstr>4_Office Theme</vt:lpstr>
      <vt:lpstr>PowerPoint Presentation</vt:lpstr>
      <vt:lpstr>PowerPoint Presentation</vt:lpstr>
      <vt:lpstr>NỘI DUNG CHÍNH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SỰ THEO DÕI CỦA CÁC 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THANH HOÀI</cp:lastModifiedBy>
  <cp:revision>15</cp:revision>
  <dcterms:created xsi:type="dcterms:W3CDTF">2023-03-25T07:27:27Z</dcterms:created>
  <dcterms:modified xsi:type="dcterms:W3CDTF">2023-08-13T14:00:48Z</dcterms:modified>
</cp:coreProperties>
</file>