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6" r:id="rId2"/>
    <p:sldMasterId id="2147483736" r:id="rId3"/>
    <p:sldMasterId id="2147483789" r:id="rId4"/>
    <p:sldMasterId id="2147483798" r:id="rId5"/>
    <p:sldMasterId id="2147483811" r:id="rId6"/>
    <p:sldMasterId id="2147483823" r:id="rId7"/>
  </p:sldMasterIdLst>
  <p:notesMasterIdLst>
    <p:notesMasterId r:id="rId38"/>
  </p:notesMasterIdLst>
  <p:sldIdLst>
    <p:sldId id="2007577239" r:id="rId8"/>
    <p:sldId id="2007577238" r:id="rId9"/>
    <p:sldId id="2007577265" r:id="rId10"/>
    <p:sldId id="2007577250" r:id="rId11"/>
    <p:sldId id="2007577219" r:id="rId12"/>
    <p:sldId id="2007577211" r:id="rId13"/>
    <p:sldId id="2007577245" r:id="rId14"/>
    <p:sldId id="2007577246" r:id="rId15"/>
    <p:sldId id="2007577247" r:id="rId16"/>
    <p:sldId id="2007577257" r:id="rId17"/>
    <p:sldId id="2007577251" r:id="rId18"/>
    <p:sldId id="2007577260" r:id="rId19"/>
    <p:sldId id="2007577261" r:id="rId20"/>
    <p:sldId id="301" r:id="rId21"/>
    <p:sldId id="2007577255" r:id="rId22"/>
    <p:sldId id="292" r:id="rId23"/>
    <p:sldId id="2007577262" r:id="rId24"/>
    <p:sldId id="2007577248" r:id="rId25"/>
    <p:sldId id="2007577230" r:id="rId26"/>
    <p:sldId id="2007577231" r:id="rId27"/>
    <p:sldId id="2007577264" r:id="rId28"/>
    <p:sldId id="465" r:id="rId29"/>
    <p:sldId id="2007577240" r:id="rId30"/>
    <p:sldId id="2007577258" r:id="rId31"/>
    <p:sldId id="11088603" r:id="rId32"/>
    <p:sldId id="2007577223" r:id="rId33"/>
    <p:sldId id="349" r:id="rId34"/>
    <p:sldId id="2007577236" r:id="rId35"/>
    <p:sldId id="2007577237" r:id="rId36"/>
    <p:sldId id="475" r:id="rId37"/>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6A54"/>
    <a:srgbClr val="D5C5AA"/>
    <a:srgbClr val="FBEBD2"/>
    <a:srgbClr val="C5DDD4"/>
    <a:srgbClr val="FFFDE3"/>
    <a:srgbClr val="B8B7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92"/>
    <p:restoredTop sz="96341"/>
  </p:normalViewPr>
  <p:slideViewPr>
    <p:cSldViewPr snapToGrid="0" snapToObjects="1" showGuides="1">
      <p:cViewPr varScale="1">
        <p:scale>
          <a:sx n="67" d="100"/>
          <a:sy n="67" d="100"/>
        </p:scale>
        <p:origin x="592" y="56"/>
      </p:cViewPr>
      <p:guideLst>
        <p:guide orient="horz" pos="2183"/>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AA656-E009-6F47-AB88-C3DA4201F1D7}" type="datetimeFigureOut">
              <a:rPr lang="en-VN" smtClean="0"/>
              <a:t>05/07/2023</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F1CF9-9DFC-4F46-AEE4-D7DA01F106A8}" type="slidenum">
              <a:rPr lang="en-VN" smtClean="0"/>
              <a:t>‹#›</a:t>
            </a:fld>
            <a:endParaRPr lang="en-VN"/>
          </a:p>
        </p:txBody>
      </p:sp>
    </p:spTree>
    <p:extLst>
      <p:ext uri="{BB962C8B-B14F-4D97-AF65-F5344CB8AC3E}">
        <p14:creationId xmlns:p14="http://schemas.microsoft.com/office/powerpoint/2010/main" val="1258809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a5787b2493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8" name="Google Shape;1538;ga5787b2493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5085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cf04e3d7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cf04e3d7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7728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a5787b2493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8" name="Google Shape;1538;ga5787b2493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5395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a5787b2493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8" name="Google Shape;1538;ga5787b2493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3495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6cf04e3d7e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6cf04e3d7e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cf04e3d7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cf04e3d7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1474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cf04e3d7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cf04e3d7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3537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cf04e3d7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cf04e3d7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787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758485F-0318-4C52-AA58-2854CDDB7FA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cf04e3d7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cf04e3d7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3844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14D79BC-8F63-F548-8CD5-E5D9AF34D924}" type="slidenum">
              <a:rPr kumimoji="0" lang="en-US" altLang="en-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8752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cf04e3d7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cf04e3d7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2495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060200" y="2484664"/>
            <a:ext cx="6071600" cy="25948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3600"/>
              <a:buNone/>
              <a:defRPr sz="9333" b="1">
                <a:solidFill>
                  <a:schemeClr val="accent6"/>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ubTitle" idx="1"/>
          </p:nvPr>
        </p:nvSpPr>
        <p:spPr>
          <a:xfrm>
            <a:off x="3417200" y="5001861"/>
            <a:ext cx="5357600" cy="6972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3"/>
          <p:cNvSpPr txBox="1">
            <a:spLocks noGrp="1"/>
          </p:cNvSpPr>
          <p:nvPr>
            <p:ph type="title" idx="2" hasCustomPrompt="1"/>
          </p:nvPr>
        </p:nvSpPr>
        <p:spPr>
          <a:xfrm>
            <a:off x="4544000" y="1344600"/>
            <a:ext cx="3104000" cy="1029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10666">
                <a:solidFill>
                  <a:schemeClr val="dk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grpSp>
        <p:nvGrpSpPr>
          <p:cNvPr id="15" name="Google Shape;15;p3"/>
          <p:cNvGrpSpPr/>
          <p:nvPr/>
        </p:nvGrpSpPr>
        <p:grpSpPr>
          <a:xfrm>
            <a:off x="-3615056" y="-789637"/>
            <a:ext cx="17807512" cy="10312825"/>
            <a:chOff x="-2711292" y="-592228"/>
            <a:chExt cx="13355634" cy="7734619"/>
          </a:xfrm>
        </p:grpSpPr>
        <p:grpSp>
          <p:nvGrpSpPr>
            <p:cNvPr id="16" name="Google Shape;16;p3"/>
            <p:cNvGrpSpPr/>
            <p:nvPr/>
          </p:nvGrpSpPr>
          <p:grpSpPr>
            <a:xfrm>
              <a:off x="-2711292" y="-592228"/>
              <a:ext cx="13355634" cy="7734619"/>
              <a:chOff x="-2711292" y="-592228"/>
              <a:chExt cx="13355634" cy="7734619"/>
            </a:xfrm>
          </p:grpSpPr>
          <p:grpSp>
            <p:nvGrpSpPr>
              <p:cNvPr id="17" name="Google Shape;17;p3"/>
              <p:cNvGrpSpPr/>
              <p:nvPr/>
            </p:nvGrpSpPr>
            <p:grpSpPr>
              <a:xfrm>
                <a:off x="135932" y="273058"/>
                <a:ext cx="588410" cy="612415"/>
                <a:chOff x="5829325" y="3901125"/>
                <a:chExt cx="202050" cy="210300"/>
              </a:xfrm>
            </p:grpSpPr>
            <p:sp>
              <p:nvSpPr>
                <p:cNvPr id="18" name="Google Shape;18;p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5955750" y="3953475"/>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5829325" y="3939375"/>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6017275" y="4052025"/>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6017275" y="3990800"/>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5930950" y="4101000"/>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 name="Google Shape;24;p3"/>
              <p:cNvGrpSpPr/>
              <p:nvPr/>
            </p:nvGrpSpPr>
            <p:grpSpPr>
              <a:xfrm>
                <a:off x="-2711292" y="-592228"/>
                <a:ext cx="13355634" cy="7734619"/>
                <a:chOff x="-2711292" y="-592228"/>
                <a:chExt cx="13355634" cy="7734619"/>
              </a:xfrm>
            </p:grpSpPr>
            <p:sp>
              <p:nvSpPr>
                <p:cNvPr id="25" name="Google Shape;25;p3"/>
                <p:cNvSpPr/>
                <p:nvPr/>
              </p:nvSpPr>
              <p:spPr>
                <a:xfrm>
                  <a:off x="6351275" y="661674"/>
                  <a:ext cx="2204149" cy="10594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 name="Google Shape;26;p3"/>
                <p:cNvGrpSpPr/>
                <p:nvPr/>
              </p:nvGrpSpPr>
              <p:grpSpPr>
                <a:xfrm>
                  <a:off x="6626160" y="2718224"/>
                  <a:ext cx="4018183" cy="4424167"/>
                  <a:chOff x="-1890669" y="-592228"/>
                  <a:chExt cx="3608930" cy="3973565"/>
                </a:xfrm>
              </p:grpSpPr>
              <p:grpSp>
                <p:nvGrpSpPr>
                  <p:cNvPr id="27" name="Google Shape;27;p3"/>
                  <p:cNvGrpSpPr/>
                  <p:nvPr/>
                </p:nvGrpSpPr>
                <p:grpSpPr>
                  <a:xfrm>
                    <a:off x="-1890669" y="-592228"/>
                    <a:ext cx="3608930" cy="3973565"/>
                    <a:chOff x="262575" y="279375"/>
                    <a:chExt cx="1205750" cy="1327575"/>
                  </a:xfrm>
                </p:grpSpPr>
                <p:sp>
                  <p:nvSpPr>
                    <p:cNvPr id="28" name="Google Shape;28;p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 name="Google Shape;33;p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34" name="Google Shape;34;p3"/>
                <p:cNvSpPr/>
                <p:nvPr/>
              </p:nvSpPr>
              <p:spPr>
                <a:xfrm rot="619122">
                  <a:off x="-2496702" y="3577729"/>
                  <a:ext cx="4820981" cy="2831291"/>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5" name="Google Shape;35;p3"/>
                <p:cNvGrpSpPr/>
                <p:nvPr/>
              </p:nvGrpSpPr>
              <p:grpSpPr>
                <a:xfrm>
                  <a:off x="-1890669" y="-592228"/>
                  <a:ext cx="3608930" cy="3973565"/>
                  <a:chOff x="-1890669" y="-592228"/>
                  <a:chExt cx="3608930" cy="3973565"/>
                </a:xfrm>
              </p:grpSpPr>
              <p:grpSp>
                <p:nvGrpSpPr>
                  <p:cNvPr id="36" name="Google Shape;36;p3"/>
                  <p:cNvGrpSpPr/>
                  <p:nvPr/>
                </p:nvGrpSpPr>
                <p:grpSpPr>
                  <a:xfrm>
                    <a:off x="-1890669" y="-592228"/>
                    <a:ext cx="3608930" cy="3973565"/>
                    <a:chOff x="262575" y="279375"/>
                    <a:chExt cx="1205750" cy="1327575"/>
                  </a:xfrm>
                </p:grpSpPr>
                <p:sp>
                  <p:nvSpPr>
                    <p:cNvPr id="37" name="Google Shape;37;p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43" name="Google Shape;43;p3"/>
                <p:cNvSpPr/>
                <p:nvPr/>
              </p:nvSpPr>
              <p:spPr>
                <a:xfrm>
                  <a:off x="713400" y="1725132"/>
                  <a:ext cx="1004838" cy="483019"/>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4" name="Google Shape;44;p3"/>
            <p:cNvSpPr/>
            <p:nvPr/>
          </p:nvSpPr>
          <p:spPr>
            <a:xfrm>
              <a:off x="8248991"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7139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930"/>
        <p:cNvGrpSpPr/>
        <p:nvPr/>
      </p:nvGrpSpPr>
      <p:grpSpPr>
        <a:xfrm>
          <a:off x="0" y="0"/>
          <a:ext cx="0" cy="0"/>
          <a:chOff x="0" y="0"/>
          <a:chExt cx="0" cy="0"/>
        </a:xfrm>
      </p:grpSpPr>
      <p:grpSp>
        <p:nvGrpSpPr>
          <p:cNvPr id="931" name="Google Shape;931;p34"/>
          <p:cNvGrpSpPr/>
          <p:nvPr/>
        </p:nvGrpSpPr>
        <p:grpSpPr>
          <a:xfrm>
            <a:off x="-2152595" y="-891659"/>
            <a:ext cx="16925004" cy="9185980"/>
            <a:chOff x="-1614447" y="-668745"/>
            <a:chExt cx="12693753" cy="6889485"/>
          </a:xfrm>
        </p:grpSpPr>
        <p:grpSp>
          <p:nvGrpSpPr>
            <p:cNvPr id="932" name="Google Shape;932;p34"/>
            <p:cNvGrpSpPr/>
            <p:nvPr/>
          </p:nvGrpSpPr>
          <p:grpSpPr>
            <a:xfrm>
              <a:off x="-1614447" y="4335248"/>
              <a:ext cx="2795340" cy="1885492"/>
              <a:chOff x="965100" y="1428788"/>
              <a:chExt cx="1354200" cy="913425"/>
            </a:xfrm>
          </p:grpSpPr>
          <p:sp>
            <p:nvSpPr>
              <p:cNvPr id="933" name="Google Shape;933;p34"/>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4"/>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34"/>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34"/>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4"/>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8" name="Google Shape;938;p34"/>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34"/>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11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7465" y="1148288"/>
            <a:ext cx="4258889" cy="4316616"/>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520333" y="-249767"/>
            <a:ext cx="5250956" cy="574968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8876400" y="1834767"/>
            <a:ext cx="3633824" cy="3984005"/>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rgbClr val="FAD2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387473" y="3716683"/>
            <a:ext cx="7559256" cy="2506071"/>
            <a:chOff x="1156025" y="3122250"/>
            <a:chExt cx="4047000" cy="1341675"/>
          </a:xfrm>
        </p:grpSpPr>
        <p:sp>
          <p:nvSpPr>
            <p:cNvPr id="13" name="Google Shape;13;p2"/>
            <p:cNvSpPr/>
            <p:nvPr/>
          </p:nvSpPr>
          <p:spPr>
            <a:xfrm>
              <a:off x="2625400" y="3426850"/>
              <a:ext cx="2577625" cy="1002875"/>
            </a:xfrm>
            <a:custGeom>
              <a:avLst/>
              <a:gdLst/>
              <a:ahLst/>
              <a:cxnLst/>
              <a:rect l="l" t="t" r="r" b="b"/>
              <a:pathLst>
                <a:path w="103105" h="40115" extrusionOk="0">
                  <a:moveTo>
                    <a:pt x="54820" y="0"/>
                  </a:moveTo>
                  <a:cubicBezTo>
                    <a:pt x="54111" y="0"/>
                    <a:pt x="52785" y="470"/>
                    <a:pt x="51590" y="1140"/>
                  </a:cubicBezTo>
                  <a:cubicBezTo>
                    <a:pt x="50258" y="1887"/>
                    <a:pt x="42835" y="2759"/>
                    <a:pt x="39474" y="3879"/>
                  </a:cubicBezTo>
                  <a:cubicBezTo>
                    <a:pt x="36112" y="5000"/>
                    <a:pt x="23659" y="9235"/>
                    <a:pt x="23659" y="9235"/>
                  </a:cubicBezTo>
                  <a:cubicBezTo>
                    <a:pt x="23659" y="9235"/>
                    <a:pt x="22607" y="9024"/>
                    <a:pt x="21346" y="9024"/>
                  </a:cubicBezTo>
                  <a:cubicBezTo>
                    <a:pt x="20926" y="9024"/>
                    <a:pt x="20483" y="9048"/>
                    <a:pt x="20048" y="9110"/>
                  </a:cubicBezTo>
                  <a:cubicBezTo>
                    <a:pt x="18304" y="9360"/>
                    <a:pt x="15565" y="10107"/>
                    <a:pt x="15565" y="10107"/>
                  </a:cubicBezTo>
                  <a:cubicBezTo>
                    <a:pt x="13573" y="10107"/>
                    <a:pt x="1" y="6744"/>
                    <a:pt x="1" y="6744"/>
                  </a:cubicBezTo>
                  <a:lnTo>
                    <a:pt x="1" y="6744"/>
                  </a:lnTo>
                  <a:lnTo>
                    <a:pt x="1992" y="40115"/>
                  </a:lnTo>
                  <a:lnTo>
                    <a:pt x="100598" y="40115"/>
                  </a:lnTo>
                  <a:cubicBezTo>
                    <a:pt x="100598" y="40115"/>
                    <a:pt x="103104" y="34262"/>
                    <a:pt x="100598" y="33386"/>
                  </a:cubicBezTo>
                  <a:cubicBezTo>
                    <a:pt x="98092" y="32509"/>
                    <a:pt x="94512" y="29033"/>
                    <a:pt x="94512" y="29033"/>
                  </a:cubicBezTo>
                  <a:cubicBezTo>
                    <a:pt x="94512" y="29033"/>
                    <a:pt x="88410" y="18698"/>
                    <a:pt x="87289" y="18199"/>
                  </a:cubicBezTo>
                  <a:cubicBezTo>
                    <a:pt x="86170" y="17701"/>
                    <a:pt x="81686" y="11724"/>
                    <a:pt x="80939" y="11108"/>
                  </a:cubicBezTo>
                  <a:cubicBezTo>
                    <a:pt x="80662" y="10880"/>
                    <a:pt x="80127" y="10803"/>
                    <a:pt x="79526" y="10803"/>
                  </a:cubicBezTo>
                  <a:cubicBezTo>
                    <a:pt x="78507" y="10803"/>
                    <a:pt x="77299" y="11023"/>
                    <a:pt x="76830" y="11101"/>
                  </a:cubicBezTo>
                  <a:cubicBezTo>
                    <a:pt x="76803" y="11106"/>
                    <a:pt x="76772" y="11108"/>
                    <a:pt x="76738" y="11108"/>
                  </a:cubicBezTo>
                  <a:cubicBezTo>
                    <a:pt x="75847" y="11108"/>
                    <a:pt x="72771" y="9570"/>
                    <a:pt x="70853" y="8611"/>
                  </a:cubicBezTo>
                  <a:cubicBezTo>
                    <a:pt x="68862" y="7614"/>
                    <a:pt x="64378" y="5052"/>
                    <a:pt x="64378" y="5052"/>
                  </a:cubicBezTo>
                  <a:cubicBezTo>
                    <a:pt x="64378" y="5052"/>
                    <a:pt x="63009" y="4502"/>
                    <a:pt x="61888" y="4378"/>
                  </a:cubicBezTo>
                  <a:cubicBezTo>
                    <a:pt x="60767" y="4253"/>
                    <a:pt x="56783" y="1639"/>
                    <a:pt x="56783" y="1639"/>
                  </a:cubicBezTo>
                  <a:cubicBezTo>
                    <a:pt x="56783" y="1639"/>
                    <a:pt x="55662" y="144"/>
                    <a:pt x="55039" y="19"/>
                  </a:cubicBezTo>
                  <a:cubicBezTo>
                    <a:pt x="54975" y="7"/>
                    <a:pt x="54902" y="0"/>
                    <a:pt x="54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156025" y="3122250"/>
              <a:ext cx="2769725" cy="1341675"/>
            </a:xfrm>
            <a:custGeom>
              <a:avLst/>
              <a:gdLst/>
              <a:ahLst/>
              <a:cxnLst/>
              <a:rect l="l" t="t" r="r" b="b"/>
              <a:pathLst>
                <a:path w="110789" h="53667" extrusionOk="0">
                  <a:moveTo>
                    <a:pt x="1" y="0"/>
                  </a:moveTo>
                  <a:lnTo>
                    <a:pt x="3864" y="53172"/>
                  </a:lnTo>
                  <a:cubicBezTo>
                    <a:pt x="3864" y="53172"/>
                    <a:pt x="36750" y="53667"/>
                    <a:pt x="65973" y="53667"/>
                  </a:cubicBezTo>
                  <a:cubicBezTo>
                    <a:pt x="89575" y="53667"/>
                    <a:pt x="110788" y="53344"/>
                    <a:pt x="110357" y="52176"/>
                  </a:cubicBezTo>
                  <a:cubicBezTo>
                    <a:pt x="109393" y="49561"/>
                    <a:pt x="103105" y="44829"/>
                    <a:pt x="102482" y="44704"/>
                  </a:cubicBezTo>
                  <a:cubicBezTo>
                    <a:pt x="101858" y="44580"/>
                    <a:pt x="99367" y="42463"/>
                    <a:pt x="98372" y="41343"/>
                  </a:cubicBezTo>
                  <a:cubicBezTo>
                    <a:pt x="97376" y="40222"/>
                    <a:pt x="92768" y="36611"/>
                    <a:pt x="90651" y="36113"/>
                  </a:cubicBezTo>
                  <a:cubicBezTo>
                    <a:pt x="88535" y="35615"/>
                    <a:pt x="86043" y="32626"/>
                    <a:pt x="86043" y="32626"/>
                  </a:cubicBezTo>
                  <a:cubicBezTo>
                    <a:pt x="86043" y="32626"/>
                    <a:pt x="82558" y="29390"/>
                    <a:pt x="79196" y="28143"/>
                  </a:cubicBezTo>
                  <a:cubicBezTo>
                    <a:pt x="75834" y="26897"/>
                    <a:pt x="63257" y="17932"/>
                    <a:pt x="62261" y="17060"/>
                  </a:cubicBezTo>
                  <a:cubicBezTo>
                    <a:pt x="61264" y="16189"/>
                    <a:pt x="55786" y="8842"/>
                    <a:pt x="55038" y="7971"/>
                  </a:cubicBezTo>
                  <a:cubicBezTo>
                    <a:pt x="54790" y="7680"/>
                    <a:pt x="54458" y="7584"/>
                    <a:pt x="54126" y="7584"/>
                  </a:cubicBezTo>
                  <a:cubicBezTo>
                    <a:pt x="53462" y="7584"/>
                    <a:pt x="52798" y="7971"/>
                    <a:pt x="52798" y="7971"/>
                  </a:cubicBezTo>
                  <a:cubicBezTo>
                    <a:pt x="52798" y="7971"/>
                    <a:pt x="51801" y="6476"/>
                    <a:pt x="50929" y="6102"/>
                  </a:cubicBezTo>
                  <a:cubicBezTo>
                    <a:pt x="50057" y="5729"/>
                    <a:pt x="50929" y="4235"/>
                    <a:pt x="50929" y="4235"/>
                  </a:cubicBezTo>
                  <a:cubicBezTo>
                    <a:pt x="50929" y="4235"/>
                    <a:pt x="50307" y="3363"/>
                    <a:pt x="49560" y="3238"/>
                  </a:cubicBezTo>
                  <a:cubicBezTo>
                    <a:pt x="49521" y="3232"/>
                    <a:pt x="49475" y="3228"/>
                    <a:pt x="49423" y="3228"/>
                  </a:cubicBezTo>
                  <a:cubicBezTo>
                    <a:pt x="48482" y="3228"/>
                    <a:pt x="45575" y="4235"/>
                    <a:pt x="45575" y="4235"/>
                  </a:cubicBezTo>
                  <a:cubicBezTo>
                    <a:pt x="45575" y="4235"/>
                    <a:pt x="42835" y="2989"/>
                    <a:pt x="39598" y="1744"/>
                  </a:cubicBezTo>
                  <a:cubicBezTo>
                    <a:pt x="38620" y="1368"/>
                    <a:pt x="36531" y="1242"/>
                    <a:pt x="33911" y="1242"/>
                  </a:cubicBezTo>
                  <a:cubicBezTo>
                    <a:pt x="28543" y="1242"/>
                    <a:pt x="20949" y="1772"/>
                    <a:pt x="16144" y="1772"/>
                  </a:cubicBezTo>
                  <a:cubicBezTo>
                    <a:pt x="15528" y="1772"/>
                    <a:pt x="14958" y="1764"/>
                    <a:pt x="14444" y="1744"/>
                  </a:cubicBezTo>
                  <a:cubicBezTo>
                    <a:pt x="7969" y="1496"/>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p:nvPr/>
        </p:nvSpPr>
        <p:spPr>
          <a:xfrm>
            <a:off x="-54633" y="5215033"/>
            <a:ext cx="12301255" cy="2398195"/>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6153767" y="970333"/>
            <a:ext cx="4593200" cy="14376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accent4"/>
              </a:buClr>
              <a:buSzPts val="7200"/>
              <a:buNone/>
              <a:defRPr sz="9600">
                <a:solidFill>
                  <a:schemeClr val="accent4"/>
                </a:solidFill>
              </a:defRPr>
            </a:lvl1pPr>
            <a:lvl2pPr lvl="1" algn="ctr">
              <a:spcBef>
                <a:spcPts val="0"/>
              </a:spcBef>
              <a:spcAft>
                <a:spcPts val="0"/>
              </a:spcAft>
              <a:buClr>
                <a:schemeClr val="accent4"/>
              </a:buClr>
              <a:buSzPts val="5200"/>
              <a:buNone/>
              <a:defRPr sz="6933">
                <a:solidFill>
                  <a:schemeClr val="accent4"/>
                </a:solidFill>
              </a:defRPr>
            </a:lvl2pPr>
            <a:lvl3pPr lvl="2" algn="ctr">
              <a:spcBef>
                <a:spcPts val="0"/>
              </a:spcBef>
              <a:spcAft>
                <a:spcPts val="0"/>
              </a:spcAft>
              <a:buClr>
                <a:schemeClr val="accent4"/>
              </a:buClr>
              <a:buSzPts val="5200"/>
              <a:buNone/>
              <a:defRPr sz="6933">
                <a:solidFill>
                  <a:schemeClr val="accent4"/>
                </a:solidFill>
              </a:defRPr>
            </a:lvl3pPr>
            <a:lvl4pPr lvl="3" algn="ctr">
              <a:spcBef>
                <a:spcPts val="0"/>
              </a:spcBef>
              <a:spcAft>
                <a:spcPts val="0"/>
              </a:spcAft>
              <a:buClr>
                <a:schemeClr val="accent4"/>
              </a:buClr>
              <a:buSzPts val="5200"/>
              <a:buNone/>
              <a:defRPr sz="6933">
                <a:solidFill>
                  <a:schemeClr val="accent4"/>
                </a:solidFill>
              </a:defRPr>
            </a:lvl4pPr>
            <a:lvl5pPr lvl="4" algn="ctr">
              <a:spcBef>
                <a:spcPts val="0"/>
              </a:spcBef>
              <a:spcAft>
                <a:spcPts val="0"/>
              </a:spcAft>
              <a:buClr>
                <a:schemeClr val="accent4"/>
              </a:buClr>
              <a:buSzPts val="5200"/>
              <a:buNone/>
              <a:defRPr sz="6933">
                <a:solidFill>
                  <a:schemeClr val="accent4"/>
                </a:solidFill>
              </a:defRPr>
            </a:lvl5pPr>
            <a:lvl6pPr lvl="5" algn="ctr">
              <a:spcBef>
                <a:spcPts val="0"/>
              </a:spcBef>
              <a:spcAft>
                <a:spcPts val="0"/>
              </a:spcAft>
              <a:buClr>
                <a:schemeClr val="accent4"/>
              </a:buClr>
              <a:buSzPts val="5200"/>
              <a:buNone/>
              <a:defRPr sz="6933">
                <a:solidFill>
                  <a:schemeClr val="accent4"/>
                </a:solidFill>
              </a:defRPr>
            </a:lvl6pPr>
            <a:lvl7pPr lvl="6" algn="ctr">
              <a:spcBef>
                <a:spcPts val="0"/>
              </a:spcBef>
              <a:spcAft>
                <a:spcPts val="0"/>
              </a:spcAft>
              <a:buClr>
                <a:schemeClr val="accent4"/>
              </a:buClr>
              <a:buSzPts val="5200"/>
              <a:buNone/>
              <a:defRPr sz="6933">
                <a:solidFill>
                  <a:schemeClr val="accent4"/>
                </a:solidFill>
              </a:defRPr>
            </a:lvl7pPr>
            <a:lvl8pPr lvl="7" algn="ctr">
              <a:spcBef>
                <a:spcPts val="0"/>
              </a:spcBef>
              <a:spcAft>
                <a:spcPts val="0"/>
              </a:spcAft>
              <a:buClr>
                <a:schemeClr val="accent4"/>
              </a:buClr>
              <a:buSzPts val="5200"/>
              <a:buNone/>
              <a:defRPr sz="6933">
                <a:solidFill>
                  <a:schemeClr val="accent4"/>
                </a:solidFill>
              </a:defRPr>
            </a:lvl8pPr>
            <a:lvl9pPr lvl="8" algn="ctr">
              <a:spcBef>
                <a:spcPts val="0"/>
              </a:spcBef>
              <a:spcAft>
                <a:spcPts val="0"/>
              </a:spcAft>
              <a:buClr>
                <a:schemeClr val="accent4"/>
              </a:buClr>
              <a:buSzPts val="5200"/>
              <a:buNone/>
              <a:defRPr sz="6933">
                <a:solidFill>
                  <a:schemeClr val="accent4"/>
                </a:solidFill>
              </a:defRPr>
            </a:lvl9pPr>
          </a:lstStyle>
          <a:p>
            <a:endParaRPr/>
          </a:p>
        </p:txBody>
      </p:sp>
      <p:sp>
        <p:nvSpPr>
          <p:cNvPr id="17" name="Google Shape;17;p2"/>
          <p:cNvSpPr txBox="1">
            <a:spLocks noGrp="1"/>
          </p:cNvSpPr>
          <p:nvPr>
            <p:ph type="subTitle" idx="1"/>
          </p:nvPr>
        </p:nvSpPr>
        <p:spPr>
          <a:xfrm>
            <a:off x="6793000" y="3297700"/>
            <a:ext cx="39536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4"/>
              </a:buClr>
              <a:buSzPts val="2400"/>
              <a:buNone/>
              <a:defRPr sz="3200">
                <a:solidFill>
                  <a:schemeClr val="accent4"/>
                </a:solidFill>
              </a:defRPr>
            </a:lvl1pPr>
            <a:lvl2pPr lvl="1" algn="ctr">
              <a:lnSpc>
                <a:spcPct val="100000"/>
              </a:lnSpc>
              <a:spcBef>
                <a:spcPts val="0"/>
              </a:spcBef>
              <a:spcAft>
                <a:spcPts val="0"/>
              </a:spcAft>
              <a:buClr>
                <a:schemeClr val="accent4"/>
              </a:buClr>
              <a:buSzPts val="2400"/>
              <a:buNone/>
              <a:defRPr sz="3200">
                <a:solidFill>
                  <a:schemeClr val="accent4"/>
                </a:solidFill>
              </a:defRPr>
            </a:lvl2pPr>
            <a:lvl3pPr lvl="2" algn="ctr">
              <a:lnSpc>
                <a:spcPct val="100000"/>
              </a:lnSpc>
              <a:spcBef>
                <a:spcPts val="0"/>
              </a:spcBef>
              <a:spcAft>
                <a:spcPts val="0"/>
              </a:spcAft>
              <a:buClr>
                <a:schemeClr val="accent4"/>
              </a:buClr>
              <a:buSzPts val="2400"/>
              <a:buNone/>
              <a:defRPr sz="3200">
                <a:solidFill>
                  <a:schemeClr val="accent4"/>
                </a:solidFill>
              </a:defRPr>
            </a:lvl3pPr>
            <a:lvl4pPr lvl="3" algn="ctr">
              <a:lnSpc>
                <a:spcPct val="100000"/>
              </a:lnSpc>
              <a:spcBef>
                <a:spcPts val="0"/>
              </a:spcBef>
              <a:spcAft>
                <a:spcPts val="0"/>
              </a:spcAft>
              <a:buClr>
                <a:schemeClr val="accent4"/>
              </a:buClr>
              <a:buSzPts val="2400"/>
              <a:buNone/>
              <a:defRPr sz="3200">
                <a:solidFill>
                  <a:schemeClr val="accent4"/>
                </a:solidFill>
              </a:defRPr>
            </a:lvl4pPr>
            <a:lvl5pPr lvl="4" algn="ctr">
              <a:lnSpc>
                <a:spcPct val="100000"/>
              </a:lnSpc>
              <a:spcBef>
                <a:spcPts val="0"/>
              </a:spcBef>
              <a:spcAft>
                <a:spcPts val="0"/>
              </a:spcAft>
              <a:buClr>
                <a:schemeClr val="accent4"/>
              </a:buClr>
              <a:buSzPts val="2400"/>
              <a:buNone/>
              <a:defRPr sz="3200">
                <a:solidFill>
                  <a:schemeClr val="accent4"/>
                </a:solidFill>
              </a:defRPr>
            </a:lvl5pPr>
            <a:lvl6pPr lvl="5" algn="ctr">
              <a:lnSpc>
                <a:spcPct val="100000"/>
              </a:lnSpc>
              <a:spcBef>
                <a:spcPts val="0"/>
              </a:spcBef>
              <a:spcAft>
                <a:spcPts val="0"/>
              </a:spcAft>
              <a:buClr>
                <a:schemeClr val="accent4"/>
              </a:buClr>
              <a:buSzPts val="2400"/>
              <a:buNone/>
              <a:defRPr sz="3200">
                <a:solidFill>
                  <a:schemeClr val="accent4"/>
                </a:solidFill>
              </a:defRPr>
            </a:lvl6pPr>
            <a:lvl7pPr lvl="6" algn="ctr">
              <a:lnSpc>
                <a:spcPct val="100000"/>
              </a:lnSpc>
              <a:spcBef>
                <a:spcPts val="0"/>
              </a:spcBef>
              <a:spcAft>
                <a:spcPts val="0"/>
              </a:spcAft>
              <a:buClr>
                <a:schemeClr val="accent4"/>
              </a:buClr>
              <a:buSzPts val="2400"/>
              <a:buNone/>
              <a:defRPr sz="3200">
                <a:solidFill>
                  <a:schemeClr val="accent4"/>
                </a:solidFill>
              </a:defRPr>
            </a:lvl7pPr>
            <a:lvl8pPr lvl="7" algn="ctr">
              <a:lnSpc>
                <a:spcPct val="100000"/>
              </a:lnSpc>
              <a:spcBef>
                <a:spcPts val="0"/>
              </a:spcBef>
              <a:spcAft>
                <a:spcPts val="0"/>
              </a:spcAft>
              <a:buClr>
                <a:schemeClr val="accent4"/>
              </a:buClr>
              <a:buSzPts val="2400"/>
              <a:buNone/>
              <a:defRPr sz="3200">
                <a:solidFill>
                  <a:schemeClr val="accent4"/>
                </a:solidFill>
              </a:defRPr>
            </a:lvl8pPr>
            <a:lvl9pPr lvl="8" algn="ctr">
              <a:lnSpc>
                <a:spcPct val="100000"/>
              </a:lnSpc>
              <a:spcBef>
                <a:spcPts val="0"/>
              </a:spcBef>
              <a:spcAft>
                <a:spcPts val="0"/>
              </a:spcAft>
              <a:buClr>
                <a:schemeClr val="accent4"/>
              </a:buClr>
              <a:buSzPts val="2400"/>
              <a:buNone/>
              <a:defRPr sz="3200">
                <a:solidFill>
                  <a:schemeClr val="accent4"/>
                </a:solidFill>
              </a:defRPr>
            </a:lvl9pPr>
          </a:lstStyle>
          <a:p>
            <a:endParaRPr/>
          </a:p>
        </p:txBody>
      </p:sp>
      <p:sp>
        <p:nvSpPr>
          <p:cNvPr id="18" name="Google Shape;18;p2"/>
          <p:cNvSpPr txBox="1">
            <a:spLocks noGrp="1"/>
          </p:cNvSpPr>
          <p:nvPr>
            <p:ph type="ctrTitle" idx="2"/>
          </p:nvPr>
        </p:nvSpPr>
        <p:spPr>
          <a:xfrm>
            <a:off x="5211200" y="2347700"/>
            <a:ext cx="5535600" cy="950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4"/>
              </a:buClr>
              <a:buSzPts val="4800"/>
              <a:buNone/>
              <a:defRPr sz="6400">
                <a:solidFill>
                  <a:schemeClr val="accent4"/>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endParaRPr/>
          </a:p>
        </p:txBody>
      </p:sp>
    </p:spTree>
    <p:extLst>
      <p:ext uri="{BB962C8B-B14F-4D97-AF65-F5344CB8AC3E}">
        <p14:creationId xmlns:p14="http://schemas.microsoft.com/office/powerpoint/2010/main" val="3179593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1850800" y="1905533"/>
            <a:ext cx="8490400" cy="188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endParaRPr/>
          </a:p>
        </p:txBody>
      </p:sp>
      <p:sp>
        <p:nvSpPr>
          <p:cNvPr id="52" name="Google Shape;52;p10"/>
          <p:cNvSpPr txBox="1">
            <a:spLocks noGrp="1"/>
          </p:cNvSpPr>
          <p:nvPr>
            <p:ph type="subTitle" idx="1"/>
          </p:nvPr>
        </p:nvSpPr>
        <p:spPr>
          <a:xfrm>
            <a:off x="3399200" y="3787533"/>
            <a:ext cx="5393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53" name="Google Shape;53;p10"/>
          <p:cNvSpPr/>
          <p:nvPr/>
        </p:nvSpPr>
        <p:spPr>
          <a:xfrm rot="10800000" flipH="1">
            <a:off x="-1434128" y="-549022"/>
            <a:ext cx="5369248" cy="5442025"/>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10"/>
          <p:cNvSpPr/>
          <p:nvPr/>
        </p:nvSpPr>
        <p:spPr>
          <a:xfrm rot="5218376">
            <a:off x="-904200" y="2349727"/>
            <a:ext cx="4503815" cy="4937836"/>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99638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4"/>
        </a:solidFill>
        <a:effectLst/>
      </p:bgPr>
    </p:bg>
    <p:spTree>
      <p:nvGrpSpPr>
        <p:cNvPr id="1" name="Shape 61"/>
        <p:cNvGrpSpPr/>
        <p:nvPr/>
      </p:nvGrpSpPr>
      <p:grpSpPr>
        <a:xfrm>
          <a:off x="0" y="0"/>
          <a:ext cx="0" cy="0"/>
          <a:chOff x="0" y="0"/>
          <a:chExt cx="0" cy="0"/>
        </a:xfrm>
      </p:grpSpPr>
      <p:sp>
        <p:nvSpPr>
          <p:cNvPr id="62" name="Google Shape;62;p13"/>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13"/>
          <p:cNvSpPr/>
          <p:nvPr/>
        </p:nvSpPr>
        <p:spPr>
          <a:xfrm rot="1223448">
            <a:off x="-3597095" y="-498717"/>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13"/>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65" name="Google Shape;65;p13"/>
          <p:cNvSpPr txBox="1">
            <a:spLocks noGrp="1"/>
          </p:cNvSpPr>
          <p:nvPr>
            <p:ph type="title" idx="2"/>
          </p:nvPr>
        </p:nvSpPr>
        <p:spPr>
          <a:xfrm>
            <a:off x="13074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66" name="Google Shape;66;p13"/>
          <p:cNvSpPr txBox="1">
            <a:spLocks noGrp="1"/>
          </p:cNvSpPr>
          <p:nvPr>
            <p:ph type="subTitle" idx="1"/>
          </p:nvPr>
        </p:nvSpPr>
        <p:spPr>
          <a:xfrm>
            <a:off x="15348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67" name="Google Shape;67;p13"/>
          <p:cNvSpPr txBox="1">
            <a:spLocks noGrp="1"/>
          </p:cNvSpPr>
          <p:nvPr>
            <p:ph type="title" idx="3"/>
          </p:nvPr>
        </p:nvSpPr>
        <p:spPr>
          <a:xfrm>
            <a:off x="45938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68" name="Google Shape;68;p13"/>
          <p:cNvSpPr txBox="1">
            <a:spLocks noGrp="1"/>
          </p:cNvSpPr>
          <p:nvPr>
            <p:ph type="subTitle" idx="4"/>
          </p:nvPr>
        </p:nvSpPr>
        <p:spPr>
          <a:xfrm>
            <a:off x="48212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69" name="Google Shape;69;p13"/>
          <p:cNvSpPr txBox="1">
            <a:spLocks noGrp="1"/>
          </p:cNvSpPr>
          <p:nvPr>
            <p:ph type="title" idx="5"/>
          </p:nvPr>
        </p:nvSpPr>
        <p:spPr>
          <a:xfrm>
            <a:off x="78802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70" name="Google Shape;70;p13"/>
          <p:cNvSpPr txBox="1">
            <a:spLocks noGrp="1"/>
          </p:cNvSpPr>
          <p:nvPr>
            <p:ph type="subTitle" idx="6"/>
          </p:nvPr>
        </p:nvSpPr>
        <p:spPr>
          <a:xfrm>
            <a:off x="81076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71" name="Google Shape;71;p13"/>
          <p:cNvSpPr txBox="1">
            <a:spLocks noGrp="1"/>
          </p:cNvSpPr>
          <p:nvPr>
            <p:ph type="title" idx="7" hasCustomPrompt="1"/>
          </p:nvPr>
        </p:nvSpPr>
        <p:spPr>
          <a:xfrm>
            <a:off x="16178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2" name="Google Shape;72;p13"/>
          <p:cNvSpPr txBox="1">
            <a:spLocks noGrp="1"/>
          </p:cNvSpPr>
          <p:nvPr>
            <p:ph type="title" idx="8" hasCustomPrompt="1"/>
          </p:nvPr>
        </p:nvSpPr>
        <p:spPr>
          <a:xfrm>
            <a:off x="49042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3" name="Google Shape;73;p13"/>
          <p:cNvSpPr txBox="1">
            <a:spLocks noGrp="1"/>
          </p:cNvSpPr>
          <p:nvPr>
            <p:ph type="title" idx="9" hasCustomPrompt="1"/>
          </p:nvPr>
        </p:nvSpPr>
        <p:spPr>
          <a:xfrm>
            <a:off x="81906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Tree>
    <p:extLst>
      <p:ext uri="{BB962C8B-B14F-4D97-AF65-F5344CB8AC3E}">
        <p14:creationId xmlns:p14="http://schemas.microsoft.com/office/powerpoint/2010/main" val="390584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015767" y="4564917"/>
            <a:ext cx="3618000" cy="538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9600"/>
              <a:buNone/>
              <a:defRPr sz="12800"/>
            </a:lvl2pPr>
            <a:lvl3pPr lvl="2" rtl="0">
              <a:spcBef>
                <a:spcPts val="0"/>
              </a:spcBef>
              <a:spcAft>
                <a:spcPts val="0"/>
              </a:spcAft>
              <a:buSzPts val="9600"/>
              <a:buNone/>
              <a:defRPr sz="12800"/>
            </a:lvl3pPr>
            <a:lvl4pPr lvl="3" rtl="0">
              <a:spcBef>
                <a:spcPts val="0"/>
              </a:spcBef>
              <a:spcAft>
                <a:spcPts val="0"/>
              </a:spcAft>
              <a:buSzPts val="9600"/>
              <a:buNone/>
              <a:defRPr sz="12800"/>
            </a:lvl4pPr>
            <a:lvl5pPr lvl="4" rtl="0">
              <a:spcBef>
                <a:spcPts val="0"/>
              </a:spcBef>
              <a:spcAft>
                <a:spcPts val="0"/>
              </a:spcAft>
              <a:buSzPts val="9600"/>
              <a:buNone/>
              <a:defRPr sz="12800"/>
            </a:lvl5pPr>
            <a:lvl6pPr lvl="5" rtl="0">
              <a:spcBef>
                <a:spcPts val="0"/>
              </a:spcBef>
              <a:spcAft>
                <a:spcPts val="0"/>
              </a:spcAft>
              <a:buSzPts val="9600"/>
              <a:buNone/>
              <a:defRPr sz="12800"/>
            </a:lvl6pPr>
            <a:lvl7pPr lvl="6" rtl="0">
              <a:spcBef>
                <a:spcPts val="0"/>
              </a:spcBef>
              <a:spcAft>
                <a:spcPts val="0"/>
              </a:spcAft>
              <a:buSzPts val="9600"/>
              <a:buNone/>
              <a:defRPr sz="12800"/>
            </a:lvl7pPr>
            <a:lvl8pPr lvl="7" rtl="0">
              <a:spcBef>
                <a:spcPts val="0"/>
              </a:spcBef>
              <a:spcAft>
                <a:spcPts val="0"/>
              </a:spcAft>
              <a:buSzPts val="9600"/>
              <a:buNone/>
              <a:defRPr sz="12800"/>
            </a:lvl8pPr>
            <a:lvl9pPr lvl="8" rtl="0">
              <a:spcBef>
                <a:spcPts val="0"/>
              </a:spcBef>
              <a:spcAft>
                <a:spcPts val="0"/>
              </a:spcAft>
              <a:buSzPts val="9600"/>
              <a:buNone/>
              <a:defRPr sz="12800"/>
            </a:lvl9pPr>
          </a:lstStyle>
          <a:p>
            <a:endParaRPr/>
          </a:p>
        </p:txBody>
      </p:sp>
      <p:sp>
        <p:nvSpPr>
          <p:cNvPr id="81" name="Google Shape;81;p15"/>
          <p:cNvSpPr txBox="1">
            <a:spLocks noGrp="1"/>
          </p:cNvSpPr>
          <p:nvPr>
            <p:ph type="subTitle" idx="1"/>
          </p:nvPr>
        </p:nvSpPr>
        <p:spPr>
          <a:xfrm>
            <a:off x="4015767" y="1754684"/>
            <a:ext cx="5833600" cy="259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37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82" name="Google Shape;82;p15"/>
          <p:cNvSpPr/>
          <p:nvPr/>
        </p:nvSpPr>
        <p:spPr>
          <a:xfrm rot="-9430979">
            <a:off x="876698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81720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99024C7-57C6-334A-A8D7-DF143AF999E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0791EF-E419-C94F-9770-CEB4CAA4FC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474ABB-BF53-3D4F-BB6A-C0BD7A298592}"/>
              </a:ext>
            </a:extLst>
          </p:cNvPr>
          <p:cNvSpPr>
            <a:spLocks noGrp="1" noChangeArrowheads="1"/>
          </p:cNvSpPr>
          <p:nvPr>
            <p:ph type="sldNum" sz="quarter" idx="12"/>
          </p:nvPr>
        </p:nvSpPr>
        <p:spPr>
          <a:ln/>
        </p:spPr>
        <p:txBody>
          <a:bodyPr/>
          <a:lstStyle>
            <a:lvl1pPr>
              <a:defRPr/>
            </a:lvl1pPr>
          </a:lstStyle>
          <a:p>
            <a:fld id="{5AF34B9E-F7A6-3443-907B-8AA70CEA5FCC}" type="slidenum">
              <a:rPr lang="en-US" altLang="en-VN"/>
              <a:pPr/>
              <a:t>‹#›</a:t>
            </a:fld>
            <a:endParaRPr lang="en-US" altLang="en-VN"/>
          </a:p>
        </p:txBody>
      </p:sp>
    </p:spTree>
    <p:extLst>
      <p:ext uri="{BB962C8B-B14F-4D97-AF65-F5344CB8AC3E}">
        <p14:creationId xmlns:p14="http://schemas.microsoft.com/office/powerpoint/2010/main" val="3347202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7465" y="1148288"/>
            <a:ext cx="4258889" cy="4316616"/>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520333" y="-249767"/>
            <a:ext cx="5250956" cy="574968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8876400" y="1834767"/>
            <a:ext cx="3633824" cy="3984005"/>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rgbClr val="FAD2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387473" y="3716683"/>
            <a:ext cx="7559256" cy="2506071"/>
            <a:chOff x="1156025" y="3122250"/>
            <a:chExt cx="4047000" cy="1341675"/>
          </a:xfrm>
        </p:grpSpPr>
        <p:sp>
          <p:nvSpPr>
            <p:cNvPr id="13" name="Google Shape;13;p2"/>
            <p:cNvSpPr/>
            <p:nvPr/>
          </p:nvSpPr>
          <p:spPr>
            <a:xfrm>
              <a:off x="2625400" y="3426850"/>
              <a:ext cx="2577625" cy="1002875"/>
            </a:xfrm>
            <a:custGeom>
              <a:avLst/>
              <a:gdLst/>
              <a:ahLst/>
              <a:cxnLst/>
              <a:rect l="l" t="t" r="r" b="b"/>
              <a:pathLst>
                <a:path w="103105" h="40115" extrusionOk="0">
                  <a:moveTo>
                    <a:pt x="54820" y="0"/>
                  </a:moveTo>
                  <a:cubicBezTo>
                    <a:pt x="54111" y="0"/>
                    <a:pt x="52785" y="470"/>
                    <a:pt x="51590" y="1140"/>
                  </a:cubicBezTo>
                  <a:cubicBezTo>
                    <a:pt x="50258" y="1887"/>
                    <a:pt x="42835" y="2759"/>
                    <a:pt x="39474" y="3879"/>
                  </a:cubicBezTo>
                  <a:cubicBezTo>
                    <a:pt x="36112" y="5000"/>
                    <a:pt x="23659" y="9235"/>
                    <a:pt x="23659" y="9235"/>
                  </a:cubicBezTo>
                  <a:cubicBezTo>
                    <a:pt x="23659" y="9235"/>
                    <a:pt x="22607" y="9024"/>
                    <a:pt x="21346" y="9024"/>
                  </a:cubicBezTo>
                  <a:cubicBezTo>
                    <a:pt x="20926" y="9024"/>
                    <a:pt x="20483" y="9048"/>
                    <a:pt x="20048" y="9110"/>
                  </a:cubicBezTo>
                  <a:cubicBezTo>
                    <a:pt x="18304" y="9360"/>
                    <a:pt x="15565" y="10107"/>
                    <a:pt x="15565" y="10107"/>
                  </a:cubicBezTo>
                  <a:cubicBezTo>
                    <a:pt x="13573" y="10107"/>
                    <a:pt x="1" y="6744"/>
                    <a:pt x="1" y="6744"/>
                  </a:cubicBezTo>
                  <a:lnTo>
                    <a:pt x="1" y="6744"/>
                  </a:lnTo>
                  <a:lnTo>
                    <a:pt x="1992" y="40115"/>
                  </a:lnTo>
                  <a:lnTo>
                    <a:pt x="100598" y="40115"/>
                  </a:lnTo>
                  <a:cubicBezTo>
                    <a:pt x="100598" y="40115"/>
                    <a:pt x="103104" y="34262"/>
                    <a:pt x="100598" y="33386"/>
                  </a:cubicBezTo>
                  <a:cubicBezTo>
                    <a:pt x="98092" y="32509"/>
                    <a:pt x="94512" y="29033"/>
                    <a:pt x="94512" y="29033"/>
                  </a:cubicBezTo>
                  <a:cubicBezTo>
                    <a:pt x="94512" y="29033"/>
                    <a:pt x="88410" y="18698"/>
                    <a:pt x="87289" y="18199"/>
                  </a:cubicBezTo>
                  <a:cubicBezTo>
                    <a:pt x="86170" y="17701"/>
                    <a:pt x="81686" y="11724"/>
                    <a:pt x="80939" y="11108"/>
                  </a:cubicBezTo>
                  <a:cubicBezTo>
                    <a:pt x="80662" y="10880"/>
                    <a:pt x="80127" y="10803"/>
                    <a:pt x="79526" y="10803"/>
                  </a:cubicBezTo>
                  <a:cubicBezTo>
                    <a:pt x="78507" y="10803"/>
                    <a:pt x="77299" y="11023"/>
                    <a:pt x="76830" y="11101"/>
                  </a:cubicBezTo>
                  <a:cubicBezTo>
                    <a:pt x="76803" y="11106"/>
                    <a:pt x="76772" y="11108"/>
                    <a:pt x="76738" y="11108"/>
                  </a:cubicBezTo>
                  <a:cubicBezTo>
                    <a:pt x="75847" y="11108"/>
                    <a:pt x="72771" y="9570"/>
                    <a:pt x="70853" y="8611"/>
                  </a:cubicBezTo>
                  <a:cubicBezTo>
                    <a:pt x="68862" y="7614"/>
                    <a:pt x="64378" y="5052"/>
                    <a:pt x="64378" y="5052"/>
                  </a:cubicBezTo>
                  <a:cubicBezTo>
                    <a:pt x="64378" y="5052"/>
                    <a:pt x="63009" y="4502"/>
                    <a:pt x="61888" y="4378"/>
                  </a:cubicBezTo>
                  <a:cubicBezTo>
                    <a:pt x="60767" y="4253"/>
                    <a:pt x="56783" y="1639"/>
                    <a:pt x="56783" y="1639"/>
                  </a:cubicBezTo>
                  <a:cubicBezTo>
                    <a:pt x="56783" y="1639"/>
                    <a:pt x="55662" y="144"/>
                    <a:pt x="55039" y="19"/>
                  </a:cubicBezTo>
                  <a:cubicBezTo>
                    <a:pt x="54975" y="7"/>
                    <a:pt x="54902" y="0"/>
                    <a:pt x="548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156025" y="3122250"/>
              <a:ext cx="2769725" cy="1341675"/>
            </a:xfrm>
            <a:custGeom>
              <a:avLst/>
              <a:gdLst/>
              <a:ahLst/>
              <a:cxnLst/>
              <a:rect l="l" t="t" r="r" b="b"/>
              <a:pathLst>
                <a:path w="110789" h="53667" extrusionOk="0">
                  <a:moveTo>
                    <a:pt x="1" y="0"/>
                  </a:moveTo>
                  <a:lnTo>
                    <a:pt x="3864" y="53172"/>
                  </a:lnTo>
                  <a:cubicBezTo>
                    <a:pt x="3864" y="53172"/>
                    <a:pt x="36750" y="53667"/>
                    <a:pt x="65973" y="53667"/>
                  </a:cubicBezTo>
                  <a:cubicBezTo>
                    <a:pt x="89575" y="53667"/>
                    <a:pt x="110788" y="53344"/>
                    <a:pt x="110357" y="52176"/>
                  </a:cubicBezTo>
                  <a:cubicBezTo>
                    <a:pt x="109393" y="49561"/>
                    <a:pt x="103105" y="44829"/>
                    <a:pt x="102482" y="44704"/>
                  </a:cubicBezTo>
                  <a:cubicBezTo>
                    <a:pt x="101858" y="44580"/>
                    <a:pt x="99367" y="42463"/>
                    <a:pt x="98372" y="41343"/>
                  </a:cubicBezTo>
                  <a:cubicBezTo>
                    <a:pt x="97376" y="40222"/>
                    <a:pt x="92768" y="36611"/>
                    <a:pt x="90651" y="36113"/>
                  </a:cubicBezTo>
                  <a:cubicBezTo>
                    <a:pt x="88535" y="35615"/>
                    <a:pt x="86043" y="32626"/>
                    <a:pt x="86043" y="32626"/>
                  </a:cubicBezTo>
                  <a:cubicBezTo>
                    <a:pt x="86043" y="32626"/>
                    <a:pt x="82558" y="29390"/>
                    <a:pt x="79196" y="28143"/>
                  </a:cubicBezTo>
                  <a:cubicBezTo>
                    <a:pt x="75834" y="26897"/>
                    <a:pt x="63257" y="17932"/>
                    <a:pt x="62261" y="17060"/>
                  </a:cubicBezTo>
                  <a:cubicBezTo>
                    <a:pt x="61264" y="16189"/>
                    <a:pt x="55786" y="8842"/>
                    <a:pt x="55038" y="7971"/>
                  </a:cubicBezTo>
                  <a:cubicBezTo>
                    <a:pt x="54790" y="7680"/>
                    <a:pt x="54458" y="7584"/>
                    <a:pt x="54126" y="7584"/>
                  </a:cubicBezTo>
                  <a:cubicBezTo>
                    <a:pt x="53462" y="7584"/>
                    <a:pt x="52798" y="7971"/>
                    <a:pt x="52798" y="7971"/>
                  </a:cubicBezTo>
                  <a:cubicBezTo>
                    <a:pt x="52798" y="7971"/>
                    <a:pt x="51801" y="6476"/>
                    <a:pt x="50929" y="6102"/>
                  </a:cubicBezTo>
                  <a:cubicBezTo>
                    <a:pt x="50057" y="5729"/>
                    <a:pt x="50929" y="4235"/>
                    <a:pt x="50929" y="4235"/>
                  </a:cubicBezTo>
                  <a:cubicBezTo>
                    <a:pt x="50929" y="4235"/>
                    <a:pt x="50307" y="3363"/>
                    <a:pt x="49560" y="3238"/>
                  </a:cubicBezTo>
                  <a:cubicBezTo>
                    <a:pt x="49521" y="3232"/>
                    <a:pt x="49475" y="3228"/>
                    <a:pt x="49423" y="3228"/>
                  </a:cubicBezTo>
                  <a:cubicBezTo>
                    <a:pt x="48482" y="3228"/>
                    <a:pt x="45575" y="4235"/>
                    <a:pt x="45575" y="4235"/>
                  </a:cubicBezTo>
                  <a:cubicBezTo>
                    <a:pt x="45575" y="4235"/>
                    <a:pt x="42835" y="2989"/>
                    <a:pt x="39598" y="1744"/>
                  </a:cubicBezTo>
                  <a:cubicBezTo>
                    <a:pt x="38620" y="1368"/>
                    <a:pt x="36531" y="1242"/>
                    <a:pt x="33911" y="1242"/>
                  </a:cubicBezTo>
                  <a:cubicBezTo>
                    <a:pt x="28543" y="1242"/>
                    <a:pt x="20949" y="1772"/>
                    <a:pt x="16144" y="1772"/>
                  </a:cubicBezTo>
                  <a:cubicBezTo>
                    <a:pt x="15528" y="1772"/>
                    <a:pt x="14958" y="1764"/>
                    <a:pt x="14444" y="1744"/>
                  </a:cubicBezTo>
                  <a:cubicBezTo>
                    <a:pt x="7969" y="1496"/>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p:nvPr/>
        </p:nvSpPr>
        <p:spPr>
          <a:xfrm>
            <a:off x="-54633" y="5215033"/>
            <a:ext cx="12301255" cy="2398195"/>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txBox="1">
            <a:spLocks noGrp="1"/>
          </p:cNvSpPr>
          <p:nvPr>
            <p:ph type="ctrTitle"/>
          </p:nvPr>
        </p:nvSpPr>
        <p:spPr>
          <a:xfrm>
            <a:off x="6153767" y="970333"/>
            <a:ext cx="4593200" cy="14376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accent4"/>
              </a:buClr>
              <a:buSzPts val="7200"/>
              <a:buNone/>
              <a:defRPr sz="9600">
                <a:solidFill>
                  <a:schemeClr val="accent4"/>
                </a:solidFill>
              </a:defRPr>
            </a:lvl1pPr>
            <a:lvl2pPr lvl="1" algn="ctr">
              <a:spcBef>
                <a:spcPts val="0"/>
              </a:spcBef>
              <a:spcAft>
                <a:spcPts val="0"/>
              </a:spcAft>
              <a:buClr>
                <a:schemeClr val="accent4"/>
              </a:buClr>
              <a:buSzPts val="5200"/>
              <a:buNone/>
              <a:defRPr sz="6933">
                <a:solidFill>
                  <a:schemeClr val="accent4"/>
                </a:solidFill>
              </a:defRPr>
            </a:lvl2pPr>
            <a:lvl3pPr lvl="2" algn="ctr">
              <a:spcBef>
                <a:spcPts val="0"/>
              </a:spcBef>
              <a:spcAft>
                <a:spcPts val="0"/>
              </a:spcAft>
              <a:buClr>
                <a:schemeClr val="accent4"/>
              </a:buClr>
              <a:buSzPts val="5200"/>
              <a:buNone/>
              <a:defRPr sz="6933">
                <a:solidFill>
                  <a:schemeClr val="accent4"/>
                </a:solidFill>
              </a:defRPr>
            </a:lvl3pPr>
            <a:lvl4pPr lvl="3" algn="ctr">
              <a:spcBef>
                <a:spcPts val="0"/>
              </a:spcBef>
              <a:spcAft>
                <a:spcPts val="0"/>
              </a:spcAft>
              <a:buClr>
                <a:schemeClr val="accent4"/>
              </a:buClr>
              <a:buSzPts val="5200"/>
              <a:buNone/>
              <a:defRPr sz="6933">
                <a:solidFill>
                  <a:schemeClr val="accent4"/>
                </a:solidFill>
              </a:defRPr>
            </a:lvl4pPr>
            <a:lvl5pPr lvl="4" algn="ctr">
              <a:spcBef>
                <a:spcPts val="0"/>
              </a:spcBef>
              <a:spcAft>
                <a:spcPts val="0"/>
              </a:spcAft>
              <a:buClr>
                <a:schemeClr val="accent4"/>
              </a:buClr>
              <a:buSzPts val="5200"/>
              <a:buNone/>
              <a:defRPr sz="6933">
                <a:solidFill>
                  <a:schemeClr val="accent4"/>
                </a:solidFill>
              </a:defRPr>
            </a:lvl5pPr>
            <a:lvl6pPr lvl="5" algn="ctr">
              <a:spcBef>
                <a:spcPts val="0"/>
              </a:spcBef>
              <a:spcAft>
                <a:spcPts val="0"/>
              </a:spcAft>
              <a:buClr>
                <a:schemeClr val="accent4"/>
              </a:buClr>
              <a:buSzPts val="5200"/>
              <a:buNone/>
              <a:defRPr sz="6933">
                <a:solidFill>
                  <a:schemeClr val="accent4"/>
                </a:solidFill>
              </a:defRPr>
            </a:lvl6pPr>
            <a:lvl7pPr lvl="6" algn="ctr">
              <a:spcBef>
                <a:spcPts val="0"/>
              </a:spcBef>
              <a:spcAft>
                <a:spcPts val="0"/>
              </a:spcAft>
              <a:buClr>
                <a:schemeClr val="accent4"/>
              </a:buClr>
              <a:buSzPts val="5200"/>
              <a:buNone/>
              <a:defRPr sz="6933">
                <a:solidFill>
                  <a:schemeClr val="accent4"/>
                </a:solidFill>
              </a:defRPr>
            </a:lvl7pPr>
            <a:lvl8pPr lvl="7" algn="ctr">
              <a:spcBef>
                <a:spcPts val="0"/>
              </a:spcBef>
              <a:spcAft>
                <a:spcPts val="0"/>
              </a:spcAft>
              <a:buClr>
                <a:schemeClr val="accent4"/>
              </a:buClr>
              <a:buSzPts val="5200"/>
              <a:buNone/>
              <a:defRPr sz="6933">
                <a:solidFill>
                  <a:schemeClr val="accent4"/>
                </a:solidFill>
              </a:defRPr>
            </a:lvl8pPr>
            <a:lvl9pPr lvl="8" algn="ctr">
              <a:spcBef>
                <a:spcPts val="0"/>
              </a:spcBef>
              <a:spcAft>
                <a:spcPts val="0"/>
              </a:spcAft>
              <a:buClr>
                <a:schemeClr val="accent4"/>
              </a:buClr>
              <a:buSzPts val="5200"/>
              <a:buNone/>
              <a:defRPr sz="6933">
                <a:solidFill>
                  <a:schemeClr val="accent4"/>
                </a:solidFill>
              </a:defRPr>
            </a:lvl9pPr>
          </a:lstStyle>
          <a:p>
            <a:endParaRPr/>
          </a:p>
        </p:txBody>
      </p:sp>
      <p:sp>
        <p:nvSpPr>
          <p:cNvPr id="17" name="Google Shape;17;p2"/>
          <p:cNvSpPr txBox="1">
            <a:spLocks noGrp="1"/>
          </p:cNvSpPr>
          <p:nvPr>
            <p:ph type="subTitle" idx="1"/>
          </p:nvPr>
        </p:nvSpPr>
        <p:spPr>
          <a:xfrm>
            <a:off x="6793000" y="3297700"/>
            <a:ext cx="39536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4"/>
              </a:buClr>
              <a:buSzPts val="2400"/>
              <a:buNone/>
              <a:defRPr sz="3200">
                <a:solidFill>
                  <a:schemeClr val="accent4"/>
                </a:solidFill>
              </a:defRPr>
            </a:lvl1pPr>
            <a:lvl2pPr lvl="1" algn="ctr">
              <a:lnSpc>
                <a:spcPct val="100000"/>
              </a:lnSpc>
              <a:spcBef>
                <a:spcPts val="0"/>
              </a:spcBef>
              <a:spcAft>
                <a:spcPts val="0"/>
              </a:spcAft>
              <a:buClr>
                <a:schemeClr val="accent4"/>
              </a:buClr>
              <a:buSzPts val="2400"/>
              <a:buNone/>
              <a:defRPr sz="3200">
                <a:solidFill>
                  <a:schemeClr val="accent4"/>
                </a:solidFill>
              </a:defRPr>
            </a:lvl2pPr>
            <a:lvl3pPr lvl="2" algn="ctr">
              <a:lnSpc>
                <a:spcPct val="100000"/>
              </a:lnSpc>
              <a:spcBef>
                <a:spcPts val="0"/>
              </a:spcBef>
              <a:spcAft>
                <a:spcPts val="0"/>
              </a:spcAft>
              <a:buClr>
                <a:schemeClr val="accent4"/>
              </a:buClr>
              <a:buSzPts val="2400"/>
              <a:buNone/>
              <a:defRPr sz="3200">
                <a:solidFill>
                  <a:schemeClr val="accent4"/>
                </a:solidFill>
              </a:defRPr>
            </a:lvl3pPr>
            <a:lvl4pPr lvl="3" algn="ctr">
              <a:lnSpc>
                <a:spcPct val="100000"/>
              </a:lnSpc>
              <a:spcBef>
                <a:spcPts val="0"/>
              </a:spcBef>
              <a:spcAft>
                <a:spcPts val="0"/>
              </a:spcAft>
              <a:buClr>
                <a:schemeClr val="accent4"/>
              </a:buClr>
              <a:buSzPts val="2400"/>
              <a:buNone/>
              <a:defRPr sz="3200">
                <a:solidFill>
                  <a:schemeClr val="accent4"/>
                </a:solidFill>
              </a:defRPr>
            </a:lvl4pPr>
            <a:lvl5pPr lvl="4" algn="ctr">
              <a:lnSpc>
                <a:spcPct val="100000"/>
              </a:lnSpc>
              <a:spcBef>
                <a:spcPts val="0"/>
              </a:spcBef>
              <a:spcAft>
                <a:spcPts val="0"/>
              </a:spcAft>
              <a:buClr>
                <a:schemeClr val="accent4"/>
              </a:buClr>
              <a:buSzPts val="2400"/>
              <a:buNone/>
              <a:defRPr sz="3200">
                <a:solidFill>
                  <a:schemeClr val="accent4"/>
                </a:solidFill>
              </a:defRPr>
            </a:lvl5pPr>
            <a:lvl6pPr lvl="5" algn="ctr">
              <a:lnSpc>
                <a:spcPct val="100000"/>
              </a:lnSpc>
              <a:spcBef>
                <a:spcPts val="0"/>
              </a:spcBef>
              <a:spcAft>
                <a:spcPts val="0"/>
              </a:spcAft>
              <a:buClr>
                <a:schemeClr val="accent4"/>
              </a:buClr>
              <a:buSzPts val="2400"/>
              <a:buNone/>
              <a:defRPr sz="3200">
                <a:solidFill>
                  <a:schemeClr val="accent4"/>
                </a:solidFill>
              </a:defRPr>
            </a:lvl6pPr>
            <a:lvl7pPr lvl="6" algn="ctr">
              <a:lnSpc>
                <a:spcPct val="100000"/>
              </a:lnSpc>
              <a:spcBef>
                <a:spcPts val="0"/>
              </a:spcBef>
              <a:spcAft>
                <a:spcPts val="0"/>
              </a:spcAft>
              <a:buClr>
                <a:schemeClr val="accent4"/>
              </a:buClr>
              <a:buSzPts val="2400"/>
              <a:buNone/>
              <a:defRPr sz="3200">
                <a:solidFill>
                  <a:schemeClr val="accent4"/>
                </a:solidFill>
              </a:defRPr>
            </a:lvl7pPr>
            <a:lvl8pPr lvl="7" algn="ctr">
              <a:lnSpc>
                <a:spcPct val="100000"/>
              </a:lnSpc>
              <a:spcBef>
                <a:spcPts val="0"/>
              </a:spcBef>
              <a:spcAft>
                <a:spcPts val="0"/>
              </a:spcAft>
              <a:buClr>
                <a:schemeClr val="accent4"/>
              </a:buClr>
              <a:buSzPts val="2400"/>
              <a:buNone/>
              <a:defRPr sz="3200">
                <a:solidFill>
                  <a:schemeClr val="accent4"/>
                </a:solidFill>
              </a:defRPr>
            </a:lvl8pPr>
            <a:lvl9pPr lvl="8" algn="ctr">
              <a:lnSpc>
                <a:spcPct val="100000"/>
              </a:lnSpc>
              <a:spcBef>
                <a:spcPts val="0"/>
              </a:spcBef>
              <a:spcAft>
                <a:spcPts val="0"/>
              </a:spcAft>
              <a:buClr>
                <a:schemeClr val="accent4"/>
              </a:buClr>
              <a:buSzPts val="2400"/>
              <a:buNone/>
              <a:defRPr sz="3200">
                <a:solidFill>
                  <a:schemeClr val="accent4"/>
                </a:solidFill>
              </a:defRPr>
            </a:lvl9pPr>
          </a:lstStyle>
          <a:p>
            <a:endParaRPr/>
          </a:p>
        </p:txBody>
      </p:sp>
      <p:sp>
        <p:nvSpPr>
          <p:cNvPr id="18" name="Google Shape;18;p2"/>
          <p:cNvSpPr txBox="1">
            <a:spLocks noGrp="1"/>
          </p:cNvSpPr>
          <p:nvPr>
            <p:ph type="ctrTitle" idx="2"/>
          </p:nvPr>
        </p:nvSpPr>
        <p:spPr>
          <a:xfrm>
            <a:off x="5211200" y="2347700"/>
            <a:ext cx="5535600" cy="950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4"/>
              </a:buClr>
              <a:buSzPts val="4800"/>
              <a:buNone/>
              <a:defRPr sz="6400">
                <a:solidFill>
                  <a:schemeClr val="accent4"/>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endParaRPr/>
          </a:p>
        </p:txBody>
      </p:sp>
    </p:spTree>
    <p:extLst>
      <p:ext uri="{BB962C8B-B14F-4D97-AF65-F5344CB8AC3E}">
        <p14:creationId xmlns:p14="http://schemas.microsoft.com/office/powerpoint/2010/main" val="1452369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5"/>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341867" y="3225333"/>
            <a:ext cx="5393600" cy="11224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4"/>
              </a:buClr>
              <a:buSzPts val="6000"/>
              <a:buNone/>
              <a:defRPr sz="8000">
                <a:solidFill>
                  <a:schemeClr val="accent4"/>
                </a:solidFill>
              </a:defRPr>
            </a:lvl1pPr>
            <a:lvl2pPr lvl="1">
              <a:spcBef>
                <a:spcPts val="0"/>
              </a:spcBef>
              <a:spcAft>
                <a:spcPts val="0"/>
              </a:spcAft>
              <a:buClr>
                <a:schemeClr val="accent4"/>
              </a:buClr>
              <a:buSzPts val="6000"/>
              <a:buNone/>
              <a:defRPr sz="8000">
                <a:solidFill>
                  <a:schemeClr val="accent4"/>
                </a:solidFill>
              </a:defRPr>
            </a:lvl2pPr>
            <a:lvl3pPr lvl="2">
              <a:spcBef>
                <a:spcPts val="0"/>
              </a:spcBef>
              <a:spcAft>
                <a:spcPts val="0"/>
              </a:spcAft>
              <a:buClr>
                <a:schemeClr val="accent4"/>
              </a:buClr>
              <a:buSzPts val="6000"/>
              <a:buNone/>
              <a:defRPr sz="8000">
                <a:solidFill>
                  <a:schemeClr val="accent4"/>
                </a:solidFill>
              </a:defRPr>
            </a:lvl3pPr>
            <a:lvl4pPr lvl="3">
              <a:spcBef>
                <a:spcPts val="0"/>
              </a:spcBef>
              <a:spcAft>
                <a:spcPts val="0"/>
              </a:spcAft>
              <a:buClr>
                <a:schemeClr val="accent4"/>
              </a:buClr>
              <a:buSzPts val="6000"/>
              <a:buNone/>
              <a:defRPr sz="8000">
                <a:solidFill>
                  <a:schemeClr val="accent4"/>
                </a:solidFill>
              </a:defRPr>
            </a:lvl4pPr>
            <a:lvl5pPr lvl="4">
              <a:spcBef>
                <a:spcPts val="0"/>
              </a:spcBef>
              <a:spcAft>
                <a:spcPts val="0"/>
              </a:spcAft>
              <a:buClr>
                <a:schemeClr val="accent4"/>
              </a:buClr>
              <a:buSzPts val="6000"/>
              <a:buNone/>
              <a:defRPr sz="8000">
                <a:solidFill>
                  <a:schemeClr val="accent4"/>
                </a:solidFill>
              </a:defRPr>
            </a:lvl5pPr>
            <a:lvl6pPr lvl="5">
              <a:spcBef>
                <a:spcPts val="0"/>
              </a:spcBef>
              <a:spcAft>
                <a:spcPts val="0"/>
              </a:spcAft>
              <a:buClr>
                <a:schemeClr val="accent4"/>
              </a:buClr>
              <a:buSzPts val="6000"/>
              <a:buNone/>
              <a:defRPr sz="8000">
                <a:solidFill>
                  <a:schemeClr val="accent4"/>
                </a:solidFill>
              </a:defRPr>
            </a:lvl6pPr>
            <a:lvl7pPr lvl="6">
              <a:spcBef>
                <a:spcPts val="0"/>
              </a:spcBef>
              <a:spcAft>
                <a:spcPts val="0"/>
              </a:spcAft>
              <a:buClr>
                <a:schemeClr val="accent4"/>
              </a:buClr>
              <a:buSzPts val="6000"/>
              <a:buNone/>
              <a:defRPr sz="8000">
                <a:solidFill>
                  <a:schemeClr val="accent4"/>
                </a:solidFill>
              </a:defRPr>
            </a:lvl7pPr>
            <a:lvl8pPr lvl="7">
              <a:spcBef>
                <a:spcPts val="0"/>
              </a:spcBef>
              <a:spcAft>
                <a:spcPts val="0"/>
              </a:spcAft>
              <a:buClr>
                <a:schemeClr val="accent4"/>
              </a:buClr>
              <a:buSzPts val="6000"/>
              <a:buNone/>
              <a:defRPr sz="8000">
                <a:solidFill>
                  <a:schemeClr val="accent4"/>
                </a:solidFill>
              </a:defRPr>
            </a:lvl8pPr>
            <a:lvl9pPr lvl="8">
              <a:spcBef>
                <a:spcPts val="0"/>
              </a:spcBef>
              <a:spcAft>
                <a:spcPts val="0"/>
              </a:spcAft>
              <a:buClr>
                <a:schemeClr val="accent4"/>
              </a:buClr>
              <a:buSzPts val="6000"/>
              <a:buNone/>
              <a:defRPr sz="8000">
                <a:solidFill>
                  <a:schemeClr val="accent4"/>
                </a:solidFill>
              </a:defRPr>
            </a:lvl9pPr>
          </a:lstStyle>
          <a:p>
            <a:endParaRPr/>
          </a:p>
        </p:txBody>
      </p:sp>
      <p:sp>
        <p:nvSpPr>
          <p:cNvPr id="21" name="Google Shape;21;p3"/>
          <p:cNvSpPr txBox="1">
            <a:spLocks noGrp="1"/>
          </p:cNvSpPr>
          <p:nvPr>
            <p:ph type="subTitle" idx="1"/>
          </p:nvPr>
        </p:nvSpPr>
        <p:spPr>
          <a:xfrm>
            <a:off x="6341867" y="4203300"/>
            <a:ext cx="5393600" cy="1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100"/>
              <a:buNone/>
              <a:defRPr sz="2800">
                <a:solidFill>
                  <a:schemeClr val="accent4"/>
                </a:solidFill>
              </a:defRPr>
            </a:lvl1pPr>
            <a:lvl2pPr lvl="1" rtl="0">
              <a:lnSpc>
                <a:spcPct val="100000"/>
              </a:lnSpc>
              <a:spcBef>
                <a:spcPts val="0"/>
              </a:spcBef>
              <a:spcAft>
                <a:spcPts val="0"/>
              </a:spcAft>
              <a:buClr>
                <a:schemeClr val="accent4"/>
              </a:buClr>
              <a:buSzPts val="2100"/>
              <a:buNone/>
              <a:defRPr sz="2800">
                <a:solidFill>
                  <a:schemeClr val="accent4"/>
                </a:solidFill>
              </a:defRPr>
            </a:lvl2pPr>
            <a:lvl3pPr lvl="2" rtl="0">
              <a:lnSpc>
                <a:spcPct val="100000"/>
              </a:lnSpc>
              <a:spcBef>
                <a:spcPts val="0"/>
              </a:spcBef>
              <a:spcAft>
                <a:spcPts val="0"/>
              </a:spcAft>
              <a:buClr>
                <a:schemeClr val="accent4"/>
              </a:buClr>
              <a:buSzPts val="2100"/>
              <a:buNone/>
              <a:defRPr sz="2800">
                <a:solidFill>
                  <a:schemeClr val="accent4"/>
                </a:solidFill>
              </a:defRPr>
            </a:lvl3pPr>
            <a:lvl4pPr lvl="3" rtl="0">
              <a:lnSpc>
                <a:spcPct val="100000"/>
              </a:lnSpc>
              <a:spcBef>
                <a:spcPts val="0"/>
              </a:spcBef>
              <a:spcAft>
                <a:spcPts val="0"/>
              </a:spcAft>
              <a:buClr>
                <a:schemeClr val="accent4"/>
              </a:buClr>
              <a:buSzPts val="2100"/>
              <a:buNone/>
              <a:defRPr sz="2800">
                <a:solidFill>
                  <a:schemeClr val="accent4"/>
                </a:solidFill>
              </a:defRPr>
            </a:lvl4pPr>
            <a:lvl5pPr lvl="4" rtl="0">
              <a:lnSpc>
                <a:spcPct val="100000"/>
              </a:lnSpc>
              <a:spcBef>
                <a:spcPts val="0"/>
              </a:spcBef>
              <a:spcAft>
                <a:spcPts val="0"/>
              </a:spcAft>
              <a:buClr>
                <a:schemeClr val="accent4"/>
              </a:buClr>
              <a:buSzPts val="2100"/>
              <a:buNone/>
              <a:defRPr sz="2800">
                <a:solidFill>
                  <a:schemeClr val="accent4"/>
                </a:solidFill>
              </a:defRPr>
            </a:lvl5pPr>
            <a:lvl6pPr lvl="5" rtl="0">
              <a:lnSpc>
                <a:spcPct val="100000"/>
              </a:lnSpc>
              <a:spcBef>
                <a:spcPts val="0"/>
              </a:spcBef>
              <a:spcAft>
                <a:spcPts val="0"/>
              </a:spcAft>
              <a:buClr>
                <a:schemeClr val="accent4"/>
              </a:buClr>
              <a:buSzPts val="2100"/>
              <a:buNone/>
              <a:defRPr sz="2800">
                <a:solidFill>
                  <a:schemeClr val="accent4"/>
                </a:solidFill>
              </a:defRPr>
            </a:lvl6pPr>
            <a:lvl7pPr lvl="6" rtl="0">
              <a:lnSpc>
                <a:spcPct val="100000"/>
              </a:lnSpc>
              <a:spcBef>
                <a:spcPts val="0"/>
              </a:spcBef>
              <a:spcAft>
                <a:spcPts val="0"/>
              </a:spcAft>
              <a:buClr>
                <a:schemeClr val="accent4"/>
              </a:buClr>
              <a:buSzPts val="2100"/>
              <a:buNone/>
              <a:defRPr sz="2800">
                <a:solidFill>
                  <a:schemeClr val="accent4"/>
                </a:solidFill>
              </a:defRPr>
            </a:lvl7pPr>
            <a:lvl8pPr lvl="7" rtl="0">
              <a:lnSpc>
                <a:spcPct val="100000"/>
              </a:lnSpc>
              <a:spcBef>
                <a:spcPts val="0"/>
              </a:spcBef>
              <a:spcAft>
                <a:spcPts val="0"/>
              </a:spcAft>
              <a:buClr>
                <a:schemeClr val="accent4"/>
              </a:buClr>
              <a:buSzPts val="2100"/>
              <a:buNone/>
              <a:defRPr sz="2800">
                <a:solidFill>
                  <a:schemeClr val="accent4"/>
                </a:solidFill>
              </a:defRPr>
            </a:lvl8pPr>
            <a:lvl9pPr lvl="8" rtl="0">
              <a:lnSpc>
                <a:spcPct val="100000"/>
              </a:lnSpc>
              <a:spcBef>
                <a:spcPts val="0"/>
              </a:spcBef>
              <a:spcAft>
                <a:spcPts val="0"/>
              </a:spcAft>
              <a:buClr>
                <a:schemeClr val="accent4"/>
              </a:buClr>
              <a:buSzPts val="2100"/>
              <a:buNone/>
              <a:defRPr sz="2800">
                <a:solidFill>
                  <a:schemeClr val="accent4"/>
                </a:solidFill>
              </a:defRPr>
            </a:lvl9pPr>
          </a:lstStyle>
          <a:p>
            <a:endParaRPr/>
          </a:p>
        </p:txBody>
      </p:sp>
      <p:sp>
        <p:nvSpPr>
          <p:cNvPr id="22" name="Google Shape;22;p3"/>
          <p:cNvSpPr txBox="1">
            <a:spLocks noGrp="1"/>
          </p:cNvSpPr>
          <p:nvPr>
            <p:ph type="title" idx="2" hasCustomPrompt="1"/>
          </p:nvPr>
        </p:nvSpPr>
        <p:spPr>
          <a:xfrm>
            <a:off x="6341867" y="1789033"/>
            <a:ext cx="58356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7200"/>
              <a:buNone/>
              <a:defRPr sz="9600">
                <a:solidFill>
                  <a:schemeClr val="accent4"/>
                </a:solidFill>
              </a:defRPr>
            </a:lvl1pPr>
            <a:lvl2pPr lvl="1" rtl="0">
              <a:spcBef>
                <a:spcPts val="0"/>
              </a:spcBef>
              <a:spcAft>
                <a:spcPts val="0"/>
              </a:spcAft>
              <a:buClr>
                <a:schemeClr val="accent4"/>
              </a:buClr>
              <a:buSzPts val="7200"/>
              <a:buNone/>
              <a:defRPr sz="9600">
                <a:solidFill>
                  <a:schemeClr val="accent4"/>
                </a:solidFill>
              </a:defRPr>
            </a:lvl2pPr>
            <a:lvl3pPr lvl="2" rtl="0">
              <a:spcBef>
                <a:spcPts val="0"/>
              </a:spcBef>
              <a:spcAft>
                <a:spcPts val="0"/>
              </a:spcAft>
              <a:buClr>
                <a:schemeClr val="accent4"/>
              </a:buClr>
              <a:buSzPts val="7200"/>
              <a:buNone/>
              <a:defRPr sz="9600">
                <a:solidFill>
                  <a:schemeClr val="accent4"/>
                </a:solidFill>
              </a:defRPr>
            </a:lvl3pPr>
            <a:lvl4pPr lvl="3" rtl="0">
              <a:spcBef>
                <a:spcPts val="0"/>
              </a:spcBef>
              <a:spcAft>
                <a:spcPts val="0"/>
              </a:spcAft>
              <a:buClr>
                <a:schemeClr val="accent4"/>
              </a:buClr>
              <a:buSzPts val="7200"/>
              <a:buNone/>
              <a:defRPr sz="9600">
                <a:solidFill>
                  <a:schemeClr val="accent4"/>
                </a:solidFill>
              </a:defRPr>
            </a:lvl4pPr>
            <a:lvl5pPr lvl="4" rtl="0">
              <a:spcBef>
                <a:spcPts val="0"/>
              </a:spcBef>
              <a:spcAft>
                <a:spcPts val="0"/>
              </a:spcAft>
              <a:buClr>
                <a:schemeClr val="accent4"/>
              </a:buClr>
              <a:buSzPts val="7200"/>
              <a:buNone/>
              <a:defRPr sz="9600">
                <a:solidFill>
                  <a:schemeClr val="accent4"/>
                </a:solidFill>
              </a:defRPr>
            </a:lvl5pPr>
            <a:lvl6pPr lvl="5" rtl="0">
              <a:spcBef>
                <a:spcPts val="0"/>
              </a:spcBef>
              <a:spcAft>
                <a:spcPts val="0"/>
              </a:spcAft>
              <a:buClr>
                <a:schemeClr val="accent4"/>
              </a:buClr>
              <a:buSzPts val="7200"/>
              <a:buNone/>
              <a:defRPr sz="9600">
                <a:solidFill>
                  <a:schemeClr val="accent4"/>
                </a:solidFill>
              </a:defRPr>
            </a:lvl6pPr>
            <a:lvl7pPr lvl="6" rtl="0">
              <a:spcBef>
                <a:spcPts val="0"/>
              </a:spcBef>
              <a:spcAft>
                <a:spcPts val="0"/>
              </a:spcAft>
              <a:buClr>
                <a:schemeClr val="accent4"/>
              </a:buClr>
              <a:buSzPts val="7200"/>
              <a:buNone/>
              <a:defRPr sz="9600">
                <a:solidFill>
                  <a:schemeClr val="accent4"/>
                </a:solidFill>
              </a:defRPr>
            </a:lvl7pPr>
            <a:lvl8pPr lvl="7" rtl="0">
              <a:spcBef>
                <a:spcPts val="0"/>
              </a:spcBef>
              <a:spcAft>
                <a:spcPts val="0"/>
              </a:spcAft>
              <a:buClr>
                <a:schemeClr val="accent4"/>
              </a:buClr>
              <a:buSzPts val="7200"/>
              <a:buNone/>
              <a:defRPr sz="9600">
                <a:solidFill>
                  <a:schemeClr val="accent4"/>
                </a:solidFill>
              </a:defRPr>
            </a:lvl8pPr>
            <a:lvl9pPr lvl="8" rtl="0">
              <a:spcBef>
                <a:spcPts val="0"/>
              </a:spcBef>
              <a:spcAft>
                <a:spcPts val="0"/>
              </a:spcAft>
              <a:buClr>
                <a:schemeClr val="accent4"/>
              </a:buClr>
              <a:buSzPts val="7200"/>
              <a:buNone/>
              <a:defRPr sz="9600">
                <a:solidFill>
                  <a:schemeClr val="accent4"/>
                </a:solidFill>
              </a:defRPr>
            </a:lvl9pPr>
          </a:lstStyle>
          <a:p>
            <a:r>
              <a:t>xx%</a:t>
            </a:r>
          </a:p>
        </p:txBody>
      </p:sp>
      <p:sp>
        <p:nvSpPr>
          <p:cNvPr id="23" name="Google Shape;23;p3"/>
          <p:cNvSpPr/>
          <p:nvPr/>
        </p:nvSpPr>
        <p:spPr>
          <a:xfrm rot="-9430979">
            <a:off x="-312021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39361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657299" y="-3124233"/>
            <a:ext cx="12849285" cy="11474671"/>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txBox="1">
            <a:spLocks noGrp="1"/>
          </p:cNvSpPr>
          <p:nvPr>
            <p:ph type="body" idx="1"/>
          </p:nvPr>
        </p:nvSpPr>
        <p:spPr>
          <a:xfrm>
            <a:off x="1237433" y="2152733"/>
            <a:ext cx="6258000" cy="3319200"/>
          </a:xfrm>
          <a:prstGeom prst="rect">
            <a:avLst/>
          </a:prstGeom>
        </p:spPr>
        <p:txBody>
          <a:bodyPr spcFirstLastPara="1" wrap="square" lIns="91425" tIns="91425" rIns="91425" bIns="91425" anchor="t" anchorCtr="0">
            <a:noAutofit/>
          </a:bodyPr>
          <a:lstStyle>
            <a:lvl1pPr marL="609585" lvl="0" indent="-440256">
              <a:spcBef>
                <a:spcPts val="0"/>
              </a:spcBef>
              <a:spcAft>
                <a:spcPts val="0"/>
              </a:spcAft>
              <a:buClr>
                <a:schemeClr val="dk2"/>
              </a:buClr>
              <a:buSzPts val="1600"/>
              <a:buChar char="●"/>
              <a:defRPr>
                <a:solidFill>
                  <a:schemeClr val="dk2"/>
                </a:solidFill>
              </a:defRPr>
            </a:lvl1pPr>
            <a:lvl2pPr marL="1219170" lvl="1" indent="-440256">
              <a:spcBef>
                <a:spcPts val="2133"/>
              </a:spcBef>
              <a:spcAft>
                <a:spcPts val="0"/>
              </a:spcAft>
              <a:buClr>
                <a:schemeClr val="dk2"/>
              </a:buClr>
              <a:buSzPts val="1600"/>
              <a:buChar char="○"/>
              <a:defRPr sz="2133">
                <a:solidFill>
                  <a:schemeClr val="dk2"/>
                </a:solidFill>
              </a:defRPr>
            </a:lvl2pPr>
            <a:lvl3pPr marL="1828754" lvl="2" indent="-440256">
              <a:spcBef>
                <a:spcPts val="2133"/>
              </a:spcBef>
              <a:spcAft>
                <a:spcPts val="0"/>
              </a:spcAft>
              <a:buClr>
                <a:schemeClr val="dk2"/>
              </a:buClr>
              <a:buSzPts val="1600"/>
              <a:buChar char="■"/>
              <a:defRPr sz="2133">
                <a:solidFill>
                  <a:schemeClr val="dk2"/>
                </a:solidFill>
              </a:defRPr>
            </a:lvl3pPr>
            <a:lvl4pPr marL="2438339" lvl="3" indent="-440256">
              <a:spcBef>
                <a:spcPts val="2133"/>
              </a:spcBef>
              <a:spcAft>
                <a:spcPts val="0"/>
              </a:spcAft>
              <a:buClr>
                <a:schemeClr val="dk2"/>
              </a:buClr>
              <a:buSzPts val="1600"/>
              <a:buChar char="●"/>
              <a:defRPr sz="2133">
                <a:solidFill>
                  <a:schemeClr val="dk2"/>
                </a:solidFill>
              </a:defRPr>
            </a:lvl4pPr>
            <a:lvl5pPr marL="3047924" lvl="4" indent="-440256">
              <a:spcBef>
                <a:spcPts val="2133"/>
              </a:spcBef>
              <a:spcAft>
                <a:spcPts val="0"/>
              </a:spcAft>
              <a:buClr>
                <a:schemeClr val="dk2"/>
              </a:buClr>
              <a:buSzPts val="1600"/>
              <a:buChar char="○"/>
              <a:defRPr sz="2133">
                <a:solidFill>
                  <a:schemeClr val="dk2"/>
                </a:solidFill>
              </a:defRPr>
            </a:lvl5pPr>
            <a:lvl6pPr marL="3657509" lvl="5" indent="-440256">
              <a:spcBef>
                <a:spcPts val="2133"/>
              </a:spcBef>
              <a:spcAft>
                <a:spcPts val="0"/>
              </a:spcAft>
              <a:buClr>
                <a:schemeClr val="dk2"/>
              </a:buClr>
              <a:buSzPts val="1600"/>
              <a:buChar char="■"/>
              <a:defRPr sz="2133">
                <a:solidFill>
                  <a:schemeClr val="dk2"/>
                </a:solidFill>
              </a:defRPr>
            </a:lvl6pPr>
            <a:lvl7pPr marL="4267093" lvl="6" indent="-440256">
              <a:spcBef>
                <a:spcPts val="2133"/>
              </a:spcBef>
              <a:spcAft>
                <a:spcPts val="0"/>
              </a:spcAft>
              <a:buClr>
                <a:schemeClr val="dk2"/>
              </a:buClr>
              <a:buSzPts val="1600"/>
              <a:buChar char="●"/>
              <a:defRPr sz="2133">
                <a:solidFill>
                  <a:schemeClr val="dk2"/>
                </a:solidFill>
              </a:defRPr>
            </a:lvl7pPr>
            <a:lvl8pPr marL="4876678" lvl="7" indent="-440256">
              <a:spcBef>
                <a:spcPts val="2133"/>
              </a:spcBef>
              <a:spcAft>
                <a:spcPts val="0"/>
              </a:spcAft>
              <a:buClr>
                <a:schemeClr val="dk2"/>
              </a:buClr>
              <a:buSzPts val="1600"/>
              <a:buChar char="○"/>
              <a:defRPr sz="2133">
                <a:solidFill>
                  <a:schemeClr val="dk2"/>
                </a:solidFill>
              </a:defRPr>
            </a:lvl8pPr>
            <a:lvl9pPr marL="5486263" lvl="8" indent="-440256">
              <a:spcBef>
                <a:spcPts val="2133"/>
              </a:spcBef>
              <a:spcAft>
                <a:spcPts val="2133"/>
              </a:spcAft>
              <a:buClr>
                <a:schemeClr val="dk2"/>
              </a:buClr>
              <a:buSzPts val="1600"/>
              <a:buChar char="■"/>
              <a:defRPr sz="2133">
                <a:solidFill>
                  <a:schemeClr val="dk2"/>
                </a:solidFill>
              </a:defRPr>
            </a:lvl9pPr>
          </a:lstStyle>
          <a:p>
            <a:endParaRPr/>
          </a:p>
        </p:txBody>
      </p:sp>
      <p:sp>
        <p:nvSpPr>
          <p:cNvPr id="27" name="Google Shape;27;p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683099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6"/>
        </a:solidFill>
        <a:effectLst/>
      </p:bgPr>
    </p:bg>
    <p:spTree>
      <p:nvGrpSpPr>
        <p:cNvPr id="1" name="Shape 28"/>
        <p:cNvGrpSpPr/>
        <p:nvPr/>
      </p:nvGrpSpPr>
      <p:grpSpPr>
        <a:xfrm>
          <a:off x="0" y="0"/>
          <a:ext cx="0" cy="0"/>
          <a:chOff x="0" y="0"/>
          <a:chExt cx="0" cy="0"/>
        </a:xfrm>
      </p:grpSpPr>
      <p:sp>
        <p:nvSpPr>
          <p:cNvPr id="29" name="Google Shape;29;p5"/>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5"/>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5"/>
          <p:cNvSpPr txBox="1">
            <a:spLocks noGrp="1"/>
          </p:cNvSpPr>
          <p:nvPr>
            <p:ph type="body" idx="1"/>
          </p:nvPr>
        </p:nvSpPr>
        <p:spPr>
          <a:xfrm>
            <a:off x="1037603" y="2627500"/>
            <a:ext cx="4749200" cy="3566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2" name="Google Shape;32;p5"/>
          <p:cNvSpPr txBox="1">
            <a:spLocks noGrp="1"/>
          </p:cNvSpPr>
          <p:nvPr>
            <p:ph type="body" idx="2"/>
          </p:nvPr>
        </p:nvSpPr>
        <p:spPr>
          <a:xfrm>
            <a:off x="6405197" y="2627500"/>
            <a:ext cx="4749200" cy="3566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3" name="Google Shape;33;p5"/>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4" name="Google Shape;34;p5"/>
          <p:cNvSpPr txBox="1">
            <a:spLocks noGrp="1"/>
          </p:cNvSpPr>
          <p:nvPr>
            <p:ph type="title" idx="3"/>
          </p:nvPr>
        </p:nvSpPr>
        <p:spPr>
          <a:xfrm>
            <a:off x="1037603" y="1750567"/>
            <a:ext cx="3116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5" name="Google Shape;35;p5"/>
          <p:cNvSpPr txBox="1">
            <a:spLocks noGrp="1"/>
          </p:cNvSpPr>
          <p:nvPr>
            <p:ph type="title" idx="4"/>
          </p:nvPr>
        </p:nvSpPr>
        <p:spPr>
          <a:xfrm>
            <a:off x="6405203" y="1750567"/>
            <a:ext cx="3116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2415339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8"/>
        <p:cNvGrpSpPr/>
        <p:nvPr/>
      </p:nvGrpSpPr>
      <p:grpSpPr>
        <a:xfrm>
          <a:off x="0" y="0"/>
          <a:ext cx="0" cy="0"/>
          <a:chOff x="0" y="0"/>
          <a:chExt cx="0" cy="0"/>
        </a:xfrm>
      </p:grpSpPr>
      <p:grpSp>
        <p:nvGrpSpPr>
          <p:cNvPr id="49" name="Google Shape;49;p5"/>
          <p:cNvGrpSpPr/>
          <p:nvPr/>
        </p:nvGrpSpPr>
        <p:grpSpPr>
          <a:xfrm>
            <a:off x="-3764457" y="-621115"/>
            <a:ext cx="19434456" cy="9233152"/>
            <a:chOff x="-2823343" y="-465836"/>
            <a:chExt cx="14575842" cy="6924864"/>
          </a:xfrm>
        </p:grpSpPr>
        <p:grpSp>
          <p:nvGrpSpPr>
            <p:cNvPr id="50" name="Google Shape;50;p5"/>
            <p:cNvGrpSpPr/>
            <p:nvPr/>
          </p:nvGrpSpPr>
          <p:grpSpPr>
            <a:xfrm rot="90">
              <a:off x="8430753" y="4513263"/>
              <a:ext cx="484870" cy="326689"/>
              <a:chOff x="5850477" y="3901125"/>
              <a:chExt cx="127450" cy="85874"/>
            </a:xfrm>
          </p:grpSpPr>
          <p:sp>
            <p:nvSpPr>
              <p:cNvPr id="51" name="Google Shape;51;p5"/>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5"/>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5"/>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5"/>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 name="Google Shape;57;p5"/>
            <p:cNvSpPr/>
            <p:nvPr/>
          </p:nvSpPr>
          <p:spPr>
            <a:xfrm rot="503819">
              <a:off x="-2732407" y="-89933"/>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5"/>
            <p:cNvSpPr/>
            <p:nvPr/>
          </p:nvSpPr>
          <p:spPr>
            <a:xfrm rot="-9878429">
              <a:off x="8010562" y="13897"/>
              <a:ext cx="3589865" cy="1632149"/>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9" name="Google Shape;59;p5"/>
            <p:cNvGrpSpPr/>
            <p:nvPr/>
          </p:nvGrpSpPr>
          <p:grpSpPr>
            <a:xfrm>
              <a:off x="6674940" y="2469163"/>
              <a:ext cx="3451998" cy="3989866"/>
              <a:chOff x="-2471448" y="2469163"/>
              <a:chExt cx="3451998" cy="3989866"/>
            </a:xfrm>
          </p:grpSpPr>
          <p:sp>
            <p:nvSpPr>
              <p:cNvPr id="60" name="Google Shape;60;p5"/>
              <p:cNvSpPr/>
              <p:nvPr/>
            </p:nvSpPr>
            <p:spPr>
              <a:xfrm rot="5400000">
                <a:off x="-2578567" y="2868017"/>
                <a:ext cx="3701977" cy="3202080"/>
              </a:xfrm>
              <a:custGeom>
                <a:avLst/>
                <a:gdLst/>
                <a:ahLst/>
                <a:cxnLst/>
                <a:rect l="l" t="t" r="r" b="b"/>
                <a:pathLst>
                  <a:path w="59666" h="51609" fill="none" extrusionOk="0">
                    <a:moveTo>
                      <a:pt x="38275" y="51609"/>
                    </a:moveTo>
                    <a:cubicBezTo>
                      <a:pt x="37026" y="51609"/>
                      <a:pt x="35863" y="50935"/>
                      <a:pt x="35312" y="50568"/>
                    </a:cubicBezTo>
                    <a:cubicBezTo>
                      <a:pt x="34455" y="49993"/>
                      <a:pt x="33977" y="49393"/>
                      <a:pt x="33855" y="48756"/>
                    </a:cubicBezTo>
                    <a:cubicBezTo>
                      <a:pt x="33769" y="48278"/>
                      <a:pt x="33855" y="47789"/>
                      <a:pt x="33965" y="47372"/>
                    </a:cubicBezTo>
                    <a:cubicBezTo>
                      <a:pt x="34602" y="44728"/>
                      <a:pt x="35949" y="42279"/>
                      <a:pt x="37834" y="40320"/>
                    </a:cubicBezTo>
                    <a:lnTo>
                      <a:pt x="37932" y="40222"/>
                    </a:lnTo>
                    <a:cubicBezTo>
                      <a:pt x="38324" y="39818"/>
                      <a:pt x="38740" y="39389"/>
                      <a:pt x="38850" y="38851"/>
                    </a:cubicBezTo>
                    <a:cubicBezTo>
                      <a:pt x="39010" y="38055"/>
                      <a:pt x="38495" y="37320"/>
                      <a:pt x="38006" y="36610"/>
                    </a:cubicBezTo>
                    <a:cubicBezTo>
                      <a:pt x="37957" y="36549"/>
                      <a:pt x="37908" y="36475"/>
                      <a:pt x="37871" y="36414"/>
                    </a:cubicBezTo>
                    <a:cubicBezTo>
                      <a:pt x="36108" y="33843"/>
                      <a:pt x="35545" y="30512"/>
                      <a:pt x="36365" y="27488"/>
                    </a:cubicBezTo>
                    <a:cubicBezTo>
                      <a:pt x="36402" y="27390"/>
                      <a:pt x="36426" y="27292"/>
                      <a:pt x="36463" y="27182"/>
                    </a:cubicBezTo>
                    <a:cubicBezTo>
                      <a:pt x="36659" y="26509"/>
                      <a:pt x="36855" y="25823"/>
                      <a:pt x="36659" y="25162"/>
                    </a:cubicBezTo>
                    <a:cubicBezTo>
                      <a:pt x="36353" y="24146"/>
                      <a:pt x="35177" y="23656"/>
                      <a:pt x="34259" y="23423"/>
                    </a:cubicBezTo>
                    <a:cubicBezTo>
                      <a:pt x="34088" y="23374"/>
                      <a:pt x="33904" y="23350"/>
                      <a:pt x="33732" y="23301"/>
                    </a:cubicBezTo>
                    <a:cubicBezTo>
                      <a:pt x="32863" y="23105"/>
                      <a:pt x="31957" y="22884"/>
                      <a:pt x="31296" y="22272"/>
                    </a:cubicBezTo>
                    <a:cubicBezTo>
                      <a:pt x="30561" y="21599"/>
                      <a:pt x="30292" y="20570"/>
                      <a:pt x="30010" y="19579"/>
                    </a:cubicBezTo>
                    <a:cubicBezTo>
                      <a:pt x="29704" y="18452"/>
                      <a:pt x="29423" y="17362"/>
                      <a:pt x="28480" y="16799"/>
                    </a:cubicBezTo>
                    <a:cubicBezTo>
                      <a:pt x="27292" y="16077"/>
                      <a:pt x="25774" y="16689"/>
                      <a:pt x="24978" y="17118"/>
                    </a:cubicBezTo>
                    <a:cubicBezTo>
                      <a:pt x="24684" y="17264"/>
                      <a:pt x="24403" y="17448"/>
                      <a:pt x="24109" y="17620"/>
                    </a:cubicBezTo>
                    <a:cubicBezTo>
                      <a:pt x="23325" y="18097"/>
                      <a:pt x="22517" y="18575"/>
                      <a:pt x="21599" y="18734"/>
                    </a:cubicBezTo>
                    <a:cubicBezTo>
                      <a:pt x="21158" y="18819"/>
                      <a:pt x="20668" y="18832"/>
                      <a:pt x="20203" y="18832"/>
                    </a:cubicBezTo>
                    <a:cubicBezTo>
                      <a:pt x="19285" y="18844"/>
                      <a:pt x="18428" y="18844"/>
                      <a:pt x="17766" y="19383"/>
                    </a:cubicBezTo>
                    <a:cubicBezTo>
                      <a:pt x="17485" y="19628"/>
                      <a:pt x="17252" y="19946"/>
                      <a:pt x="17056" y="20264"/>
                    </a:cubicBezTo>
                    <a:cubicBezTo>
                      <a:pt x="16958" y="20423"/>
                      <a:pt x="16848" y="20570"/>
                      <a:pt x="16750" y="20717"/>
                    </a:cubicBezTo>
                    <a:cubicBezTo>
                      <a:pt x="15403" y="22493"/>
                      <a:pt x="12954" y="22872"/>
                      <a:pt x="11118" y="22444"/>
                    </a:cubicBezTo>
                    <a:cubicBezTo>
                      <a:pt x="9073" y="21978"/>
                      <a:pt x="7334" y="20656"/>
                      <a:pt x="5792" y="19493"/>
                    </a:cubicBezTo>
                    <a:lnTo>
                      <a:pt x="1788" y="16469"/>
                    </a:lnTo>
                    <a:cubicBezTo>
                      <a:pt x="906" y="15795"/>
                      <a:pt x="0" y="14975"/>
                      <a:pt x="98" y="13922"/>
                    </a:cubicBezTo>
                    <a:cubicBezTo>
                      <a:pt x="123" y="13457"/>
                      <a:pt x="355" y="13040"/>
                      <a:pt x="747" y="12722"/>
                    </a:cubicBezTo>
                    <a:cubicBezTo>
                      <a:pt x="1323" y="12269"/>
                      <a:pt x="2192" y="12024"/>
                      <a:pt x="2988" y="12097"/>
                    </a:cubicBezTo>
                    <a:cubicBezTo>
                      <a:pt x="3649" y="12171"/>
                      <a:pt x="4273" y="12391"/>
                      <a:pt x="4898" y="12587"/>
                    </a:cubicBezTo>
                    <a:cubicBezTo>
                      <a:pt x="5449" y="12771"/>
                      <a:pt x="6000" y="12955"/>
                      <a:pt x="6588" y="13040"/>
                    </a:cubicBezTo>
                    <a:cubicBezTo>
                      <a:pt x="6783" y="13077"/>
                      <a:pt x="7016" y="13089"/>
                      <a:pt x="7224" y="13028"/>
                    </a:cubicBezTo>
                    <a:cubicBezTo>
                      <a:pt x="7469" y="12942"/>
                      <a:pt x="7653" y="12710"/>
                      <a:pt x="7824" y="12489"/>
                    </a:cubicBezTo>
                    <a:cubicBezTo>
                      <a:pt x="8192" y="11987"/>
                      <a:pt x="8547" y="11449"/>
                      <a:pt x="8877" y="10922"/>
                    </a:cubicBezTo>
                    <a:cubicBezTo>
                      <a:pt x="9551" y="9881"/>
                      <a:pt x="10236" y="8792"/>
                      <a:pt x="11179" y="7947"/>
                    </a:cubicBezTo>
                    <a:cubicBezTo>
                      <a:pt x="12771" y="6526"/>
                      <a:pt x="14877" y="5939"/>
                      <a:pt x="16909" y="5376"/>
                    </a:cubicBezTo>
                    <a:cubicBezTo>
                      <a:pt x="18709" y="4886"/>
                      <a:pt x="20570" y="4372"/>
                      <a:pt x="22076" y="3294"/>
                    </a:cubicBezTo>
                    <a:cubicBezTo>
                      <a:pt x="22358" y="3086"/>
                      <a:pt x="22652" y="2853"/>
                      <a:pt x="22946" y="2608"/>
                    </a:cubicBezTo>
                    <a:cubicBezTo>
                      <a:pt x="23460" y="2180"/>
                      <a:pt x="24011" y="1715"/>
                      <a:pt x="24647" y="1433"/>
                    </a:cubicBezTo>
                    <a:cubicBezTo>
                      <a:pt x="25651" y="943"/>
                      <a:pt x="26851" y="894"/>
                      <a:pt x="27892" y="833"/>
                    </a:cubicBezTo>
                    <a:cubicBezTo>
                      <a:pt x="35985" y="429"/>
                      <a:pt x="45168" y="0"/>
                      <a:pt x="53372" y="2927"/>
                    </a:cubicBezTo>
                    <a:cubicBezTo>
                      <a:pt x="53947" y="3147"/>
                      <a:pt x="54559" y="3392"/>
                      <a:pt x="55025" y="3833"/>
                    </a:cubicBezTo>
                    <a:cubicBezTo>
                      <a:pt x="55478" y="4286"/>
                      <a:pt x="55723" y="4898"/>
                      <a:pt x="55955" y="5547"/>
                    </a:cubicBezTo>
                    <a:cubicBezTo>
                      <a:pt x="58037" y="11412"/>
                      <a:pt x="59237" y="17999"/>
                      <a:pt x="59518" y="25150"/>
                    </a:cubicBezTo>
                    <a:cubicBezTo>
                      <a:pt x="59665" y="28492"/>
                      <a:pt x="59580" y="31467"/>
                      <a:pt x="59273" y="34259"/>
                    </a:cubicBezTo>
                    <a:cubicBezTo>
                      <a:pt x="59078" y="36108"/>
                      <a:pt x="58771" y="37981"/>
                      <a:pt x="58465" y="39781"/>
                    </a:cubicBezTo>
                    <a:cubicBezTo>
                      <a:pt x="58355" y="40442"/>
                      <a:pt x="58257" y="41116"/>
                      <a:pt x="58147" y="41777"/>
                    </a:cubicBezTo>
                    <a:cubicBezTo>
                      <a:pt x="57927" y="43087"/>
                      <a:pt x="57718" y="44434"/>
                      <a:pt x="57486" y="45768"/>
                    </a:cubicBezTo>
                    <a:cubicBezTo>
                      <a:pt x="57351" y="46552"/>
                      <a:pt x="57167" y="46981"/>
                      <a:pt x="56874" y="47127"/>
                    </a:cubicBezTo>
                    <a:cubicBezTo>
                      <a:pt x="56568" y="47311"/>
                      <a:pt x="56188" y="47164"/>
                      <a:pt x="55698" y="46981"/>
                    </a:cubicBezTo>
                    <a:cubicBezTo>
                      <a:pt x="55270" y="46809"/>
                      <a:pt x="54792" y="46625"/>
                      <a:pt x="54217" y="46589"/>
                    </a:cubicBezTo>
                    <a:lnTo>
                      <a:pt x="54217" y="46589"/>
                    </a:lnTo>
                    <a:cubicBezTo>
                      <a:pt x="52894" y="46515"/>
                      <a:pt x="51621" y="46895"/>
                      <a:pt x="50384" y="47262"/>
                    </a:cubicBezTo>
                    <a:lnTo>
                      <a:pt x="43650" y="49282"/>
                    </a:lnTo>
                    <a:cubicBezTo>
                      <a:pt x="42744" y="49564"/>
                      <a:pt x="41801" y="49833"/>
                      <a:pt x="41005" y="50372"/>
                    </a:cubicBezTo>
                    <a:cubicBezTo>
                      <a:pt x="40846" y="50482"/>
                      <a:pt x="40699" y="50592"/>
                      <a:pt x="40540" y="50715"/>
                    </a:cubicBezTo>
                    <a:cubicBezTo>
                      <a:pt x="40283" y="50911"/>
                      <a:pt x="40014" y="51119"/>
                      <a:pt x="39708" y="51278"/>
                    </a:cubicBezTo>
                    <a:cubicBezTo>
                      <a:pt x="39193" y="51523"/>
                      <a:pt x="38740" y="51609"/>
                      <a:pt x="38275" y="516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5"/>
              <p:cNvSpPr/>
              <p:nvPr/>
            </p:nvSpPr>
            <p:spPr>
              <a:xfrm rot="5400000">
                <a:off x="-2258753" y="3220459"/>
                <a:ext cx="3025128" cy="2745553"/>
              </a:xfrm>
              <a:custGeom>
                <a:avLst/>
                <a:gdLst/>
                <a:ahLst/>
                <a:cxnLst/>
                <a:rect l="l" t="t" r="r" b="b"/>
                <a:pathLst>
                  <a:path w="48757" h="44251" fill="none" extrusionOk="0">
                    <a:moveTo>
                      <a:pt x="30574" y="44238"/>
                    </a:moveTo>
                    <a:cubicBezTo>
                      <a:pt x="30354" y="44238"/>
                      <a:pt x="30023" y="44165"/>
                      <a:pt x="29901" y="43859"/>
                    </a:cubicBezTo>
                    <a:cubicBezTo>
                      <a:pt x="29264" y="42230"/>
                      <a:pt x="30905" y="40589"/>
                      <a:pt x="32227" y="39292"/>
                    </a:cubicBezTo>
                    <a:lnTo>
                      <a:pt x="32839" y="38679"/>
                    </a:lnTo>
                    <a:lnTo>
                      <a:pt x="32925" y="38606"/>
                    </a:lnTo>
                    <a:cubicBezTo>
                      <a:pt x="33488" y="38018"/>
                      <a:pt x="34419" y="37063"/>
                      <a:pt x="34725" y="35545"/>
                    </a:cubicBezTo>
                    <a:cubicBezTo>
                      <a:pt x="35190" y="33329"/>
                      <a:pt x="33990" y="31615"/>
                      <a:pt x="33354" y="30696"/>
                    </a:cubicBezTo>
                    <a:lnTo>
                      <a:pt x="33231" y="30513"/>
                    </a:lnTo>
                    <a:cubicBezTo>
                      <a:pt x="32031" y="28774"/>
                      <a:pt x="31652" y="26435"/>
                      <a:pt x="32203" y="24403"/>
                    </a:cubicBezTo>
                    <a:cubicBezTo>
                      <a:pt x="32215" y="24329"/>
                      <a:pt x="32252" y="24244"/>
                      <a:pt x="32264" y="24158"/>
                    </a:cubicBezTo>
                    <a:lnTo>
                      <a:pt x="32264" y="24146"/>
                    </a:lnTo>
                    <a:cubicBezTo>
                      <a:pt x="32533" y="23203"/>
                      <a:pt x="32937" y="21795"/>
                      <a:pt x="32447" y="20191"/>
                    </a:cubicBezTo>
                    <a:cubicBezTo>
                      <a:pt x="32092" y="19040"/>
                      <a:pt x="31003" y="16995"/>
                      <a:pt x="27623" y="16138"/>
                    </a:cubicBezTo>
                    <a:cubicBezTo>
                      <a:pt x="27427" y="16089"/>
                      <a:pt x="27244" y="16040"/>
                      <a:pt x="27048" y="16004"/>
                    </a:cubicBezTo>
                    <a:cubicBezTo>
                      <a:pt x="26962" y="15979"/>
                      <a:pt x="26876" y="15967"/>
                      <a:pt x="26778" y="15955"/>
                    </a:cubicBezTo>
                    <a:cubicBezTo>
                      <a:pt x="26534" y="15918"/>
                      <a:pt x="26289" y="15881"/>
                      <a:pt x="26166" y="15771"/>
                    </a:cubicBezTo>
                    <a:cubicBezTo>
                      <a:pt x="26032" y="15636"/>
                      <a:pt x="25970" y="15330"/>
                      <a:pt x="25909" y="15036"/>
                    </a:cubicBezTo>
                    <a:cubicBezTo>
                      <a:pt x="25897" y="14914"/>
                      <a:pt x="25860" y="14804"/>
                      <a:pt x="25836" y="14718"/>
                    </a:cubicBezTo>
                    <a:cubicBezTo>
                      <a:pt x="25456" y="13310"/>
                      <a:pt x="24868" y="11192"/>
                      <a:pt x="22787" y="9906"/>
                    </a:cubicBezTo>
                    <a:cubicBezTo>
                      <a:pt x="21881" y="9355"/>
                      <a:pt x="20877" y="9086"/>
                      <a:pt x="19763" y="9086"/>
                    </a:cubicBezTo>
                    <a:cubicBezTo>
                      <a:pt x="18195" y="9086"/>
                      <a:pt x="16800" y="9649"/>
                      <a:pt x="15918" y="10139"/>
                    </a:cubicBezTo>
                    <a:cubicBezTo>
                      <a:pt x="15551" y="10335"/>
                      <a:pt x="15232" y="10518"/>
                      <a:pt x="14902" y="10714"/>
                    </a:cubicBezTo>
                    <a:cubicBezTo>
                      <a:pt x="14400" y="11020"/>
                      <a:pt x="13837" y="11363"/>
                      <a:pt x="13543" y="11412"/>
                    </a:cubicBezTo>
                    <a:cubicBezTo>
                      <a:pt x="13371" y="11437"/>
                      <a:pt x="13028" y="11437"/>
                      <a:pt x="12722" y="11437"/>
                    </a:cubicBezTo>
                    <a:cubicBezTo>
                      <a:pt x="11535" y="11449"/>
                      <a:pt x="9759" y="11461"/>
                      <a:pt x="8168" y="12759"/>
                    </a:cubicBezTo>
                    <a:cubicBezTo>
                      <a:pt x="7470" y="13322"/>
                      <a:pt x="7041" y="13983"/>
                      <a:pt x="6760" y="14412"/>
                    </a:cubicBezTo>
                    <a:cubicBezTo>
                      <a:pt x="6686" y="14510"/>
                      <a:pt x="6625" y="14620"/>
                      <a:pt x="6576" y="14681"/>
                    </a:cubicBezTo>
                    <a:cubicBezTo>
                      <a:pt x="6331" y="15000"/>
                      <a:pt x="5743" y="15220"/>
                      <a:pt x="5082" y="15220"/>
                    </a:cubicBezTo>
                    <a:cubicBezTo>
                      <a:pt x="4850" y="15220"/>
                      <a:pt x="4641" y="15183"/>
                      <a:pt x="4421" y="15147"/>
                    </a:cubicBezTo>
                    <a:cubicBezTo>
                      <a:pt x="3111" y="14840"/>
                      <a:pt x="1727" y="13800"/>
                      <a:pt x="393" y="12796"/>
                    </a:cubicBezTo>
                    <a:cubicBezTo>
                      <a:pt x="368" y="12783"/>
                      <a:pt x="319" y="12759"/>
                      <a:pt x="270" y="12734"/>
                    </a:cubicBezTo>
                    <a:cubicBezTo>
                      <a:pt x="148" y="12673"/>
                      <a:pt x="1" y="12600"/>
                      <a:pt x="25" y="12490"/>
                    </a:cubicBezTo>
                    <a:cubicBezTo>
                      <a:pt x="87" y="12281"/>
                      <a:pt x="331" y="12281"/>
                      <a:pt x="564" y="12281"/>
                    </a:cubicBezTo>
                    <a:cubicBezTo>
                      <a:pt x="699" y="12281"/>
                      <a:pt x="846" y="12281"/>
                      <a:pt x="944" y="12245"/>
                    </a:cubicBezTo>
                    <a:cubicBezTo>
                      <a:pt x="2168" y="11792"/>
                      <a:pt x="2841" y="10886"/>
                      <a:pt x="3111" y="10531"/>
                    </a:cubicBezTo>
                    <a:cubicBezTo>
                      <a:pt x="3552" y="9943"/>
                      <a:pt x="3919" y="9343"/>
                      <a:pt x="4286" y="8780"/>
                    </a:cubicBezTo>
                    <a:cubicBezTo>
                      <a:pt x="4850" y="7886"/>
                      <a:pt x="5388" y="7029"/>
                      <a:pt x="5988" y="6515"/>
                    </a:cubicBezTo>
                    <a:cubicBezTo>
                      <a:pt x="6980" y="5621"/>
                      <a:pt x="8559" y="5192"/>
                      <a:pt x="10359" y="4690"/>
                    </a:cubicBezTo>
                    <a:cubicBezTo>
                      <a:pt x="12355" y="4139"/>
                      <a:pt x="14596" y="3527"/>
                      <a:pt x="16591" y="2107"/>
                    </a:cubicBezTo>
                    <a:cubicBezTo>
                      <a:pt x="16983" y="1825"/>
                      <a:pt x="17338" y="1531"/>
                      <a:pt x="17644" y="1274"/>
                    </a:cubicBezTo>
                    <a:cubicBezTo>
                      <a:pt x="18012" y="968"/>
                      <a:pt x="18391" y="662"/>
                      <a:pt x="18636" y="539"/>
                    </a:cubicBezTo>
                    <a:cubicBezTo>
                      <a:pt x="19040" y="356"/>
                      <a:pt x="19861" y="307"/>
                      <a:pt x="20583" y="282"/>
                    </a:cubicBezTo>
                    <a:cubicBezTo>
                      <a:pt x="23154" y="160"/>
                      <a:pt x="26350" y="1"/>
                      <a:pt x="29386" y="1"/>
                    </a:cubicBezTo>
                    <a:cubicBezTo>
                      <a:pt x="35802" y="1"/>
                      <a:pt x="40541" y="674"/>
                      <a:pt x="44753" y="2192"/>
                    </a:cubicBezTo>
                    <a:cubicBezTo>
                      <a:pt x="44900" y="2241"/>
                      <a:pt x="45010" y="2290"/>
                      <a:pt x="45108" y="2327"/>
                    </a:cubicBezTo>
                    <a:lnTo>
                      <a:pt x="45120" y="2327"/>
                    </a:lnTo>
                    <a:lnTo>
                      <a:pt x="45120" y="2352"/>
                    </a:lnTo>
                    <a:cubicBezTo>
                      <a:pt x="45181" y="2486"/>
                      <a:pt x="45242" y="2682"/>
                      <a:pt x="45267" y="2756"/>
                    </a:cubicBezTo>
                    <a:cubicBezTo>
                      <a:pt x="47226" y="8302"/>
                      <a:pt x="48365" y="14559"/>
                      <a:pt x="48634" y="21366"/>
                    </a:cubicBezTo>
                    <a:cubicBezTo>
                      <a:pt x="48756" y="24538"/>
                      <a:pt x="48683" y="27354"/>
                      <a:pt x="48414" y="29974"/>
                    </a:cubicBezTo>
                    <a:cubicBezTo>
                      <a:pt x="48230" y="31713"/>
                      <a:pt x="47936" y="33463"/>
                      <a:pt x="47630" y="35300"/>
                    </a:cubicBezTo>
                    <a:cubicBezTo>
                      <a:pt x="47520" y="35973"/>
                      <a:pt x="47410" y="36635"/>
                      <a:pt x="47312" y="37308"/>
                    </a:cubicBezTo>
                    <a:cubicBezTo>
                      <a:pt x="47201" y="37945"/>
                      <a:pt x="47091" y="38594"/>
                      <a:pt x="46981" y="39243"/>
                    </a:cubicBezTo>
                    <a:lnTo>
                      <a:pt x="46981" y="39279"/>
                    </a:lnTo>
                    <a:lnTo>
                      <a:pt x="46920" y="39279"/>
                    </a:lnTo>
                    <a:cubicBezTo>
                      <a:pt x="46761" y="39267"/>
                      <a:pt x="46577" y="39267"/>
                      <a:pt x="46393" y="39267"/>
                    </a:cubicBezTo>
                    <a:cubicBezTo>
                      <a:pt x="44691" y="39267"/>
                      <a:pt x="43161" y="39720"/>
                      <a:pt x="41924" y="40087"/>
                    </a:cubicBezTo>
                    <a:lnTo>
                      <a:pt x="35190" y="42108"/>
                    </a:lnTo>
                    <a:cubicBezTo>
                      <a:pt x="34149" y="42414"/>
                      <a:pt x="32864" y="42818"/>
                      <a:pt x="31639" y="43626"/>
                    </a:cubicBezTo>
                    <a:cubicBezTo>
                      <a:pt x="31394" y="43773"/>
                      <a:pt x="31186" y="43932"/>
                      <a:pt x="31027" y="44067"/>
                    </a:cubicBezTo>
                    <a:cubicBezTo>
                      <a:pt x="31003" y="44079"/>
                      <a:pt x="30978" y="44103"/>
                      <a:pt x="30966" y="44128"/>
                    </a:cubicBezTo>
                    <a:cubicBezTo>
                      <a:pt x="30917" y="44177"/>
                      <a:pt x="30856" y="44238"/>
                      <a:pt x="30795" y="44250"/>
                    </a:cubicBezTo>
                    <a:lnTo>
                      <a:pt x="30795" y="44250"/>
                    </a:lnTo>
                    <a:cubicBezTo>
                      <a:pt x="30721" y="44238"/>
                      <a:pt x="30660" y="44238"/>
                      <a:pt x="30574" y="4423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5"/>
              <p:cNvSpPr/>
              <p:nvPr/>
            </p:nvSpPr>
            <p:spPr>
              <a:xfrm rot="5400000">
                <a:off x="-1729661" y="3724537"/>
                <a:ext cx="2172009" cy="2177283"/>
              </a:xfrm>
              <a:custGeom>
                <a:avLst/>
                <a:gdLst/>
                <a:ahLst/>
                <a:cxnLst/>
                <a:rect l="l" t="t" r="r" b="b"/>
                <a:pathLst>
                  <a:path w="35007" h="35092" fill="none" extrusionOk="0">
                    <a:moveTo>
                      <a:pt x="27598" y="35091"/>
                    </a:moveTo>
                    <a:cubicBezTo>
                      <a:pt x="27403" y="35091"/>
                      <a:pt x="27243" y="35030"/>
                      <a:pt x="27121" y="34908"/>
                    </a:cubicBezTo>
                    <a:cubicBezTo>
                      <a:pt x="26888" y="34650"/>
                      <a:pt x="27084" y="34320"/>
                      <a:pt x="27305" y="33965"/>
                    </a:cubicBezTo>
                    <a:cubicBezTo>
                      <a:pt x="27427" y="33744"/>
                      <a:pt x="27562" y="33524"/>
                      <a:pt x="27611" y="33304"/>
                    </a:cubicBezTo>
                    <a:cubicBezTo>
                      <a:pt x="28358" y="29679"/>
                      <a:pt x="26496" y="26998"/>
                      <a:pt x="25713" y="25847"/>
                    </a:cubicBezTo>
                    <a:lnTo>
                      <a:pt x="25590" y="25663"/>
                    </a:lnTo>
                    <a:cubicBezTo>
                      <a:pt x="24966" y="24770"/>
                      <a:pt x="24746" y="23435"/>
                      <a:pt x="25039" y="22358"/>
                    </a:cubicBezTo>
                    <a:cubicBezTo>
                      <a:pt x="25052" y="22296"/>
                      <a:pt x="25076" y="22260"/>
                      <a:pt x="25088" y="22198"/>
                    </a:cubicBezTo>
                    <a:lnTo>
                      <a:pt x="25101" y="22137"/>
                    </a:lnTo>
                    <a:cubicBezTo>
                      <a:pt x="25444" y="20986"/>
                      <a:pt x="26056" y="18843"/>
                      <a:pt x="25272" y="16272"/>
                    </a:cubicBezTo>
                    <a:cubicBezTo>
                      <a:pt x="25039" y="15489"/>
                      <a:pt x="24109" y="14766"/>
                      <a:pt x="22701" y="13689"/>
                    </a:cubicBezTo>
                    <a:cubicBezTo>
                      <a:pt x="21538" y="12783"/>
                      <a:pt x="20081" y="11644"/>
                      <a:pt x="18440" y="10040"/>
                    </a:cubicBezTo>
                    <a:cubicBezTo>
                      <a:pt x="17950" y="9550"/>
                      <a:pt x="17620" y="8840"/>
                      <a:pt x="17240" y="8032"/>
                    </a:cubicBezTo>
                    <a:cubicBezTo>
                      <a:pt x="16591" y="6673"/>
                      <a:pt x="15856" y="5143"/>
                      <a:pt x="14130" y="4090"/>
                    </a:cubicBezTo>
                    <a:cubicBezTo>
                      <a:pt x="12685" y="3208"/>
                      <a:pt x="11081" y="2767"/>
                      <a:pt x="9355" y="2767"/>
                    </a:cubicBezTo>
                    <a:cubicBezTo>
                      <a:pt x="7200" y="2767"/>
                      <a:pt x="5829" y="3502"/>
                      <a:pt x="4653" y="4151"/>
                    </a:cubicBezTo>
                    <a:lnTo>
                      <a:pt x="4506" y="4236"/>
                    </a:lnTo>
                    <a:cubicBezTo>
                      <a:pt x="4286" y="4359"/>
                      <a:pt x="3919" y="4469"/>
                      <a:pt x="3588" y="4592"/>
                    </a:cubicBezTo>
                    <a:cubicBezTo>
                      <a:pt x="3245" y="4702"/>
                      <a:pt x="2939" y="4800"/>
                      <a:pt x="2768" y="4898"/>
                    </a:cubicBezTo>
                    <a:cubicBezTo>
                      <a:pt x="2584" y="5008"/>
                      <a:pt x="968" y="5926"/>
                      <a:pt x="294" y="5632"/>
                    </a:cubicBezTo>
                    <a:cubicBezTo>
                      <a:pt x="135" y="5571"/>
                      <a:pt x="49" y="5449"/>
                      <a:pt x="13" y="5277"/>
                    </a:cubicBezTo>
                    <a:cubicBezTo>
                      <a:pt x="1" y="5228"/>
                      <a:pt x="13" y="5191"/>
                      <a:pt x="49" y="5155"/>
                    </a:cubicBezTo>
                    <a:cubicBezTo>
                      <a:pt x="123" y="5069"/>
                      <a:pt x="307" y="5069"/>
                      <a:pt x="527" y="5045"/>
                    </a:cubicBezTo>
                    <a:cubicBezTo>
                      <a:pt x="649" y="5045"/>
                      <a:pt x="772" y="5045"/>
                      <a:pt x="845" y="5020"/>
                    </a:cubicBezTo>
                    <a:cubicBezTo>
                      <a:pt x="2988" y="4420"/>
                      <a:pt x="5645" y="3698"/>
                      <a:pt x="8143" y="1910"/>
                    </a:cubicBezTo>
                    <a:cubicBezTo>
                      <a:pt x="8633" y="1555"/>
                      <a:pt x="9049" y="1224"/>
                      <a:pt x="9379" y="943"/>
                    </a:cubicBezTo>
                    <a:cubicBezTo>
                      <a:pt x="9404" y="931"/>
                      <a:pt x="9428" y="918"/>
                      <a:pt x="9441" y="882"/>
                    </a:cubicBezTo>
                    <a:cubicBezTo>
                      <a:pt x="9490" y="845"/>
                      <a:pt x="9551" y="784"/>
                      <a:pt x="9612" y="747"/>
                    </a:cubicBezTo>
                    <a:cubicBezTo>
                      <a:pt x="9771" y="686"/>
                      <a:pt x="9967" y="686"/>
                      <a:pt x="10139" y="710"/>
                    </a:cubicBezTo>
                    <a:lnTo>
                      <a:pt x="10334" y="710"/>
                    </a:lnTo>
                    <a:lnTo>
                      <a:pt x="10383" y="710"/>
                    </a:lnTo>
                    <a:cubicBezTo>
                      <a:pt x="12906" y="576"/>
                      <a:pt x="16040" y="429"/>
                      <a:pt x="18966" y="429"/>
                    </a:cubicBezTo>
                    <a:cubicBezTo>
                      <a:pt x="20191" y="429"/>
                      <a:pt x="21403" y="380"/>
                      <a:pt x="22566" y="318"/>
                    </a:cubicBezTo>
                    <a:cubicBezTo>
                      <a:pt x="26558" y="147"/>
                      <a:pt x="29998" y="0"/>
                      <a:pt x="32068" y="2033"/>
                    </a:cubicBezTo>
                    <a:cubicBezTo>
                      <a:pt x="34957" y="4885"/>
                      <a:pt x="34896" y="9746"/>
                      <a:pt x="34847" y="14448"/>
                    </a:cubicBezTo>
                    <a:cubicBezTo>
                      <a:pt x="34835" y="15795"/>
                      <a:pt x="34822" y="17203"/>
                      <a:pt x="34884" y="18537"/>
                    </a:cubicBezTo>
                    <a:cubicBezTo>
                      <a:pt x="35006" y="21537"/>
                      <a:pt x="34933" y="24194"/>
                      <a:pt x="34663" y="26643"/>
                    </a:cubicBezTo>
                    <a:cubicBezTo>
                      <a:pt x="34480" y="28296"/>
                      <a:pt x="34210" y="29985"/>
                      <a:pt x="33916" y="31761"/>
                    </a:cubicBezTo>
                    <a:lnTo>
                      <a:pt x="33916" y="31773"/>
                    </a:lnTo>
                    <a:cubicBezTo>
                      <a:pt x="33892" y="31908"/>
                      <a:pt x="33904" y="32079"/>
                      <a:pt x="33904" y="32238"/>
                    </a:cubicBezTo>
                    <a:cubicBezTo>
                      <a:pt x="33904" y="32557"/>
                      <a:pt x="33916" y="32875"/>
                      <a:pt x="33708" y="33108"/>
                    </a:cubicBezTo>
                    <a:cubicBezTo>
                      <a:pt x="33120" y="33683"/>
                      <a:pt x="32300" y="33732"/>
                      <a:pt x="31578" y="33769"/>
                    </a:cubicBezTo>
                    <a:cubicBezTo>
                      <a:pt x="31210" y="33781"/>
                      <a:pt x="30855" y="33793"/>
                      <a:pt x="30562" y="33891"/>
                    </a:cubicBezTo>
                    <a:cubicBezTo>
                      <a:pt x="30317" y="33965"/>
                      <a:pt x="29949" y="34148"/>
                      <a:pt x="29570" y="34344"/>
                    </a:cubicBezTo>
                    <a:cubicBezTo>
                      <a:pt x="28847" y="34712"/>
                      <a:pt x="28100" y="35091"/>
                      <a:pt x="27598" y="3509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5"/>
              <p:cNvSpPr/>
              <p:nvPr/>
            </p:nvSpPr>
            <p:spPr>
              <a:xfrm rot="5400000">
                <a:off x="-980217" y="4486872"/>
                <a:ext cx="822779" cy="1579418"/>
              </a:xfrm>
              <a:custGeom>
                <a:avLst/>
                <a:gdLst/>
                <a:ahLst/>
                <a:cxnLst/>
                <a:rect l="l" t="t" r="r" b="b"/>
                <a:pathLst>
                  <a:path w="13261" h="25456" fill="none" extrusionOk="0">
                    <a:moveTo>
                      <a:pt x="12452" y="25455"/>
                    </a:moveTo>
                    <a:cubicBezTo>
                      <a:pt x="10358" y="25455"/>
                      <a:pt x="10248" y="22872"/>
                      <a:pt x="10175" y="21158"/>
                    </a:cubicBezTo>
                    <a:cubicBezTo>
                      <a:pt x="10163" y="20851"/>
                      <a:pt x="10138" y="20545"/>
                      <a:pt x="10126" y="20288"/>
                    </a:cubicBezTo>
                    <a:cubicBezTo>
                      <a:pt x="10126" y="20276"/>
                      <a:pt x="10040" y="17864"/>
                      <a:pt x="10260" y="17533"/>
                    </a:cubicBezTo>
                    <a:cubicBezTo>
                      <a:pt x="10567" y="17105"/>
                      <a:pt x="11179" y="15134"/>
                      <a:pt x="10138" y="11681"/>
                    </a:cubicBezTo>
                    <a:cubicBezTo>
                      <a:pt x="9587" y="9881"/>
                      <a:pt x="8203" y="8791"/>
                      <a:pt x="6428" y="7408"/>
                    </a:cubicBezTo>
                    <a:cubicBezTo>
                      <a:pt x="6195" y="7236"/>
                      <a:pt x="5963" y="7053"/>
                      <a:pt x="5706" y="6869"/>
                    </a:cubicBezTo>
                    <a:cubicBezTo>
                      <a:pt x="4714" y="6134"/>
                      <a:pt x="3575" y="5289"/>
                      <a:pt x="2486" y="4053"/>
                    </a:cubicBezTo>
                    <a:cubicBezTo>
                      <a:pt x="2363" y="3918"/>
                      <a:pt x="2179" y="3526"/>
                      <a:pt x="2020" y="3183"/>
                    </a:cubicBezTo>
                    <a:cubicBezTo>
                      <a:pt x="1984" y="3122"/>
                      <a:pt x="1959" y="3049"/>
                      <a:pt x="1922" y="2988"/>
                    </a:cubicBezTo>
                    <a:cubicBezTo>
                      <a:pt x="1800" y="2730"/>
                      <a:pt x="1531" y="2461"/>
                      <a:pt x="1237" y="2167"/>
                    </a:cubicBezTo>
                    <a:cubicBezTo>
                      <a:pt x="649" y="1604"/>
                      <a:pt x="0" y="967"/>
                      <a:pt x="380" y="208"/>
                    </a:cubicBezTo>
                    <a:cubicBezTo>
                      <a:pt x="404" y="159"/>
                      <a:pt x="490" y="171"/>
                      <a:pt x="551" y="184"/>
                    </a:cubicBezTo>
                    <a:cubicBezTo>
                      <a:pt x="575" y="184"/>
                      <a:pt x="588" y="196"/>
                      <a:pt x="624" y="196"/>
                    </a:cubicBezTo>
                    <a:cubicBezTo>
                      <a:pt x="1922" y="196"/>
                      <a:pt x="3159" y="135"/>
                      <a:pt x="4359" y="98"/>
                    </a:cubicBezTo>
                    <a:cubicBezTo>
                      <a:pt x="5412" y="49"/>
                      <a:pt x="6404" y="0"/>
                      <a:pt x="7322" y="0"/>
                    </a:cubicBezTo>
                    <a:cubicBezTo>
                      <a:pt x="9501" y="0"/>
                      <a:pt x="10787" y="257"/>
                      <a:pt x="11350" y="845"/>
                    </a:cubicBezTo>
                    <a:cubicBezTo>
                      <a:pt x="13224" y="2681"/>
                      <a:pt x="13175" y="6648"/>
                      <a:pt x="13126" y="10824"/>
                    </a:cubicBezTo>
                    <a:cubicBezTo>
                      <a:pt x="13113" y="12219"/>
                      <a:pt x="13101" y="13664"/>
                      <a:pt x="13162" y="15085"/>
                    </a:cubicBezTo>
                    <a:cubicBezTo>
                      <a:pt x="13260" y="17925"/>
                      <a:pt x="13199" y="20423"/>
                      <a:pt x="12954" y="22700"/>
                    </a:cubicBezTo>
                    <a:cubicBezTo>
                      <a:pt x="12930" y="22970"/>
                      <a:pt x="12979" y="23337"/>
                      <a:pt x="13015" y="23717"/>
                    </a:cubicBezTo>
                    <a:cubicBezTo>
                      <a:pt x="13101" y="24353"/>
                      <a:pt x="13175" y="24990"/>
                      <a:pt x="12930" y="25284"/>
                    </a:cubicBezTo>
                    <a:cubicBezTo>
                      <a:pt x="12832" y="25394"/>
                      <a:pt x="12709" y="25431"/>
                      <a:pt x="12562" y="25455"/>
                    </a:cubicBezTo>
                    <a:lnTo>
                      <a:pt x="12562" y="25418"/>
                    </a:lnTo>
                    <a:lnTo>
                      <a:pt x="12562" y="25455"/>
                    </a:ln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5"/>
              <p:cNvSpPr/>
              <p:nvPr/>
            </p:nvSpPr>
            <p:spPr>
              <a:xfrm rot="5400000">
                <a:off x="-143785" y="5301953"/>
                <a:ext cx="177821" cy="135320"/>
              </a:xfrm>
              <a:custGeom>
                <a:avLst/>
                <a:gdLst/>
                <a:ahLst/>
                <a:cxnLst/>
                <a:rect l="l" t="t" r="r" b="b"/>
                <a:pathLst>
                  <a:path w="2866" h="2181" fill="none" extrusionOk="0">
                    <a:moveTo>
                      <a:pt x="184" y="1"/>
                    </a:moveTo>
                    <a:cubicBezTo>
                      <a:pt x="123" y="1"/>
                      <a:pt x="98" y="13"/>
                      <a:pt x="74" y="62"/>
                    </a:cubicBezTo>
                    <a:cubicBezTo>
                      <a:pt x="0" y="307"/>
                      <a:pt x="307" y="429"/>
                      <a:pt x="625" y="564"/>
                    </a:cubicBezTo>
                    <a:cubicBezTo>
                      <a:pt x="784" y="625"/>
                      <a:pt x="955" y="699"/>
                      <a:pt x="1053" y="784"/>
                    </a:cubicBezTo>
                    <a:cubicBezTo>
                      <a:pt x="1347" y="993"/>
                      <a:pt x="1592" y="1176"/>
                      <a:pt x="1825" y="1360"/>
                    </a:cubicBezTo>
                    <a:cubicBezTo>
                      <a:pt x="2155" y="1617"/>
                      <a:pt x="2523" y="1899"/>
                      <a:pt x="2866" y="2180"/>
                    </a:cubicBezTo>
                    <a:cubicBezTo>
                      <a:pt x="2866" y="2131"/>
                      <a:pt x="2841" y="2082"/>
                      <a:pt x="2841" y="2033"/>
                    </a:cubicBezTo>
                    <a:cubicBezTo>
                      <a:pt x="2719" y="1017"/>
                      <a:pt x="2535" y="478"/>
                      <a:pt x="2400" y="197"/>
                    </a:cubicBezTo>
                    <a:cubicBezTo>
                      <a:pt x="2094" y="148"/>
                      <a:pt x="1543" y="87"/>
                      <a:pt x="613" y="87"/>
                    </a:cubicBezTo>
                    <a:cubicBezTo>
                      <a:pt x="551" y="87"/>
                      <a:pt x="478" y="74"/>
                      <a:pt x="392" y="38"/>
                    </a:cubicBezTo>
                    <a:cubicBezTo>
                      <a:pt x="307" y="13"/>
                      <a:pt x="233" y="1"/>
                      <a:pt x="184" y="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5"/>
              <p:cNvSpPr/>
              <p:nvPr/>
            </p:nvSpPr>
            <p:spPr>
              <a:xfrm rot="5400000">
                <a:off x="-2740382" y="2738097"/>
                <a:ext cx="3989866" cy="3451998"/>
              </a:xfrm>
              <a:custGeom>
                <a:avLst/>
                <a:gdLst/>
                <a:ahLst/>
                <a:cxnLst/>
                <a:rect l="l" t="t" r="r" b="b"/>
                <a:pathLst>
                  <a:path w="64306" h="55637" fill="none" extrusionOk="0">
                    <a:moveTo>
                      <a:pt x="64171" y="26827"/>
                    </a:moveTo>
                    <a:cubicBezTo>
                      <a:pt x="63877" y="19456"/>
                      <a:pt x="62628" y="12624"/>
                      <a:pt x="60486" y="6551"/>
                    </a:cubicBezTo>
                    <a:cubicBezTo>
                      <a:pt x="60192" y="5730"/>
                      <a:pt x="59812" y="4763"/>
                      <a:pt x="59016" y="3967"/>
                    </a:cubicBezTo>
                    <a:cubicBezTo>
                      <a:pt x="58159" y="3110"/>
                      <a:pt x="57082" y="2730"/>
                      <a:pt x="56519" y="2522"/>
                    </a:cubicBezTo>
                    <a:cubicBezTo>
                      <a:pt x="51719" y="808"/>
                      <a:pt x="46209" y="0"/>
                      <a:pt x="39169" y="0"/>
                    </a:cubicBezTo>
                    <a:cubicBezTo>
                      <a:pt x="36071" y="0"/>
                      <a:pt x="33071" y="135"/>
                      <a:pt x="30170" y="294"/>
                    </a:cubicBezTo>
                    <a:cubicBezTo>
                      <a:pt x="28970" y="355"/>
                      <a:pt x="27488" y="416"/>
                      <a:pt x="26043" y="1102"/>
                    </a:cubicBezTo>
                    <a:cubicBezTo>
                      <a:pt x="25162" y="1531"/>
                      <a:pt x="24476" y="2094"/>
                      <a:pt x="23876" y="2584"/>
                    </a:cubicBezTo>
                    <a:cubicBezTo>
                      <a:pt x="23619" y="2804"/>
                      <a:pt x="23374" y="3000"/>
                      <a:pt x="23142" y="3171"/>
                    </a:cubicBezTo>
                    <a:cubicBezTo>
                      <a:pt x="21966" y="4016"/>
                      <a:pt x="20387" y="4445"/>
                      <a:pt x="18697" y="4898"/>
                    </a:cubicBezTo>
                    <a:cubicBezTo>
                      <a:pt x="16518" y="5498"/>
                      <a:pt x="14020" y="6183"/>
                      <a:pt x="12024" y="7959"/>
                    </a:cubicBezTo>
                    <a:cubicBezTo>
                      <a:pt x="10849" y="9012"/>
                      <a:pt x="10041" y="10285"/>
                      <a:pt x="9318" y="11399"/>
                    </a:cubicBezTo>
                    <a:cubicBezTo>
                      <a:pt x="9122" y="11730"/>
                      <a:pt x="8902" y="12048"/>
                      <a:pt x="8706" y="12354"/>
                    </a:cubicBezTo>
                    <a:cubicBezTo>
                      <a:pt x="8498" y="12293"/>
                      <a:pt x="8265" y="12220"/>
                      <a:pt x="8033" y="12134"/>
                    </a:cubicBezTo>
                    <a:cubicBezTo>
                      <a:pt x="7335" y="11913"/>
                      <a:pt x="6551" y="11632"/>
                      <a:pt x="5645" y="11546"/>
                    </a:cubicBezTo>
                    <a:cubicBezTo>
                      <a:pt x="5461" y="11522"/>
                      <a:pt x="5265" y="11509"/>
                      <a:pt x="5070" y="11509"/>
                    </a:cubicBezTo>
                    <a:cubicBezTo>
                      <a:pt x="3808" y="11509"/>
                      <a:pt x="2584" y="11938"/>
                      <a:pt x="1678" y="12673"/>
                    </a:cubicBezTo>
                    <a:cubicBezTo>
                      <a:pt x="809" y="13395"/>
                      <a:pt x="294" y="14374"/>
                      <a:pt x="196" y="15440"/>
                    </a:cubicBezTo>
                    <a:cubicBezTo>
                      <a:pt x="0" y="17888"/>
                      <a:pt x="2033" y="19443"/>
                      <a:pt x="2792" y="20019"/>
                    </a:cubicBezTo>
                    <a:lnTo>
                      <a:pt x="6796" y="23031"/>
                    </a:lnTo>
                    <a:cubicBezTo>
                      <a:pt x="8437" y="24280"/>
                      <a:pt x="10481" y="25823"/>
                      <a:pt x="12991" y="26386"/>
                    </a:cubicBezTo>
                    <a:cubicBezTo>
                      <a:pt x="13616" y="26520"/>
                      <a:pt x="14265" y="26606"/>
                      <a:pt x="14926" y="26606"/>
                    </a:cubicBezTo>
                    <a:cubicBezTo>
                      <a:pt x="17411" y="26606"/>
                      <a:pt x="19615" y="25578"/>
                      <a:pt x="20962" y="23802"/>
                    </a:cubicBezTo>
                    <a:cubicBezTo>
                      <a:pt x="21121" y="23606"/>
                      <a:pt x="21244" y="23423"/>
                      <a:pt x="21354" y="23251"/>
                    </a:cubicBezTo>
                    <a:cubicBezTo>
                      <a:pt x="21427" y="23141"/>
                      <a:pt x="21538" y="22970"/>
                      <a:pt x="21599" y="22896"/>
                    </a:cubicBezTo>
                    <a:cubicBezTo>
                      <a:pt x="21795" y="22847"/>
                      <a:pt x="22285" y="22835"/>
                      <a:pt x="22615" y="22835"/>
                    </a:cubicBezTo>
                    <a:cubicBezTo>
                      <a:pt x="23154" y="22835"/>
                      <a:pt x="23754" y="22823"/>
                      <a:pt x="24391" y="22713"/>
                    </a:cubicBezTo>
                    <a:cubicBezTo>
                      <a:pt x="25725" y="22468"/>
                      <a:pt x="26803" y="21831"/>
                      <a:pt x="27684" y="21305"/>
                    </a:cubicBezTo>
                    <a:cubicBezTo>
                      <a:pt x="27941" y="21158"/>
                      <a:pt x="28211" y="20986"/>
                      <a:pt x="28456" y="20864"/>
                    </a:cubicBezTo>
                    <a:cubicBezTo>
                      <a:pt x="28970" y="20582"/>
                      <a:pt x="29386" y="20484"/>
                      <a:pt x="29594" y="20484"/>
                    </a:cubicBezTo>
                    <a:lnTo>
                      <a:pt x="29680" y="20484"/>
                    </a:lnTo>
                    <a:cubicBezTo>
                      <a:pt x="29839" y="20631"/>
                      <a:pt x="30059" y="21427"/>
                      <a:pt x="30182" y="21904"/>
                    </a:cubicBezTo>
                    <a:cubicBezTo>
                      <a:pt x="30500" y="23080"/>
                      <a:pt x="30904" y="24561"/>
                      <a:pt x="32129" y="25688"/>
                    </a:cubicBezTo>
                    <a:cubicBezTo>
                      <a:pt x="33231" y="26692"/>
                      <a:pt x="34541" y="26998"/>
                      <a:pt x="35594" y="27243"/>
                    </a:cubicBezTo>
                    <a:cubicBezTo>
                      <a:pt x="35753" y="27280"/>
                      <a:pt x="35924" y="27316"/>
                      <a:pt x="36071" y="27353"/>
                    </a:cubicBezTo>
                    <a:cubicBezTo>
                      <a:pt x="36439" y="27439"/>
                      <a:pt x="36671" y="27549"/>
                      <a:pt x="36806" y="27622"/>
                    </a:cubicBezTo>
                    <a:cubicBezTo>
                      <a:pt x="36781" y="27806"/>
                      <a:pt x="36696" y="28075"/>
                      <a:pt x="36634" y="28259"/>
                    </a:cubicBezTo>
                    <a:cubicBezTo>
                      <a:pt x="36610" y="28357"/>
                      <a:pt x="36573" y="28467"/>
                      <a:pt x="36549" y="28590"/>
                    </a:cubicBezTo>
                    <a:cubicBezTo>
                      <a:pt x="35533" y="32251"/>
                      <a:pt x="36230" y="36291"/>
                      <a:pt x="38373" y="39426"/>
                    </a:cubicBezTo>
                    <a:cubicBezTo>
                      <a:pt x="38410" y="39499"/>
                      <a:pt x="38459" y="39560"/>
                      <a:pt x="38520" y="39646"/>
                    </a:cubicBezTo>
                    <a:cubicBezTo>
                      <a:pt x="38630" y="39793"/>
                      <a:pt x="38765" y="39989"/>
                      <a:pt x="38875" y="40160"/>
                    </a:cubicBezTo>
                    <a:cubicBezTo>
                      <a:pt x="38814" y="40234"/>
                      <a:pt x="38740" y="40295"/>
                      <a:pt x="38679" y="40356"/>
                    </a:cubicBezTo>
                    <a:lnTo>
                      <a:pt x="38581" y="40454"/>
                    </a:lnTo>
                    <a:cubicBezTo>
                      <a:pt x="36414" y="42719"/>
                      <a:pt x="34859" y="45523"/>
                      <a:pt x="34124" y="48560"/>
                    </a:cubicBezTo>
                    <a:cubicBezTo>
                      <a:pt x="33965" y="49233"/>
                      <a:pt x="33818" y="50029"/>
                      <a:pt x="34002" y="50923"/>
                    </a:cubicBezTo>
                    <a:cubicBezTo>
                      <a:pt x="34247" y="52172"/>
                      <a:pt x="35067" y="53274"/>
                      <a:pt x="36426" y="54192"/>
                    </a:cubicBezTo>
                    <a:cubicBezTo>
                      <a:pt x="37222" y="54731"/>
                      <a:pt x="38826" y="55637"/>
                      <a:pt x="40675" y="55637"/>
                    </a:cubicBezTo>
                    <a:lnTo>
                      <a:pt x="40675" y="55637"/>
                    </a:lnTo>
                    <a:cubicBezTo>
                      <a:pt x="41532" y="55637"/>
                      <a:pt x="42352" y="55453"/>
                      <a:pt x="43087" y="55061"/>
                    </a:cubicBezTo>
                    <a:cubicBezTo>
                      <a:pt x="43577" y="54816"/>
                      <a:pt x="43969" y="54510"/>
                      <a:pt x="44275" y="54290"/>
                    </a:cubicBezTo>
                    <a:lnTo>
                      <a:pt x="44287" y="54265"/>
                    </a:lnTo>
                    <a:cubicBezTo>
                      <a:pt x="44409" y="54180"/>
                      <a:pt x="44532" y="54082"/>
                      <a:pt x="44630" y="54020"/>
                    </a:cubicBezTo>
                    <a:cubicBezTo>
                      <a:pt x="45132" y="53690"/>
                      <a:pt x="45879" y="53457"/>
                      <a:pt x="46650" y="53225"/>
                    </a:cubicBezTo>
                    <a:lnTo>
                      <a:pt x="53384" y="51204"/>
                    </a:lnTo>
                    <a:cubicBezTo>
                      <a:pt x="54388" y="50898"/>
                      <a:pt x="55356" y="50617"/>
                      <a:pt x="56213" y="50617"/>
                    </a:cubicBezTo>
                    <a:lnTo>
                      <a:pt x="56433" y="50617"/>
                    </a:lnTo>
                    <a:cubicBezTo>
                      <a:pt x="56641" y="50629"/>
                      <a:pt x="56898" y="50739"/>
                      <a:pt x="57204" y="50837"/>
                    </a:cubicBezTo>
                    <a:cubicBezTo>
                      <a:pt x="57670" y="51021"/>
                      <a:pt x="58221" y="51241"/>
                      <a:pt x="58906" y="51241"/>
                    </a:cubicBezTo>
                    <a:lnTo>
                      <a:pt x="58906" y="51241"/>
                    </a:lnTo>
                    <a:cubicBezTo>
                      <a:pt x="59433" y="51241"/>
                      <a:pt x="59923" y="51119"/>
                      <a:pt x="60363" y="50861"/>
                    </a:cubicBezTo>
                    <a:cubicBezTo>
                      <a:pt x="61575" y="50164"/>
                      <a:pt x="61918" y="48915"/>
                      <a:pt x="62102" y="47874"/>
                    </a:cubicBezTo>
                    <a:cubicBezTo>
                      <a:pt x="62335" y="46527"/>
                      <a:pt x="62567" y="45180"/>
                      <a:pt x="62775" y="43858"/>
                    </a:cubicBezTo>
                    <a:cubicBezTo>
                      <a:pt x="62886" y="43209"/>
                      <a:pt x="62996" y="42536"/>
                      <a:pt x="63106" y="41874"/>
                    </a:cubicBezTo>
                    <a:cubicBezTo>
                      <a:pt x="63412" y="40038"/>
                      <a:pt x="63718" y="38140"/>
                      <a:pt x="63926" y="36230"/>
                    </a:cubicBezTo>
                    <a:cubicBezTo>
                      <a:pt x="64232" y="33365"/>
                      <a:pt x="64306" y="30279"/>
                      <a:pt x="64171" y="26827"/>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 name="Google Shape;66;p5"/>
            <p:cNvGrpSpPr/>
            <p:nvPr/>
          </p:nvGrpSpPr>
          <p:grpSpPr>
            <a:xfrm>
              <a:off x="-2338325" y="2574912"/>
              <a:ext cx="3661651" cy="3205669"/>
              <a:chOff x="1057550" y="3474725"/>
              <a:chExt cx="1831100" cy="1603075"/>
            </a:xfrm>
          </p:grpSpPr>
          <p:sp>
            <p:nvSpPr>
              <p:cNvPr id="67" name="Google Shape;67;p5"/>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5"/>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5"/>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5"/>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5"/>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5"/>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5"/>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5" name="Google Shape;75;p5"/>
          <p:cNvSpPr txBox="1">
            <a:spLocks noGrp="1"/>
          </p:cNvSpPr>
          <p:nvPr>
            <p:ph type="body" idx="1"/>
          </p:nvPr>
        </p:nvSpPr>
        <p:spPr>
          <a:xfrm>
            <a:off x="1764433" y="3684548"/>
            <a:ext cx="3511600" cy="14036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2133"/>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76" name="Google Shape;76;p5"/>
          <p:cNvSpPr txBox="1">
            <a:spLocks noGrp="1"/>
          </p:cNvSpPr>
          <p:nvPr>
            <p:ph type="body" idx="2"/>
          </p:nvPr>
        </p:nvSpPr>
        <p:spPr>
          <a:xfrm>
            <a:off x="6916133" y="3684548"/>
            <a:ext cx="3511600" cy="14036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2133"/>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77" name="Google Shape;77;p5"/>
          <p:cNvSpPr txBox="1">
            <a:spLocks noGrp="1"/>
          </p:cNvSpPr>
          <p:nvPr>
            <p:ph type="title"/>
          </p:nvPr>
        </p:nvSpPr>
        <p:spPr>
          <a:xfrm>
            <a:off x="1764433" y="3077348"/>
            <a:ext cx="35116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78" name="Google Shape;78;p5"/>
          <p:cNvSpPr txBox="1">
            <a:spLocks noGrp="1"/>
          </p:cNvSpPr>
          <p:nvPr>
            <p:ph type="title" idx="3"/>
          </p:nvPr>
        </p:nvSpPr>
        <p:spPr>
          <a:xfrm>
            <a:off x="6916133" y="3077348"/>
            <a:ext cx="35116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79" name="Google Shape;79;p5"/>
          <p:cNvSpPr txBox="1">
            <a:spLocks noGrp="1"/>
          </p:cNvSpPr>
          <p:nvPr>
            <p:ph type="title" idx="4"/>
          </p:nvPr>
        </p:nvSpPr>
        <p:spPr>
          <a:xfrm>
            <a:off x="951000" y="521633"/>
            <a:ext cx="10290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208705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6"/>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8" name="Google Shape;38;p6"/>
          <p:cNvSpPr/>
          <p:nvPr/>
        </p:nvSpPr>
        <p:spPr>
          <a:xfrm rot="1365150">
            <a:off x="-3660443" y="-421873"/>
            <a:ext cx="6491164" cy="710768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63307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786267" y="-601733"/>
            <a:ext cx="13112856" cy="7582264"/>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9"/>
          <p:cNvSpPr txBox="1">
            <a:spLocks noGrp="1"/>
          </p:cNvSpPr>
          <p:nvPr>
            <p:ph type="subTitle" idx="1"/>
          </p:nvPr>
        </p:nvSpPr>
        <p:spPr>
          <a:xfrm>
            <a:off x="6312133" y="965433"/>
            <a:ext cx="4154000" cy="16468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800" b="1">
                <a:solidFill>
                  <a:schemeClr val="dk2"/>
                </a:solidFill>
              </a:defRPr>
            </a:lvl1pPr>
            <a:lvl2pPr lvl="1">
              <a:lnSpc>
                <a:spcPct val="100000"/>
              </a:lnSpc>
              <a:spcBef>
                <a:spcPts val="0"/>
              </a:spcBef>
              <a:spcAft>
                <a:spcPts val="0"/>
              </a:spcAft>
              <a:buClr>
                <a:schemeClr val="dk2"/>
              </a:buClr>
              <a:buSzPts val="2100"/>
              <a:buNone/>
              <a:defRPr sz="2800" b="1">
                <a:solidFill>
                  <a:schemeClr val="dk2"/>
                </a:solidFill>
              </a:defRPr>
            </a:lvl2pPr>
            <a:lvl3pPr lvl="2">
              <a:lnSpc>
                <a:spcPct val="100000"/>
              </a:lnSpc>
              <a:spcBef>
                <a:spcPts val="0"/>
              </a:spcBef>
              <a:spcAft>
                <a:spcPts val="0"/>
              </a:spcAft>
              <a:buClr>
                <a:schemeClr val="dk2"/>
              </a:buClr>
              <a:buSzPts val="2100"/>
              <a:buNone/>
              <a:defRPr sz="2800" b="1">
                <a:solidFill>
                  <a:schemeClr val="dk2"/>
                </a:solidFill>
              </a:defRPr>
            </a:lvl3pPr>
            <a:lvl4pPr lvl="3">
              <a:lnSpc>
                <a:spcPct val="100000"/>
              </a:lnSpc>
              <a:spcBef>
                <a:spcPts val="0"/>
              </a:spcBef>
              <a:spcAft>
                <a:spcPts val="0"/>
              </a:spcAft>
              <a:buClr>
                <a:schemeClr val="dk2"/>
              </a:buClr>
              <a:buSzPts val="2100"/>
              <a:buNone/>
              <a:defRPr sz="2800" b="1">
                <a:solidFill>
                  <a:schemeClr val="dk2"/>
                </a:solidFill>
              </a:defRPr>
            </a:lvl4pPr>
            <a:lvl5pPr lvl="4">
              <a:lnSpc>
                <a:spcPct val="100000"/>
              </a:lnSpc>
              <a:spcBef>
                <a:spcPts val="0"/>
              </a:spcBef>
              <a:spcAft>
                <a:spcPts val="0"/>
              </a:spcAft>
              <a:buClr>
                <a:schemeClr val="dk2"/>
              </a:buClr>
              <a:buSzPts val="2100"/>
              <a:buNone/>
              <a:defRPr sz="2800" b="1">
                <a:solidFill>
                  <a:schemeClr val="dk2"/>
                </a:solidFill>
              </a:defRPr>
            </a:lvl5pPr>
            <a:lvl6pPr lvl="5">
              <a:lnSpc>
                <a:spcPct val="100000"/>
              </a:lnSpc>
              <a:spcBef>
                <a:spcPts val="0"/>
              </a:spcBef>
              <a:spcAft>
                <a:spcPts val="0"/>
              </a:spcAft>
              <a:buClr>
                <a:schemeClr val="dk2"/>
              </a:buClr>
              <a:buSzPts val="2100"/>
              <a:buNone/>
              <a:defRPr sz="2800" b="1">
                <a:solidFill>
                  <a:schemeClr val="dk2"/>
                </a:solidFill>
              </a:defRPr>
            </a:lvl6pPr>
            <a:lvl7pPr lvl="6">
              <a:lnSpc>
                <a:spcPct val="100000"/>
              </a:lnSpc>
              <a:spcBef>
                <a:spcPts val="0"/>
              </a:spcBef>
              <a:spcAft>
                <a:spcPts val="0"/>
              </a:spcAft>
              <a:buClr>
                <a:schemeClr val="dk2"/>
              </a:buClr>
              <a:buSzPts val="2100"/>
              <a:buNone/>
              <a:defRPr sz="2800" b="1">
                <a:solidFill>
                  <a:schemeClr val="dk2"/>
                </a:solidFill>
              </a:defRPr>
            </a:lvl7pPr>
            <a:lvl8pPr lvl="7">
              <a:lnSpc>
                <a:spcPct val="100000"/>
              </a:lnSpc>
              <a:spcBef>
                <a:spcPts val="0"/>
              </a:spcBef>
              <a:spcAft>
                <a:spcPts val="0"/>
              </a:spcAft>
              <a:buClr>
                <a:schemeClr val="dk2"/>
              </a:buClr>
              <a:buSzPts val="2100"/>
              <a:buNone/>
              <a:defRPr sz="2800" b="1">
                <a:solidFill>
                  <a:schemeClr val="dk2"/>
                </a:solidFill>
              </a:defRPr>
            </a:lvl8pPr>
            <a:lvl9pPr lvl="8">
              <a:lnSpc>
                <a:spcPct val="100000"/>
              </a:lnSpc>
              <a:spcBef>
                <a:spcPts val="0"/>
              </a:spcBef>
              <a:spcAft>
                <a:spcPts val="0"/>
              </a:spcAft>
              <a:buClr>
                <a:schemeClr val="dk2"/>
              </a:buClr>
              <a:buSzPts val="2100"/>
              <a:buNone/>
              <a:defRPr sz="2800" b="1">
                <a:solidFill>
                  <a:schemeClr val="dk2"/>
                </a:solidFill>
              </a:defRPr>
            </a:lvl9pPr>
          </a:lstStyle>
          <a:p>
            <a:endParaRPr/>
          </a:p>
        </p:txBody>
      </p:sp>
      <p:sp>
        <p:nvSpPr>
          <p:cNvPr id="48" name="Google Shape;48;p9"/>
          <p:cNvSpPr txBox="1">
            <a:spLocks noGrp="1"/>
          </p:cNvSpPr>
          <p:nvPr>
            <p:ph type="body" idx="2"/>
          </p:nvPr>
        </p:nvSpPr>
        <p:spPr>
          <a:xfrm>
            <a:off x="6312133" y="2795633"/>
            <a:ext cx="4625600" cy="3184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chemeClr val="dk2"/>
              </a:buClr>
              <a:buSzPts val="1400"/>
              <a:buChar char="●"/>
              <a:defRPr sz="1867">
                <a:solidFill>
                  <a:schemeClr val="dk2"/>
                </a:solidFill>
              </a:defRPr>
            </a:lvl1pPr>
            <a:lvl2pPr marL="1219170" lvl="1" indent="-423323">
              <a:spcBef>
                <a:spcPts val="2133"/>
              </a:spcBef>
              <a:spcAft>
                <a:spcPts val="0"/>
              </a:spcAft>
              <a:buClr>
                <a:schemeClr val="dk2"/>
              </a:buClr>
              <a:buSzPts val="1400"/>
              <a:buChar char="○"/>
              <a:defRPr>
                <a:solidFill>
                  <a:schemeClr val="dk2"/>
                </a:solidFill>
              </a:defRPr>
            </a:lvl2pPr>
            <a:lvl3pPr marL="1828754" lvl="2" indent="-423323">
              <a:spcBef>
                <a:spcPts val="2133"/>
              </a:spcBef>
              <a:spcAft>
                <a:spcPts val="0"/>
              </a:spcAft>
              <a:buClr>
                <a:schemeClr val="dk2"/>
              </a:buClr>
              <a:buSzPts val="1400"/>
              <a:buChar char="■"/>
              <a:defRPr>
                <a:solidFill>
                  <a:schemeClr val="dk2"/>
                </a:solidFill>
              </a:defRPr>
            </a:lvl3pPr>
            <a:lvl4pPr marL="2438339" lvl="3" indent="-423323">
              <a:spcBef>
                <a:spcPts val="2133"/>
              </a:spcBef>
              <a:spcAft>
                <a:spcPts val="0"/>
              </a:spcAft>
              <a:buClr>
                <a:schemeClr val="dk2"/>
              </a:buClr>
              <a:buSzPts val="1400"/>
              <a:buChar char="●"/>
              <a:defRPr>
                <a:solidFill>
                  <a:schemeClr val="dk2"/>
                </a:solidFill>
              </a:defRPr>
            </a:lvl4pPr>
            <a:lvl5pPr marL="3047924" lvl="4" indent="-423323">
              <a:spcBef>
                <a:spcPts val="2133"/>
              </a:spcBef>
              <a:spcAft>
                <a:spcPts val="0"/>
              </a:spcAft>
              <a:buClr>
                <a:schemeClr val="dk2"/>
              </a:buClr>
              <a:buSzPts val="1400"/>
              <a:buChar char="○"/>
              <a:defRPr>
                <a:solidFill>
                  <a:schemeClr val="dk2"/>
                </a:solidFill>
              </a:defRPr>
            </a:lvl5pPr>
            <a:lvl6pPr marL="3657509" lvl="5" indent="-423323">
              <a:spcBef>
                <a:spcPts val="2133"/>
              </a:spcBef>
              <a:spcAft>
                <a:spcPts val="0"/>
              </a:spcAft>
              <a:buClr>
                <a:schemeClr val="dk2"/>
              </a:buClr>
              <a:buSzPts val="1400"/>
              <a:buChar char="■"/>
              <a:defRPr>
                <a:solidFill>
                  <a:schemeClr val="dk2"/>
                </a:solidFill>
              </a:defRPr>
            </a:lvl6pPr>
            <a:lvl7pPr marL="4267093" lvl="6" indent="-423323">
              <a:spcBef>
                <a:spcPts val="2133"/>
              </a:spcBef>
              <a:spcAft>
                <a:spcPts val="0"/>
              </a:spcAft>
              <a:buClr>
                <a:schemeClr val="dk2"/>
              </a:buClr>
              <a:buSzPts val="1400"/>
              <a:buChar char="●"/>
              <a:defRPr>
                <a:solidFill>
                  <a:schemeClr val="dk2"/>
                </a:solidFill>
              </a:defRPr>
            </a:lvl7pPr>
            <a:lvl8pPr marL="4876678" lvl="7" indent="-423323">
              <a:spcBef>
                <a:spcPts val="2133"/>
              </a:spcBef>
              <a:spcAft>
                <a:spcPts val="0"/>
              </a:spcAft>
              <a:buClr>
                <a:schemeClr val="dk2"/>
              </a:buClr>
              <a:buSzPts val="1400"/>
              <a:buChar char="○"/>
              <a:defRPr>
                <a:solidFill>
                  <a:schemeClr val="dk2"/>
                </a:solidFill>
              </a:defRPr>
            </a:lvl8pPr>
            <a:lvl9pPr marL="5486263" lvl="8" indent="-423323">
              <a:spcBef>
                <a:spcPts val="2133"/>
              </a:spcBef>
              <a:spcAft>
                <a:spcPts val="2133"/>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1173930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Tree>
    <p:extLst>
      <p:ext uri="{BB962C8B-B14F-4D97-AF65-F5344CB8AC3E}">
        <p14:creationId xmlns:p14="http://schemas.microsoft.com/office/powerpoint/2010/main" val="3257526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4"/>
        </a:solidFill>
        <a:effectLst/>
      </p:bgPr>
    </p:bg>
    <p:spTree>
      <p:nvGrpSpPr>
        <p:cNvPr id="1" name="Shape 61"/>
        <p:cNvGrpSpPr/>
        <p:nvPr/>
      </p:nvGrpSpPr>
      <p:grpSpPr>
        <a:xfrm>
          <a:off x="0" y="0"/>
          <a:ext cx="0" cy="0"/>
          <a:chOff x="0" y="0"/>
          <a:chExt cx="0" cy="0"/>
        </a:xfrm>
      </p:grpSpPr>
      <p:sp>
        <p:nvSpPr>
          <p:cNvPr id="62" name="Google Shape;62;p13"/>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13"/>
          <p:cNvSpPr/>
          <p:nvPr/>
        </p:nvSpPr>
        <p:spPr>
          <a:xfrm rot="1223448">
            <a:off x="-3597095" y="-498717"/>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13"/>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65" name="Google Shape;65;p13"/>
          <p:cNvSpPr txBox="1">
            <a:spLocks noGrp="1"/>
          </p:cNvSpPr>
          <p:nvPr>
            <p:ph type="title" idx="2"/>
          </p:nvPr>
        </p:nvSpPr>
        <p:spPr>
          <a:xfrm>
            <a:off x="13074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66" name="Google Shape;66;p13"/>
          <p:cNvSpPr txBox="1">
            <a:spLocks noGrp="1"/>
          </p:cNvSpPr>
          <p:nvPr>
            <p:ph type="subTitle" idx="1"/>
          </p:nvPr>
        </p:nvSpPr>
        <p:spPr>
          <a:xfrm>
            <a:off x="15348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67" name="Google Shape;67;p13"/>
          <p:cNvSpPr txBox="1">
            <a:spLocks noGrp="1"/>
          </p:cNvSpPr>
          <p:nvPr>
            <p:ph type="title" idx="3"/>
          </p:nvPr>
        </p:nvSpPr>
        <p:spPr>
          <a:xfrm>
            <a:off x="45938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68" name="Google Shape;68;p13"/>
          <p:cNvSpPr txBox="1">
            <a:spLocks noGrp="1"/>
          </p:cNvSpPr>
          <p:nvPr>
            <p:ph type="subTitle" idx="4"/>
          </p:nvPr>
        </p:nvSpPr>
        <p:spPr>
          <a:xfrm>
            <a:off x="48212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69" name="Google Shape;69;p13"/>
          <p:cNvSpPr txBox="1">
            <a:spLocks noGrp="1"/>
          </p:cNvSpPr>
          <p:nvPr>
            <p:ph type="title" idx="5"/>
          </p:nvPr>
        </p:nvSpPr>
        <p:spPr>
          <a:xfrm>
            <a:off x="78802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70" name="Google Shape;70;p13"/>
          <p:cNvSpPr txBox="1">
            <a:spLocks noGrp="1"/>
          </p:cNvSpPr>
          <p:nvPr>
            <p:ph type="subTitle" idx="6"/>
          </p:nvPr>
        </p:nvSpPr>
        <p:spPr>
          <a:xfrm>
            <a:off x="81076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71" name="Google Shape;71;p13"/>
          <p:cNvSpPr txBox="1">
            <a:spLocks noGrp="1"/>
          </p:cNvSpPr>
          <p:nvPr>
            <p:ph type="title" idx="7" hasCustomPrompt="1"/>
          </p:nvPr>
        </p:nvSpPr>
        <p:spPr>
          <a:xfrm>
            <a:off x="16178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2" name="Google Shape;72;p13"/>
          <p:cNvSpPr txBox="1">
            <a:spLocks noGrp="1"/>
          </p:cNvSpPr>
          <p:nvPr>
            <p:ph type="title" idx="8" hasCustomPrompt="1"/>
          </p:nvPr>
        </p:nvSpPr>
        <p:spPr>
          <a:xfrm>
            <a:off x="49042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3" name="Google Shape;73;p13"/>
          <p:cNvSpPr txBox="1">
            <a:spLocks noGrp="1"/>
          </p:cNvSpPr>
          <p:nvPr>
            <p:ph type="title" idx="9" hasCustomPrompt="1"/>
          </p:nvPr>
        </p:nvSpPr>
        <p:spPr>
          <a:xfrm>
            <a:off x="81906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Tree>
    <p:extLst>
      <p:ext uri="{BB962C8B-B14F-4D97-AF65-F5344CB8AC3E}">
        <p14:creationId xmlns:p14="http://schemas.microsoft.com/office/powerpoint/2010/main" val="1734536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14"/>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14"/>
          <p:cNvSpPr txBox="1">
            <a:spLocks noGrp="1"/>
          </p:cNvSpPr>
          <p:nvPr>
            <p:ph type="body" idx="1"/>
          </p:nvPr>
        </p:nvSpPr>
        <p:spPr>
          <a:xfrm>
            <a:off x="1037600" y="1606100"/>
            <a:ext cx="10206400" cy="4532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Font typeface="Livvic"/>
              <a:buAutoNum type="arabicPeriod"/>
              <a:defRPr sz="1600"/>
            </a:lvl1pPr>
            <a:lvl2pPr marL="1219170" lvl="1" indent="-406390" rtl="0">
              <a:spcBef>
                <a:spcPts val="2133"/>
              </a:spcBef>
              <a:spcAft>
                <a:spcPts val="0"/>
              </a:spcAft>
              <a:buClr>
                <a:srgbClr val="434343"/>
              </a:buClr>
              <a:buSzPts val="1200"/>
              <a:buFont typeface="Roboto Condensed Light"/>
              <a:buAutoNum type="alphaLcPeriod"/>
              <a:defRPr/>
            </a:lvl2pPr>
            <a:lvl3pPr marL="1828754" lvl="2" indent="-406390" rtl="0">
              <a:spcBef>
                <a:spcPts val="2133"/>
              </a:spcBef>
              <a:spcAft>
                <a:spcPts val="0"/>
              </a:spcAft>
              <a:buClr>
                <a:srgbClr val="434343"/>
              </a:buClr>
              <a:buSzPts val="1200"/>
              <a:buFont typeface="Roboto Condensed Light"/>
              <a:buAutoNum type="romanLcPeriod"/>
              <a:defRPr/>
            </a:lvl3pPr>
            <a:lvl4pPr marL="2438339" lvl="3" indent="-406390" rtl="0">
              <a:spcBef>
                <a:spcPts val="2133"/>
              </a:spcBef>
              <a:spcAft>
                <a:spcPts val="0"/>
              </a:spcAft>
              <a:buClr>
                <a:srgbClr val="434343"/>
              </a:buClr>
              <a:buSzPts val="1200"/>
              <a:buFont typeface="Roboto Condensed Light"/>
              <a:buAutoNum type="arabicPeriod"/>
              <a:defRPr/>
            </a:lvl4pPr>
            <a:lvl5pPr marL="3047924" lvl="4" indent="-406390" rtl="0">
              <a:spcBef>
                <a:spcPts val="2133"/>
              </a:spcBef>
              <a:spcAft>
                <a:spcPts val="0"/>
              </a:spcAft>
              <a:buClr>
                <a:srgbClr val="434343"/>
              </a:buClr>
              <a:buSzPts val="1200"/>
              <a:buFont typeface="Roboto Condensed Light"/>
              <a:buAutoNum type="alphaLcPeriod"/>
              <a:defRPr/>
            </a:lvl5pPr>
            <a:lvl6pPr marL="3657509" lvl="5" indent="-406390" rtl="0">
              <a:spcBef>
                <a:spcPts val="2133"/>
              </a:spcBef>
              <a:spcAft>
                <a:spcPts val="0"/>
              </a:spcAft>
              <a:buClr>
                <a:srgbClr val="434343"/>
              </a:buClr>
              <a:buSzPts val="1200"/>
              <a:buFont typeface="Roboto Condensed Light"/>
              <a:buAutoNum type="romanLcPeriod"/>
              <a:defRPr/>
            </a:lvl6pPr>
            <a:lvl7pPr marL="4267093" lvl="6" indent="-406390" rtl="0">
              <a:spcBef>
                <a:spcPts val="2133"/>
              </a:spcBef>
              <a:spcAft>
                <a:spcPts val="0"/>
              </a:spcAft>
              <a:buClr>
                <a:srgbClr val="434343"/>
              </a:buClr>
              <a:buSzPts val="1200"/>
              <a:buFont typeface="Roboto Condensed Light"/>
              <a:buAutoNum type="arabicPeriod"/>
              <a:defRPr/>
            </a:lvl7pPr>
            <a:lvl8pPr marL="4876678" lvl="7" indent="-406390" rtl="0">
              <a:spcBef>
                <a:spcPts val="2133"/>
              </a:spcBef>
              <a:spcAft>
                <a:spcPts val="0"/>
              </a:spcAft>
              <a:buClr>
                <a:srgbClr val="434343"/>
              </a:buClr>
              <a:buSzPts val="1200"/>
              <a:buFont typeface="Roboto Condensed Light"/>
              <a:buAutoNum type="alphaLcPeriod"/>
              <a:defRPr/>
            </a:lvl8pPr>
            <a:lvl9pPr marL="5486263" lvl="8" indent="-406390" rtl="0">
              <a:spcBef>
                <a:spcPts val="2133"/>
              </a:spcBef>
              <a:spcAft>
                <a:spcPts val="2133"/>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58102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1031083" y="-3083371"/>
            <a:ext cx="14479379" cy="1393784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6"/>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590867" y="2733633"/>
            <a:ext cx="358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3200">
                <a:solidFill>
                  <a:schemeClr val="accent6"/>
                </a:solidFill>
              </a:defRPr>
            </a:lvl1pPr>
            <a:lvl2pPr lvl="1" algn="ctr" rtl="0">
              <a:spcBef>
                <a:spcPts val="0"/>
              </a:spcBef>
              <a:spcAft>
                <a:spcPts val="0"/>
              </a:spcAft>
              <a:buClr>
                <a:schemeClr val="accent6"/>
              </a:buClr>
              <a:buSzPts val="2400"/>
              <a:buNone/>
              <a:defRPr sz="3200">
                <a:solidFill>
                  <a:schemeClr val="accent6"/>
                </a:solidFill>
              </a:defRPr>
            </a:lvl2pPr>
            <a:lvl3pPr lvl="2" algn="ctr" rtl="0">
              <a:spcBef>
                <a:spcPts val="0"/>
              </a:spcBef>
              <a:spcAft>
                <a:spcPts val="0"/>
              </a:spcAft>
              <a:buClr>
                <a:schemeClr val="accent6"/>
              </a:buClr>
              <a:buSzPts val="2400"/>
              <a:buNone/>
              <a:defRPr sz="3200">
                <a:solidFill>
                  <a:schemeClr val="accent6"/>
                </a:solidFill>
              </a:defRPr>
            </a:lvl3pPr>
            <a:lvl4pPr lvl="3" algn="ctr" rtl="0">
              <a:spcBef>
                <a:spcPts val="0"/>
              </a:spcBef>
              <a:spcAft>
                <a:spcPts val="0"/>
              </a:spcAft>
              <a:buClr>
                <a:schemeClr val="accent6"/>
              </a:buClr>
              <a:buSzPts val="2400"/>
              <a:buNone/>
              <a:defRPr sz="3200">
                <a:solidFill>
                  <a:schemeClr val="accent6"/>
                </a:solidFill>
              </a:defRPr>
            </a:lvl4pPr>
            <a:lvl5pPr lvl="4" algn="ctr" rtl="0">
              <a:spcBef>
                <a:spcPts val="0"/>
              </a:spcBef>
              <a:spcAft>
                <a:spcPts val="0"/>
              </a:spcAft>
              <a:buClr>
                <a:schemeClr val="accent6"/>
              </a:buClr>
              <a:buSzPts val="2400"/>
              <a:buNone/>
              <a:defRPr sz="3200">
                <a:solidFill>
                  <a:schemeClr val="accent6"/>
                </a:solidFill>
              </a:defRPr>
            </a:lvl5pPr>
            <a:lvl6pPr lvl="5" algn="ctr" rtl="0">
              <a:spcBef>
                <a:spcPts val="0"/>
              </a:spcBef>
              <a:spcAft>
                <a:spcPts val="0"/>
              </a:spcAft>
              <a:buClr>
                <a:schemeClr val="accent6"/>
              </a:buClr>
              <a:buSzPts val="2400"/>
              <a:buNone/>
              <a:defRPr sz="3200">
                <a:solidFill>
                  <a:schemeClr val="accent6"/>
                </a:solidFill>
              </a:defRPr>
            </a:lvl6pPr>
            <a:lvl7pPr lvl="6" algn="ctr" rtl="0">
              <a:spcBef>
                <a:spcPts val="0"/>
              </a:spcBef>
              <a:spcAft>
                <a:spcPts val="0"/>
              </a:spcAft>
              <a:buClr>
                <a:schemeClr val="accent6"/>
              </a:buClr>
              <a:buSzPts val="2400"/>
              <a:buNone/>
              <a:defRPr sz="3200">
                <a:solidFill>
                  <a:schemeClr val="accent6"/>
                </a:solidFill>
              </a:defRPr>
            </a:lvl7pPr>
            <a:lvl8pPr lvl="7" algn="ctr" rtl="0">
              <a:spcBef>
                <a:spcPts val="0"/>
              </a:spcBef>
              <a:spcAft>
                <a:spcPts val="0"/>
              </a:spcAft>
              <a:buClr>
                <a:schemeClr val="accent6"/>
              </a:buClr>
              <a:buSzPts val="2400"/>
              <a:buNone/>
              <a:defRPr sz="3200">
                <a:solidFill>
                  <a:schemeClr val="accent6"/>
                </a:solidFill>
              </a:defRPr>
            </a:lvl8pPr>
            <a:lvl9pPr lvl="8" algn="ctr" rtl="0">
              <a:spcBef>
                <a:spcPts val="0"/>
              </a:spcBef>
              <a:spcAft>
                <a:spcPts val="0"/>
              </a:spcAft>
              <a:buClr>
                <a:schemeClr val="accent6"/>
              </a:buClr>
              <a:buSzPts val="2400"/>
              <a:buNone/>
              <a:defRPr sz="3200">
                <a:solidFill>
                  <a:schemeClr val="accent6"/>
                </a:solidFill>
              </a:defRPr>
            </a:lvl9pPr>
          </a:lstStyle>
          <a:p>
            <a:endParaRPr/>
          </a:p>
        </p:txBody>
      </p:sp>
      <p:sp>
        <p:nvSpPr>
          <p:cNvPr id="89" name="Google Shape;89;p16"/>
          <p:cNvSpPr txBox="1">
            <a:spLocks noGrp="1"/>
          </p:cNvSpPr>
          <p:nvPr>
            <p:ph type="subTitle" idx="1"/>
          </p:nvPr>
        </p:nvSpPr>
        <p:spPr>
          <a:xfrm>
            <a:off x="1590867" y="3521000"/>
            <a:ext cx="3582400" cy="17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800">
                <a:solidFill>
                  <a:schemeClr val="accent6"/>
                </a:solidFill>
              </a:defRPr>
            </a:lvl2pPr>
            <a:lvl3pPr lvl="2" algn="ctr" rtl="0">
              <a:lnSpc>
                <a:spcPct val="100000"/>
              </a:lnSpc>
              <a:spcBef>
                <a:spcPts val="0"/>
              </a:spcBef>
              <a:spcAft>
                <a:spcPts val="0"/>
              </a:spcAft>
              <a:buClr>
                <a:schemeClr val="accent6"/>
              </a:buClr>
              <a:buSzPts val="2100"/>
              <a:buNone/>
              <a:defRPr sz="2800">
                <a:solidFill>
                  <a:schemeClr val="accent6"/>
                </a:solidFill>
              </a:defRPr>
            </a:lvl3pPr>
            <a:lvl4pPr lvl="3" algn="ctr" rtl="0">
              <a:lnSpc>
                <a:spcPct val="100000"/>
              </a:lnSpc>
              <a:spcBef>
                <a:spcPts val="0"/>
              </a:spcBef>
              <a:spcAft>
                <a:spcPts val="0"/>
              </a:spcAft>
              <a:buClr>
                <a:schemeClr val="accent6"/>
              </a:buClr>
              <a:buSzPts val="2100"/>
              <a:buNone/>
              <a:defRPr sz="2800">
                <a:solidFill>
                  <a:schemeClr val="accent6"/>
                </a:solidFill>
              </a:defRPr>
            </a:lvl4pPr>
            <a:lvl5pPr lvl="4" algn="ctr" rtl="0">
              <a:lnSpc>
                <a:spcPct val="100000"/>
              </a:lnSpc>
              <a:spcBef>
                <a:spcPts val="0"/>
              </a:spcBef>
              <a:spcAft>
                <a:spcPts val="0"/>
              </a:spcAft>
              <a:buClr>
                <a:schemeClr val="accent6"/>
              </a:buClr>
              <a:buSzPts val="2100"/>
              <a:buNone/>
              <a:defRPr sz="2800">
                <a:solidFill>
                  <a:schemeClr val="accent6"/>
                </a:solidFill>
              </a:defRPr>
            </a:lvl5pPr>
            <a:lvl6pPr lvl="5" algn="ctr" rtl="0">
              <a:lnSpc>
                <a:spcPct val="100000"/>
              </a:lnSpc>
              <a:spcBef>
                <a:spcPts val="0"/>
              </a:spcBef>
              <a:spcAft>
                <a:spcPts val="0"/>
              </a:spcAft>
              <a:buClr>
                <a:schemeClr val="accent6"/>
              </a:buClr>
              <a:buSzPts val="2100"/>
              <a:buNone/>
              <a:defRPr sz="2800">
                <a:solidFill>
                  <a:schemeClr val="accent6"/>
                </a:solidFill>
              </a:defRPr>
            </a:lvl6pPr>
            <a:lvl7pPr lvl="6" algn="ctr" rtl="0">
              <a:lnSpc>
                <a:spcPct val="100000"/>
              </a:lnSpc>
              <a:spcBef>
                <a:spcPts val="0"/>
              </a:spcBef>
              <a:spcAft>
                <a:spcPts val="0"/>
              </a:spcAft>
              <a:buClr>
                <a:schemeClr val="accent6"/>
              </a:buClr>
              <a:buSzPts val="2100"/>
              <a:buNone/>
              <a:defRPr sz="2800">
                <a:solidFill>
                  <a:schemeClr val="accent6"/>
                </a:solidFill>
              </a:defRPr>
            </a:lvl7pPr>
            <a:lvl8pPr lvl="7" algn="ctr" rtl="0">
              <a:lnSpc>
                <a:spcPct val="100000"/>
              </a:lnSpc>
              <a:spcBef>
                <a:spcPts val="0"/>
              </a:spcBef>
              <a:spcAft>
                <a:spcPts val="0"/>
              </a:spcAft>
              <a:buClr>
                <a:schemeClr val="accent6"/>
              </a:buClr>
              <a:buSzPts val="2100"/>
              <a:buNone/>
              <a:defRPr sz="2800">
                <a:solidFill>
                  <a:schemeClr val="accent6"/>
                </a:solidFill>
              </a:defRPr>
            </a:lvl8pPr>
            <a:lvl9pPr lvl="8" algn="ctr" rtl="0">
              <a:lnSpc>
                <a:spcPct val="100000"/>
              </a:lnSpc>
              <a:spcBef>
                <a:spcPts val="0"/>
              </a:spcBef>
              <a:spcAft>
                <a:spcPts val="0"/>
              </a:spcAft>
              <a:buClr>
                <a:schemeClr val="accent6"/>
              </a:buClr>
              <a:buSzPts val="2100"/>
              <a:buNone/>
              <a:defRPr sz="2800">
                <a:solidFill>
                  <a:schemeClr val="accent6"/>
                </a:solidFill>
              </a:defRPr>
            </a:lvl9pPr>
          </a:lstStyle>
          <a:p>
            <a:endParaRPr/>
          </a:p>
        </p:txBody>
      </p:sp>
      <p:sp>
        <p:nvSpPr>
          <p:cNvPr id="90" name="Google Shape;90;p16"/>
          <p:cNvSpPr txBox="1">
            <a:spLocks noGrp="1"/>
          </p:cNvSpPr>
          <p:nvPr>
            <p:ph type="title" idx="3"/>
          </p:nvPr>
        </p:nvSpPr>
        <p:spPr>
          <a:xfrm>
            <a:off x="7018733" y="2733633"/>
            <a:ext cx="358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16"/>
          <p:cNvSpPr txBox="1">
            <a:spLocks noGrp="1"/>
          </p:cNvSpPr>
          <p:nvPr>
            <p:ph type="subTitle" idx="4"/>
          </p:nvPr>
        </p:nvSpPr>
        <p:spPr>
          <a:xfrm>
            <a:off x="7018733" y="3521000"/>
            <a:ext cx="3582400" cy="17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74297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4559800"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17"/>
          <p:cNvSpPr txBox="1">
            <a:spLocks noGrp="1"/>
          </p:cNvSpPr>
          <p:nvPr>
            <p:ph type="subTitle" idx="1"/>
          </p:nvPr>
        </p:nvSpPr>
        <p:spPr>
          <a:xfrm>
            <a:off x="4559801"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6" name="Google Shape;96;p17"/>
          <p:cNvSpPr txBox="1">
            <a:spLocks noGrp="1"/>
          </p:cNvSpPr>
          <p:nvPr>
            <p:ph type="title" idx="3"/>
          </p:nvPr>
        </p:nvSpPr>
        <p:spPr>
          <a:xfrm>
            <a:off x="8016316"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7" name="Google Shape;97;p17"/>
          <p:cNvSpPr txBox="1">
            <a:spLocks noGrp="1"/>
          </p:cNvSpPr>
          <p:nvPr>
            <p:ph type="subTitle" idx="4"/>
          </p:nvPr>
        </p:nvSpPr>
        <p:spPr>
          <a:xfrm>
            <a:off x="8016303"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8" name="Google Shape;98;p17"/>
          <p:cNvSpPr txBox="1">
            <a:spLocks noGrp="1"/>
          </p:cNvSpPr>
          <p:nvPr>
            <p:ph type="title" idx="5"/>
          </p:nvPr>
        </p:nvSpPr>
        <p:spPr>
          <a:xfrm>
            <a:off x="1103284"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9" name="Google Shape;99;p17"/>
          <p:cNvSpPr txBox="1">
            <a:spLocks noGrp="1"/>
          </p:cNvSpPr>
          <p:nvPr>
            <p:ph type="subTitle" idx="6"/>
          </p:nvPr>
        </p:nvSpPr>
        <p:spPr>
          <a:xfrm>
            <a:off x="1103300"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762731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106448" y="2205995"/>
            <a:ext cx="5264744" cy="5336104"/>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18"/>
          <p:cNvSpPr/>
          <p:nvPr/>
        </p:nvSpPr>
        <p:spPr>
          <a:xfrm>
            <a:off x="6578933" y="-124816"/>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18"/>
          <p:cNvSpPr txBox="1">
            <a:spLocks noGrp="1"/>
          </p:cNvSpPr>
          <p:nvPr>
            <p:ph type="title"/>
          </p:nvPr>
        </p:nvSpPr>
        <p:spPr>
          <a:xfrm>
            <a:off x="2396800" y="2206000"/>
            <a:ext cx="7398400" cy="2446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9600">
                <a:solidFill>
                  <a:schemeClr val="accent6"/>
                </a:solidFill>
              </a:defRPr>
            </a:lvl1pPr>
            <a:lvl2pPr lvl="1" algn="ctr" rtl="0">
              <a:lnSpc>
                <a:spcPct val="80000"/>
              </a:lnSpc>
              <a:spcBef>
                <a:spcPts val="0"/>
              </a:spcBef>
              <a:spcAft>
                <a:spcPts val="0"/>
              </a:spcAft>
              <a:buClr>
                <a:schemeClr val="accent6"/>
              </a:buClr>
              <a:buSzPts val="7200"/>
              <a:buNone/>
              <a:defRPr sz="9600">
                <a:solidFill>
                  <a:schemeClr val="accent6"/>
                </a:solidFill>
              </a:defRPr>
            </a:lvl2pPr>
            <a:lvl3pPr lvl="2" algn="ctr" rtl="0">
              <a:lnSpc>
                <a:spcPct val="80000"/>
              </a:lnSpc>
              <a:spcBef>
                <a:spcPts val="0"/>
              </a:spcBef>
              <a:spcAft>
                <a:spcPts val="0"/>
              </a:spcAft>
              <a:buClr>
                <a:schemeClr val="accent6"/>
              </a:buClr>
              <a:buSzPts val="7200"/>
              <a:buNone/>
              <a:defRPr sz="9600">
                <a:solidFill>
                  <a:schemeClr val="accent6"/>
                </a:solidFill>
              </a:defRPr>
            </a:lvl3pPr>
            <a:lvl4pPr lvl="3" algn="ctr" rtl="0">
              <a:lnSpc>
                <a:spcPct val="80000"/>
              </a:lnSpc>
              <a:spcBef>
                <a:spcPts val="0"/>
              </a:spcBef>
              <a:spcAft>
                <a:spcPts val="0"/>
              </a:spcAft>
              <a:buClr>
                <a:schemeClr val="accent6"/>
              </a:buClr>
              <a:buSzPts val="7200"/>
              <a:buNone/>
              <a:defRPr sz="9600">
                <a:solidFill>
                  <a:schemeClr val="accent6"/>
                </a:solidFill>
              </a:defRPr>
            </a:lvl4pPr>
            <a:lvl5pPr lvl="4" algn="ctr" rtl="0">
              <a:lnSpc>
                <a:spcPct val="80000"/>
              </a:lnSpc>
              <a:spcBef>
                <a:spcPts val="0"/>
              </a:spcBef>
              <a:spcAft>
                <a:spcPts val="0"/>
              </a:spcAft>
              <a:buClr>
                <a:schemeClr val="accent6"/>
              </a:buClr>
              <a:buSzPts val="7200"/>
              <a:buNone/>
              <a:defRPr sz="9600">
                <a:solidFill>
                  <a:schemeClr val="accent6"/>
                </a:solidFill>
              </a:defRPr>
            </a:lvl5pPr>
            <a:lvl6pPr lvl="5" algn="ctr" rtl="0">
              <a:lnSpc>
                <a:spcPct val="80000"/>
              </a:lnSpc>
              <a:spcBef>
                <a:spcPts val="0"/>
              </a:spcBef>
              <a:spcAft>
                <a:spcPts val="0"/>
              </a:spcAft>
              <a:buClr>
                <a:schemeClr val="accent6"/>
              </a:buClr>
              <a:buSzPts val="7200"/>
              <a:buNone/>
              <a:defRPr sz="9600">
                <a:solidFill>
                  <a:schemeClr val="accent6"/>
                </a:solidFill>
              </a:defRPr>
            </a:lvl6pPr>
            <a:lvl7pPr lvl="6" algn="ctr" rtl="0">
              <a:lnSpc>
                <a:spcPct val="80000"/>
              </a:lnSpc>
              <a:spcBef>
                <a:spcPts val="0"/>
              </a:spcBef>
              <a:spcAft>
                <a:spcPts val="0"/>
              </a:spcAft>
              <a:buClr>
                <a:schemeClr val="accent6"/>
              </a:buClr>
              <a:buSzPts val="7200"/>
              <a:buNone/>
              <a:defRPr sz="9600">
                <a:solidFill>
                  <a:schemeClr val="accent6"/>
                </a:solidFill>
              </a:defRPr>
            </a:lvl7pPr>
            <a:lvl8pPr lvl="7" algn="ctr" rtl="0">
              <a:lnSpc>
                <a:spcPct val="80000"/>
              </a:lnSpc>
              <a:spcBef>
                <a:spcPts val="0"/>
              </a:spcBef>
              <a:spcAft>
                <a:spcPts val="0"/>
              </a:spcAft>
              <a:buClr>
                <a:schemeClr val="accent6"/>
              </a:buClr>
              <a:buSzPts val="7200"/>
              <a:buNone/>
              <a:defRPr sz="9600">
                <a:solidFill>
                  <a:schemeClr val="accent6"/>
                </a:solidFill>
              </a:defRPr>
            </a:lvl8pPr>
            <a:lvl9pPr lvl="8" algn="ctr" rtl="0">
              <a:lnSpc>
                <a:spcPct val="80000"/>
              </a:lnSpc>
              <a:spcBef>
                <a:spcPts val="0"/>
              </a:spcBef>
              <a:spcAft>
                <a:spcPts val="0"/>
              </a:spcAft>
              <a:buClr>
                <a:schemeClr val="accent6"/>
              </a:buClr>
              <a:buSzPts val="7200"/>
              <a:buNone/>
              <a:defRPr sz="9600">
                <a:solidFill>
                  <a:schemeClr val="accent6"/>
                </a:solidFill>
              </a:defRPr>
            </a:lvl9pPr>
          </a:lstStyle>
          <a:p>
            <a:endParaRPr/>
          </a:p>
        </p:txBody>
      </p:sp>
      <p:sp>
        <p:nvSpPr>
          <p:cNvPr id="104" name="Google Shape;104;p18"/>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18"/>
          <p:cNvSpPr/>
          <p:nvPr/>
        </p:nvSpPr>
        <p:spPr>
          <a:xfrm rot="1223418">
            <a:off x="-3617418" y="-385758"/>
            <a:ext cx="726824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99803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ercentages">
  <p:cSld name="Percentages">
    <p:bg>
      <p:bgPr>
        <a:solidFill>
          <a:schemeClr val="accent3"/>
        </a:solidFill>
        <a:effectLst/>
      </p:bgPr>
    </p:bg>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08" name="Google Shape;108;p19"/>
          <p:cNvSpPr/>
          <p:nvPr/>
        </p:nvSpPr>
        <p:spPr>
          <a:xfrm rot="-142657">
            <a:off x="-1419428" y="2078746"/>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19"/>
          <p:cNvSpPr txBox="1">
            <a:spLocks noGrp="1"/>
          </p:cNvSpPr>
          <p:nvPr>
            <p:ph type="subTitle" idx="1"/>
          </p:nvPr>
        </p:nvSpPr>
        <p:spPr>
          <a:xfrm>
            <a:off x="1561333"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0" name="Google Shape;110;p19"/>
          <p:cNvSpPr txBox="1">
            <a:spLocks noGrp="1"/>
          </p:cNvSpPr>
          <p:nvPr>
            <p:ph type="title" idx="2" hasCustomPrompt="1"/>
          </p:nvPr>
        </p:nvSpPr>
        <p:spPr>
          <a:xfrm>
            <a:off x="1689733"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11" name="Google Shape;111;p19"/>
          <p:cNvSpPr txBox="1">
            <a:spLocks noGrp="1"/>
          </p:cNvSpPr>
          <p:nvPr>
            <p:ph type="subTitle" idx="3"/>
          </p:nvPr>
        </p:nvSpPr>
        <p:spPr>
          <a:xfrm>
            <a:off x="4934000"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2" name="Google Shape;112;p19"/>
          <p:cNvSpPr txBox="1">
            <a:spLocks noGrp="1"/>
          </p:cNvSpPr>
          <p:nvPr>
            <p:ph type="title" idx="4" hasCustomPrompt="1"/>
          </p:nvPr>
        </p:nvSpPr>
        <p:spPr>
          <a:xfrm>
            <a:off x="5062400"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13" name="Google Shape;113;p19"/>
          <p:cNvSpPr txBox="1">
            <a:spLocks noGrp="1"/>
          </p:cNvSpPr>
          <p:nvPr>
            <p:ph type="subTitle" idx="5"/>
          </p:nvPr>
        </p:nvSpPr>
        <p:spPr>
          <a:xfrm>
            <a:off x="8435067"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4" name="Google Shape;114;p19"/>
          <p:cNvSpPr txBox="1">
            <a:spLocks noGrp="1"/>
          </p:cNvSpPr>
          <p:nvPr>
            <p:ph type="title" idx="6" hasCustomPrompt="1"/>
          </p:nvPr>
        </p:nvSpPr>
        <p:spPr>
          <a:xfrm>
            <a:off x="8563467"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Tree>
    <p:extLst>
      <p:ext uri="{BB962C8B-B14F-4D97-AF65-F5344CB8AC3E}">
        <p14:creationId xmlns:p14="http://schemas.microsoft.com/office/powerpoint/2010/main" val="358251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Design">
  <p:cSld name="Title + Design">
    <p:bg>
      <p:bgPr>
        <a:solidFill>
          <a:schemeClr val="accent6"/>
        </a:solidFill>
        <a:effectLst/>
      </p:bgPr>
    </p:bg>
    <p:spTree>
      <p:nvGrpSpPr>
        <p:cNvPr id="1" name="Shape 115"/>
        <p:cNvGrpSpPr/>
        <p:nvPr/>
      </p:nvGrpSpPr>
      <p:grpSpPr>
        <a:xfrm>
          <a:off x="0" y="0"/>
          <a:ext cx="0" cy="0"/>
          <a:chOff x="0" y="0"/>
          <a:chExt cx="0" cy="0"/>
        </a:xfrm>
      </p:grpSpPr>
      <p:sp>
        <p:nvSpPr>
          <p:cNvPr id="116" name="Google Shape;116;p20"/>
          <p:cNvSpPr/>
          <p:nvPr/>
        </p:nvSpPr>
        <p:spPr>
          <a:xfrm rot="1365150">
            <a:off x="9181923" y="-124839"/>
            <a:ext cx="6491164" cy="710768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20"/>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0536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2357000" y="427433"/>
            <a:ext cx="7478000" cy="1518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accent6"/>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12" name="Google Shape;112;p7"/>
          <p:cNvSpPr txBox="1">
            <a:spLocks noGrp="1"/>
          </p:cNvSpPr>
          <p:nvPr>
            <p:ph type="body" idx="1"/>
          </p:nvPr>
        </p:nvSpPr>
        <p:spPr>
          <a:xfrm>
            <a:off x="1690633" y="2434045"/>
            <a:ext cx="6530000" cy="3067200"/>
          </a:xfrm>
          <a:prstGeom prst="rect">
            <a:avLst/>
          </a:prstGeom>
        </p:spPr>
        <p:txBody>
          <a:bodyPr spcFirstLastPara="1" wrap="square" lIns="91425" tIns="91425" rIns="91425" bIns="91425" anchor="t" anchorCtr="0">
            <a:noAutofit/>
          </a:bodyPr>
          <a:lstStyle>
            <a:lvl1pPr marL="609585" lvl="0" indent="-406390">
              <a:lnSpc>
                <a:spcPct val="115000"/>
              </a:lnSpc>
              <a:spcBef>
                <a:spcPts val="0"/>
              </a:spcBef>
              <a:spcAft>
                <a:spcPts val="0"/>
              </a:spcAft>
              <a:buClr>
                <a:schemeClr val="accent6"/>
              </a:buClr>
              <a:buSzPts val="1200"/>
              <a:buChar char="■"/>
              <a:defRPr sz="2133"/>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grpSp>
        <p:nvGrpSpPr>
          <p:cNvPr id="113" name="Google Shape;113;p7"/>
          <p:cNvGrpSpPr/>
          <p:nvPr/>
        </p:nvGrpSpPr>
        <p:grpSpPr>
          <a:xfrm>
            <a:off x="-3772919" y="-709748"/>
            <a:ext cx="19916527" cy="10232936"/>
            <a:chOff x="-2829690" y="-532311"/>
            <a:chExt cx="14937395" cy="7674702"/>
          </a:xfrm>
        </p:grpSpPr>
        <p:grpSp>
          <p:nvGrpSpPr>
            <p:cNvPr id="114" name="Google Shape;114;p7"/>
            <p:cNvGrpSpPr/>
            <p:nvPr/>
          </p:nvGrpSpPr>
          <p:grpSpPr>
            <a:xfrm>
              <a:off x="-2829690" y="-532311"/>
              <a:ext cx="14937395" cy="7674702"/>
              <a:chOff x="-2829690" y="-532311"/>
              <a:chExt cx="14937395" cy="7674702"/>
            </a:xfrm>
          </p:grpSpPr>
          <p:grpSp>
            <p:nvGrpSpPr>
              <p:cNvPr id="115" name="Google Shape;115;p7"/>
              <p:cNvGrpSpPr/>
              <p:nvPr/>
            </p:nvGrpSpPr>
            <p:grpSpPr>
              <a:xfrm>
                <a:off x="-2829690" y="2718224"/>
                <a:ext cx="4018183" cy="4424167"/>
                <a:chOff x="-1890669" y="-592228"/>
                <a:chExt cx="3608930" cy="3973565"/>
              </a:xfrm>
            </p:grpSpPr>
            <p:grpSp>
              <p:nvGrpSpPr>
                <p:cNvPr id="116" name="Google Shape;116;p7"/>
                <p:cNvGrpSpPr/>
                <p:nvPr/>
              </p:nvGrpSpPr>
              <p:grpSpPr>
                <a:xfrm>
                  <a:off x="-1890669" y="-592228"/>
                  <a:ext cx="3608930" cy="3973565"/>
                  <a:chOff x="262575" y="279375"/>
                  <a:chExt cx="1205750" cy="1327575"/>
                </a:xfrm>
              </p:grpSpPr>
              <p:sp>
                <p:nvSpPr>
                  <p:cNvPr id="117" name="Google Shape;117;p7"/>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7"/>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7"/>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7"/>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2" name="Google Shape;122;p7"/>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123" name="Google Shape;123;p7"/>
              <p:cNvSpPr/>
              <p:nvPr/>
            </p:nvSpPr>
            <p:spPr>
              <a:xfrm rot="503819">
                <a:off x="6748693" y="-156408"/>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 name="Google Shape;124;p7"/>
              <p:cNvGrpSpPr/>
              <p:nvPr/>
            </p:nvGrpSpPr>
            <p:grpSpPr>
              <a:xfrm>
                <a:off x="6744875" y="2031607"/>
                <a:ext cx="3661651" cy="3748974"/>
                <a:chOff x="6744875" y="2031607"/>
                <a:chExt cx="3661651" cy="3748974"/>
              </a:xfrm>
            </p:grpSpPr>
            <p:grpSp>
              <p:nvGrpSpPr>
                <p:cNvPr id="125" name="Google Shape;125;p7"/>
                <p:cNvGrpSpPr/>
                <p:nvPr/>
              </p:nvGrpSpPr>
              <p:grpSpPr>
                <a:xfrm>
                  <a:off x="7179211" y="4303269"/>
                  <a:ext cx="379812" cy="699459"/>
                  <a:chOff x="5887475" y="4238125"/>
                  <a:chExt cx="87275" cy="160725"/>
                </a:xfrm>
              </p:grpSpPr>
              <p:sp>
                <p:nvSpPr>
                  <p:cNvPr id="126" name="Google Shape;126;p7"/>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7"/>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7"/>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7"/>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7"/>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7"/>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7"/>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 name="Google Shape;133;p7"/>
                <p:cNvGrpSpPr/>
                <p:nvPr/>
              </p:nvGrpSpPr>
              <p:grpSpPr>
                <a:xfrm>
                  <a:off x="7930865" y="2917093"/>
                  <a:ext cx="354625" cy="225150"/>
                  <a:chOff x="7551213" y="1538800"/>
                  <a:chExt cx="369825" cy="234800"/>
                </a:xfrm>
              </p:grpSpPr>
              <p:sp>
                <p:nvSpPr>
                  <p:cNvPr id="134" name="Google Shape;134;p7"/>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7"/>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1" name="Google Shape;141;p7"/>
                <p:cNvGrpSpPr/>
                <p:nvPr/>
              </p:nvGrpSpPr>
              <p:grpSpPr>
                <a:xfrm>
                  <a:off x="6744875" y="2574912"/>
                  <a:ext cx="3661651" cy="3205669"/>
                  <a:chOff x="1057550" y="3474725"/>
                  <a:chExt cx="1831100" cy="1603075"/>
                </a:xfrm>
              </p:grpSpPr>
              <p:sp>
                <p:nvSpPr>
                  <p:cNvPr id="142" name="Google Shape;142;p7"/>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 name="Google Shape;150;p7"/>
                <p:cNvGrpSpPr/>
                <p:nvPr/>
              </p:nvGrpSpPr>
              <p:grpSpPr>
                <a:xfrm rot="6499934">
                  <a:off x="7821810" y="2338940"/>
                  <a:ext cx="267032" cy="465633"/>
                  <a:chOff x="526150" y="3997550"/>
                  <a:chExt cx="344075" cy="599975"/>
                </a:xfrm>
              </p:grpSpPr>
              <p:sp>
                <p:nvSpPr>
                  <p:cNvPr id="151" name="Google Shape;151;p7"/>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7"/>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7"/>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 name="Google Shape;154;p7"/>
                <p:cNvGrpSpPr/>
                <p:nvPr/>
              </p:nvGrpSpPr>
              <p:grpSpPr>
                <a:xfrm rot="3890659">
                  <a:off x="8703654" y="1971457"/>
                  <a:ext cx="464398" cy="940396"/>
                  <a:chOff x="715325" y="2926500"/>
                  <a:chExt cx="464375" cy="940350"/>
                </a:xfrm>
              </p:grpSpPr>
              <p:sp>
                <p:nvSpPr>
                  <p:cNvPr id="155" name="Google Shape;155;p7"/>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157" name="Google Shape;157;p7"/>
            <p:cNvSpPr/>
            <p:nvPr/>
          </p:nvSpPr>
          <p:spPr>
            <a:xfrm>
              <a:off x="-728859"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34153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solidFill>
          <a:schemeClr val="accent5"/>
        </a:solidFill>
        <a:effectLst/>
      </p:bgPr>
    </p:bg>
    <p:spTree>
      <p:nvGrpSpPr>
        <p:cNvPr id="1" name="Shape 118"/>
        <p:cNvGrpSpPr/>
        <p:nvPr/>
      </p:nvGrpSpPr>
      <p:grpSpPr>
        <a:xfrm>
          <a:off x="0" y="0"/>
          <a:ext cx="0" cy="0"/>
          <a:chOff x="0" y="0"/>
          <a:chExt cx="0" cy="0"/>
        </a:xfrm>
      </p:grpSpPr>
      <p:sp>
        <p:nvSpPr>
          <p:cNvPr id="119" name="Google Shape;119;p21"/>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21"/>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21"/>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600376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6719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658543" y="1579981"/>
            <a:ext cx="5369341" cy="544211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75542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p:cSld name="Section">
    <p:bg>
      <p:bgPr>
        <a:solidFill>
          <a:schemeClr val="accent5"/>
        </a:solidFill>
        <a:effectLst/>
      </p:bgPr>
    </p:bg>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2074667" y="3225333"/>
            <a:ext cx="48280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6000"/>
              <a:buNone/>
              <a:defRPr sz="8000">
                <a:solidFill>
                  <a:schemeClr val="accent4"/>
                </a:solidFill>
              </a:defRPr>
            </a:lvl1pPr>
            <a:lvl2pPr lvl="1" rtl="0">
              <a:spcBef>
                <a:spcPts val="0"/>
              </a:spcBef>
              <a:spcAft>
                <a:spcPts val="0"/>
              </a:spcAft>
              <a:buClr>
                <a:schemeClr val="accent4"/>
              </a:buClr>
              <a:buSzPts val="6000"/>
              <a:buNone/>
              <a:defRPr sz="8000">
                <a:solidFill>
                  <a:schemeClr val="accent4"/>
                </a:solidFill>
              </a:defRPr>
            </a:lvl2pPr>
            <a:lvl3pPr lvl="2" rtl="0">
              <a:spcBef>
                <a:spcPts val="0"/>
              </a:spcBef>
              <a:spcAft>
                <a:spcPts val="0"/>
              </a:spcAft>
              <a:buClr>
                <a:schemeClr val="accent4"/>
              </a:buClr>
              <a:buSzPts val="6000"/>
              <a:buNone/>
              <a:defRPr sz="8000">
                <a:solidFill>
                  <a:schemeClr val="accent4"/>
                </a:solidFill>
              </a:defRPr>
            </a:lvl3pPr>
            <a:lvl4pPr lvl="3" rtl="0">
              <a:spcBef>
                <a:spcPts val="0"/>
              </a:spcBef>
              <a:spcAft>
                <a:spcPts val="0"/>
              </a:spcAft>
              <a:buClr>
                <a:schemeClr val="accent4"/>
              </a:buClr>
              <a:buSzPts val="6000"/>
              <a:buNone/>
              <a:defRPr sz="8000">
                <a:solidFill>
                  <a:schemeClr val="accent4"/>
                </a:solidFill>
              </a:defRPr>
            </a:lvl4pPr>
            <a:lvl5pPr lvl="4" rtl="0">
              <a:spcBef>
                <a:spcPts val="0"/>
              </a:spcBef>
              <a:spcAft>
                <a:spcPts val="0"/>
              </a:spcAft>
              <a:buClr>
                <a:schemeClr val="accent4"/>
              </a:buClr>
              <a:buSzPts val="6000"/>
              <a:buNone/>
              <a:defRPr sz="8000">
                <a:solidFill>
                  <a:schemeClr val="accent4"/>
                </a:solidFill>
              </a:defRPr>
            </a:lvl5pPr>
            <a:lvl6pPr lvl="5" rtl="0">
              <a:spcBef>
                <a:spcPts val="0"/>
              </a:spcBef>
              <a:spcAft>
                <a:spcPts val="0"/>
              </a:spcAft>
              <a:buClr>
                <a:schemeClr val="accent4"/>
              </a:buClr>
              <a:buSzPts val="6000"/>
              <a:buNone/>
              <a:defRPr sz="8000">
                <a:solidFill>
                  <a:schemeClr val="accent4"/>
                </a:solidFill>
              </a:defRPr>
            </a:lvl6pPr>
            <a:lvl7pPr lvl="6" rtl="0">
              <a:spcBef>
                <a:spcPts val="0"/>
              </a:spcBef>
              <a:spcAft>
                <a:spcPts val="0"/>
              </a:spcAft>
              <a:buClr>
                <a:schemeClr val="accent4"/>
              </a:buClr>
              <a:buSzPts val="6000"/>
              <a:buNone/>
              <a:defRPr sz="8000">
                <a:solidFill>
                  <a:schemeClr val="accent4"/>
                </a:solidFill>
              </a:defRPr>
            </a:lvl7pPr>
            <a:lvl8pPr lvl="7" rtl="0">
              <a:spcBef>
                <a:spcPts val="0"/>
              </a:spcBef>
              <a:spcAft>
                <a:spcPts val="0"/>
              </a:spcAft>
              <a:buClr>
                <a:schemeClr val="accent4"/>
              </a:buClr>
              <a:buSzPts val="6000"/>
              <a:buNone/>
              <a:defRPr sz="8000">
                <a:solidFill>
                  <a:schemeClr val="accent4"/>
                </a:solidFill>
              </a:defRPr>
            </a:lvl8pPr>
            <a:lvl9pPr lvl="8" rtl="0">
              <a:spcBef>
                <a:spcPts val="0"/>
              </a:spcBef>
              <a:spcAft>
                <a:spcPts val="0"/>
              </a:spcAft>
              <a:buClr>
                <a:schemeClr val="accent4"/>
              </a:buClr>
              <a:buSzPts val="6000"/>
              <a:buNone/>
              <a:defRPr sz="8000">
                <a:solidFill>
                  <a:schemeClr val="accent4"/>
                </a:solidFill>
              </a:defRPr>
            </a:lvl9pPr>
          </a:lstStyle>
          <a:p>
            <a:endParaRPr/>
          </a:p>
        </p:txBody>
      </p:sp>
      <p:sp>
        <p:nvSpPr>
          <p:cNvPr id="130" name="Google Shape;130;p24"/>
          <p:cNvSpPr txBox="1">
            <a:spLocks noGrp="1"/>
          </p:cNvSpPr>
          <p:nvPr>
            <p:ph type="subTitle" idx="1"/>
          </p:nvPr>
        </p:nvSpPr>
        <p:spPr>
          <a:xfrm>
            <a:off x="2074667" y="4203300"/>
            <a:ext cx="5393600" cy="1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100"/>
              <a:buNone/>
              <a:defRPr sz="2800">
                <a:solidFill>
                  <a:schemeClr val="accent4"/>
                </a:solidFill>
              </a:defRPr>
            </a:lvl1pPr>
            <a:lvl2pPr lvl="1" rtl="0">
              <a:lnSpc>
                <a:spcPct val="100000"/>
              </a:lnSpc>
              <a:spcBef>
                <a:spcPts val="0"/>
              </a:spcBef>
              <a:spcAft>
                <a:spcPts val="0"/>
              </a:spcAft>
              <a:buClr>
                <a:schemeClr val="accent4"/>
              </a:buClr>
              <a:buSzPts val="2100"/>
              <a:buNone/>
              <a:defRPr sz="2800">
                <a:solidFill>
                  <a:schemeClr val="accent4"/>
                </a:solidFill>
              </a:defRPr>
            </a:lvl2pPr>
            <a:lvl3pPr lvl="2" rtl="0">
              <a:lnSpc>
                <a:spcPct val="100000"/>
              </a:lnSpc>
              <a:spcBef>
                <a:spcPts val="0"/>
              </a:spcBef>
              <a:spcAft>
                <a:spcPts val="0"/>
              </a:spcAft>
              <a:buClr>
                <a:schemeClr val="accent4"/>
              </a:buClr>
              <a:buSzPts val="2100"/>
              <a:buNone/>
              <a:defRPr sz="2800">
                <a:solidFill>
                  <a:schemeClr val="accent4"/>
                </a:solidFill>
              </a:defRPr>
            </a:lvl3pPr>
            <a:lvl4pPr lvl="3" rtl="0">
              <a:lnSpc>
                <a:spcPct val="100000"/>
              </a:lnSpc>
              <a:spcBef>
                <a:spcPts val="0"/>
              </a:spcBef>
              <a:spcAft>
                <a:spcPts val="0"/>
              </a:spcAft>
              <a:buClr>
                <a:schemeClr val="accent4"/>
              </a:buClr>
              <a:buSzPts val="2100"/>
              <a:buNone/>
              <a:defRPr sz="2800">
                <a:solidFill>
                  <a:schemeClr val="accent4"/>
                </a:solidFill>
              </a:defRPr>
            </a:lvl4pPr>
            <a:lvl5pPr lvl="4" rtl="0">
              <a:lnSpc>
                <a:spcPct val="100000"/>
              </a:lnSpc>
              <a:spcBef>
                <a:spcPts val="0"/>
              </a:spcBef>
              <a:spcAft>
                <a:spcPts val="0"/>
              </a:spcAft>
              <a:buClr>
                <a:schemeClr val="accent4"/>
              </a:buClr>
              <a:buSzPts val="2100"/>
              <a:buNone/>
              <a:defRPr sz="2800">
                <a:solidFill>
                  <a:schemeClr val="accent4"/>
                </a:solidFill>
              </a:defRPr>
            </a:lvl5pPr>
            <a:lvl6pPr lvl="5" rtl="0">
              <a:lnSpc>
                <a:spcPct val="100000"/>
              </a:lnSpc>
              <a:spcBef>
                <a:spcPts val="0"/>
              </a:spcBef>
              <a:spcAft>
                <a:spcPts val="0"/>
              </a:spcAft>
              <a:buClr>
                <a:schemeClr val="accent4"/>
              </a:buClr>
              <a:buSzPts val="2100"/>
              <a:buNone/>
              <a:defRPr sz="2800">
                <a:solidFill>
                  <a:schemeClr val="accent4"/>
                </a:solidFill>
              </a:defRPr>
            </a:lvl6pPr>
            <a:lvl7pPr lvl="6" rtl="0">
              <a:lnSpc>
                <a:spcPct val="100000"/>
              </a:lnSpc>
              <a:spcBef>
                <a:spcPts val="0"/>
              </a:spcBef>
              <a:spcAft>
                <a:spcPts val="0"/>
              </a:spcAft>
              <a:buClr>
                <a:schemeClr val="accent4"/>
              </a:buClr>
              <a:buSzPts val="2100"/>
              <a:buNone/>
              <a:defRPr sz="2800">
                <a:solidFill>
                  <a:schemeClr val="accent4"/>
                </a:solidFill>
              </a:defRPr>
            </a:lvl7pPr>
            <a:lvl8pPr lvl="7" rtl="0">
              <a:lnSpc>
                <a:spcPct val="100000"/>
              </a:lnSpc>
              <a:spcBef>
                <a:spcPts val="0"/>
              </a:spcBef>
              <a:spcAft>
                <a:spcPts val="0"/>
              </a:spcAft>
              <a:buClr>
                <a:schemeClr val="accent4"/>
              </a:buClr>
              <a:buSzPts val="2100"/>
              <a:buNone/>
              <a:defRPr sz="2800">
                <a:solidFill>
                  <a:schemeClr val="accent4"/>
                </a:solidFill>
              </a:defRPr>
            </a:lvl8pPr>
            <a:lvl9pPr lvl="8" rtl="0">
              <a:lnSpc>
                <a:spcPct val="100000"/>
              </a:lnSpc>
              <a:spcBef>
                <a:spcPts val="0"/>
              </a:spcBef>
              <a:spcAft>
                <a:spcPts val="0"/>
              </a:spcAft>
              <a:buClr>
                <a:schemeClr val="accent4"/>
              </a:buClr>
              <a:buSzPts val="2100"/>
              <a:buNone/>
              <a:defRPr sz="2800">
                <a:solidFill>
                  <a:schemeClr val="accent4"/>
                </a:solidFill>
              </a:defRPr>
            </a:lvl9pPr>
          </a:lstStyle>
          <a:p>
            <a:endParaRPr/>
          </a:p>
        </p:txBody>
      </p:sp>
      <p:sp>
        <p:nvSpPr>
          <p:cNvPr id="131" name="Google Shape;131;p24"/>
          <p:cNvSpPr txBox="1">
            <a:spLocks noGrp="1"/>
          </p:cNvSpPr>
          <p:nvPr>
            <p:ph type="title" idx="2" hasCustomPrompt="1"/>
          </p:nvPr>
        </p:nvSpPr>
        <p:spPr>
          <a:xfrm>
            <a:off x="2074667" y="1789033"/>
            <a:ext cx="58356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7200"/>
              <a:buNone/>
              <a:defRPr sz="9600">
                <a:solidFill>
                  <a:schemeClr val="accent4"/>
                </a:solidFill>
              </a:defRPr>
            </a:lvl1pPr>
            <a:lvl2pPr lvl="1" rtl="0">
              <a:spcBef>
                <a:spcPts val="0"/>
              </a:spcBef>
              <a:spcAft>
                <a:spcPts val="0"/>
              </a:spcAft>
              <a:buClr>
                <a:schemeClr val="accent4"/>
              </a:buClr>
              <a:buSzPts val="7200"/>
              <a:buNone/>
              <a:defRPr sz="9600">
                <a:solidFill>
                  <a:schemeClr val="accent4"/>
                </a:solidFill>
              </a:defRPr>
            </a:lvl2pPr>
            <a:lvl3pPr lvl="2" rtl="0">
              <a:spcBef>
                <a:spcPts val="0"/>
              </a:spcBef>
              <a:spcAft>
                <a:spcPts val="0"/>
              </a:spcAft>
              <a:buClr>
                <a:schemeClr val="accent4"/>
              </a:buClr>
              <a:buSzPts val="7200"/>
              <a:buNone/>
              <a:defRPr sz="9600">
                <a:solidFill>
                  <a:schemeClr val="accent4"/>
                </a:solidFill>
              </a:defRPr>
            </a:lvl3pPr>
            <a:lvl4pPr lvl="3" rtl="0">
              <a:spcBef>
                <a:spcPts val="0"/>
              </a:spcBef>
              <a:spcAft>
                <a:spcPts val="0"/>
              </a:spcAft>
              <a:buClr>
                <a:schemeClr val="accent4"/>
              </a:buClr>
              <a:buSzPts val="7200"/>
              <a:buNone/>
              <a:defRPr sz="9600">
                <a:solidFill>
                  <a:schemeClr val="accent4"/>
                </a:solidFill>
              </a:defRPr>
            </a:lvl4pPr>
            <a:lvl5pPr lvl="4" rtl="0">
              <a:spcBef>
                <a:spcPts val="0"/>
              </a:spcBef>
              <a:spcAft>
                <a:spcPts val="0"/>
              </a:spcAft>
              <a:buClr>
                <a:schemeClr val="accent4"/>
              </a:buClr>
              <a:buSzPts val="7200"/>
              <a:buNone/>
              <a:defRPr sz="9600">
                <a:solidFill>
                  <a:schemeClr val="accent4"/>
                </a:solidFill>
              </a:defRPr>
            </a:lvl5pPr>
            <a:lvl6pPr lvl="5" rtl="0">
              <a:spcBef>
                <a:spcPts val="0"/>
              </a:spcBef>
              <a:spcAft>
                <a:spcPts val="0"/>
              </a:spcAft>
              <a:buClr>
                <a:schemeClr val="accent4"/>
              </a:buClr>
              <a:buSzPts val="7200"/>
              <a:buNone/>
              <a:defRPr sz="9600">
                <a:solidFill>
                  <a:schemeClr val="accent4"/>
                </a:solidFill>
              </a:defRPr>
            </a:lvl6pPr>
            <a:lvl7pPr lvl="6" rtl="0">
              <a:spcBef>
                <a:spcPts val="0"/>
              </a:spcBef>
              <a:spcAft>
                <a:spcPts val="0"/>
              </a:spcAft>
              <a:buClr>
                <a:schemeClr val="accent4"/>
              </a:buClr>
              <a:buSzPts val="7200"/>
              <a:buNone/>
              <a:defRPr sz="9600">
                <a:solidFill>
                  <a:schemeClr val="accent4"/>
                </a:solidFill>
              </a:defRPr>
            </a:lvl7pPr>
            <a:lvl8pPr lvl="7" rtl="0">
              <a:spcBef>
                <a:spcPts val="0"/>
              </a:spcBef>
              <a:spcAft>
                <a:spcPts val="0"/>
              </a:spcAft>
              <a:buClr>
                <a:schemeClr val="accent4"/>
              </a:buClr>
              <a:buSzPts val="7200"/>
              <a:buNone/>
              <a:defRPr sz="9600">
                <a:solidFill>
                  <a:schemeClr val="accent4"/>
                </a:solidFill>
              </a:defRPr>
            </a:lvl8pPr>
            <a:lvl9pPr lvl="8" rtl="0">
              <a:spcBef>
                <a:spcPts val="0"/>
              </a:spcBef>
              <a:spcAft>
                <a:spcPts val="0"/>
              </a:spcAft>
              <a:buClr>
                <a:schemeClr val="accent4"/>
              </a:buClr>
              <a:buSzPts val="7200"/>
              <a:buNone/>
              <a:defRPr sz="9600">
                <a:solidFill>
                  <a:schemeClr val="accent4"/>
                </a:solidFill>
              </a:defRPr>
            </a:lvl9pPr>
          </a:lstStyle>
          <a:p>
            <a:r>
              <a:t>xx%</a:t>
            </a:r>
          </a:p>
        </p:txBody>
      </p:sp>
      <p:sp>
        <p:nvSpPr>
          <p:cNvPr id="132" name="Google Shape;132;p24"/>
          <p:cNvSpPr/>
          <p:nvPr/>
        </p:nvSpPr>
        <p:spPr>
          <a:xfrm rot="-9430979">
            <a:off x="-312021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24"/>
          <p:cNvSpPr/>
          <p:nvPr/>
        </p:nvSpPr>
        <p:spPr>
          <a:xfrm>
            <a:off x="6578933" y="-124816"/>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24"/>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33788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solidFill>
          <a:schemeClr val="accent4"/>
        </a:solidFill>
        <a:effectLst/>
      </p:bgPr>
    </p:bg>
    <p:spTree>
      <p:nvGrpSpPr>
        <p:cNvPr id="1" name="Shape 135"/>
        <p:cNvGrpSpPr/>
        <p:nvPr/>
      </p:nvGrpSpPr>
      <p:grpSpPr>
        <a:xfrm>
          <a:off x="0" y="0"/>
          <a:ext cx="0" cy="0"/>
          <a:chOff x="0" y="0"/>
          <a:chExt cx="0" cy="0"/>
        </a:xfrm>
      </p:grpSpPr>
      <p:sp>
        <p:nvSpPr>
          <p:cNvPr id="136" name="Google Shape;136;p25"/>
          <p:cNvSpPr/>
          <p:nvPr/>
        </p:nvSpPr>
        <p:spPr>
          <a:xfrm rot="1223448">
            <a:off x="-3814795" y="34184"/>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25"/>
          <p:cNvSpPr/>
          <p:nvPr/>
        </p:nvSpPr>
        <p:spPr>
          <a:xfrm rot="1223448">
            <a:off x="9027572" y="-123050"/>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25"/>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39" name="Google Shape;139;p25"/>
          <p:cNvSpPr txBox="1">
            <a:spLocks noGrp="1"/>
          </p:cNvSpPr>
          <p:nvPr>
            <p:ph type="title" idx="2"/>
          </p:nvPr>
        </p:nvSpPr>
        <p:spPr>
          <a:xfrm>
            <a:off x="1252209"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3200">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0" name="Google Shape;140;p25"/>
          <p:cNvSpPr txBox="1">
            <a:spLocks noGrp="1"/>
          </p:cNvSpPr>
          <p:nvPr>
            <p:ph type="subTitle" idx="1"/>
          </p:nvPr>
        </p:nvSpPr>
        <p:spPr>
          <a:xfrm>
            <a:off x="1252209"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1" name="Google Shape;141;p25"/>
          <p:cNvSpPr txBox="1">
            <a:spLocks noGrp="1"/>
          </p:cNvSpPr>
          <p:nvPr>
            <p:ph type="title" idx="3"/>
          </p:nvPr>
        </p:nvSpPr>
        <p:spPr>
          <a:xfrm>
            <a:off x="3744069"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3200">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2" name="Google Shape;142;p25"/>
          <p:cNvSpPr txBox="1">
            <a:spLocks noGrp="1"/>
          </p:cNvSpPr>
          <p:nvPr>
            <p:ph type="subTitle" idx="4"/>
          </p:nvPr>
        </p:nvSpPr>
        <p:spPr>
          <a:xfrm>
            <a:off x="3744069"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3" name="Google Shape;143;p25"/>
          <p:cNvSpPr txBox="1">
            <a:spLocks noGrp="1"/>
          </p:cNvSpPr>
          <p:nvPr>
            <p:ph type="title" idx="5"/>
          </p:nvPr>
        </p:nvSpPr>
        <p:spPr>
          <a:xfrm>
            <a:off x="6235931"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3200">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4" name="Google Shape;144;p25"/>
          <p:cNvSpPr txBox="1">
            <a:spLocks noGrp="1"/>
          </p:cNvSpPr>
          <p:nvPr>
            <p:ph type="subTitle" idx="6"/>
          </p:nvPr>
        </p:nvSpPr>
        <p:spPr>
          <a:xfrm>
            <a:off x="6235931"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5" name="Google Shape;145;p25"/>
          <p:cNvSpPr txBox="1">
            <a:spLocks noGrp="1"/>
          </p:cNvSpPr>
          <p:nvPr>
            <p:ph type="title" idx="7"/>
          </p:nvPr>
        </p:nvSpPr>
        <p:spPr>
          <a:xfrm>
            <a:off x="8727791"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3200">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6" name="Google Shape;146;p25"/>
          <p:cNvSpPr txBox="1">
            <a:spLocks noGrp="1"/>
          </p:cNvSpPr>
          <p:nvPr>
            <p:ph type="subTitle" idx="8"/>
          </p:nvPr>
        </p:nvSpPr>
        <p:spPr>
          <a:xfrm>
            <a:off x="8727791"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40744909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4"/>
        </a:solidFill>
        <a:effectLst/>
      </p:bgPr>
    </p:bg>
    <p:spTree>
      <p:nvGrpSpPr>
        <p:cNvPr id="1" name="Shape 147"/>
        <p:cNvGrpSpPr/>
        <p:nvPr/>
      </p:nvGrpSpPr>
      <p:grpSpPr>
        <a:xfrm>
          <a:off x="0" y="0"/>
          <a:ext cx="0" cy="0"/>
          <a:chOff x="0" y="0"/>
          <a:chExt cx="0" cy="0"/>
        </a:xfrm>
      </p:grpSpPr>
      <p:sp>
        <p:nvSpPr>
          <p:cNvPr id="148" name="Google Shape;148;p26"/>
          <p:cNvSpPr/>
          <p:nvPr/>
        </p:nvSpPr>
        <p:spPr>
          <a:xfrm rot="-5057437">
            <a:off x="4275447" y="523241"/>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26"/>
          <p:cNvSpPr txBox="1">
            <a:spLocks noGrp="1"/>
          </p:cNvSpPr>
          <p:nvPr>
            <p:ph type="subTitle" idx="1"/>
          </p:nvPr>
        </p:nvSpPr>
        <p:spPr>
          <a:xfrm>
            <a:off x="1360117"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0" name="Google Shape;150;p26"/>
          <p:cNvSpPr txBox="1">
            <a:spLocks noGrp="1"/>
          </p:cNvSpPr>
          <p:nvPr>
            <p:ph type="title" hasCustomPrompt="1"/>
          </p:nvPr>
        </p:nvSpPr>
        <p:spPr>
          <a:xfrm>
            <a:off x="1360117"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1" name="Google Shape;151;p26"/>
          <p:cNvSpPr txBox="1">
            <a:spLocks noGrp="1"/>
          </p:cNvSpPr>
          <p:nvPr>
            <p:ph type="subTitle" idx="2"/>
          </p:nvPr>
        </p:nvSpPr>
        <p:spPr>
          <a:xfrm>
            <a:off x="4680404"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2" name="Google Shape;152;p26"/>
          <p:cNvSpPr txBox="1">
            <a:spLocks noGrp="1"/>
          </p:cNvSpPr>
          <p:nvPr>
            <p:ph type="title" idx="3" hasCustomPrompt="1"/>
          </p:nvPr>
        </p:nvSpPr>
        <p:spPr>
          <a:xfrm>
            <a:off x="4680404"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3" name="Google Shape;153;p26"/>
          <p:cNvSpPr txBox="1">
            <a:spLocks noGrp="1"/>
          </p:cNvSpPr>
          <p:nvPr>
            <p:ph type="subTitle" idx="4"/>
          </p:nvPr>
        </p:nvSpPr>
        <p:spPr>
          <a:xfrm>
            <a:off x="8000692"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4" name="Google Shape;154;p26"/>
          <p:cNvSpPr txBox="1">
            <a:spLocks noGrp="1"/>
          </p:cNvSpPr>
          <p:nvPr>
            <p:ph type="title" idx="5" hasCustomPrompt="1"/>
          </p:nvPr>
        </p:nvSpPr>
        <p:spPr>
          <a:xfrm>
            <a:off x="8000692"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5" name="Google Shape;155;p26"/>
          <p:cNvSpPr/>
          <p:nvPr/>
        </p:nvSpPr>
        <p:spPr>
          <a:xfrm rot="-5057437">
            <a:off x="1497347" y="-6233226"/>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31787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Design 5">
  <p:cSld name="Title + Design 5">
    <p:bg>
      <p:bgPr>
        <a:solidFill>
          <a:schemeClr val="accent4"/>
        </a:solidFill>
        <a:effectLst/>
      </p:bgPr>
    </p:bg>
    <p:spTree>
      <p:nvGrpSpPr>
        <p:cNvPr id="1" name="Shape 156"/>
        <p:cNvGrpSpPr/>
        <p:nvPr/>
      </p:nvGrpSpPr>
      <p:grpSpPr>
        <a:xfrm>
          <a:off x="0" y="0"/>
          <a:ext cx="0" cy="0"/>
          <a:chOff x="0" y="0"/>
          <a:chExt cx="0" cy="0"/>
        </a:xfrm>
      </p:grpSpPr>
      <p:sp>
        <p:nvSpPr>
          <p:cNvPr id="157" name="Google Shape;157;p27"/>
          <p:cNvSpPr/>
          <p:nvPr/>
        </p:nvSpPr>
        <p:spPr>
          <a:xfrm rot="5209686" flipH="1">
            <a:off x="-2008165" y="2051721"/>
            <a:ext cx="5369436" cy="5442215"/>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27"/>
          <p:cNvSpPr/>
          <p:nvPr/>
        </p:nvSpPr>
        <p:spPr>
          <a:xfrm rot="1223448">
            <a:off x="9027572" y="-123050"/>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27"/>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1451036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Six Columns">
  <p:cSld name="Title + Six Columns">
    <p:bg>
      <p:bgPr>
        <a:solidFill>
          <a:schemeClr val="accent6"/>
        </a:solidFill>
        <a:effectLst/>
      </p:bgPr>
    </p:bg>
    <p:spTree>
      <p:nvGrpSpPr>
        <p:cNvPr id="1" name="Shape 160"/>
        <p:cNvGrpSpPr/>
        <p:nvPr/>
      </p:nvGrpSpPr>
      <p:grpSpPr>
        <a:xfrm>
          <a:off x="0" y="0"/>
          <a:ext cx="0" cy="0"/>
          <a:chOff x="0" y="0"/>
          <a:chExt cx="0" cy="0"/>
        </a:xfrm>
      </p:grpSpPr>
      <p:sp>
        <p:nvSpPr>
          <p:cNvPr id="161" name="Google Shape;161;p28"/>
          <p:cNvSpPr/>
          <p:nvPr/>
        </p:nvSpPr>
        <p:spPr>
          <a:xfrm rot="1083411">
            <a:off x="8738897" y="-346392"/>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28"/>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3" name="Google Shape;163;p28"/>
          <p:cNvSpPr txBox="1">
            <a:spLocks noGrp="1"/>
          </p:cNvSpPr>
          <p:nvPr>
            <p:ph type="title" idx="2"/>
          </p:nvPr>
        </p:nvSpPr>
        <p:spPr>
          <a:xfrm>
            <a:off x="4559800"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4" name="Google Shape;164;p28"/>
          <p:cNvSpPr txBox="1">
            <a:spLocks noGrp="1"/>
          </p:cNvSpPr>
          <p:nvPr>
            <p:ph type="subTitle" idx="1"/>
          </p:nvPr>
        </p:nvSpPr>
        <p:spPr>
          <a:xfrm>
            <a:off x="4559801"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5" name="Google Shape;165;p28"/>
          <p:cNvSpPr txBox="1">
            <a:spLocks noGrp="1"/>
          </p:cNvSpPr>
          <p:nvPr>
            <p:ph type="title" idx="3"/>
          </p:nvPr>
        </p:nvSpPr>
        <p:spPr>
          <a:xfrm>
            <a:off x="8016316"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6" name="Google Shape;166;p28"/>
          <p:cNvSpPr txBox="1">
            <a:spLocks noGrp="1"/>
          </p:cNvSpPr>
          <p:nvPr>
            <p:ph type="subTitle" idx="4"/>
          </p:nvPr>
        </p:nvSpPr>
        <p:spPr>
          <a:xfrm>
            <a:off x="8016303"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7" name="Google Shape;167;p28"/>
          <p:cNvSpPr txBox="1">
            <a:spLocks noGrp="1"/>
          </p:cNvSpPr>
          <p:nvPr>
            <p:ph type="title" idx="5"/>
          </p:nvPr>
        </p:nvSpPr>
        <p:spPr>
          <a:xfrm>
            <a:off x="1103284"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8" name="Google Shape;168;p28"/>
          <p:cNvSpPr txBox="1">
            <a:spLocks noGrp="1"/>
          </p:cNvSpPr>
          <p:nvPr>
            <p:ph type="subTitle" idx="6"/>
          </p:nvPr>
        </p:nvSpPr>
        <p:spPr>
          <a:xfrm>
            <a:off x="1103300"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9" name="Google Shape;169;p28"/>
          <p:cNvSpPr txBox="1">
            <a:spLocks noGrp="1"/>
          </p:cNvSpPr>
          <p:nvPr>
            <p:ph type="title" idx="7"/>
          </p:nvPr>
        </p:nvSpPr>
        <p:spPr>
          <a:xfrm>
            <a:off x="4559800"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0" name="Google Shape;170;p28"/>
          <p:cNvSpPr txBox="1">
            <a:spLocks noGrp="1"/>
          </p:cNvSpPr>
          <p:nvPr>
            <p:ph type="subTitle" idx="8"/>
          </p:nvPr>
        </p:nvSpPr>
        <p:spPr>
          <a:xfrm>
            <a:off x="4559801"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1" name="Google Shape;171;p28"/>
          <p:cNvSpPr txBox="1">
            <a:spLocks noGrp="1"/>
          </p:cNvSpPr>
          <p:nvPr>
            <p:ph type="title" idx="9"/>
          </p:nvPr>
        </p:nvSpPr>
        <p:spPr>
          <a:xfrm>
            <a:off x="8016316"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2" name="Google Shape;172;p28"/>
          <p:cNvSpPr txBox="1">
            <a:spLocks noGrp="1"/>
          </p:cNvSpPr>
          <p:nvPr>
            <p:ph type="subTitle" idx="13"/>
          </p:nvPr>
        </p:nvSpPr>
        <p:spPr>
          <a:xfrm>
            <a:off x="8016303"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3" name="Google Shape;173;p28"/>
          <p:cNvSpPr txBox="1">
            <a:spLocks noGrp="1"/>
          </p:cNvSpPr>
          <p:nvPr>
            <p:ph type="title" idx="14"/>
          </p:nvPr>
        </p:nvSpPr>
        <p:spPr>
          <a:xfrm>
            <a:off x="1103284"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4" name="Google Shape;174;p28"/>
          <p:cNvSpPr txBox="1">
            <a:spLocks noGrp="1"/>
          </p:cNvSpPr>
          <p:nvPr>
            <p:ph type="subTitle" idx="15"/>
          </p:nvPr>
        </p:nvSpPr>
        <p:spPr>
          <a:xfrm>
            <a:off x="1103300"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256249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chemeClr val="accent2"/>
        </a:solidFill>
        <a:effectLst/>
      </p:bgPr>
    </p:bg>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77" name="Google Shape;177;p29"/>
          <p:cNvSpPr txBox="1">
            <a:spLocks noGrp="1"/>
          </p:cNvSpPr>
          <p:nvPr>
            <p:ph type="title" idx="2"/>
          </p:nvPr>
        </p:nvSpPr>
        <p:spPr>
          <a:xfrm>
            <a:off x="67016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2400"/>
              <a:buNone/>
              <a:defRPr sz="3200">
                <a:solidFill>
                  <a:schemeClr val="dk2"/>
                </a:solidFill>
              </a:defRPr>
            </a:lvl2pPr>
            <a:lvl3pPr lvl="2" rtl="0">
              <a:spcBef>
                <a:spcPts val="0"/>
              </a:spcBef>
              <a:spcAft>
                <a:spcPts val="0"/>
              </a:spcAft>
              <a:buClr>
                <a:schemeClr val="dk2"/>
              </a:buClr>
              <a:buSzPts val="2400"/>
              <a:buNone/>
              <a:defRPr sz="3200">
                <a:solidFill>
                  <a:schemeClr val="dk2"/>
                </a:solidFill>
              </a:defRPr>
            </a:lvl3pPr>
            <a:lvl4pPr lvl="3" rtl="0">
              <a:spcBef>
                <a:spcPts val="0"/>
              </a:spcBef>
              <a:spcAft>
                <a:spcPts val="0"/>
              </a:spcAft>
              <a:buClr>
                <a:schemeClr val="dk2"/>
              </a:buClr>
              <a:buSzPts val="2400"/>
              <a:buNone/>
              <a:defRPr sz="3200">
                <a:solidFill>
                  <a:schemeClr val="dk2"/>
                </a:solidFill>
              </a:defRPr>
            </a:lvl4pPr>
            <a:lvl5pPr lvl="4" rtl="0">
              <a:spcBef>
                <a:spcPts val="0"/>
              </a:spcBef>
              <a:spcAft>
                <a:spcPts val="0"/>
              </a:spcAft>
              <a:buClr>
                <a:schemeClr val="dk2"/>
              </a:buClr>
              <a:buSzPts val="2400"/>
              <a:buNone/>
              <a:defRPr sz="3200">
                <a:solidFill>
                  <a:schemeClr val="dk2"/>
                </a:solidFill>
              </a:defRPr>
            </a:lvl5pPr>
            <a:lvl6pPr lvl="5" rtl="0">
              <a:spcBef>
                <a:spcPts val="0"/>
              </a:spcBef>
              <a:spcAft>
                <a:spcPts val="0"/>
              </a:spcAft>
              <a:buClr>
                <a:schemeClr val="dk2"/>
              </a:buClr>
              <a:buSzPts val="2400"/>
              <a:buNone/>
              <a:defRPr sz="3200">
                <a:solidFill>
                  <a:schemeClr val="dk2"/>
                </a:solidFill>
              </a:defRPr>
            </a:lvl6pPr>
            <a:lvl7pPr lvl="6" rtl="0">
              <a:spcBef>
                <a:spcPts val="0"/>
              </a:spcBef>
              <a:spcAft>
                <a:spcPts val="0"/>
              </a:spcAft>
              <a:buClr>
                <a:schemeClr val="dk2"/>
              </a:buClr>
              <a:buSzPts val="2400"/>
              <a:buNone/>
              <a:defRPr sz="3200">
                <a:solidFill>
                  <a:schemeClr val="dk2"/>
                </a:solidFill>
              </a:defRPr>
            </a:lvl7pPr>
            <a:lvl8pPr lvl="7" rtl="0">
              <a:spcBef>
                <a:spcPts val="0"/>
              </a:spcBef>
              <a:spcAft>
                <a:spcPts val="0"/>
              </a:spcAft>
              <a:buClr>
                <a:schemeClr val="dk2"/>
              </a:buClr>
              <a:buSzPts val="2400"/>
              <a:buNone/>
              <a:defRPr sz="3200">
                <a:solidFill>
                  <a:schemeClr val="dk2"/>
                </a:solidFill>
              </a:defRPr>
            </a:lvl8pPr>
            <a:lvl9pPr lvl="8" rtl="0">
              <a:spcBef>
                <a:spcPts val="0"/>
              </a:spcBef>
              <a:spcAft>
                <a:spcPts val="0"/>
              </a:spcAft>
              <a:buClr>
                <a:schemeClr val="dk2"/>
              </a:buClr>
              <a:buSzPts val="2400"/>
              <a:buNone/>
              <a:defRPr sz="3200">
                <a:solidFill>
                  <a:schemeClr val="dk2"/>
                </a:solidFill>
              </a:defRPr>
            </a:lvl9pPr>
          </a:lstStyle>
          <a:p>
            <a:endParaRPr/>
          </a:p>
        </p:txBody>
      </p:sp>
      <p:sp>
        <p:nvSpPr>
          <p:cNvPr id="178" name="Google Shape;178;p29"/>
          <p:cNvSpPr txBox="1">
            <a:spLocks noGrp="1"/>
          </p:cNvSpPr>
          <p:nvPr>
            <p:ph type="subTitle" idx="1"/>
          </p:nvPr>
        </p:nvSpPr>
        <p:spPr>
          <a:xfrm>
            <a:off x="67016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800"/>
              <a:buNone/>
              <a:defRPr>
                <a:solidFill>
                  <a:schemeClr val="dk2"/>
                </a:solidFill>
              </a:defRPr>
            </a:lvl1pPr>
            <a:lvl2pPr lvl="1" rtl="0">
              <a:lnSpc>
                <a:spcPct val="100000"/>
              </a:lnSpc>
              <a:spcBef>
                <a:spcPts val="0"/>
              </a:spcBef>
              <a:spcAft>
                <a:spcPts val="0"/>
              </a:spcAft>
              <a:buClr>
                <a:schemeClr val="dk2"/>
              </a:buClr>
              <a:buSzPts val="2100"/>
              <a:buNone/>
              <a:defRPr sz="2800">
                <a:solidFill>
                  <a:schemeClr val="dk2"/>
                </a:solidFill>
              </a:defRPr>
            </a:lvl2pPr>
            <a:lvl3pPr lvl="2" rtl="0">
              <a:lnSpc>
                <a:spcPct val="100000"/>
              </a:lnSpc>
              <a:spcBef>
                <a:spcPts val="0"/>
              </a:spcBef>
              <a:spcAft>
                <a:spcPts val="0"/>
              </a:spcAft>
              <a:buClr>
                <a:schemeClr val="dk2"/>
              </a:buClr>
              <a:buSzPts val="2100"/>
              <a:buNone/>
              <a:defRPr sz="2800">
                <a:solidFill>
                  <a:schemeClr val="dk2"/>
                </a:solidFill>
              </a:defRPr>
            </a:lvl3pPr>
            <a:lvl4pPr lvl="3" rtl="0">
              <a:lnSpc>
                <a:spcPct val="100000"/>
              </a:lnSpc>
              <a:spcBef>
                <a:spcPts val="0"/>
              </a:spcBef>
              <a:spcAft>
                <a:spcPts val="0"/>
              </a:spcAft>
              <a:buClr>
                <a:schemeClr val="dk2"/>
              </a:buClr>
              <a:buSzPts val="2100"/>
              <a:buNone/>
              <a:defRPr sz="2800">
                <a:solidFill>
                  <a:schemeClr val="dk2"/>
                </a:solidFill>
              </a:defRPr>
            </a:lvl4pPr>
            <a:lvl5pPr lvl="4" rtl="0">
              <a:lnSpc>
                <a:spcPct val="100000"/>
              </a:lnSpc>
              <a:spcBef>
                <a:spcPts val="0"/>
              </a:spcBef>
              <a:spcAft>
                <a:spcPts val="0"/>
              </a:spcAft>
              <a:buClr>
                <a:schemeClr val="dk2"/>
              </a:buClr>
              <a:buSzPts val="2100"/>
              <a:buNone/>
              <a:defRPr sz="2800">
                <a:solidFill>
                  <a:schemeClr val="dk2"/>
                </a:solidFill>
              </a:defRPr>
            </a:lvl5pPr>
            <a:lvl6pPr lvl="5" rtl="0">
              <a:lnSpc>
                <a:spcPct val="100000"/>
              </a:lnSpc>
              <a:spcBef>
                <a:spcPts val="0"/>
              </a:spcBef>
              <a:spcAft>
                <a:spcPts val="0"/>
              </a:spcAft>
              <a:buClr>
                <a:schemeClr val="dk2"/>
              </a:buClr>
              <a:buSzPts val="2100"/>
              <a:buNone/>
              <a:defRPr sz="2800">
                <a:solidFill>
                  <a:schemeClr val="dk2"/>
                </a:solidFill>
              </a:defRPr>
            </a:lvl6pPr>
            <a:lvl7pPr lvl="6" rtl="0">
              <a:lnSpc>
                <a:spcPct val="100000"/>
              </a:lnSpc>
              <a:spcBef>
                <a:spcPts val="0"/>
              </a:spcBef>
              <a:spcAft>
                <a:spcPts val="0"/>
              </a:spcAft>
              <a:buClr>
                <a:schemeClr val="dk2"/>
              </a:buClr>
              <a:buSzPts val="2100"/>
              <a:buNone/>
              <a:defRPr sz="2800">
                <a:solidFill>
                  <a:schemeClr val="dk2"/>
                </a:solidFill>
              </a:defRPr>
            </a:lvl7pPr>
            <a:lvl8pPr lvl="7" rtl="0">
              <a:lnSpc>
                <a:spcPct val="100000"/>
              </a:lnSpc>
              <a:spcBef>
                <a:spcPts val="0"/>
              </a:spcBef>
              <a:spcAft>
                <a:spcPts val="0"/>
              </a:spcAft>
              <a:buClr>
                <a:schemeClr val="dk2"/>
              </a:buClr>
              <a:buSzPts val="2100"/>
              <a:buNone/>
              <a:defRPr sz="2800">
                <a:solidFill>
                  <a:schemeClr val="dk2"/>
                </a:solidFill>
              </a:defRPr>
            </a:lvl8pPr>
            <a:lvl9pPr lvl="8"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79" name="Google Shape;179;p29"/>
          <p:cNvSpPr/>
          <p:nvPr/>
        </p:nvSpPr>
        <p:spPr>
          <a:xfrm rot="-9430979">
            <a:off x="9320785" y="-560512"/>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6296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Text 2">
  <p:cSld name="Title + Text 2">
    <p:bg>
      <p:bgPr>
        <a:solidFill>
          <a:schemeClr val="accent3"/>
        </a:solidFill>
        <a:effectLst/>
      </p:bgPr>
    </p:bg>
    <p:spTree>
      <p:nvGrpSpPr>
        <p:cNvPr id="1" name="Shape 185"/>
        <p:cNvGrpSpPr/>
        <p:nvPr/>
      </p:nvGrpSpPr>
      <p:grpSpPr>
        <a:xfrm>
          <a:off x="0" y="0"/>
          <a:ext cx="0" cy="0"/>
          <a:chOff x="0" y="0"/>
          <a:chExt cx="0" cy="0"/>
        </a:xfrm>
      </p:grpSpPr>
      <p:sp>
        <p:nvSpPr>
          <p:cNvPr id="186" name="Google Shape;186;p31"/>
          <p:cNvSpPr/>
          <p:nvPr/>
        </p:nvSpPr>
        <p:spPr>
          <a:xfrm rot="327066">
            <a:off x="-1501502" y="-505099"/>
            <a:ext cx="8529220" cy="864482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31"/>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88" name="Google Shape;188;p31"/>
          <p:cNvSpPr txBox="1">
            <a:spLocks noGrp="1"/>
          </p:cNvSpPr>
          <p:nvPr>
            <p:ph type="title" idx="2"/>
          </p:nvPr>
        </p:nvSpPr>
        <p:spPr>
          <a:xfrm>
            <a:off x="67016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2400"/>
              <a:buNone/>
              <a:defRPr sz="3200">
                <a:solidFill>
                  <a:schemeClr val="dk2"/>
                </a:solidFill>
              </a:defRPr>
            </a:lvl2pPr>
            <a:lvl3pPr lvl="2" rtl="0">
              <a:spcBef>
                <a:spcPts val="0"/>
              </a:spcBef>
              <a:spcAft>
                <a:spcPts val="0"/>
              </a:spcAft>
              <a:buClr>
                <a:schemeClr val="dk2"/>
              </a:buClr>
              <a:buSzPts val="2400"/>
              <a:buNone/>
              <a:defRPr sz="3200">
                <a:solidFill>
                  <a:schemeClr val="dk2"/>
                </a:solidFill>
              </a:defRPr>
            </a:lvl3pPr>
            <a:lvl4pPr lvl="3" rtl="0">
              <a:spcBef>
                <a:spcPts val="0"/>
              </a:spcBef>
              <a:spcAft>
                <a:spcPts val="0"/>
              </a:spcAft>
              <a:buClr>
                <a:schemeClr val="dk2"/>
              </a:buClr>
              <a:buSzPts val="2400"/>
              <a:buNone/>
              <a:defRPr sz="3200">
                <a:solidFill>
                  <a:schemeClr val="dk2"/>
                </a:solidFill>
              </a:defRPr>
            </a:lvl4pPr>
            <a:lvl5pPr lvl="4" rtl="0">
              <a:spcBef>
                <a:spcPts val="0"/>
              </a:spcBef>
              <a:spcAft>
                <a:spcPts val="0"/>
              </a:spcAft>
              <a:buClr>
                <a:schemeClr val="dk2"/>
              </a:buClr>
              <a:buSzPts val="2400"/>
              <a:buNone/>
              <a:defRPr sz="3200">
                <a:solidFill>
                  <a:schemeClr val="dk2"/>
                </a:solidFill>
              </a:defRPr>
            </a:lvl5pPr>
            <a:lvl6pPr lvl="5" rtl="0">
              <a:spcBef>
                <a:spcPts val="0"/>
              </a:spcBef>
              <a:spcAft>
                <a:spcPts val="0"/>
              </a:spcAft>
              <a:buClr>
                <a:schemeClr val="dk2"/>
              </a:buClr>
              <a:buSzPts val="2400"/>
              <a:buNone/>
              <a:defRPr sz="3200">
                <a:solidFill>
                  <a:schemeClr val="dk2"/>
                </a:solidFill>
              </a:defRPr>
            </a:lvl6pPr>
            <a:lvl7pPr lvl="6" rtl="0">
              <a:spcBef>
                <a:spcPts val="0"/>
              </a:spcBef>
              <a:spcAft>
                <a:spcPts val="0"/>
              </a:spcAft>
              <a:buClr>
                <a:schemeClr val="dk2"/>
              </a:buClr>
              <a:buSzPts val="2400"/>
              <a:buNone/>
              <a:defRPr sz="3200">
                <a:solidFill>
                  <a:schemeClr val="dk2"/>
                </a:solidFill>
              </a:defRPr>
            </a:lvl7pPr>
            <a:lvl8pPr lvl="7" rtl="0">
              <a:spcBef>
                <a:spcPts val="0"/>
              </a:spcBef>
              <a:spcAft>
                <a:spcPts val="0"/>
              </a:spcAft>
              <a:buClr>
                <a:schemeClr val="dk2"/>
              </a:buClr>
              <a:buSzPts val="2400"/>
              <a:buNone/>
              <a:defRPr sz="3200">
                <a:solidFill>
                  <a:schemeClr val="dk2"/>
                </a:solidFill>
              </a:defRPr>
            </a:lvl8pPr>
            <a:lvl9pPr lvl="8" rtl="0">
              <a:spcBef>
                <a:spcPts val="0"/>
              </a:spcBef>
              <a:spcAft>
                <a:spcPts val="0"/>
              </a:spcAft>
              <a:buClr>
                <a:schemeClr val="dk2"/>
              </a:buClr>
              <a:buSzPts val="2400"/>
              <a:buNone/>
              <a:defRPr sz="3200">
                <a:solidFill>
                  <a:schemeClr val="dk2"/>
                </a:solidFill>
              </a:defRPr>
            </a:lvl9pPr>
          </a:lstStyle>
          <a:p>
            <a:endParaRPr/>
          </a:p>
        </p:txBody>
      </p:sp>
      <p:sp>
        <p:nvSpPr>
          <p:cNvPr id="189" name="Google Shape;189;p31"/>
          <p:cNvSpPr txBox="1">
            <a:spLocks noGrp="1"/>
          </p:cNvSpPr>
          <p:nvPr>
            <p:ph type="subTitle" idx="1"/>
          </p:nvPr>
        </p:nvSpPr>
        <p:spPr>
          <a:xfrm>
            <a:off x="67016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800"/>
              <a:buNone/>
              <a:defRPr>
                <a:solidFill>
                  <a:schemeClr val="dk2"/>
                </a:solidFill>
              </a:defRPr>
            </a:lvl1pPr>
            <a:lvl2pPr lvl="1" rtl="0">
              <a:lnSpc>
                <a:spcPct val="100000"/>
              </a:lnSpc>
              <a:spcBef>
                <a:spcPts val="0"/>
              </a:spcBef>
              <a:spcAft>
                <a:spcPts val="0"/>
              </a:spcAft>
              <a:buClr>
                <a:schemeClr val="dk2"/>
              </a:buClr>
              <a:buSzPts val="2100"/>
              <a:buNone/>
              <a:defRPr sz="2800">
                <a:solidFill>
                  <a:schemeClr val="dk2"/>
                </a:solidFill>
              </a:defRPr>
            </a:lvl2pPr>
            <a:lvl3pPr lvl="2" rtl="0">
              <a:lnSpc>
                <a:spcPct val="100000"/>
              </a:lnSpc>
              <a:spcBef>
                <a:spcPts val="0"/>
              </a:spcBef>
              <a:spcAft>
                <a:spcPts val="0"/>
              </a:spcAft>
              <a:buClr>
                <a:schemeClr val="dk2"/>
              </a:buClr>
              <a:buSzPts val="2100"/>
              <a:buNone/>
              <a:defRPr sz="2800">
                <a:solidFill>
                  <a:schemeClr val="dk2"/>
                </a:solidFill>
              </a:defRPr>
            </a:lvl3pPr>
            <a:lvl4pPr lvl="3" rtl="0">
              <a:lnSpc>
                <a:spcPct val="100000"/>
              </a:lnSpc>
              <a:spcBef>
                <a:spcPts val="0"/>
              </a:spcBef>
              <a:spcAft>
                <a:spcPts val="0"/>
              </a:spcAft>
              <a:buClr>
                <a:schemeClr val="dk2"/>
              </a:buClr>
              <a:buSzPts val="2100"/>
              <a:buNone/>
              <a:defRPr sz="2800">
                <a:solidFill>
                  <a:schemeClr val="dk2"/>
                </a:solidFill>
              </a:defRPr>
            </a:lvl4pPr>
            <a:lvl5pPr lvl="4" rtl="0">
              <a:lnSpc>
                <a:spcPct val="100000"/>
              </a:lnSpc>
              <a:spcBef>
                <a:spcPts val="0"/>
              </a:spcBef>
              <a:spcAft>
                <a:spcPts val="0"/>
              </a:spcAft>
              <a:buClr>
                <a:schemeClr val="dk2"/>
              </a:buClr>
              <a:buSzPts val="2100"/>
              <a:buNone/>
              <a:defRPr sz="2800">
                <a:solidFill>
                  <a:schemeClr val="dk2"/>
                </a:solidFill>
              </a:defRPr>
            </a:lvl5pPr>
            <a:lvl6pPr lvl="5" rtl="0">
              <a:lnSpc>
                <a:spcPct val="100000"/>
              </a:lnSpc>
              <a:spcBef>
                <a:spcPts val="0"/>
              </a:spcBef>
              <a:spcAft>
                <a:spcPts val="0"/>
              </a:spcAft>
              <a:buClr>
                <a:schemeClr val="dk2"/>
              </a:buClr>
              <a:buSzPts val="2100"/>
              <a:buNone/>
              <a:defRPr sz="2800">
                <a:solidFill>
                  <a:schemeClr val="dk2"/>
                </a:solidFill>
              </a:defRPr>
            </a:lvl6pPr>
            <a:lvl7pPr lvl="6" rtl="0">
              <a:lnSpc>
                <a:spcPct val="100000"/>
              </a:lnSpc>
              <a:spcBef>
                <a:spcPts val="0"/>
              </a:spcBef>
              <a:spcAft>
                <a:spcPts val="0"/>
              </a:spcAft>
              <a:buClr>
                <a:schemeClr val="dk2"/>
              </a:buClr>
              <a:buSzPts val="2100"/>
              <a:buNone/>
              <a:defRPr sz="2800">
                <a:solidFill>
                  <a:schemeClr val="dk2"/>
                </a:solidFill>
              </a:defRPr>
            </a:lvl7pPr>
            <a:lvl8pPr lvl="7" rtl="0">
              <a:lnSpc>
                <a:spcPct val="100000"/>
              </a:lnSpc>
              <a:spcBef>
                <a:spcPts val="0"/>
              </a:spcBef>
              <a:spcAft>
                <a:spcPts val="0"/>
              </a:spcAft>
              <a:buClr>
                <a:schemeClr val="dk2"/>
              </a:buClr>
              <a:buSzPts val="2100"/>
              <a:buNone/>
              <a:defRPr sz="2800">
                <a:solidFill>
                  <a:schemeClr val="dk2"/>
                </a:solidFill>
              </a:defRPr>
            </a:lvl8pPr>
            <a:lvl9pPr lvl="8"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3867697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3"/>
        <p:cNvGrpSpPr/>
        <p:nvPr/>
      </p:nvGrpSpPr>
      <p:grpSpPr>
        <a:xfrm>
          <a:off x="0" y="0"/>
          <a:ext cx="0" cy="0"/>
          <a:chOff x="0" y="0"/>
          <a:chExt cx="0" cy="0"/>
        </a:xfrm>
      </p:grpSpPr>
      <p:grpSp>
        <p:nvGrpSpPr>
          <p:cNvPr id="194" name="Google Shape;194;p9"/>
          <p:cNvGrpSpPr/>
          <p:nvPr/>
        </p:nvGrpSpPr>
        <p:grpSpPr>
          <a:xfrm>
            <a:off x="-3223570" y="-1877977"/>
            <a:ext cx="19068275" cy="11517013"/>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17" name="Google Shape;217;p9"/>
          <p:cNvSpPr txBox="1">
            <a:spLocks noGrp="1"/>
          </p:cNvSpPr>
          <p:nvPr>
            <p:ph type="title"/>
          </p:nvPr>
        </p:nvSpPr>
        <p:spPr>
          <a:xfrm>
            <a:off x="1182633" y="2000033"/>
            <a:ext cx="5713200" cy="23404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5333">
                <a:solidFill>
                  <a:schemeClr val="accent6"/>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18" name="Google Shape;218;p9"/>
          <p:cNvSpPr txBox="1">
            <a:spLocks noGrp="1"/>
          </p:cNvSpPr>
          <p:nvPr>
            <p:ph type="subTitle" idx="1"/>
          </p:nvPr>
        </p:nvSpPr>
        <p:spPr>
          <a:xfrm>
            <a:off x="1182633" y="4029267"/>
            <a:ext cx="5777200" cy="90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0338466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Text">
  <p:cSld name="Big Text">
    <p:bg>
      <p:bgPr>
        <a:solidFill>
          <a:schemeClr val="accent3"/>
        </a:solidFill>
        <a:effectLst/>
      </p:bgPr>
    </p:bg>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92" name="Google Shape;192;p32"/>
          <p:cNvSpPr txBox="1">
            <a:spLocks noGrp="1"/>
          </p:cNvSpPr>
          <p:nvPr>
            <p:ph type="subTitle" idx="1"/>
          </p:nvPr>
        </p:nvSpPr>
        <p:spPr>
          <a:xfrm>
            <a:off x="3090800" y="2369835"/>
            <a:ext cx="6010400" cy="25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000"/>
              <a:buNone/>
              <a:defRPr sz="2667">
                <a:solidFill>
                  <a:schemeClr val="dk2"/>
                </a:solidFill>
              </a:defRPr>
            </a:lvl1pPr>
            <a:lvl2pPr lvl="1" algn="ctr" rtl="0">
              <a:lnSpc>
                <a:spcPct val="100000"/>
              </a:lnSpc>
              <a:spcBef>
                <a:spcPts val="0"/>
              </a:spcBef>
              <a:spcAft>
                <a:spcPts val="0"/>
              </a:spcAft>
              <a:buClr>
                <a:schemeClr val="dk2"/>
              </a:buClr>
              <a:buSzPts val="2000"/>
              <a:buNone/>
              <a:defRPr sz="2667">
                <a:solidFill>
                  <a:schemeClr val="dk2"/>
                </a:solidFill>
              </a:defRPr>
            </a:lvl2pPr>
            <a:lvl3pPr lvl="2" algn="ctr" rtl="0">
              <a:lnSpc>
                <a:spcPct val="100000"/>
              </a:lnSpc>
              <a:spcBef>
                <a:spcPts val="0"/>
              </a:spcBef>
              <a:spcAft>
                <a:spcPts val="0"/>
              </a:spcAft>
              <a:buClr>
                <a:schemeClr val="dk2"/>
              </a:buClr>
              <a:buSzPts val="2000"/>
              <a:buNone/>
              <a:defRPr sz="2667">
                <a:solidFill>
                  <a:schemeClr val="dk2"/>
                </a:solidFill>
              </a:defRPr>
            </a:lvl3pPr>
            <a:lvl4pPr lvl="3" algn="ctr" rtl="0">
              <a:lnSpc>
                <a:spcPct val="100000"/>
              </a:lnSpc>
              <a:spcBef>
                <a:spcPts val="0"/>
              </a:spcBef>
              <a:spcAft>
                <a:spcPts val="0"/>
              </a:spcAft>
              <a:buClr>
                <a:schemeClr val="dk2"/>
              </a:buClr>
              <a:buSzPts val="2000"/>
              <a:buNone/>
              <a:defRPr sz="2667">
                <a:solidFill>
                  <a:schemeClr val="dk2"/>
                </a:solidFill>
              </a:defRPr>
            </a:lvl4pPr>
            <a:lvl5pPr lvl="4" algn="ctr" rtl="0">
              <a:lnSpc>
                <a:spcPct val="100000"/>
              </a:lnSpc>
              <a:spcBef>
                <a:spcPts val="0"/>
              </a:spcBef>
              <a:spcAft>
                <a:spcPts val="0"/>
              </a:spcAft>
              <a:buClr>
                <a:schemeClr val="dk2"/>
              </a:buClr>
              <a:buSzPts val="2000"/>
              <a:buNone/>
              <a:defRPr sz="2667">
                <a:solidFill>
                  <a:schemeClr val="dk2"/>
                </a:solidFill>
              </a:defRPr>
            </a:lvl5pPr>
            <a:lvl6pPr lvl="5" algn="ctr" rtl="0">
              <a:lnSpc>
                <a:spcPct val="100000"/>
              </a:lnSpc>
              <a:spcBef>
                <a:spcPts val="0"/>
              </a:spcBef>
              <a:spcAft>
                <a:spcPts val="0"/>
              </a:spcAft>
              <a:buClr>
                <a:schemeClr val="dk2"/>
              </a:buClr>
              <a:buSzPts val="2000"/>
              <a:buNone/>
              <a:defRPr sz="2667">
                <a:solidFill>
                  <a:schemeClr val="dk2"/>
                </a:solidFill>
              </a:defRPr>
            </a:lvl6pPr>
            <a:lvl7pPr lvl="6" algn="ctr" rtl="0">
              <a:lnSpc>
                <a:spcPct val="100000"/>
              </a:lnSpc>
              <a:spcBef>
                <a:spcPts val="0"/>
              </a:spcBef>
              <a:spcAft>
                <a:spcPts val="0"/>
              </a:spcAft>
              <a:buClr>
                <a:schemeClr val="dk2"/>
              </a:buClr>
              <a:buSzPts val="2000"/>
              <a:buNone/>
              <a:defRPr sz="2667">
                <a:solidFill>
                  <a:schemeClr val="dk2"/>
                </a:solidFill>
              </a:defRPr>
            </a:lvl7pPr>
            <a:lvl8pPr lvl="7" algn="ctr" rtl="0">
              <a:lnSpc>
                <a:spcPct val="100000"/>
              </a:lnSpc>
              <a:spcBef>
                <a:spcPts val="0"/>
              </a:spcBef>
              <a:spcAft>
                <a:spcPts val="0"/>
              </a:spcAft>
              <a:buClr>
                <a:schemeClr val="dk2"/>
              </a:buClr>
              <a:buSzPts val="2000"/>
              <a:buNone/>
              <a:defRPr sz="2667">
                <a:solidFill>
                  <a:schemeClr val="dk2"/>
                </a:solidFill>
              </a:defRPr>
            </a:lvl8pPr>
            <a:lvl9pPr lvl="8" algn="ctr" rtl="0">
              <a:lnSpc>
                <a:spcPct val="100000"/>
              </a:lnSpc>
              <a:spcBef>
                <a:spcPts val="0"/>
              </a:spcBef>
              <a:spcAft>
                <a:spcPts val="0"/>
              </a:spcAft>
              <a:buClr>
                <a:schemeClr val="dk2"/>
              </a:buClr>
              <a:buSzPts val="2000"/>
              <a:buNone/>
              <a:defRPr sz="2667">
                <a:solidFill>
                  <a:schemeClr val="dk2"/>
                </a:solidFill>
              </a:defRPr>
            </a:lvl9pPr>
          </a:lstStyle>
          <a:p>
            <a:endParaRPr/>
          </a:p>
        </p:txBody>
      </p:sp>
      <p:sp>
        <p:nvSpPr>
          <p:cNvPr id="193" name="Google Shape;193;p32"/>
          <p:cNvSpPr/>
          <p:nvPr/>
        </p:nvSpPr>
        <p:spPr>
          <a:xfrm rot="-5057437">
            <a:off x="4275447" y="523241"/>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162510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solidFill>
          <a:schemeClr val="accent6"/>
        </a:solidFill>
        <a:effectLst/>
      </p:bgPr>
    </p:bg>
    <p:spTree>
      <p:nvGrpSpPr>
        <p:cNvPr id="1" name="Shape 201"/>
        <p:cNvGrpSpPr/>
        <p:nvPr/>
      </p:nvGrpSpPr>
      <p:grpSpPr>
        <a:xfrm>
          <a:off x="0" y="0"/>
          <a:ext cx="0" cy="0"/>
          <a:chOff x="0" y="0"/>
          <a:chExt cx="0" cy="0"/>
        </a:xfrm>
      </p:grpSpPr>
      <p:sp>
        <p:nvSpPr>
          <p:cNvPr id="202" name="Google Shape;202;p34"/>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34"/>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34"/>
          <p:cNvSpPr txBox="1">
            <a:spLocks noGrp="1"/>
          </p:cNvSpPr>
          <p:nvPr>
            <p:ph type="body" idx="1"/>
          </p:nvPr>
        </p:nvSpPr>
        <p:spPr>
          <a:xfrm>
            <a:off x="1037600" y="1672700"/>
            <a:ext cx="4749200" cy="4419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05" name="Google Shape;205;p34"/>
          <p:cNvSpPr txBox="1">
            <a:spLocks noGrp="1"/>
          </p:cNvSpPr>
          <p:nvPr>
            <p:ph type="body" idx="2"/>
          </p:nvPr>
        </p:nvSpPr>
        <p:spPr>
          <a:xfrm>
            <a:off x="6405197" y="1672700"/>
            <a:ext cx="4749200" cy="4419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06" name="Google Shape;206;p3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727108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015767" y="4564917"/>
            <a:ext cx="3618000" cy="538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9600"/>
              <a:buNone/>
              <a:defRPr sz="12800"/>
            </a:lvl2pPr>
            <a:lvl3pPr lvl="2" rtl="0">
              <a:spcBef>
                <a:spcPts val="0"/>
              </a:spcBef>
              <a:spcAft>
                <a:spcPts val="0"/>
              </a:spcAft>
              <a:buSzPts val="9600"/>
              <a:buNone/>
              <a:defRPr sz="12800"/>
            </a:lvl3pPr>
            <a:lvl4pPr lvl="3" rtl="0">
              <a:spcBef>
                <a:spcPts val="0"/>
              </a:spcBef>
              <a:spcAft>
                <a:spcPts val="0"/>
              </a:spcAft>
              <a:buSzPts val="9600"/>
              <a:buNone/>
              <a:defRPr sz="12800"/>
            </a:lvl4pPr>
            <a:lvl5pPr lvl="4" rtl="0">
              <a:spcBef>
                <a:spcPts val="0"/>
              </a:spcBef>
              <a:spcAft>
                <a:spcPts val="0"/>
              </a:spcAft>
              <a:buSzPts val="9600"/>
              <a:buNone/>
              <a:defRPr sz="12800"/>
            </a:lvl5pPr>
            <a:lvl6pPr lvl="5" rtl="0">
              <a:spcBef>
                <a:spcPts val="0"/>
              </a:spcBef>
              <a:spcAft>
                <a:spcPts val="0"/>
              </a:spcAft>
              <a:buSzPts val="9600"/>
              <a:buNone/>
              <a:defRPr sz="12800"/>
            </a:lvl6pPr>
            <a:lvl7pPr lvl="6" rtl="0">
              <a:spcBef>
                <a:spcPts val="0"/>
              </a:spcBef>
              <a:spcAft>
                <a:spcPts val="0"/>
              </a:spcAft>
              <a:buSzPts val="9600"/>
              <a:buNone/>
              <a:defRPr sz="12800"/>
            </a:lvl7pPr>
            <a:lvl8pPr lvl="7" rtl="0">
              <a:spcBef>
                <a:spcPts val="0"/>
              </a:spcBef>
              <a:spcAft>
                <a:spcPts val="0"/>
              </a:spcAft>
              <a:buSzPts val="9600"/>
              <a:buNone/>
              <a:defRPr sz="12800"/>
            </a:lvl8pPr>
            <a:lvl9pPr lvl="8" rtl="0">
              <a:spcBef>
                <a:spcPts val="0"/>
              </a:spcBef>
              <a:spcAft>
                <a:spcPts val="0"/>
              </a:spcAft>
              <a:buSzPts val="9600"/>
              <a:buNone/>
              <a:defRPr sz="12800"/>
            </a:lvl9pPr>
          </a:lstStyle>
          <a:p>
            <a:endParaRPr/>
          </a:p>
        </p:txBody>
      </p:sp>
      <p:sp>
        <p:nvSpPr>
          <p:cNvPr id="81" name="Google Shape;81;p15"/>
          <p:cNvSpPr txBox="1">
            <a:spLocks noGrp="1"/>
          </p:cNvSpPr>
          <p:nvPr>
            <p:ph type="subTitle" idx="1"/>
          </p:nvPr>
        </p:nvSpPr>
        <p:spPr>
          <a:xfrm>
            <a:off x="4015767" y="1754684"/>
            <a:ext cx="5833600" cy="259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37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82" name="Google Shape;82;p15"/>
          <p:cNvSpPr/>
          <p:nvPr/>
        </p:nvSpPr>
        <p:spPr>
          <a:xfrm rot="-9430979">
            <a:off x="876698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70659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1"/>
        </a:solid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1200733" y="3613967"/>
            <a:ext cx="4448800" cy="1629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57189">
              <a:spcBef>
                <a:spcPts val="2133"/>
              </a:spcBef>
              <a:spcAft>
                <a:spcPts val="0"/>
              </a:spcAft>
              <a:buSzPts val="1800"/>
              <a:buChar char="○"/>
              <a:defRPr sz="2400"/>
            </a:lvl2pPr>
            <a:lvl3pPr marL="1828754" lvl="2" indent="-457189">
              <a:spcBef>
                <a:spcPts val="2133"/>
              </a:spcBef>
              <a:spcAft>
                <a:spcPts val="0"/>
              </a:spcAft>
              <a:buSzPts val="1800"/>
              <a:buChar char="■"/>
              <a:defRPr sz="2400"/>
            </a:lvl3pPr>
            <a:lvl4pPr marL="2438339" lvl="3" indent="-457189">
              <a:spcBef>
                <a:spcPts val="2133"/>
              </a:spcBef>
              <a:spcAft>
                <a:spcPts val="0"/>
              </a:spcAft>
              <a:buSzPts val="1800"/>
              <a:buChar char="●"/>
              <a:defRPr sz="2400"/>
            </a:lvl4pPr>
            <a:lvl5pPr marL="3047924" lvl="4" indent="-457189">
              <a:spcBef>
                <a:spcPts val="2133"/>
              </a:spcBef>
              <a:spcAft>
                <a:spcPts val="0"/>
              </a:spcAft>
              <a:buSzPts val="1800"/>
              <a:buChar char="○"/>
              <a:defRPr sz="2400"/>
            </a:lvl5pPr>
            <a:lvl6pPr marL="3657509" lvl="5" indent="-457189">
              <a:spcBef>
                <a:spcPts val="2133"/>
              </a:spcBef>
              <a:spcAft>
                <a:spcPts val="0"/>
              </a:spcAft>
              <a:buSzPts val="1800"/>
              <a:buChar char="■"/>
              <a:defRPr sz="2400"/>
            </a:lvl6pPr>
            <a:lvl7pPr marL="4267093" lvl="6" indent="-457189">
              <a:spcBef>
                <a:spcPts val="2133"/>
              </a:spcBef>
              <a:spcAft>
                <a:spcPts val="0"/>
              </a:spcAft>
              <a:buSzPts val="1800"/>
              <a:buChar char="●"/>
              <a:defRPr sz="2400"/>
            </a:lvl7pPr>
            <a:lvl8pPr marL="4876678" lvl="7" indent="-457189">
              <a:spcBef>
                <a:spcPts val="2133"/>
              </a:spcBef>
              <a:spcAft>
                <a:spcPts val="0"/>
              </a:spcAft>
              <a:buSzPts val="1800"/>
              <a:buChar char="○"/>
              <a:defRPr sz="2400"/>
            </a:lvl8pPr>
            <a:lvl9pPr marL="5486263" lvl="8" indent="-457189">
              <a:spcBef>
                <a:spcPts val="2133"/>
              </a:spcBef>
              <a:spcAft>
                <a:spcPts val="2133"/>
              </a:spcAft>
              <a:buSzPts val="1800"/>
              <a:buChar char="■"/>
              <a:defRPr sz="2400"/>
            </a:lvl9pPr>
          </a:lstStyle>
          <a:p>
            <a:endParaRPr/>
          </a:p>
        </p:txBody>
      </p:sp>
      <p:sp>
        <p:nvSpPr>
          <p:cNvPr id="41" name="Google Shape;41;p7"/>
          <p:cNvSpPr txBox="1">
            <a:spLocks noGrp="1"/>
          </p:cNvSpPr>
          <p:nvPr>
            <p:ph type="title"/>
          </p:nvPr>
        </p:nvSpPr>
        <p:spPr>
          <a:xfrm>
            <a:off x="1200733" y="1675633"/>
            <a:ext cx="4448800" cy="18324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930557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927200" y="2554167"/>
            <a:ext cx="7077200" cy="1546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5025771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Subtitle">
  <p:cSld name="Sub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2549367" y="2822333"/>
            <a:ext cx="773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4" name="Google Shape;14;p3"/>
          <p:cNvSpPr txBox="1">
            <a:spLocks noGrp="1"/>
          </p:cNvSpPr>
          <p:nvPr>
            <p:ph type="subTitle" idx="1"/>
          </p:nvPr>
        </p:nvSpPr>
        <p:spPr>
          <a:xfrm>
            <a:off x="2549367" y="4193135"/>
            <a:ext cx="773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800"/>
              <a:buNone/>
              <a:defRPr sz="2400" i="1">
                <a:solidFill>
                  <a:srgbClr val="666666"/>
                </a:solidFill>
              </a:defRPr>
            </a:lvl1pPr>
            <a:lvl2pPr lvl="1" rtl="0">
              <a:spcBef>
                <a:spcPts val="0"/>
              </a:spcBef>
              <a:spcAft>
                <a:spcPts val="0"/>
              </a:spcAft>
              <a:buClr>
                <a:srgbClr val="666666"/>
              </a:buClr>
              <a:buSzPts val="1800"/>
              <a:buNone/>
              <a:defRPr sz="2400" i="1">
                <a:solidFill>
                  <a:srgbClr val="666666"/>
                </a:solidFill>
              </a:defRPr>
            </a:lvl2pPr>
            <a:lvl3pPr lvl="2" rtl="0">
              <a:spcBef>
                <a:spcPts val="0"/>
              </a:spcBef>
              <a:spcAft>
                <a:spcPts val="0"/>
              </a:spcAft>
              <a:buClr>
                <a:srgbClr val="666666"/>
              </a:buClr>
              <a:buSzPts val="1800"/>
              <a:buNone/>
              <a:defRPr sz="2400" i="1">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a:endParaRPr/>
          </a:p>
        </p:txBody>
      </p:sp>
      <p:sp>
        <p:nvSpPr>
          <p:cNvPr id="15" name="Google Shape;15;p3"/>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649957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2" name="Google Shape;22;p5"/>
          <p:cNvSpPr txBox="1">
            <a:spLocks noGrp="1"/>
          </p:cNvSpPr>
          <p:nvPr>
            <p:ph type="body" idx="1"/>
          </p:nvPr>
        </p:nvSpPr>
        <p:spPr>
          <a:xfrm>
            <a:off x="2074900" y="1838428"/>
            <a:ext cx="8822400" cy="4056400"/>
          </a:xfrm>
          <a:prstGeom prst="rect">
            <a:avLst/>
          </a:prstGeom>
        </p:spPr>
        <p:txBody>
          <a:bodyPr spcFirstLastPara="1" wrap="square" lIns="91425" tIns="91425" rIns="91425" bIns="91425" anchor="t" anchorCtr="0">
            <a:noAutofit/>
          </a:bodyPr>
          <a:lstStyle>
            <a:lvl1pPr marL="609570" lvl="0" indent="-524907">
              <a:spcBef>
                <a:spcPts val="800"/>
              </a:spcBef>
              <a:spcAft>
                <a:spcPts val="0"/>
              </a:spcAft>
              <a:buSzPts val="2600"/>
              <a:buChar char="◈"/>
              <a:defRPr sz="3467"/>
            </a:lvl1pPr>
            <a:lvl2pPr marL="1219140" lvl="1" indent="-524907">
              <a:spcBef>
                <a:spcPts val="0"/>
              </a:spcBef>
              <a:spcAft>
                <a:spcPts val="0"/>
              </a:spcAft>
              <a:buSzPts val="2600"/>
              <a:buChar char="◆"/>
              <a:defRPr sz="3467"/>
            </a:lvl2pPr>
            <a:lvl3pPr marL="1828709" lvl="2" indent="-524907">
              <a:spcBef>
                <a:spcPts val="0"/>
              </a:spcBef>
              <a:spcAft>
                <a:spcPts val="0"/>
              </a:spcAft>
              <a:buSzPts val="2600"/>
              <a:buChar char="◇"/>
              <a:defRPr sz="3467"/>
            </a:lvl3pPr>
            <a:lvl4pPr marL="2438278" lvl="3" indent="-524907">
              <a:spcBef>
                <a:spcPts val="0"/>
              </a:spcBef>
              <a:spcAft>
                <a:spcPts val="0"/>
              </a:spcAft>
              <a:buSzPts val="2600"/>
              <a:buChar char="⬥"/>
              <a:defRPr sz="3467"/>
            </a:lvl4pPr>
            <a:lvl5pPr marL="3047848" lvl="4" indent="-524907">
              <a:spcBef>
                <a:spcPts val="0"/>
              </a:spcBef>
              <a:spcAft>
                <a:spcPts val="0"/>
              </a:spcAft>
              <a:buSzPts val="2600"/>
              <a:buChar char="⬦"/>
              <a:defRPr sz="3467"/>
            </a:lvl5pPr>
            <a:lvl6pPr marL="3657418" lvl="5" indent="-524907">
              <a:spcBef>
                <a:spcPts val="0"/>
              </a:spcBef>
              <a:spcAft>
                <a:spcPts val="0"/>
              </a:spcAft>
              <a:buSzPts val="2600"/>
              <a:buChar char="⬦"/>
              <a:defRPr sz="3467"/>
            </a:lvl6pPr>
            <a:lvl7pPr marL="4266987" lvl="6" indent="-524907">
              <a:spcBef>
                <a:spcPts val="0"/>
              </a:spcBef>
              <a:spcAft>
                <a:spcPts val="0"/>
              </a:spcAft>
              <a:buSzPts val="2600"/>
              <a:buChar char="⬦"/>
              <a:defRPr sz="3467"/>
            </a:lvl7pPr>
            <a:lvl8pPr marL="4876557" lvl="7" indent="-524907">
              <a:spcBef>
                <a:spcPts val="0"/>
              </a:spcBef>
              <a:spcAft>
                <a:spcPts val="0"/>
              </a:spcAft>
              <a:buSzPts val="2600"/>
              <a:buChar char="⬦"/>
              <a:defRPr sz="3467"/>
            </a:lvl8pPr>
            <a:lvl9pPr marL="5486126" lvl="8" indent="-524907">
              <a:spcBef>
                <a:spcPts val="0"/>
              </a:spcBef>
              <a:spcAft>
                <a:spcPts val="0"/>
              </a:spcAft>
              <a:buSzPts val="2600"/>
              <a:buChar char="⬦"/>
              <a:defRPr sz="3467"/>
            </a:lvl9pPr>
          </a:lstStyle>
          <a:p>
            <a:endParaRPr/>
          </a:p>
        </p:txBody>
      </p:sp>
      <p:sp>
        <p:nvSpPr>
          <p:cNvPr id="23" name="Google Shape;23;p5"/>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24" name="Google Shape;24;p5"/>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1497770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le + 2 columns" type="twoColTx">
  <p:cSld name="Title + 2 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7" name="Google Shape;27;p6"/>
          <p:cNvSpPr txBox="1">
            <a:spLocks noGrp="1"/>
          </p:cNvSpPr>
          <p:nvPr>
            <p:ph type="body" idx="1"/>
          </p:nvPr>
        </p:nvSpPr>
        <p:spPr>
          <a:xfrm>
            <a:off x="2074900" y="1972500"/>
            <a:ext cx="4282400" cy="4798400"/>
          </a:xfrm>
          <a:prstGeom prst="rect">
            <a:avLst/>
          </a:prstGeom>
        </p:spPr>
        <p:txBody>
          <a:bodyPr spcFirstLastPara="1" wrap="square" lIns="91425" tIns="91425" rIns="91425" bIns="91425" anchor="t" anchorCtr="0">
            <a:noAutofit/>
          </a:bodyPr>
          <a:lstStyle>
            <a:lvl1pPr marL="609570" lvl="0" indent="-491042">
              <a:spcBef>
                <a:spcPts val="800"/>
              </a:spcBef>
              <a:spcAft>
                <a:spcPts val="0"/>
              </a:spcAft>
              <a:buSzPts val="2200"/>
              <a:buChar char="◈"/>
              <a:defRPr sz="2933"/>
            </a:lvl1pPr>
            <a:lvl2pPr marL="1219140" lvl="1" indent="-491042">
              <a:spcBef>
                <a:spcPts val="0"/>
              </a:spcBef>
              <a:spcAft>
                <a:spcPts val="0"/>
              </a:spcAft>
              <a:buSzPts val="2200"/>
              <a:buChar char="◆"/>
              <a:defRPr sz="2933"/>
            </a:lvl2pPr>
            <a:lvl3pPr marL="1828709" lvl="2" indent="-491042">
              <a:spcBef>
                <a:spcPts val="0"/>
              </a:spcBef>
              <a:spcAft>
                <a:spcPts val="0"/>
              </a:spcAft>
              <a:buSzPts val="2200"/>
              <a:buChar char="◇"/>
              <a:defRPr sz="2933"/>
            </a:lvl3pPr>
            <a:lvl4pPr marL="2438278" lvl="3" indent="-491042">
              <a:spcBef>
                <a:spcPts val="0"/>
              </a:spcBef>
              <a:spcAft>
                <a:spcPts val="0"/>
              </a:spcAft>
              <a:buSzPts val="2200"/>
              <a:buChar char="⬥"/>
              <a:defRPr sz="2933"/>
            </a:lvl4pPr>
            <a:lvl5pPr marL="3047848" lvl="4" indent="-491042">
              <a:spcBef>
                <a:spcPts val="0"/>
              </a:spcBef>
              <a:spcAft>
                <a:spcPts val="0"/>
              </a:spcAft>
              <a:buSzPts val="2200"/>
              <a:buChar char="⬦"/>
              <a:defRPr sz="2933"/>
            </a:lvl5pPr>
            <a:lvl6pPr marL="3657418" lvl="5" indent="-491042">
              <a:spcBef>
                <a:spcPts val="0"/>
              </a:spcBef>
              <a:spcAft>
                <a:spcPts val="0"/>
              </a:spcAft>
              <a:buSzPts val="2200"/>
              <a:buChar char="⬦"/>
              <a:defRPr sz="2933"/>
            </a:lvl6pPr>
            <a:lvl7pPr marL="4266987" lvl="6" indent="-491042">
              <a:spcBef>
                <a:spcPts val="0"/>
              </a:spcBef>
              <a:spcAft>
                <a:spcPts val="0"/>
              </a:spcAft>
              <a:buSzPts val="2200"/>
              <a:buChar char="⬦"/>
              <a:defRPr sz="2933"/>
            </a:lvl7pPr>
            <a:lvl8pPr marL="4876557" lvl="7" indent="-491042">
              <a:spcBef>
                <a:spcPts val="0"/>
              </a:spcBef>
              <a:spcAft>
                <a:spcPts val="0"/>
              </a:spcAft>
              <a:buSzPts val="2200"/>
              <a:buChar char="⬦"/>
              <a:defRPr sz="2933"/>
            </a:lvl8pPr>
            <a:lvl9pPr marL="5486126" lvl="8" indent="-491042">
              <a:spcBef>
                <a:spcPts val="0"/>
              </a:spcBef>
              <a:spcAft>
                <a:spcPts val="0"/>
              </a:spcAft>
              <a:buSzPts val="2200"/>
              <a:buChar char="⬦"/>
              <a:defRPr sz="2933"/>
            </a:lvl9pPr>
          </a:lstStyle>
          <a:p>
            <a:endParaRPr/>
          </a:p>
        </p:txBody>
      </p:sp>
      <p:sp>
        <p:nvSpPr>
          <p:cNvPr id="28" name="Google Shape;28;p6"/>
          <p:cNvSpPr txBox="1">
            <a:spLocks noGrp="1"/>
          </p:cNvSpPr>
          <p:nvPr>
            <p:ph type="body" idx="2"/>
          </p:nvPr>
        </p:nvSpPr>
        <p:spPr>
          <a:xfrm>
            <a:off x="6615029" y="1972500"/>
            <a:ext cx="4282400" cy="4798400"/>
          </a:xfrm>
          <a:prstGeom prst="rect">
            <a:avLst/>
          </a:prstGeom>
        </p:spPr>
        <p:txBody>
          <a:bodyPr spcFirstLastPara="1" wrap="square" lIns="91425" tIns="91425" rIns="91425" bIns="91425" anchor="t" anchorCtr="0">
            <a:noAutofit/>
          </a:bodyPr>
          <a:lstStyle>
            <a:lvl1pPr marL="609570" lvl="0" indent="-491042">
              <a:spcBef>
                <a:spcPts val="800"/>
              </a:spcBef>
              <a:spcAft>
                <a:spcPts val="0"/>
              </a:spcAft>
              <a:buSzPts val="2200"/>
              <a:buChar char="◈"/>
              <a:defRPr sz="2933"/>
            </a:lvl1pPr>
            <a:lvl2pPr marL="1219140" lvl="1" indent="-491042">
              <a:spcBef>
                <a:spcPts val="0"/>
              </a:spcBef>
              <a:spcAft>
                <a:spcPts val="0"/>
              </a:spcAft>
              <a:buSzPts val="2200"/>
              <a:buChar char="◆"/>
              <a:defRPr sz="2933"/>
            </a:lvl2pPr>
            <a:lvl3pPr marL="1828709" lvl="2" indent="-491042">
              <a:spcBef>
                <a:spcPts val="0"/>
              </a:spcBef>
              <a:spcAft>
                <a:spcPts val="0"/>
              </a:spcAft>
              <a:buSzPts val="2200"/>
              <a:buChar char="◇"/>
              <a:defRPr sz="2933"/>
            </a:lvl3pPr>
            <a:lvl4pPr marL="2438278" lvl="3" indent="-491042">
              <a:spcBef>
                <a:spcPts val="0"/>
              </a:spcBef>
              <a:spcAft>
                <a:spcPts val="0"/>
              </a:spcAft>
              <a:buSzPts val="2200"/>
              <a:buChar char="⬥"/>
              <a:defRPr sz="2933"/>
            </a:lvl4pPr>
            <a:lvl5pPr marL="3047848" lvl="4" indent="-491042">
              <a:spcBef>
                <a:spcPts val="0"/>
              </a:spcBef>
              <a:spcAft>
                <a:spcPts val="0"/>
              </a:spcAft>
              <a:buSzPts val="2200"/>
              <a:buChar char="⬦"/>
              <a:defRPr sz="2933"/>
            </a:lvl5pPr>
            <a:lvl6pPr marL="3657418" lvl="5" indent="-491042">
              <a:spcBef>
                <a:spcPts val="0"/>
              </a:spcBef>
              <a:spcAft>
                <a:spcPts val="0"/>
              </a:spcAft>
              <a:buSzPts val="2200"/>
              <a:buChar char="⬦"/>
              <a:defRPr sz="2933"/>
            </a:lvl6pPr>
            <a:lvl7pPr marL="4266987" lvl="6" indent="-491042">
              <a:spcBef>
                <a:spcPts val="0"/>
              </a:spcBef>
              <a:spcAft>
                <a:spcPts val="0"/>
              </a:spcAft>
              <a:buSzPts val="2200"/>
              <a:buChar char="⬦"/>
              <a:defRPr sz="2933"/>
            </a:lvl7pPr>
            <a:lvl8pPr marL="4876557" lvl="7" indent="-491042">
              <a:spcBef>
                <a:spcPts val="0"/>
              </a:spcBef>
              <a:spcAft>
                <a:spcPts val="0"/>
              </a:spcAft>
              <a:buSzPts val="2200"/>
              <a:buChar char="⬦"/>
              <a:defRPr sz="2933"/>
            </a:lvl8pPr>
            <a:lvl9pPr marL="5486126" lvl="8" indent="-491042">
              <a:spcBef>
                <a:spcPts val="0"/>
              </a:spcBef>
              <a:spcAft>
                <a:spcPts val="0"/>
              </a:spcAft>
              <a:buSzPts val="2200"/>
              <a:buChar char="⬦"/>
              <a:defRPr sz="2933"/>
            </a:lvl9pPr>
          </a:lstStyle>
          <a:p>
            <a:endParaRPr/>
          </a:p>
        </p:txBody>
      </p:sp>
      <p:sp>
        <p:nvSpPr>
          <p:cNvPr id="29" name="Google Shape;29;p6"/>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30" name="Google Shape;30;p6"/>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1037545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0" name="Google Shape;40;p8"/>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41" name="Google Shape;41;p8"/>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37148444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2123133" y="4853700"/>
            <a:ext cx="8750000" cy="692800"/>
          </a:xfrm>
          <a:prstGeom prst="rect">
            <a:avLst/>
          </a:prstGeom>
        </p:spPr>
        <p:txBody>
          <a:bodyPr spcFirstLastPara="1" wrap="square" lIns="91425" tIns="91425" rIns="91425" bIns="91425" anchor="t" anchorCtr="0">
            <a:noAutofit/>
          </a:bodyPr>
          <a:lstStyle>
            <a:lvl1pPr marL="609570" lvl="0" indent="-304784">
              <a:spcBef>
                <a:spcPts val="480"/>
              </a:spcBef>
              <a:spcAft>
                <a:spcPts val="0"/>
              </a:spcAft>
              <a:buClr>
                <a:srgbClr val="666666"/>
              </a:buClr>
              <a:buSzPts val="1600"/>
              <a:buNone/>
              <a:defRPr sz="2133" i="1">
                <a:solidFill>
                  <a:srgbClr val="666666"/>
                </a:solidFill>
              </a:defRPr>
            </a:lvl1pPr>
          </a:lstStyle>
          <a:p>
            <a:endParaRPr/>
          </a:p>
        </p:txBody>
      </p:sp>
      <p:sp>
        <p:nvSpPr>
          <p:cNvPr id="44" name="Google Shape;44;p9"/>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45" name="Google Shape;45;p9"/>
          <p:cNvCxnSpPr/>
          <p:nvPr/>
        </p:nvCxnSpPr>
        <p:spPr>
          <a:xfrm>
            <a:off x="2275933" y="4857500"/>
            <a:ext cx="84284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985474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extLst>
      <p:ext uri="{BB962C8B-B14F-4D97-AF65-F5344CB8AC3E}">
        <p14:creationId xmlns:p14="http://schemas.microsoft.com/office/powerpoint/2010/main" val="4083818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646988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07/05/2023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7572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07/05/2023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26227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07/05/2023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65948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07/05/2023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71522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07/05/2023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30777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07/05/2023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17703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07/05/2023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06924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07/05/2023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89350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07/05/2023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5"/>
        <p:cNvGrpSpPr/>
        <p:nvPr/>
      </p:nvGrpSpPr>
      <p:grpSpPr>
        <a:xfrm>
          <a:off x="0" y="0"/>
          <a:ext cx="0" cy="0"/>
          <a:chOff x="0" y="0"/>
          <a:chExt cx="0" cy="0"/>
        </a:xfrm>
      </p:grpSpPr>
      <p:grpSp>
        <p:nvGrpSpPr>
          <p:cNvPr id="296" name="Google Shape;296;p13"/>
          <p:cNvGrpSpPr/>
          <p:nvPr/>
        </p:nvGrpSpPr>
        <p:grpSpPr>
          <a:xfrm>
            <a:off x="-1360733" y="-1047832"/>
            <a:ext cx="18687473" cy="11846219"/>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5" name="Google Shape;315;p13"/>
          <p:cNvSpPr txBox="1">
            <a:spLocks noGrp="1"/>
          </p:cNvSpPr>
          <p:nvPr>
            <p:ph type="title" hasCustomPrompt="1"/>
          </p:nvPr>
        </p:nvSpPr>
        <p:spPr>
          <a:xfrm>
            <a:off x="10117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6" name="Google Shape;316;p13"/>
          <p:cNvSpPr txBox="1">
            <a:spLocks noGrp="1"/>
          </p:cNvSpPr>
          <p:nvPr>
            <p:ph type="title" idx="2"/>
          </p:nvPr>
        </p:nvSpPr>
        <p:spPr>
          <a:xfrm>
            <a:off x="10117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17" name="Google Shape;317;p13"/>
          <p:cNvSpPr txBox="1">
            <a:spLocks noGrp="1"/>
          </p:cNvSpPr>
          <p:nvPr>
            <p:ph type="title" idx="3"/>
          </p:nvPr>
        </p:nvSpPr>
        <p:spPr>
          <a:xfrm>
            <a:off x="10117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55678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9" name="Google Shape;319;p13"/>
          <p:cNvSpPr txBox="1">
            <a:spLocks noGrp="1"/>
          </p:cNvSpPr>
          <p:nvPr>
            <p:ph type="title" idx="5"/>
          </p:nvPr>
        </p:nvSpPr>
        <p:spPr>
          <a:xfrm>
            <a:off x="55678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0" name="Google Shape;320;p13"/>
          <p:cNvSpPr txBox="1">
            <a:spLocks noGrp="1"/>
          </p:cNvSpPr>
          <p:nvPr>
            <p:ph type="title" idx="6"/>
          </p:nvPr>
        </p:nvSpPr>
        <p:spPr>
          <a:xfrm>
            <a:off x="55678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10117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2" name="Google Shape;322;p13"/>
          <p:cNvSpPr txBox="1">
            <a:spLocks noGrp="1"/>
          </p:cNvSpPr>
          <p:nvPr>
            <p:ph type="title" idx="8"/>
          </p:nvPr>
        </p:nvSpPr>
        <p:spPr>
          <a:xfrm>
            <a:off x="10117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3" name="Google Shape;323;p13"/>
          <p:cNvSpPr txBox="1">
            <a:spLocks noGrp="1"/>
          </p:cNvSpPr>
          <p:nvPr>
            <p:ph type="title" idx="9"/>
          </p:nvPr>
        </p:nvSpPr>
        <p:spPr>
          <a:xfrm>
            <a:off x="10117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55678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5" name="Google Shape;325;p13"/>
          <p:cNvSpPr txBox="1">
            <a:spLocks noGrp="1"/>
          </p:cNvSpPr>
          <p:nvPr>
            <p:ph type="title" idx="14"/>
          </p:nvPr>
        </p:nvSpPr>
        <p:spPr>
          <a:xfrm>
            <a:off x="55678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6" name="Google Shape;326;p13"/>
          <p:cNvSpPr txBox="1">
            <a:spLocks noGrp="1"/>
          </p:cNvSpPr>
          <p:nvPr>
            <p:ph type="title" idx="15"/>
          </p:nvPr>
        </p:nvSpPr>
        <p:spPr>
          <a:xfrm>
            <a:off x="55678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1011700" y="521645"/>
            <a:ext cx="101684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4667"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8697751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07/05/2023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356829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07/05/2023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83634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B0A8AA0-4CAB-498B-A9D4-EA2F6F5D8BFE}" type="slidenum">
              <a:rPr lang="en-US"/>
              <a:pPr>
                <a:defRPr/>
              </a:pPr>
              <a:t>‹#›</a:t>
            </a:fld>
            <a:endParaRPr lang="en-US"/>
          </a:p>
        </p:txBody>
      </p:sp>
    </p:spTree>
    <p:extLst>
      <p:ext uri="{BB962C8B-B14F-4D97-AF65-F5344CB8AC3E}">
        <p14:creationId xmlns:p14="http://schemas.microsoft.com/office/powerpoint/2010/main" val="4875639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88C374E-EB41-CF4E-9373-625D08F914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F6CAF6-91B9-AA48-B3EF-E022E5C1D7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84BE1CA-3396-3244-9DA2-66BA9982F2E1}"/>
              </a:ext>
            </a:extLst>
          </p:cNvPr>
          <p:cNvSpPr>
            <a:spLocks noGrp="1" noChangeArrowheads="1"/>
          </p:cNvSpPr>
          <p:nvPr>
            <p:ph type="sldNum" sz="quarter" idx="12"/>
          </p:nvPr>
        </p:nvSpPr>
        <p:spPr>
          <a:ln/>
        </p:spPr>
        <p:txBody>
          <a:bodyPr/>
          <a:lstStyle>
            <a:lvl1pPr>
              <a:defRPr/>
            </a:lvl1pPr>
          </a:lstStyle>
          <a:p>
            <a:fld id="{1A19C1D3-1BC8-8443-8112-C99981C5D88B}" type="slidenum">
              <a:rPr lang="en-US" altLang="en-VN"/>
              <a:pPr/>
              <a:t>‹#›</a:t>
            </a:fld>
            <a:endParaRPr lang="en-US" altLang="en-VN"/>
          </a:p>
        </p:txBody>
      </p:sp>
    </p:spTree>
    <p:extLst>
      <p:ext uri="{BB962C8B-B14F-4D97-AF65-F5344CB8AC3E}">
        <p14:creationId xmlns:p14="http://schemas.microsoft.com/office/powerpoint/2010/main" val="8607821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22EBE3-9826-CD4D-BA91-F9D3285DDC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DEA7BCA-B416-F346-9E40-666D6A134E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25B1D8E-E4A8-DA4F-B53B-AED12DCE4FD3}"/>
              </a:ext>
            </a:extLst>
          </p:cNvPr>
          <p:cNvSpPr>
            <a:spLocks noGrp="1" noChangeArrowheads="1"/>
          </p:cNvSpPr>
          <p:nvPr>
            <p:ph type="sldNum" sz="quarter" idx="12"/>
          </p:nvPr>
        </p:nvSpPr>
        <p:spPr>
          <a:ln/>
        </p:spPr>
        <p:txBody>
          <a:bodyPr/>
          <a:lstStyle>
            <a:lvl1pPr>
              <a:defRPr/>
            </a:lvl1pPr>
          </a:lstStyle>
          <a:p>
            <a:fld id="{2AF845CA-7231-1149-B8E3-0CE5CFEEEB36}" type="slidenum">
              <a:rPr lang="en-US" altLang="en-VN"/>
              <a:pPr/>
              <a:t>‹#›</a:t>
            </a:fld>
            <a:endParaRPr lang="en-US" altLang="en-VN"/>
          </a:p>
        </p:txBody>
      </p:sp>
    </p:spTree>
    <p:extLst>
      <p:ext uri="{BB962C8B-B14F-4D97-AF65-F5344CB8AC3E}">
        <p14:creationId xmlns:p14="http://schemas.microsoft.com/office/powerpoint/2010/main" val="9968267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DD9066D-3D89-1A47-9EFB-A085708F82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906109-A760-AC49-B5AC-355B568F06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D725A0-1AD2-2E41-A1DA-BDA61E76B6E2}"/>
              </a:ext>
            </a:extLst>
          </p:cNvPr>
          <p:cNvSpPr>
            <a:spLocks noGrp="1" noChangeArrowheads="1"/>
          </p:cNvSpPr>
          <p:nvPr>
            <p:ph type="sldNum" sz="quarter" idx="12"/>
          </p:nvPr>
        </p:nvSpPr>
        <p:spPr>
          <a:ln/>
        </p:spPr>
        <p:txBody>
          <a:bodyPr/>
          <a:lstStyle>
            <a:lvl1pPr>
              <a:defRPr/>
            </a:lvl1pPr>
          </a:lstStyle>
          <a:p>
            <a:fld id="{23437559-7EF0-8C4F-99FD-F6E49B6505B2}" type="slidenum">
              <a:rPr lang="en-US" altLang="en-VN"/>
              <a:pPr/>
              <a:t>‹#›</a:t>
            </a:fld>
            <a:endParaRPr lang="en-US" altLang="en-VN"/>
          </a:p>
        </p:txBody>
      </p:sp>
    </p:spTree>
    <p:extLst>
      <p:ext uri="{BB962C8B-B14F-4D97-AF65-F5344CB8AC3E}">
        <p14:creationId xmlns:p14="http://schemas.microsoft.com/office/powerpoint/2010/main" val="832316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395FE63-BB18-1540-8DD4-B34700E9BCA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FD10A8C-84D7-4741-A749-361FC710EF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EF241BB-8EAC-8343-ABEC-A9FE39E17299}"/>
              </a:ext>
            </a:extLst>
          </p:cNvPr>
          <p:cNvSpPr>
            <a:spLocks noGrp="1" noChangeArrowheads="1"/>
          </p:cNvSpPr>
          <p:nvPr>
            <p:ph type="sldNum" sz="quarter" idx="12"/>
          </p:nvPr>
        </p:nvSpPr>
        <p:spPr>
          <a:ln/>
        </p:spPr>
        <p:txBody>
          <a:bodyPr/>
          <a:lstStyle>
            <a:lvl1pPr>
              <a:defRPr/>
            </a:lvl1pPr>
          </a:lstStyle>
          <a:p>
            <a:fld id="{08B51877-2255-654B-A718-8254154D167C}" type="slidenum">
              <a:rPr lang="en-US" altLang="en-VN"/>
              <a:pPr/>
              <a:t>‹#›</a:t>
            </a:fld>
            <a:endParaRPr lang="en-US" altLang="en-VN"/>
          </a:p>
        </p:txBody>
      </p:sp>
    </p:spTree>
    <p:extLst>
      <p:ext uri="{BB962C8B-B14F-4D97-AF65-F5344CB8AC3E}">
        <p14:creationId xmlns:p14="http://schemas.microsoft.com/office/powerpoint/2010/main" val="25628594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DCD476C-974E-8D49-8731-7ABEB748F71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C7A6362-3256-1C45-A1FE-3E4C12863C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7D82CD1-2F92-AF45-A219-9A5487009905}"/>
              </a:ext>
            </a:extLst>
          </p:cNvPr>
          <p:cNvSpPr>
            <a:spLocks noGrp="1" noChangeArrowheads="1"/>
          </p:cNvSpPr>
          <p:nvPr>
            <p:ph type="sldNum" sz="quarter" idx="12"/>
          </p:nvPr>
        </p:nvSpPr>
        <p:spPr>
          <a:ln/>
        </p:spPr>
        <p:txBody>
          <a:bodyPr/>
          <a:lstStyle>
            <a:lvl1pPr>
              <a:defRPr/>
            </a:lvl1pPr>
          </a:lstStyle>
          <a:p>
            <a:fld id="{7962B0A8-3B1C-7C48-A0C8-FBF809565659}" type="slidenum">
              <a:rPr lang="en-US" altLang="en-VN"/>
              <a:pPr/>
              <a:t>‹#›</a:t>
            </a:fld>
            <a:endParaRPr lang="en-US" altLang="en-VN"/>
          </a:p>
        </p:txBody>
      </p:sp>
    </p:spTree>
    <p:extLst>
      <p:ext uri="{BB962C8B-B14F-4D97-AF65-F5344CB8AC3E}">
        <p14:creationId xmlns:p14="http://schemas.microsoft.com/office/powerpoint/2010/main" val="30793031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2A7C9C7-1D6A-3046-8CC8-84070BC43A9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ADD686F-2E42-4145-B08C-88CFC06FF8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D21A73A-6FE9-9C4E-88DD-C353237E1406}"/>
              </a:ext>
            </a:extLst>
          </p:cNvPr>
          <p:cNvSpPr>
            <a:spLocks noGrp="1" noChangeArrowheads="1"/>
          </p:cNvSpPr>
          <p:nvPr>
            <p:ph type="sldNum" sz="quarter" idx="12"/>
          </p:nvPr>
        </p:nvSpPr>
        <p:spPr>
          <a:ln/>
        </p:spPr>
        <p:txBody>
          <a:bodyPr/>
          <a:lstStyle>
            <a:lvl1pPr>
              <a:defRPr/>
            </a:lvl1pPr>
          </a:lstStyle>
          <a:p>
            <a:fld id="{BCD508A8-797D-B646-B9D6-7C2E4B6A5DAF}" type="slidenum">
              <a:rPr lang="en-US" altLang="en-VN"/>
              <a:pPr/>
              <a:t>‹#›</a:t>
            </a:fld>
            <a:endParaRPr lang="en-US" altLang="en-VN"/>
          </a:p>
        </p:txBody>
      </p:sp>
    </p:spTree>
    <p:extLst>
      <p:ext uri="{BB962C8B-B14F-4D97-AF65-F5344CB8AC3E}">
        <p14:creationId xmlns:p14="http://schemas.microsoft.com/office/powerpoint/2010/main" val="42189947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8D3D062-74F6-3545-AF9F-F3E07B7D087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8CE9B03-953E-A14B-A2B1-8F9F7607B6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3BB45C0-2CB7-E240-A781-8FE4AC4BB586}"/>
              </a:ext>
            </a:extLst>
          </p:cNvPr>
          <p:cNvSpPr>
            <a:spLocks noGrp="1" noChangeArrowheads="1"/>
          </p:cNvSpPr>
          <p:nvPr>
            <p:ph type="sldNum" sz="quarter" idx="12"/>
          </p:nvPr>
        </p:nvSpPr>
        <p:spPr>
          <a:ln/>
        </p:spPr>
        <p:txBody>
          <a:bodyPr/>
          <a:lstStyle>
            <a:lvl1pPr>
              <a:defRPr/>
            </a:lvl1pPr>
          </a:lstStyle>
          <a:p>
            <a:fld id="{97B94993-F983-F34D-AE65-0F615A9334C4}" type="slidenum">
              <a:rPr lang="en-US" altLang="en-VN"/>
              <a:pPr/>
              <a:t>‹#›</a:t>
            </a:fld>
            <a:endParaRPr lang="en-US" altLang="en-VN"/>
          </a:p>
        </p:txBody>
      </p:sp>
    </p:spTree>
    <p:extLst>
      <p:ext uri="{BB962C8B-B14F-4D97-AF65-F5344CB8AC3E}">
        <p14:creationId xmlns:p14="http://schemas.microsoft.com/office/powerpoint/2010/main" val="291268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365"/>
        <p:cNvGrpSpPr/>
        <p:nvPr/>
      </p:nvGrpSpPr>
      <p:grpSpPr>
        <a:xfrm>
          <a:off x="0" y="0"/>
          <a:ext cx="0" cy="0"/>
          <a:chOff x="0" y="0"/>
          <a:chExt cx="0" cy="0"/>
        </a:xfrm>
      </p:grpSpPr>
      <p:grpSp>
        <p:nvGrpSpPr>
          <p:cNvPr id="366" name="Google Shape;366;p15"/>
          <p:cNvGrpSpPr/>
          <p:nvPr/>
        </p:nvGrpSpPr>
        <p:grpSpPr>
          <a:xfrm>
            <a:off x="-2089849" y="-2586700"/>
            <a:ext cx="17867384" cy="10177408"/>
            <a:chOff x="-1567387" y="-1940025"/>
            <a:chExt cx="13400538" cy="7633056"/>
          </a:xfrm>
        </p:grpSpPr>
        <p:grpSp>
          <p:nvGrpSpPr>
            <p:cNvPr id="367" name="Google Shape;367;p15"/>
            <p:cNvGrpSpPr/>
            <p:nvPr/>
          </p:nvGrpSpPr>
          <p:grpSpPr>
            <a:xfrm rot="10800000">
              <a:off x="-1567387" y="-1940025"/>
              <a:ext cx="4020585" cy="3545433"/>
              <a:chOff x="-2417677" y="2452996"/>
              <a:chExt cx="5416388" cy="4776280"/>
            </a:xfrm>
          </p:grpSpPr>
          <p:grpSp>
            <p:nvGrpSpPr>
              <p:cNvPr id="368" name="Google Shape;368;p15"/>
              <p:cNvGrpSpPr/>
              <p:nvPr/>
            </p:nvGrpSpPr>
            <p:grpSpPr>
              <a:xfrm>
                <a:off x="415116" y="4353695"/>
                <a:ext cx="451070" cy="303924"/>
                <a:chOff x="5850477" y="3901125"/>
                <a:chExt cx="127450" cy="85874"/>
              </a:xfrm>
            </p:grpSpPr>
            <p:sp>
              <p:nvSpPr>
                <p:cNvPr id="369" name="Google Shape;369;p15"/>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5"/>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5"/>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5"/>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5"/>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5"/>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15"/>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6" name="Google Shape;376;p15"/>
              <p:cNvGrpSpPr/>
              <p:nvPr/>
            </p:nvGrpSpPr>
            <p:grpSpPr>
              <a:xfrm>
                <a:off x="-2417677" y="2452996"/>
                <a:ext cx="5416388" cy="4776280"/>
                <a:chOff x="3141775" y="2797950"/>
                <a:chExt cx="2059150" cy="1815800"/>
              </a:xfrm>
            </p:grpSpPr>
            <p:sp>
              <p:nvSpPr>
                <p:cNvPr id="377" name="Google Shape;377;p15"/>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5"/>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5"/>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5"/>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5"/>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5"/>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5"/>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5"/>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5"/>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6" name="Google Shape;386;p15"/>
            <p:cNvSpPr/>
            <p:nvPr/>
          </p:nvSpPr>
          <p:spPr>
            <a:xfrm rot="-9900105">
              <a:off x="7380690" y="-662896"/>
              <a:ext cx="3312080" cy="1945135"/>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7" name="Google Shape;387;p15"/>
            <p:cNvGrpSpPr/>
            <p:nvPr/>
          </p:nvGrpSpPr>
          <p:grpSpPr>
            <a:xfrm>
              <a:off x="8171500" y="2487362"/>
              <a:ext cx="3661651" cy="3205669"/>
              <a:chOff x="1057550" y="3474725"/>
              <a:chExt cx="1831100" cy="1603075"/>
            </a:xfrm>
          </p:grpSpPr>
          <p:sp>
            <p:nvSpPr>
              <p:cNvPr id="388" name="Google Shape;388;p15"/>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3"/>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5"/>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5"/>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5"/>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5"/>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5"/>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5"/>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5"/>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3"/>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96" name="Google Shape;396;p15"/>
          <p:cNvSpPr txBox="1">
            <a:spLocks noGrp="1"/>
          </p:cNvSpPr>
          <p:nvPr>
            <p:ph type="title"/>
          </p:nvPr>
        </p:nvSpPr>
        <p:spPr>
          <a:xfrm>
            <a:off x="5664267" y="1570551"/>
            <a:ext cx="4976000" cy="2195600"/>
          </a:xfrm>
          <a:prstGeom prst="rect">
            <a:avLst/>
          </a:prstGeom>
        </p:spPr>
        <p:txBody>
          <a:bodyPr spcFirstLastPara="1" wrap="square" lIns="91425" tIns="91425" rIns="91425" bIns="91425" anchor="b" anchorCtr="0">
            <a:noAutofit/>
          </a:bodyPr>
          <a:lstStyle>
            <a:lvl1pPr lvl="0" algn="r" rtl="0">
              <a:lnSpc>
                <a:spcPct val="90000"/>
              </a:lnSpc>
              <a:spcBef>
                <a:spcPts val="0"/>
              </a:spcBef>
              <a:spcAft>
                <a:spcPts val="0"/>
              </a:spcAft>
              <a:buSzPts val="4200"/>
              <a:buNone/>
              <a:defRPr>
                <a:solidFill>
                  <a:schemeClr val="accent6"/>
                </a:solidFill>
              </a:defRPr>
            </a:lvl1pPr>
            <a:lvl2pPr lvl="1" algn="r" rtl="0">
              <a:spcBef>
                <a:spcPts val="0"/>
              </a:spcBef>
              <a:spcAft>
                <a:spcPts val="0"/>
              </a:spcAft>
              <a:buSzPts val="4200"/>
              <a:buNone/>
              <a:defRPr sz="5600"/>
            </a:lvl2pPr>
            <a:lvl3pPr lvl="2" algn="r" rtl="0">
              <a:spcBef>
                <a:spcPts val="0"/>
              </a:spcBef>
              <a:spcAft>
                <a:spcPts val="0"/>
              </a:spcAft>
              <a:buSzPts val="4200"/>
              <a:buNone/>
              <a:defRPr sz="5600"/>
            </a:lvl3pPr>
            <a:lvl4pPr lvl="3" algn="r" rtl="0">
              <a:spcBef>
                <a:spcPts val="0"/>
              </a:spcBef>
              <a:spcAft>
                <a:spcPts val="0"/>
              </a:spcAft>
              <a:buSzPts val="4200"/>
              <a:buNone/>
              <a:defRPr sz="5600"/>
            </a:lvl4pPr>
            <a:lvl5pPr lvl="4" algn="r" rtl="0">
              <a:spcBef>
                <a:spcPts val="0"/>
              </a:spcBef>
              <a:spcAft>
                <a:spcPts val="0"/>
              </a:spcAft>
              <a:buSzPts val="4200"/>
              <a:buNone/>
              <a:defRPr sz="5600"/>
            </a:lvl5pPr>
            <a:lvl6pPr lvl="5" algn="r" rtl="0">
              <a:spcBef>
                <a:spcPts val="0"/>
              </a:spcBef>
              <a:spcAft>
                <a:spcPts val="0"/>
              </a:spcAft>
              <a:buSzPts val="4200"/>
              <a:buNone/>
              <a:defRPr sz="5600"/>
            </a:lvl6pPr>
            <a:lvl7pPr lvl="6" algn="r" rtl="0">
              <a:spcBef>
                <a:spcPts val="0"/>
              </a:spcBef>
              <a:spcAft>
                <a:spcPts val="0"/>
              </a:spcAft>
              <a:buSzPts val="4200"/>
              <a:buNone/>
              <a:defRPr sz="5600"/>
            </a:lvl7pPr>
            <a:lvl8pPr lvl="7" algn="r" rtl="0">
              <a:spcBef>
                <a:spcPts val="0"/>
              </a:spcBef>
              <a:spcAft>
                <a:spcPts val="0"/>
              </a:spcAft>
              <a:buSzPts val="4200"/>
              <a:buNone/>
              <a:defRPr sz="5600"/>
            </a:lvl8pPr>
            <a:lvl9pPr lvl="8" algn="r" rtl="0">
              <a:spcBef>
                <a:spcPts val="0"/>
              </a:spcBef>
              <a:spcAft>
                <a:spcPts val="0"/>
              </a:spcAft>
              <a:buSzPts val="4200"/>
              <a:buNone/>
              <a:defRPr sz="5600"/>
            </a:lvl9pPr>
          </a:lstStyle>
          <a:p>
            <a:endParaRPr/>
          </a:p>
        </p:txBody>
      </p:sp>
      <p:sp>
        <p:nvSpPr>
          <p:cNvPr id="397" name="Google Shape;397;p15"/>
          <p:cNvSpPr txBox="1">
            <a:spLocks noGrp="1"/>
          </p:cNvSpPr>
          <p:nvPr>
            <p:ph type="subTitle" idx="1"/>
          </p:nvPr>
        </p:nvSpPr>
        <p:spPr>
          <a:xfrm>
            <a:off x="6411633" y="3781467"/>
            <a:ext cx="4228800" cy="150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133"/>
            </a:lvl1pPr>
            <a:lvl2pPr lvl="1" algn="r" rtl="0">
              <a:lnSpc>
                <a:spcPct val="100000"/>
              </a:lnSpc>
              <a:spcBef>
                <a:spcPts val="0"/>
              </a:spcBef>
              <a:spcAft>
                <a:spcPts val="0"/>
              </a:spcAft>
              <a:buSzPts val="2100"/>
              <a:buNone/>
              <a:defRPr sz="2800"/>
            </a:lvl2pPr>
            <a:lvl3pPr lvl="2" algn="r" rtl="0">
              <a:lnSpc>
                <a:spcPct val="100000"/>
              </a:lnSpc>
              <a:spcBef>
                <a:spcPts val="0"/>
              </a:spcBef>
              <a:spcAft>
                <a:spcPts val="0"/>
              </a:spcAft>
              <a:buSzPts val="2100"/>
              <a:buNone/>
              <a:defRPr sz="2800"/>
            </a:lvl3pPr>
            <a:lvl4pPr lvl="3" algn="r" rtl="0">
              <a:lnSpc>
                <a:spcPct val="100000"/>
              </a:lnSpc>
              <a:spcBef>
                <a:spcPts val="0"/>
              </a:spcBef>
              <a:spcAft>
                <a:spcPts val="0"/>
              </a:spcAft>
              <a:buSzPts val="2100"/>
              <a:buNone/>
              <a:defRPr sz="2800"/>
            </a:lvl4pPr>
            <a:lvl5pPr lvl="4" algn="r" rtl="0">
              <a:lnSpc>
                <a:spcPct val="100000"/>
              </a:lnSpc>
              <a:spcBef>
                <a:spcPts val="0"/>
              </a:spcBef>
              <a:spcAft>
                <a:spcPts val="0"/>
              </a:spcAft>
              <a:buSzPts val="2100"/>
              <a:buNone/>
              <a:defRPr sz="2800"/>
            </a:lvl5pPr>
            <a:lvl6pPr lvl="5" algn="r" rtl="0">
              <a:lnSpc>
                <a:spcPct val="100000"/>
              </a:lnSpc>
              <a:spcBef>
                <a:spcPts val="0"/>
              </a:spcBef>
              <a:spcAft>
                <a:spcPts val="0"/>
              </a:spcAft>
              <a:buSzPts val="2100"/>
              <a:buNone/>
              <a:defRPr sz="2800"/>
            </a:lvl6pPr>
            <a:lvl7pPr lvl="6" algn="r" rtl="0">
              <a:lnSpc>
                <a:spcPct val="100000"/>
              </a:lnSpc>
              <a:spcBef>
                <a:spcPts val="0"/>
              </a:spcBef>
              <a:spcAft>
                <a:spcPts val="0"/>
              </a:spcAft>
              <a:buSzPts val="2100"/>
              <a:buNone/>
              <a:defRPr sz="2800"/>
            </a:lvl7pPr>
            <a:lvl8pPr lvl="7" algn="r" rtl="0">
              <a:lnSpc>
                <a:spcPct val="100000"/>
              </a:lnSpc>
              <a:spcBef>
                <a:spcPts val="0"/>
              </a:spcBef>
              <a:spcAft>
                <a:spcPts val="0"/>
              </a:spcAft>
              <a:buSzPts val="2100"/>
              <a:buNone/>
              <a:defRPr sz="2800"/>
            </a:lvl8pPr>
            <a:lvl9pPr lvl="8" algn="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9026474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E042A49-2CDB-DB49-B41E-656965FCA0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A52AD92-3918-524E-BC18-40B40AE010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2424DAC-A10D-4E42-AAEE-53C951AA3580}"/>
              </a:ext>
            </a:extLst>
          </p:cNvPr>
          <p:cNvSpPr>
            <a:spLocks noGrp="1" noChangeArrowheads="1"/>
          </p:cNvSpPr>
          <p:nvPr>
            <p:ph type="sldNum" sz="quarter" idx="12"/>
          </p:nvPr>
        </p:nvSpPr>
        <p:spPr>
          <a:ln/>
        </p:spPr>
        <p:txBody>
          <a:bodyPr/>
          <a:lstStyle>
            <a:lvl1pPr>
              <a:defRPr/>
            </a:lvl1pPr>
          </a:lstStyle>
          <a:p>
            <a:fld id="{3205C559-36BC-3045-A700-DDB3681FDDC0}" type="slidenum">
              <a:rPr lang="en-US" altLang="en-VN"/>
              <a:pPr/>
              <a:t>‹#›</a:t>
            </a:fld>
            <a:endParaRPr lang="en-US" altLang="en-VN"/>
          </a:p>
        </p:txBody>
      </p:sp>
    </p:spTree>
    <p:extLst>
      <p:ext uri="{BB962C8B-B14F-4D97-AF65-F5344CB8AC3E}">
        <p14:creationId xmlns:p14="http://schemas.microsoft.com/office/powerpoint/2010/main" val="21739580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2EFFD87-E7BD-FC40-8898-D28E10BDF85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8913020-98EC-5348-A01B-8BF4943ED0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2A896F8-50D1-1B4E-874D-376A1A4E7619}"/>
              </a:ext>
            </a:extLst>
          </p:cNvPr>
          <p:cNvSpPr>
            <a:spLocks noGrp="1" noChangeArrowheads="1"/>
          </p:cNvSpPr>
          <p:nvPr>
            <p:ph type="sldNum" sz="quarter" idx="12"/>
          </p:nvPr>
        </p:nvSpPr>
        <p:spPr>
          <a:ln/>
        </p:spPr>
        <p:txBody>
          <a:bodyPr/>
          <a:lstStyle>
            <a:lvl1pPr>
              <a:defRPr/>
            </a:lvl1pPr>
          </a:lstStyle>
          <a:p>
            <a:fld id="{2CE8FBCE-8856-354D-BBFE-F88C83ED447B}" type="slidenum">
              <a:rPr lang="en-US" altLang="en-VN"/>
              <a:pPr/>
              <a:t>‹#›</a:t>
            </a:fld>
            <a:endParaRPr lang="en-US" altLang="en-VN"/>
          </a:p>
        </p:txBody>
      </p:sp>
    </p:spTree>
    <p:extLst>
      <p:ext uri="{BB962C8B-B14F-4D97-AF65-F5344CB8AC3E}">
        <p14:creationId xmlns:p14="http://schemas.microsoft.com/office/powerpoint/2010/main" val="40948671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F016C8B-8C88-1D4E-9ECB-248BB0DF4A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97C4E5-0F6A-9146-99EF-67D3BC1A30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D04059B-3D8F-1D43-A816-FCF3F59E6C6A}"/>
              </a:ext>
            </a:extLst>
          </p:cNvPr>
          <p:cNvSpPr>
            <a:spLocks noGrp="1" noChangeArrowheads="1"/>
          </p:cNvSpPr>
          <p:nvPr>
            <p:ph type="sldNum" sz="quarter" idx="12"/>
          </p:nvPr>
        </p:nvSpPr>
        <p:spPr>
          <a:ln/>
        </p:spPr>
        <p:txBody>
          <a:bodyPr/>
          <a:lstStyle>
            <a:lvl1pPr>
              <a:defRPr/>
            </a:lvl1pPr>
          </a:lstStyle>
          <a:p>
            <a:fld id="{FD999963-BA12-324D-9563-2578C51E450E}" type="slidenum">
              <a:rPr lang="en-US" altLang="en-VN"/>
              <a:pPr/>
              <a:t>‹#›</a:t>
            </a:fld>
            <a:endParaRPr lang="en-US" altLang="en-VN"/>
          </a:p>
        </p:txBody>
      </p:sp>
    </p:spTree>
    <p:extLst>
      <p:ext uri="{BB962C8B-B14F-4D97-AF65-F5344CB8AC3E}">
        <p14:creationId xmlns:p14="http://schemas.microsoft.com/office/powerpoint/2010/main" val="2148568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8A4506-E8E4-0F4C-A380-70154A243F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E9FCA7C-52E0-E14E-AD2A-5E9775D571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CA7053-FDAB-D44B-BCE5-D8E7076D1865}"/>
              </a:ext>
            </a:extLst>
          </p:cNvPr>
          <p:cNvSpPr>
            <a:spLocks noGrp="1" noChangeArrowheads="1"/>
          </p:cNvSpPr>
          <p:nvPr>
            <p:ph type="sldNum" sz="quarter" idx="12"/>
          </p:nvPr>
        </p:nvSpPr>
        <p:spPr>
          <a:ln/>
        </p:spPr>
        <p:txBody>
          <a:bodyPr/>
          <a:lstStyle>
            <a:lvl1pPr>
              <a:defRPr/>
            </a:lvl1pPr>
          </a:lstStyle>
          <a:p>
            <a:fld id="{5FA6D2CE-2876-AD45-BE9A-9FC2D49096EF}" type="slidenum">
              <a:rPr lang="en-US" altLang="en-VN"/>
              <a:pPr/>
              <a:t>‹#›</a:t>
            </a:fld>
            <a:endParaRPr lang="en-US" altLang="en-VN"/>
          </a:p>
        </p:txBody>
      </p:sp>
    </p:spTree>
    <p:extLst>
      <p:ext uri="{BB962C8B-B14F-4D97-AF65-F5344CB8AC3E}">
        <p14:creationId xmlns:p14="http://schemas.microsoft.com/office/powerpoint/2010/main" val="24005456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2"/>
        </a:solidFill>
        <a:effectLst/>
      </p:bgPr>
    </p:bg>
    <p:spTree>
      <p:nvGrpSpPr>
        <p:cNvPr id="1" name="Shape 144"/>
        <p:cNvGrpSpPr/>
        <p:nvPr/>
      </p:nvGrpSpPr>
      <p:grpSpPr>
        <a:xfrm>
          <a:off x="0" y="0"/>
          <a:ext cx="0" cy="0"/>
          <a:chOff x="0" y="0"/>
          <a:chExt cx="0" cy="0"/>
        </a:xfrm>
      </p:grpSpPr>
      <p:grpSp>
        <p:nvGrpSpPr>
          <p:cNvPr id="145" name="Google Shape;145;p9"/>
          <p:cNvGrpSpPr/>
          <p:nvPr/>
        </p:nvGrpSpPr>
        <p:grpSpPr>
          <a:xfrm>
            <a:off x="750335" y="787710"/>
            <a:ext cx="11125536" cy="4345551"/>
            <a:chOff x="562751" y="590782"/>
            <a:chExt cx="8344152" cy="3259163"/>
          </a:xfrm>
        </p:grpSpPr>
        <p:sp>
          <p:nvSpPr>
            <p:cNvPr id="146" name="Google Shape;146;p9"/>
            <p:cNvSpPr/>
            <p:nvPr/>
          </p:nvSpPr>
          <p:spPr>
            <a:xfrm>
              <a:off x="2084075" y="590782"/>
              <a:ext cx="4976175" cy="1649134"/>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7" name="Google Shape;147;p9"/>
            <p:cNvGrpSpPr/>
            <p:nvPr/>
          </p:nvGrpSpPr>
          <p:grpSpPr>
            <a:xfrm>
              <a:off x="562751" y="3507546"/>
              <a:ext cx="1033171" cy="342399"/>
              <a:chOff x="456975" y="1603100"/>
              <a:chExt cx="1111175" cy="368250"/>
            </a:xfrm>
          </p:grpSpPr>
          <p:sp>
            <p:nvSpPr>
              <p:cNvPr id="148" name="Google Shape;148;p9"/>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 name="Google Shape;153;p9"/>
            <p:cNvSpPr/>
            <p:nvPr/>
          </p:nvSpPr>
          <p:spPr>
            <a:xfrm>
              <a:off x="5922623" y="801725"/>
              <a:ext cx="839056" cy="19415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967063" y="130897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677025" y="159095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6" name="Google Shape;156;p9"/>
            <p:cNvGrpSpPr/>
            <p:nvPr/>
          </p:nvGrpSpPr>
          <p:grpSpPr>
            <a:xfrm>
              <a:off x="7060241" y="2498677"/>
              <a:ext cx="1846662" cy="611995"/>
              <a:chOff x="456975" y="1603100"/>
              <a:chExt cx="1111175" cy="368250"/>
            </a:xfrm>
          </p:grpSpPr>
          <p:sp>
            <p:nvSpPr>
              <p:cNvPr id="157" name="Google Shape;157;p9"/>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9"/>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9"/>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9"/>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62" name="Google Shape;162;p9"/>
          <p:cNvSpPr txBox="1">
            <a:spLocks noGrp="1"/>
          </p:cNvSpPr>
          <p:nvPr>
            <p:ph type="title"/>
          </p:nvPr>
        </p:nvSpPr>
        <p:spPr>
          <a:xfrm>
            <a:off x="2888800" y="2121267"/>
            <a:ext cx="6414400" cy="658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4000">
                <a:solidFill>
                  <a:schemeClr val="accent1"/>
                </a:solidFill>
              </a:defRPr>
            </a:lvl1pPr>
            <a:lvl2pPr lvl="1" algn="ctr" rtl="0">
              <a:spcBef>
                <a:spcPts val="0"/>
              </a:spcBef>
              <a:spcAft>
                <a:spcPts val="0"/>
              </a:spcAft>
              <a:buNone/>
              <a:defRPr sz="4000">
                <a:solidFill>
                  <a:schemeClr val="accent1"/>
                </a:solidFill>
                <a:latin typeface="Roboto Slab Light"/>
                <a:ea typeface="Roboto Slab Light"/>
                <a:cs typeface="Roboto Slab Light"/>
                <a:sym typeface="Roboto Slab Light"/>
              </a:defRPr>
            </a:lvl2pPr>
            <a:lvl3pPr lvl="2" algn="ctr" rtl="0">
              <a:spcBef>
                <a:spcPts val="0"/>
              </a:spcBef>
              <a:spcAft>
                <a:spcPts val="0"/>
              </a:spcAft>
              <a:buNone/>
              <a:defRPr sz="4000">
                <a:solidFill>
                  <a:schemeClr val="accent1"/>
                </a:solidFill>
                <a:latin typeface="Roboto Slab Light"/>
                <a:ea typeface="Roboto Slab Light"/>
                <a:cs typeface="Roboto Slab Light"/>
                <a:sym typeface="Roboto Slab Light"/>
              </a:defRPr>
            </a:lvl3pPr>
            <a:lvl4pPr lvl="3" algn="ctr" rtl="0">
              <a:spcBef>
                <a:spcPts val="0"/>
              </a:spcBef>
              <a:spcAft>
                <a:spcPts val="0"/>
              </a:spcAft>
              <a:buNone/>
              <a:defRPr sz="4000">
                <a:solidFill>
                  <a:schemeClr val="accent1"/>
                </a:solidFill>
                <a:latin typeface="Roboto Slab Light"/>
                <a:ea typeface="Roboto Slab Light"/>
                <a:cs typeface="Roboto Slab Light"/>
                <a:sym typeface="Roboto Slab Light"/>
              </a:defRPr>
            </a:lvl4pPr>
            <a:lvl5pPr lvl="4" algn="ctr" rtl="0">
              <a:spcBef>
                <a:spcPts val="0"/>
              </a:spcBef>
              <a:spcAft>
                <a:spcPts val="0"/>
              </a:spcAft>
              <a:buNone/>
              <a:defRPr sz="4000">
                <a:solidFill>
                  <a:schemeClr val="accent1"/>
                </a:solidFill>
                <a:latin typeface="Roboto Slab Light"/>
                <a:ea typeface="Roboto Slab Light"/>
                <a:cs typeface="Roboto Slab Light"/>
                <a:sym typeface="Roboto Slab Light"/>
              </a:defRPr>
            </a:lvl5pPr>
            <a:lvl6pPr lvl="5" algn="ctr" rtl="0">
              <a:spcBef>
                <a:spcPts val="0"/>
              </a:spcBef>
              <a:spcAft>
                <a:spcPts val="0"/>
              </a:spcAft>
              <a:buNone/>
              <a:defRPr sz="4000">
                <a:solidFill>
                  <a:schemeClr val="accent1"/>
                </a:solidFill>
                <a:latin typeface="Roboto Slab Light"/>
                <a:ea typeface="Roboto Slab Light"/>
                <a:cs typeface="Roboto Slab Light"/>
                <a:sym typeface="Roboto Slab Light"/>
              </a:defRPr>
            </a:lvl6pPr>
            <a:lvl7pPr lvl="6" algn="ctr" rtl="0">
              <a:spcBef>
                <a:spcPts val="0"/>
              </a:spcBef>
              <a:spcAft>
                <a:spcPts val="0"/>
              </a:spcAft>
              <a:buNone/>
              <a:defRPr sz="4000">
                <a:solidFill>
                  <a:schemeClr val="accent1"/>
                </a:solidFill>
                <a:latin typeface="Roboto Slab Light"/>
                <a:ea typeface="Roboto Slab Light"/>
                <a:cs typeface="Roboto Slab Light"/>
                <a:sym typeface="Roboto Slab Light"/>
              </a:defRPr>
            </a:lvl7pPr>
            <a:lvl8pPr lvl="7" algn="ctr" rtl="0">
              <a:spcBef>
                <a:spcPts val="0"/>
              </a:spcBef>
              <a:spcAft>
                <a:spcPts val="0"/>
              </a:spcAft>
              <a:buNone/>
              <a:defRPr sz="4000">
                <a:solidFill>
                  <a:schemeClr val="accent1"/>
                </a:solidFill>
                <a:latin typeface="Roboto Slab Light"/>
                <a:ea typeface="Roboto Slab Light"/>
                <a:cs typeface="Roboto Slab Light"/>
                <a:sym typeface="Roboto Slab Light"/>
              </a:defRPr>
            </a:lvl8pPr>
            <a:lvl9pPr lvl="8" algn="ctr" rtl="0">
              <a:spcBef>
                <a:spcPts val="0"/>
              </a:spcBef>
              <a:spcAft>
                <a:spcPts val="0"/>
              </a:spcAft>
              <a:buNone/>
              <a:defRPr sz="4000">
                <a:solidFill>
                  <a:schemeClr val="accent1"/>
                </a:solidFill>
                <a:latin typeface="Roboto Slab Light"/>
                <a:ea typeface="Roboto Slab Light"/>
                <a:cs typeface="Roboto Slab Light"/>
                <a:sym typeface="Roboto Slab Light"/>
              </a:defRPr>
            </a:lvl9pPr>
          </a:lstStyle>
          <a:p>
            <a:endParaRPr/>
          </a:p>
        </p:txBody>
      </p:sp>
      <p:sp>
        <p:nvSpPr>
          <p:cNvPr id="163" name="Google Shape;163;p9"/>
          <p:cNvSpPr txBox="1">
            <a:spLocks noGrp="1"/>
          </p:cNvSpPr>
          <p:nvPr>
            <p:ph type="subTitle" idx="1"/>
          </p:nvPr>
        </p:nvSpPr>
        <p:spPr>
          <a:xfrm>
            <a:off x="3890567" y="3064733"/>
            <a:ext cx="4410800" cy="167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11639174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2"/>
        </a:solidFill>
        <a:effectLst/>
      </p:bgPr>
    </p:bg>
    <p:spTree>
      <p:nvGrpSpPr>
        <p:cNvPr id="1" name="Shape 164"/>
        <p:cNvGrpSpPr/>
        <p:nvPr/>
      </p:nvGrpSpPr>
      <p:grpSpPr>
        <a:xfrm>
          <a:off x="0" y="0"/>
          <a:ext cx="0" cy="0"/>
          <a:chOff x="0" y="0"/>
          <a:chExt cx="0" cy="0"/>
        </a:xfrm>
      </p:grpSpPr>
      <p:grpSp>
        <p:nvGrpSpPr>
          <p:cNvPr id="165" name="Google Shape;165;p10"/>
          <p:cNvGrpSpPr/>
          <p:nvPr/>
        </p:nvGrpSpPr>
        <p:grpSpPr>
          <a:xfrm>
            <a:off x="9565775" y="4439656"/>
            <a:ext cx="1977756" cy="770409"/>
            <a:chOff x="651200" y="238075"/>
            <a:chExt cx="880725" cy="343075"/>
          </a:xfrm>
        </p:grpSpPr>
        <p:sp>
          <p:nvSpPr>
            <p:cNvPr id="166" name="Google Shape;166;p10"/>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 name="Google Shape;171;p10"/>
          <p:cNvGrpSpPr/>
          <p:nvPr/>
        </p:nvGrpSpPr>
        <p:grpSpPr>
          <a:xfrm>
            <a:off x="300012" y="5339818"/>
            <a:ext cx="3404001" cy="1518164"/>
            <a:chOff x="8042384" y="2038616"/>
            <a:chExt cx="1720815" cy="767473"/>
          </a:xfrm>
        </p:grpSpPr>
        <p:sp>
          <p:nvSpPr>
            <p:cNvPr id="172" name="Google Shape;172;p10"/>
            <p:cNvSpPr/>
            <p:nvPr/>
          </p:nvSpPr>
          <p:spPr>
            <a:xfrm>
              <a:off x="8042384" y="2038616"/>
              <a:ext cx="1720815" cy="767473"/>
            </a:xfrm>
            <a:custGeom>
              <a:avLst/>
              <a:gdLst/>
              <a:ahLst/>
              <a:cxnLst/>
              <a:rect l="l" t="t" r="r" b="b"/>
              <a:pathLst>
                <a:path w="43310" h="19316" extrusionOk="0">
                  <a:moveTo>
                    <a:pt x="25615" y="0"/>
                  </a:moveTo>
                  <a:cubicBezTo>
                    <a:pt x="20922" y="0"/>
                    <a:pt x="16203" y="3639"/>
                    <a:pt x="16707" y="11601"/>
                  </a:cubicBezTo>
                  <a:cubicBezTo>
                    <a:pt x="14853" y="8904"/>
                    <a:pt x="12411" y="7768"/>
                    <a:pt x="10025" y="7768"/>
                  </a:cubicBezTo>
                  <a:cubicBezTo>
                    <a:pt x="4883" y="7768"/>
                    <a:pt x="0" y="13039"/>
                    <a:pt x="1819" y="19316"/>
                  </a:cubicBezTo>
                  <a:lnTo>
                    <a:pt x="43309" y="19316"/>
                  </a:lnTo>
                  <a:cubicBezTo>
                    <a:pt x="43309" y="15688"/>
                    <a:pt x="40582" y="11557"/>
                    <a:pt x="36902" y="11557"/>
                  </a:cubicBezTo>
                  <a:cubicBezTo>
                    <a:pt x="35985" y="11557"/>
                    <a:pt x="35010" y="11813"/>
                    <a:pt x="34003" y="12397"/>
                  </a:cubicBezTo>
                  <a:cubicBezTo>
                    <a:pt x="35952" y="4439"/>
                    <a:pt x="30799" y="0"/>
                    <a:pt x="256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10"/>
            <p:cNvSpPr/>
            <p:nvPr/>
          </p:nvSpPr>
          <p:spPr>
            <a:xfrm>
              <a:off x="8825909" y="2181653"/>
              <a:ext cx="49348" cy="69413"/>
            </a:xfrm>
            <a:custGeom>
              <a:avLst/>
              <a:gdLst/>
              <a:ahLst/>
              <a:cxnLst/>
              <a:rect l="l" t="t" r="r" b="b"/>
              <a:pathLst>
                <a:path w="1242" h="1747" extrusionOk="0">
                  <a:moveTo>
                    <a:pt x="1136" y="0"/>
                  </a:moveTo>
                  <a:lnTo>
                    <a:pt x="1030" y="32"/>
                  </a:lnTo>
                  <a:cubicBezTo>
                    <a:pt x="934" y="64"/>
                    <a:pt x="849" y="107"/>
                    <a:pt x="775" y="149"/>
                  </a:cubicBezTo>
                  <a:cubicBezTo>
                    <a:pt x="552" y="266"/>
                    <a:pt x="372" y="436"/>
                    <a:pt x="234" y="637"/>
                  </a:cubicBezTo>
                  <a:cubicBezTo>
                    <a:pt x="106" y="849"/>
                    <a:pt x="22" y="1093"/>
                    <a:pt x="11" y="1337"/>
                  </a:cubicBezTo>
                  <a:cubicBezTo>
                    <a:pt x="0" y="1433"/>
                    <a:pt x="0" y="1529"/>
                    <a:pt x="11" y="1624"/>
                  </a:cubicBezTo>
                  <a:lnTo>
                    <a:pt x="22" y="1730"/>
                  </a:lnTo>
                  <a:cubicBezTo>
                    <a:pt x="64" y="1741"/>
                    <a:pt x="109" y="1746"/>
                    <a:pt x="154" y="1746"/>
                  </a:cubicBezTo>
                  <a:cubicBezTo>
                    <a:pt x="199" y="1746"/>
                    <a:pt x="244" y="1741"/>
                    <a:pt x="287" y="1730"/>
                  </a:cubicBezTo>
                  <a:cubicBezTo>
                    <a:pt x="287" y="1730"/>
                    <a:pt x="297" y="1698"/>
                    <a:pt x="319" y="1635"/>
                  </a:cubicBezTo>
                  <a:cubicBezTo>
                    <a:pt x="329" y="1560"/>
                    <a:pt x="351" y="1486"/>
                    <a:pt x="382" y="1422"/>
                  </a:cubicBezTo>
                  <a:cubicBezTo>
                    <a:pt x="457" y="1242"/>
                    <a:pt x="542" y="1072"/>
                    <a:pt x="648" y="913"/>
                  </a:cubicBezTo>
                  <a:cubicBezTo>
                    <a:pt x="754" y="754"/>
                    <a:pt x="870" y="605"/>
                    <a:pt x="998" y="457"/>
                  </a:cubicBezTo>
                  <a:cubicBezTo>
                    <a:pt x="1115" y="319"/>
                    <a:pt x="1242" y="234"/>
                    <a:pt x="1242" y="234"/>
                  </a:cubicBezTo>
                  <a:cubicBezTo>
                    <a:pt x="1221" y="149"/>
                    <a:pt x="1178" y="64"/>
                    <a:pt x="1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10"/>
            <p:cNvSpPr/>
            <p:nvPr/>
          </p:nvSpPr>
          <p:spPr>
            <a:xfrm>
              <a:off x="8874383" y="2198500"/>
              <a:ext cx="47282" cy="47679"/>
            </a:xfrm>
            <a:custGeom>
              <a:avLst/>
              <a:gdLst/>
              <a:ahLst/>
              <a:cxnLst/>
              <a:rect l="l" t="t" r="r" b="b"/>
              <a:pathLst>
                <a:path w="1190" h="1200" extrusionOk="0">
                  <a:moveTo>
                    <a:pt x="1125" y="1"/>
                  </a:moveTo>
                  <a:lnTo>
                    <a:pt x="1041" y="12"/>
                  </a:lnTo>
                  <a:cubicBezTo>
                    <a:pt x="966" y="12"/>
                    <a:pt x="892" y="22"/>
                    <a:pt x="818" y="43"/>
                  </a:cubicBezTo>
                  <a:cubicBezTo>
                    <a:pt x="637" y="96"/>
                    <a:pt x="457" y="192"/>
                    <a:pt x="319" y="330"/>
                  </a:cubicBezTo>
                  <a:cubicBezTo>
                    <a:pt x="192" y="468"/>
                    <a:pt x="107" y="638"/>
                    <a:pt x="54" y="829"/>
                  </a:cubicBezTo>
                  <a:cubicBezTo>
                    <a:pt x="32" y="892"/>
                    <a:pt x="22" y="967"/>
                    <a:pt x="11" y="1030"/>
                  </a:cubicBezTo>
                  <a:lnTo>
                    <a:pt x="1" y="1115"/>
                  </a:lnTo>
                  <a:cubicBezTo>
                    <a:pt x="75" y="1158"/>
                    <a:pt x="160" y="1189"/>
                    <a:pt x="255" y="1200"/>
                  </a:cubicBezTo>
                  <a:cubicBezTo>
                    <a:pt x="298" y="1136"/>
                    <a:pt x="351" y="1062"/>
                    <a:pt x="404" y="998"/>
                  </a:cubicBezTo>
                  <a:cubicBezTo>
                    <a:pt x="499" y="892"/>
                    <a:pt x="595" y="786"/>
                    <a:pt x="690" y="691"/>
                  </a:cubicBezTo>
                  <a:cubicBezTo>
                    <a:pt x="786" y="585"/>
                    <a:pt x="881" y="489"/>
                    <a:pt x="987" y="404"/>
                  </a:cubicBezTo>
                  <a:cubicBezTo>
                    <a:pt x="1051" y="351"/>
                    <a:pt x="1115" y="309"/>
                    <a:pt x="1189" y="266"/>
                  </a:cubicBezTo>
                  <a:cubicBezTo>
                    <a:pt x="1178" y="171"/>
                    <a:pt x="1157" y="86"/>
                    <a:pt x="1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0"/>
            <p:cNvSpPr/>
            <p:nvPr/>
          </p:nvSpPr>
          <p:spPr>
            <a:xfrm>
              <a:off x="8122644" y="2614658"/>
              <a:ext cx="66671" cy="60314"/>
            </a:xfrm>
            <a:custGeom>
              <a:avLst/>
              <a:gdLst/>
              <a:ahLst/>
              <a:cxnLst/>
              <a:rect l="l" t="t" r="r" b="b"/>
              <a:pathLst>
                <a:path w="1678" h="1518" extrusionOk="0">
                  <a:moveTo>
                    <a:pt x="202" y="0"/>
                  </a:moveTo>
                  <a:cubicBezTo>
                    <a:pt x="181" y="0"/>
                    <a:pt x="1" y="181"/>
                    <a:pt x="22" y="191"/>
                  </a:cubicBezTo>
                  <a:cubicBezTo>
                    <a:pt x="383" y="754"/>
                    <a:pt x="892" y="1210"/>
                    <a:pt x="1486" y="1518"/>
                  </a:cubicBezTo>
                  <a:cubicBezTo>
                    <a:pt x="1561" y="1475"/>
                    <a:pt x="1624" y="1411"/>
                    <a:pt x="1677" y="1327"/>
                  </a:cubicBezTo>
                  <a:cubicBezTo>
                    <a:pt x="1306" y="775"/>
                    <a:pt x="797" y="319"/>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0"/>
            <p:cNvSpPr/>
            <p:nvPr/>
          </p:nvSpPr>
          <p:spPr>
            <a:xfrm>
              <a:off x="8146284" y="2574170"/>
              <a:ext cx="46805" cy="43030"/>
            </a:xfrm>
            <a:custGeom>
              <a:avLst/>
              <a:gdLst/>
              <a:ahLst/>
              <a:cxnLst/>
              <a:rect l="l" t="t" r="r" b="b"/>
              <a:pathLst>
                <a:path w="1178" h="1083" extrusionOk="0">
                  <a:moveTo>
                    <a:pt x="223" y="1"/>
                  </a:moveTo>
                  <a:cubicBezTo>
                    <a:pt x="138" y="43"/>
                    <a:pt x="64" y="85"/>
                    <a:pt x="0" y="149"/>
                  </a:cubicBezTo>
                  <a:cubicBezTo>
                    <a:pt x="74" y="393"/>
                    <a:pt x="202" y="605"/>
                    <a:pt x="371" y="796"/>
                  </a:cubicBezTo>
                  <a:cubicBezTo>
                    <a:pt x="509" y="902"/>
                    <a:pt x="658" y="987"/>
                    <a:pt x="828" y="1030"/>
                  </a:cubicBezTo>
                  <a:cubicBezTo>
                    <a:pt x="976" y="1072"/>
                    <a:pt x="1093" y="1083"/>
                    <a:pt x="1093" y="1083"/>
                  </a:cubicBezTo>
                  <a:cubicBezTo>
                    <a:pt x="1135" y="1009"/>
                    <a:pt x="1167" y="913"/>
                    <a:pt x="1178" y="828"/>
                  </a:cubicBezTo>
                  <a:cubicBezTo>
                    <a:pt x="1178" y="828"/>
                    <a:pt x="1104" y="754"/>
                    <a:pt x="1008" y="680"/>
                  </a:cubicBezTo>
                  <a:cubicBezTo>
                    <a:pt x="902" y="616"/>
                    <a:pt x="817" y="489"/>
                    <a:pt x="722" y="414"/>
                  </a:cubicBezTo>
                  <a:cubicBezTo>
                    <a:pt x="552" y="266"/>
                    <a:pt x="223"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10"/>
          <p:cNvSpPr txBox="1">
            <a:spLocks noGrp="1"/>
          </p:cNvSpPr>
          <p:nvPr>
            <p:ph type="title"/>
          </p:nvPr>
        </p:nvSpPr>
        <p:spPr>
          <a:xfrm>
            <a:off x="7149772" y="553100"/>
            <a:ext cx="4342800" cy="121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33"/>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8" name="Google Shape;178;p10"/>
          <p:cNvSpPr/>
          <p:nvPr/>
        </p:nvSpPr>
        <p:spPr>
          <a:xfrm rot="10800000">
            <a:off x="6164768" y="2"/>
            <a:ext cx="6120765" cy="2816999"/>
          </a:xfrm>
          <a:custGeom>
            <a:avLst/>
            <a:gdLst/>
            <a:ahLst/>
            <a:cxnLst/>
            <a:rect l="l" t="t" r="r" b="b"/>
            <a:pathLst>
              <a:path w="24615" h="11247" extrusionOk="0">
                <a:moveTo>
                  <a:pt x="12381" y="1"/>
                </a:moveTo>
                <a:cubicBezTo>
                  <a:pt x="8808" y="1"/>
                  <a:pt x="5279" y="1689"/>
                  <a:pt x="4940" y="4793"/>
                </a:cubicBezTo>
                <a:cubicBezTo>
                  <a:pt x="4669" y="4743"/>
                  <a:pt x="4411" y="4719"/>
                  <a:pt x="4166" y="4719"/>
                </a:cubicBezTo>
                <a:cubicBezTo>
                  <a:pt x="1025" y="4719"/>
                  <a:pt x="1" y="8618"/>
                  <a:pt x="1701" y="11246"/>
                </a:cubicBezTo>
                <a:lnTo>
                  <a:pt x="23085" y="11246"/>
                </a:lnTo>
                <a:cubicBezTo>
                  <a:pt x="24614" y="9839"/>
                  <a:pt x="23629" y="6695"/>
                  <a:pt x="21356" y="6695"/>
                </a:cubicBezTo>
                <a:cubicBezTo>
                  <a:pt x="20975" y="6695"/>
                  <a:pt x="20557" y="6783"/>
                  <a:pt x="20109" y="6984"/>
                </a:cubicBezTo>
                <a:cubicBezTo>
                  <a:pt x="20584" y="2195"/>
                  <a:pt x="16454" y="1"/>
                  <a:pt x="1238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703342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1"/>
        <p:cNvGrpSpPr/>
        <p:nvPr/>
      </p:nvGrpSpPr>
      <p:grpSpPr>
        <a:xfrm>
          <a:off x="0" y="0"/>
          <a:ext cx="0" cy="0"/>
          <a:chOff x="0" y="0"/>
          <a:chExt cx="0" cy="0"/>
        </a:xfrm>
      </p:grpSpPr>
    </p:spTree>
    <p:extLst>
      <p:ext uri="{BB962C8B-B14F-4D97-AF65-F5344CB8AC3E}">
        <p14:creationId xmlns:p14="http://schemas.microsoft.com/office/powerpoint/2010/main" val="20175258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able of Contents 1">
  <p:cSld name="Table of Contents 1">
    <p:bg>
      <p:bgPr>
        <a:solidFill>
          <a:schemeClr val="lt2"/>
        </a:solidFill>
        <a:effectLst/>
      </p:bgPr>
    </p:bg>
    <p:spTree>
      <p:nvGrpSpPr>
        <p:cNvPr id="1" name="Shape 212"/>
        <p:cNvGrpSpPr/>
        <p:nvPr/>
      </p:nvGrpSpPr>
      <p:grpSpPr>
        <a:xfrm>
          <a:off x="0" y="0"/>
          <a:ext cx="0" cy="0"/>
          <a:chOff x="0" y="0"/>
          <a:chExt cx="0" cy="0"/>
        </a:xfrm>
      </p:grpSpPr>
      <p:grpSp>
        <p:nvGrpSpPr>
          <p:cNvPr id="213" name="Google Shape;213;p13"/>
          <p:cNvGrpSpPr/>
          <p:nvPr/>
        </p:nvGrpSpPr>
        <p:grpSpPr>
          <a:xfrm>
            <a:off x="-678299" y="896984"/>
            <a:ext cx="12525145" cy="6062976"/>
            <a:chOff x="-508725" y="672738"/>
            <a:chExt cx="9393859" cy="4547232"/>
          </a:xfrm>
        </p:grpSpPr>
        <p:grpSp>
          <p:nvGrpSpPr>
            <p:cNvPr id="214" name="Google Shape;214;p13"/>
            <p:cNvGrpSpPr/>
            <p:nvPr/>
          </p:nvGrpSpPr>
          <p:grpSpPr>
            <a:xfrm>
              <a:off x="1138783" y="4656290"/>
              <a:ext cx="1700876" cy="563680"/>
              <a:chOff x="456975" y="1603100"/>
              <a:chExt cx="1111175" cy="368250"/>
            </a:xfrm>
          </p:grpSpPr>
          <p:sp>
            <p:nvSpPr>
              <p:cNvPr id="215" name="Google Shape;215;p13"/>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 name="Google Shape;220;p13"/>
            <p:cNvGrpSpPr/>
            <p:nvPr/>
          </p:nvGrpSpPr>
          <p:grpSpPr>
            <a:xfrm>
              <a:off x="7184258" y="1109240"/>
              <a:ext cx="1700876" cy="563680"/>
              <a:chOff x="456975" y="1603100"/>
              <a:chExt cx="1111175" cy="368250"/>
            </a:xfrm>
          </p:grpSpPr>
          <p:sp>
            <p:nvSpPr>
              <p:cNvPr id="221" name="Google Shape;221;p13"/>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13"/>
            <p:cNvGrpSpPr/>
            <p:nvPr/>
          </p:nvGrpSpPr>
          <p:grpSpPr>
            <a:xfrm>
              <a:off x="-459730" y="1095093"/>
              <a:ext cx="1295601" cy="577830"/>
              <a:chOff x="8042384" y="2038616"/>
              <a:chExt cx="1720815" cy="767473"/>
            </a:xfrm>
          </p:grpSpPr>
          <p:sp>
            <p:nvSpPr>
              <p:cNvPr id="227" name="Google Shape;227;p13"/>
              <p:cNvSpPr/>
              <p:nvPr/>
            </p:nvSpPr>
            <p:spPr>
              <a:xfrm>
                <a:off x="8042384" y="2038616"/>
                <a:ext cx="1720815" cy="767473"/>
              </a:xfrm>
              <a:custGeom>
                <a:avLst/>
                <a:gdLst/>
                <a:ahLst/>
                <a:cxnLst/>
                <a:rect l="l" t="t" r="r" b="b"/>
                <a:pathLst>
                  <a:path w="43310" h="19316" extrusionOk="0">
                    <a:moveTo>
                      <a:pt x="25615" y="0"/>
                    </a:moveTo>
                    <a:cubicBezTo>
                      <a:pt x="20922" y="0"/>
                      <a:pt x="16203" y="3639"/>
                      <a:pt x="16707" y="11601"/>
                    </a:cubicBezTo>
                    <a:cubicBezTo>
                      <a:pt x="14853" y="8904"/>
                      <a:pt x="12411" y="7768"/>
                      <a:pt x="10025" y="7768"/>
                    </a:cubicBezTo>
                    <a:cubicBezTo>
                      <a:pt x="4883" y="7768"/>
                      <a:pt x="0" y="13039"/>
                      <a:pt x="1819" y="19316"/>
                    </a:cubicBezTo>
                    <a:lnTo>
                      <a:pt x="43309" y="19316"/>
                    </a:lnTo>
                    <a:cubicBezTo>
                      <a:pt x="43309" y="15688"/>
                      <a:pt x="40582" y="11557"/>
                      <a:pt x="36902" y="11557"/>
                    </a:cubicBezTo>
                    <a:cubicBezTo>
                      <a:pt x="35985" y="11557"/>
                      <a:pt x="35010" y="11813"/>
                      <a:pt x="34003" y="12397"/>
                    </a:cubicBezTo>
                    <a:cubicBezTo>
                      <a:pt x="35952" y="4439"/>
                      <a:pt x="30799" y="0"/>
                      <a:pt x="256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8825909" y="2181653"/>
                <a:ext cx="49348" cy="69413"/>
              </a:xfrm>
              <a:custGeom>
                <a:avLst/>
                <a:gdLst/>
                <a:ahLst/>
                <a:cxnLst/>
                <a:rect l="l" t="t" r="r" b="b"/>
                <a:pathLst>
                  <a:path w="1242" h="1747" extrusionOk="0">
                    <a:moveTo>
                      <a:pt x="1136" y="0"/>
                    </a:moveTo>
                    <a:lnTo>
                      <a:pt x="1030" y="32"/>
                    </a:lnTo>
                    <a:cubicBezTo>
                      <a:pt x="934" y="64"/>
                      <a:pt x="849" y="107"/>
                      <a:pt x="775" y="149"/>
                    </a:cubicBezTo>
                    <a:cubicBezTo>
                      <a:pt x="552" y="266"/>
                      <a:pt x="372" y="436"/>
                      <a:pt x="234" y="637"/>
                    </a:cubicBezTo>
                    <a:cubicBezTo>
                      <a:pt x="106" y="849"/>
                      <a:pt x="22" y="1093"/>
                      <a:pt x="11" y="1337"/>
                    </a:cubicBezTo>
                    <a:cubicBezTo>
                      <a:pt x="0" y="1433"/>
                      <a:pt x="0" y="1529"/>
                      <a:pt x="11" y="1624"/>
                    </a:cubicBezTo>
                    <a:lnTo>
                      <a:pt x="22" y="1730"/>
                    </a:lnTo>
                    <a:cubicBezTo>
                      <a:pt x="64" y="1741"/>
                      <a:pt x="109" y="1746"/>
                      <a:pt x="154" y="1746"/>
                    </a:cubicBezTo>
                    <a:cubicBezTo>
                      <a:pt x="199" y="1746"/>
                      <a:pt x="244" y="1741"/>
                      <a:pt x="287" y="1730"/>
                    </a:cubicBezTo>
                    <a:cubicBezTo>
                      <a:pt x="287" y="1730"/>
                      <a:pt x="297" y="1698"/>
                      <a:pt x="319" y="1635"/>
                    </a:cubicBezTo>
                    <a:cubicBezTo>
                      <a:pt x="329" y="1560"/>
                      <a:pt x="351" y="1486"/>
                      <a:pt x="382" y="1422"/>
                    </a:cubicBezTo>
                    <a:cubicBezTo>
                      <a:pt x="457" y="1242"/>
                      <a:pt x="542" y="1072"/>
                      <a:pt x="648" y="913"/>
                    </a:cubicBezTo>
                    <a:cubicBezTo>
                      <a:pt x="754" y="754"/>
                      <a:pt x="870" y="605"/>
                      <a:pt x="998" y="457"/>
                    </a:cubicBezTo>
                    <a:cubicBezTo>
                      <a:pt x="1115" y="319"/>
                      <a:pt x="1242" y="234"/>
                      <a:pt x="1242" y="234"/>
                    </a:cubicBezTo>
                    <a:cubicBezTo>
                      <a:pt x="1221" y="149"/>
                      <a:pt x="1178" y="64"/>
                      <a:pt x="1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8874383" y="2198500"/>
                <a:ext cx="47282" cy="47679"/>
              </a:xfrm>
              <a:custGeom>
                <a:avLst/>
                <a:gdLst/>
                <a:ahLst/>
                <a:cxnLst/>
                <a:rect l="l" t="t" r="r" b="b"/>
                <a:pathLst>
                  <a:path w="1190" h="1200" extrusionOk="0">
                    <a:moveTo>
                      <a:pt x="1125" y="1"/>
                    </a:moveTo>
                    <a:lnTo>
                      <a:pt x="1041" y="12"/>
                    </a:lnTo>
                    <a:cubicBezTo>
                      <a:pt x="966" y="12"/>
                      <a:pt x="892" y="22"/>
                      <a:pt x="818" y="43"/>
                    </a:cubicBezTo>
                    <a:cubicBezTo>
                      <a:pt x="637" y="96"/>
                      <a:pt x="457" y="192"/>
                      <a:pt x="319" y="330"/>
                    </a:cubicBezTo>
                    <a:cubicBezTo>
                      <a:pt x="192" y="468"/>
                      <a:pt x="107" y="638"/>
                      <a:pt x="54" y="829"/>
                    </a:cubicBezTo>
                    <a:cubicBezTo>
                      <a:pt x="32" y="892"/>
                      <a:pt x="22" y="967"/>
                      <a:pt x="11" y="1030"/>
                    </a:cubicBezTo>
                    <a:lnTo>
                      <a:pt x="1" y="1115"/>
                    </a:lnTo>
                    <a:cubicBezTo>
                      <a:pt x="75" y="1158"/>
                      <a:pt x="160" y="1189"/>
                      <a:pt x="255" y="1200"/>
                    </a:cubicBezTo>
                    <a:cubicBezTo>
                      <a:pt x="298" y="1136"/>
                      <a:pt x="351" y="1062"/>
                      <a:pt x="404" y="998"/>
                    </a:cubicBezTo>
                    <a:cubicBezTo>
                      <a:pt x="499" y="892"/>
                      <a:pt x="595" y="786"/>
                      <a:pt x="690" y="691"/>
                    </a:cubicBezTo>
                    <a:cubicBezTo>
                      <a:pt x="786" y="585"/>
                      <a:pt x="881" y="489"/>
                      <a:pt x="987" y="404"/>
                    </a:cubicBezTo>
                    <a:cubicBezTo>
                      <a:pt x="1051" y="351"/>
                      <a:pt x="1115" y="309"/>
                      <a:pt x="1189" y="266"/>
                    </a:cubicBezTo>
                    <a:cubicBezTo>
                      <a:pt x="1178" y="171"/>
                      <a:pt x="1157" y="86"/>
                      <a:pt x="1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8122644" y="2614658"/>
                <a:ext cx="66671" cy="60314"/>
              </a:xfrm>
              <a:custGeom>
                <a:avLst/>
                <a:gdLst/>
                <a:ahLst/>
                <a:cxnLst/>
                <a:rect l="l" t="t" r="r" b="b"/>
                <a:pathLst>
                  <a:path w="1678" h="1518" extrusionOk="0">
                    <a:moveTo>
                      <a:pt x="202" y="0"/>
                    </a:moveTo>
                    <a:cubicBezTo>
                      <a:pt x="181" y="0"/>
                      <a:pt x="1" y="181"/>
                      <a:pt x="22" y="191"/>
                    </a:cubicBezTo>
                    <a:cubicBezTo>
                      <a:pt x="383" y="754"/>
                      <a:pt x="892" y="1210"/>
                      <a:pt x="1486" y="1518"/>
                    </a:cubicBezTo>
                    <a:cubicBezTo>
                      <a:pt x="1561" y="1475"/>
                      <a:pt x="1624" y="1411"/>
                      <a:pt x="1677" y="1327"/>
                    </a:cubicBezTo>
                    <a:cubicBezTo>
                      <a:pt x="1306" y="775"/>
                      <a:pt x="797" y="319"/>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3"/>
              <p:cNvSpPr/>
              <p:nvPr/>
            </p:nvSpPr>
            <p:spPr>
              <a:xfrm>
                <a:off x="8146284" y="2574170"/>
                <a:ext cx="46805" cy="43030"/>
              </a:xfrm>
              <a:custGeom>
                <a:avLst/>
                <a:gdLst/>
                <a:ahLst/>
                <a:cxnLst/>
                <a:rect l="l" t="t" r="r" b="b"/>
                <a:pathLst>
                  <a:path w="1178" h="1083" extrusionOk="0">
                    <a:moveTo>
                      <a:pt x="223" y="1"/>
                    </a:moveTo>
                    <a:cubicBezTo>
                      <a:pt x="138" y="43"/>
                      <a:pt x="64" y="85"/>
                      <a:pt x="0" y="149"/>
                    </a:cubicBezTo>
                    <a:cubicBezTo>
                      <a:pt x="74" y="393"/>
                      <a:pt x="202" y="605"/>
                      <a:pt x="371" y="796"/>
                    </a:cubicBezTo>
                    <a:cubicBezTo>
                      <a:pt x="509" y="902"/>
                      <a:pt x="658" y="987"/>
                      <a:pt x="828" y="1030"/>
                    </a:cubicBezTo>
                    <a:cubicBezTo>
                      <a:pt x="976" y="1072"/>
                      <a:pt x="1093" y="1083"/>
                      <a:pt x="1093" y="1083"/>
                    </a:cubicBezTo>
                    <a:cubicBezTo>
                      <a:pt x="1135" y="1009"/>
                      <a:pt x="1167" y="913"/>
                      <a:pt x="1178" y="828"/>
                    </a:cubicBezTo>
                    <a:cubicBezTo>
                      <a:pt x="1178" y="828"/>
                      <a:pt x="1104" y="754"/>
                      <a:pt x="1008" y="680"/>
                    </a:cubicBezTo>
                    <a:cubicBezTo>
                      <a:pt x="902" y="616"/>
                      <a:pt x="817" y="489"/>
                      <a:pt x="722" y="414"/>
                    </a:cubicBezTo>
                    <a:cubicBezTo>
                      <a:pt x="552" y="266"/>
                      <a:pt x="223"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2" name="Google Shape;232;p13"/>
            <p:cNvSpPr/>
            <p:nvPr/>
          </p:nvSpPr>
          <p:spPr>
            <a:xfrm>
              <a:off x="8334488" y="38056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3"/>
            <p:cNvSpPr/>
            <p:nvPr/>
          </p:nvSpPr>
          <p:spPr>
            <a:xfrm>
              <a:off x="-190950" y="377042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3"/>
            <p:cNvSpPr/>
            <p:nvPr/>
          </p:nvSpPr>
          <p:spPr>
            <a:xfrm>
              <a:off x="8423988" y="8338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13"/>
            <p:cNvSpPr/>
            <p:nvPr/>
          </p:nvSpPr>
          <p:spPr>
            <a:xfrm>
              <a:off x="-508725" y="67273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3"/>
            <p:cNvSpPr/>
            <p:nvPr/>
          </p:nvSpPr>
          <p:spPr>
            <a:xfrm>
              <a:off x="7327600" y="345810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7" name="Google Shape;237;p13"/>
          <p:cNvSpPr txBox="1">
            <a:spLocks noGrp="1"/>
          </p:cNvSpPr>
          <p:nvPr>
            <p:ph type="ctrTitle"/>
          </p:nvPr>
        </p:nvSpPr>
        <p:spPr>
          <a:xfrm>
            <a:off x="8295899" y="3374117"/>
            <a:ext cx="29560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2400"/>
              <a:buNone/>
              <a:defRPr sz="3467">
                <a:solidFill>
                  <a:schemeClr val="lt1"/>
                </a:solidFill>
              </a:defRPr>
            </a:lvl1pPr>
            <a:lvl2pPr lvl="1" rtl="0">
              <a:spcBef>
                <a:spcPts val="0"/>
              </a:spcBef>
              <a:spcAft>
                <a:spcPts val="0"/>
              </a:spcAft>
              <a:buClr>
                <a:schemeClr val="lt1"/>
              </a:buClr>
              <a:buSzPts val="2400"/>
              <a:buNone/>
              <a:defRPr sz="3200">
                <a:solidFill>
                  <a:schemeClr val="lt1"/>
                </a:solidFill>
              </a:defRPr>
            </a:lvl2pPr>
            <a:lvl3pPr lvl="2" rtl="0">
              <a:spcBef>
                <a:spcPts val="0"/>
              </a:spcBef>
              <a:spcAft>
                <a:spcPts val="0"/>
              </a:spcAft>
              <a:buClr>
                <a:schemeClr val="lt1"/>
              </a:buClr>
              <a:buSzPts val="2400"/>
              <a:buNone/>
              <a:defRPr sz="3200">
                <a:solidFill>
                  <a:schemeClr val="lt1"/>
                </a:solidFill>
              </a:defRPr>
            </a:lvl3pPr>
            <a:lvl4pPr lvl="3" rtl="0">
              <a:spcBef>
                <a:spcPts val="0"/>
              </a:spcBef>
              <a:spcAft>
                <a:spcPts val="0"/>
              </a:spcAft>
              <a:buClr>
                <a:schemeClr val="lt1"/>
              </a:buClr>
              <a:buSzPts val="2400"/>
              <a:buNone/>
              <a:defRPr sz="3200">
                <a:solidFill>
                  <a:schemeClr val="lt1"/>
                </a:solidFill>
              </a:defRPr>
            </a:lvl4pPr>
            <a:lvl5pPr lvl="4" rtl="0">
              <a:spcBef>
                <a:spcPts val="0"/>
              </a:spcBef>
              <a:spcAft>
                <a:spcPts val="0"/>
              </a:spcAft>
              <a:buClr>
                <a:schemeClr val="lt1"/>
              </a:buClr>
              <a:buSzPts val="2400"/>
              <a:buNone/>
              <a:defRPr sz="3200">
                <a:solidFill>
                  <a:schemeClr val="lt1"/>
                </a:solidFill>
              </a:defRPr>
            </a:lvl5pPr>
            <a:lvl6pPr lvl="5" rtl="0">
              <a:spcBef>
                <a:spcPts val="0"/>
              </a:spcBef>
              <a:spcAft>
                <a:spcPts val="0"/>
              </a:spcAft>
              <a:buClr>
                <a:schemeClr val="lt1"/>
              </a:buClr>
              <a:buSzPts val="2400"/>
              <a:buNone/>
              <a:defRPr sz="3200">
                <a:solidFill>
                  <a:schemeClr val="lt1"/>
                </a:solidFill>
              </a:defRPr>
            </a:lvl6pPr>
            <a:lvl7pPr lvl="6" rtl="0">
              <a:spcBef>
                <a:spcPts val="0"/>
              </a:spcBef>
              <a:spcAft>
                <a:spcPts val="0"/>
              </a:spcAft>
              <a:buClr>
                <a:schemeClr val="lt1"/>
              </a:buClr>
              <a:buSzPts val="2400"/>
              <a:buNone/>
              <a:defRPr sz="3200">
                <a:solidFill>
                  <a:schemeClr val="lt1"/>
                </a:solidFill>
              </a:defRPr>
            </a:lvl7pPr>
            <a:lvl8pPr lvl="7" rtl="0">
              <a:spcBef>
                <a:spcPts val="0"/>
              </a:spcBef>
              <a:spcAft>
                <a:spcPts val="0"/>
              </a:spcAft>
              <a:buClr>
                <a:schemeClr val="lt1"/>
              </a:buClr>
              <a:buSzPts val="2400"/>
              <a:buNone/>
              <a:defRPr sz="3200">
                <a:solidFill>
                  <a:schemeClr val="lt1"/>
                </a:solidFill>
              </a:defRPr>
            </a:lvl8pPr>
            <a:lvl9pPr lvl="8" rtl="0">
              <a:spcBef>
                <a:spcPts val="0"/>
              </a:spcBef>
              <a:spcAft>
                <a:spcPts val="0"/>
              </a:spcAft>
              <a:buClr>
                <a:schemeClr val="lt1"/>
              </a:buClr>
              <a:buSzPts val="2400"/>
              <a:buNone/>
              <a:defRPr sz="3200">
                <a:solidFill>
                  <a:schemeClr val="lt1"/>
                </a:solidFill>
              </a:defRPr>
            </a:lvl9pPr>
          </a:lstStyle>
          <a:p>
            <a:endParaRPr/>
          </a:p>
        </p:txBody>
      </p:sp>
      <p:sp>
        <p:nvSpPr>
          <p:cNvPr id="238" name="Google Shape;238;p13"/>
          <p:cNvSpPr txBox="1">
            <a:spLocks noGrp="1"/>
          </p:cNvSpPr>
          <p:nvPr>
            <p:ph type="ctrTitle" idx="2"/>
          </p:nvPr>
        </p:nvSpPr>
        <p:spPr>
          <a:xfrm>
            <a:off x="2207892" y="1648749"/>
            <a:ext cx="3288000" cy="7704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2400"/>
              <a:buNone/>
              <a:defRPr sz="3467">
                <a:solidFill>
                  <a:schemeClr val="lt1"/>
                </a:solidFill>
              </a:defRPr>
            </a:lvl1pPr>
            <a:lvl2pPr lvl="1" rtl="0">
              <a:spcBef>
                <a:spcPts val="0"/>
              </a:spcBef>
              <a:spcAft>
                <a:spcPts val="0"/>
              </a:spcAft>
              <a:buClr>
                <a:schemeClr val="lt1"/>
              </a:buClr>
              <a:buSzPts val="2400"/>
              <a:buNone/>
              <a:defRPr sz="3200">
                <a:solidFill>
                  <a:schemeClr val="lt1"/>
                </a:solidFill>
              </a:defRPr>
            </a:lvl2pPr>
            <a:lvl3pPr lvl="2" rtl="0">
              <a:spcBef>
                <a:spcPts val="0"/>
              </a:spcBef>
              <a:spcAft>
                <a:spcPts val="0"/>
              </a:spcAft>
              <a:buClr>
                <a:schemeClr val="lt1"/>
              </a:buClr>
              <a:buSzPts val="2400"/>
              <a:buNone/>
              <a:defRPr sz="3200">
                <a:solidFill>
                  <a:schemeClr val="lt1"/>
                </a:solidFill>
              </a:defRPr>
            </a:lvl3pPr>
            <a:lvl4pPr lvl="3" rtl="0">
              <a:spcBef>
                <a:spcPts val="0"/>
              </a:spcBef>
              <a:spcAft>
                <a:spcPts val="0"/>
              </a:spcAft>
              <a:buClr>
                <a:schemeClr val="lt1"/>
              </a:buClr>
              <a:buSzPts val="2400"/>
              <a:buNone/>
              <a:defRPr sz="3200">
                <a:solidFill>
                  <a:schemeClr val="lt1"/>
                </a:solidFill>
              </a:defRPr>
            </a:lvl4pPr>
            <a:lvl5pPr lvl="4" rtl="0">
              <a:spcBef>
                <a:spcPts val="0"/>
              </a:spcBef>
              <a:spcAft>
                <a:spcPts val="0"/>
              </a:spcAft>
              <a:buClr>
                <a:schemeClr val="lt1"/>
              </a:buClr>
              <a:buSzPts val="2400"/>
              <a:buNone/>
              <a:defRPr sz="3200">
                <a:solidFill>
                  <a:schemeClr val="lt1"/>
                </a:solidFill>
              </a:defRPr>
            </a:lvl5pPr>
            <a:lvl6pPr lvl="5" rtl="0">
              <a:spcBef>
                <a:spcPts val="0"/>
              </a:spcBef>
              <a:spcAft>
                <a:spcPts val="0"/>
              </a:spcAft>
              <a:buClr>
                <a:schemeClr val="lt1"/>
              </a:buClr>
              <a:buSzPts val="2400"/>
              <a:buNone/>
              <a:defRPr sz="3200">
                <a:solidFill>
                  <a:schemeClr val="lt1"/>
                </a:solidFill>
              </a:defRPr>
            </a:lvl6pPr>
            <a:lvl7pPr lvl="6" rtl="0">
              <a:spcBef>
                <a:spcPts val="0"/>
              </a:spcBef>
              <a:spcAft>
                <a:spcPts val="0"/>
              </a:spcAft>
              <a:buClr>
                <a:schemeClr val="lt1"/>
              </a:buClr>
              <a:buSzPts val="2400"/>
              <a:buNone/>
              <a:defRPr sz="3200">
                <a:solidFill>
                  <a:schemeClr val="lt1"/>
                </a:solidFill>
              </a:defRPr>
            </a:lvl7pPr>
            <a:lvl8pPr lvl="7" rtl="0">
              <a:spcBef>
                <a:spcPts val="0"/>
              </a:spcBef>
              <a:spcAft>
                <a:spcPts val="0"/>
              </a:spcAft>
              <a:buClr>
                <a:schemeClr val="lt1"/>
              </a:buClr>
              <a:buSzPts val="2400"/>
              <a:buNone/>
              <a:defRPr sz="3200">
                <a:solidFill>
                  <a:schemeClr val="lt1"/>
                </a:solidFill>
              </a:defRPr>
            </a:lvl8pPr>
            <a:lvl9pPr lvl="8" rtl="0">
              <a:spcBef>
                <a:spcPts val="0"/>
              </a:spcBef>
              <a:spcAft>
                <a:spcPts val="0"/>
              </a:spcAft>
              <a:buClr>
                <a:schemeClr val="lt1"/>
              </a:buClr>
              <a:buSzPts val="2400"/>
              <a:buNone/>
              <a:defRPr sz="3200">
                <a:solidFill>
                  <a:schemeClr val="lt1"/>
                </a:solidFill>
              </a:defRPr>
            </a:lvl9pPr>
          </a:lstStyle>
          <a:p>
            <a:endParaRPr/>
          </a:p>
        </p:txBody>
      </p:sp>
      <p:sp>
        <p:nvSpPr>
          <p:cNvPr id="239" name="Google Shape;239;p13"/>
          <p:cNvSpPr txBox="1">
            <a:spLocks noGrp="1"/>
          </p:cNvSpPr>
          <p:nvPr>
            <p:ph type="title" idx="3" hasCustomPrompt="1"/>
          </p:nvPr>
        </p:nvSpPr>
        <p:spPr>
          <a:xfrm>
            <a:off x="5315500" y="1751049"/>
            <a:ext cx="1497600" cy="770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40" name="Google Shape;240;p13"/>
          <p:cNvSpPr txBox="1">
            <a:spLocks noGrp="1"/>
          </p:cNvSpPr>
          <p:nvPr>
            <p:ph type="ctrTitle" idx="4"/>
          </p:nvPr>
        </p:nvSpPr>
        <p:spPr>
          <a:xfrm>
            <a:off x="884535" y="3158717"/>
            <a:ext cx="2956000" cy="1201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2400"/>
              <a:buNone/>
              <a:defRPr sz="3467">
                <a:solidFill>
                  <a:schemeClr val="lt1"/>
                </a:solidFill>
              </a:defRPr>
            </a:lvl1pPr>
            <a:lvl2pPr lvl="1" rtl="0">
              <a:spcBef>
                <a:spcPts val="0"/>
              </a:spcBef>
              <a:spcAft>
                <a:spcPts val="0"/>
              </a:spcAft>
              <a:buClr>
                <a:schemeClr val="lt1"/>
              </a:buClr>
              <a:buSzPts val="2400"/>
              <a:buNone/>
              <a:defRPr sz="3200">
                <a:solidFill>
                  <a:schemeClr val="lt1"/>
                </a:solidFill>
              </a:defRPr>
            </a:lvl2pPr>
            <a:lvl3pPr lvl="2" rtl="0">
              <a:spcBef>
                <a:spcPts val="0"/>
              </a:spcBef>
              <a:spcAft>
                <a:spcPts val="0"/>
              </a:spcAft>
              <a:buClr>
                <a:schemeClr val="lt1"/>
              </a:buClr>
              <a:buSzPts val="2400"/>
              <a:buNone/>
              <a:defRPr sz="3200">
                <a:solidFill>
                  <a:schemeClr val="lt1"/>
                </a:solidFill>
              </a:defRPr>
            </a:lvl3pPr>
            <a:lvl4pPr lvl="3" rtl="0">
              <a:spcBef>
                <a:spcPts val="0"/>
              </a:spcBef>
              <a:spcAft>
                <a:spcPts val="0"/>
              </a:spcAft>
              <a:buClr>
                <a:schemeClr val="lt1"/>
              </a:buClr>
              <a:buSzPts val="2400"/>
              <a:buNone/>
              <a:defRPr sz="3200">
                <a:solidFill>
                  <a:schemeClr val="lt1"/>
                </a:solidFill>
              </a:defRPr>
            </a:lvl4pPr>
            <a:lvl5pPr lvl="4" rtl="0">
              <a:spcBef>
                <a:spcPts val="0"/>
              </a:spcBef>
              <a:spcAft>
                <a:spcPts val="0"/>
              </a:spcAft>
              <a:buClr>
                <a:schemeClr val="lt1"/>
              </a:buClr>
              <a:buSzPts val="2400"/>
              <a:buNone/>
              <a:defRPr sz="3200">
                <a:solidFill>
                  <a:schemeClr val="lt1"/>
                </a:solidFill>
              </a:defRPr>
            </a:lvl5pPr>
            <a:lvl6pPr lvl="5" rtl="0">
              <a:spcBef>
                <a:spcPts val="0"/>
              </a:spcBef>
              <a:spcAft>
                <a:spcPts val="0"/>
              </a:spcAft>
              <a:buClr>
                <a:schemeClr val="lt1"/>
              </a:buClr>
              <a:buSzPts val="2400"/>
              <a:buNone/>
              <a:defRPr sz="3200">
                <a:solidFill>
                  <a:schemeClr val="lt1"/>
                </a:solidFill>
              </a:defRPr>
            </a:lvl6pPr>
            <a:lvl7pPr lvl="6" rtl="0">
              <a:spcBef>
                <a:spcPts val="0"/>
              </a:spcBef>
              <a:spcAft>
                <a:spcPts val="0"/>
              </a:spcAft>
              <a:buClr>
                <a:schemeClr val="lt1"/>
              </a:buClr>
              <a:buSzPts val="2400"/>
              <a:buNone/>
              <a:defRPr sz="3200">
                <a:solidFill>
                  <a:schemeClr val="lt1"/>
                </a:solidFill>
              </a:defRPr>
            </a:lvl7pPr>
            <a:lvl8pPr lvl="7" rtl="0">
              <a:spcBef>
                <a:spcPts val="0"/>
              </a:spcBef>
              <a:spcAft>
                <a:spcPts val="0"/>
              </a:spcAft>
              <a:buClr>
                <a:schemeClr val="lt1"/>
              </a:buClr>
              <a:buSzPts val="2400"/>
              <a:buNone/>
              <a:defRPr sz="3200">
                <a:solidFill>
                  <a:schemeClr val="lt1"/>
                </a:solidFill>
              </a:defRPr>
            </a:lvl8pPr>
            <a:lvl9pPr lvl="8" rtl="0">
              <a:spcBef>
                <a:spcPts val="0"/>
              </a:spcBef>
              <a:spcAft>
                <a:spcPts val="0"/>
              </a:spcAft>
              <a:buClr>
                <a:schemeClr val="lt1"/>
              </a:buClr>
              <a:buSzPts val="2400"/>
              <a:buNone/>
              <a:defRPr sz="3200">
                <a:solidFill>
                  <a:schemeClr val="lt1"/>
                </a:solidFill>
              </a:defRPr>
            </a:lvl9pPr>
          </a:lstStyle>
          <a:p>
            <a:endParaRPr/>
          </a:p>
        </p:txBody>
      </p:sp>
      <p:sp>
        <p:nvSpPr>
          <p:cNvPr id="241" name="Google Shape;241;p13"/>
          <p:cNvSpPr txBox="1">
            <a:spLocks noGrp="1"/>
          </p:cNvSpPr>
          <p:nvPr>
            <p:ph type="title" idx="5" hasCustomPrompt="1"/>
          </p:nvPr>
        </p:nvSpPr>
        <p:spPr>
          <a:xfrm>
            <a:off x="3710725" y="2998335"/>
            <a:ext cx="1497600" cy="1201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42" name="Google Shape;242;p13"/>
          <p:cNvSpPr txBox="1">
            <a:spLocks noGrp="1"/>
          </p:cNvSpPr>
          <p:nvPr>
            <p:ph type="title" idx="6" hasCustomPrompt="1"/>
          </p:nvPr>
        </p:nvSpPr>
        <p:spPr>
          <a:xfrm>
            <a:off x="6985175" y="2998335"/>
            <a:ext cx="1497600" cy="1201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43" name="Google Shape;243;p13"/>
          <p:cNvSpPr txBox="1">
            <a:spLocks noGrp="1"/>
          </p:cNvSpPr>
          <p:nvPr>
            <p:ph type="ctrTitle" idx="7"/>
          </p:nvPr>
        </p:nvSpPr>
        <p:spPr>
          <a:xfrm>
            <a:off x="6680397" y="4910600"/>
            <a:ext cx="4228800" cy="12012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lt1"/>
              </a:buClr>
              <a:buSzPts val="2400"/>
              <a:buNone/>
              <a:defRPr sz="3467">
                <a:solidFill>
                  <a:schemeClr val="lt1"/>
                </a:solidFill>
              </a:defRPr>
            </a:lvl1pPr>
            <a:lvl2pPr lvl="1" rtl="0">
              <a:spcBef>
                <a:spcPts val="0"/>
              </a:spcBef>
              <a:spcAft>
                <a:spcPts val="0"/>
              </a:spcAft>
              <a:buClr>
                <a:schemeClr val="lt1"/>
              </a:buClr>
              <a:buSzPts val="2400"/>
              <a:buNone/>
              <a:defRPr sz="3200">
                <a:solidFill>
                  <a:schemeClr val="lt1"/>
                </a:solidFill>
              </a:defRPr>
            </a:lvl2pPr>
            <a:lvl3pPr lvl="2" rtl="0">
              <a:spcBef>
                <a:spcPts val="0"/>
              </a:spcBef>
              <a:spcAft>
                <a:spcPts val="0"/>
              </a:spcAft>
              <a:buClr>
                <a:schemeClr val="lt1"/>
              </a:buClr>
              <a:buSzPts val="2400"/>
              <a:buNone/>
              <a:defRPr sz="3200">
                <a:solidFill>
                  <a:schemeClr val="lt1"/>
                </a:solidFill>
              </a:defRPr>
            </a:lvl3pPr>
            <a:lvl4pPr lvl="3" rtl="0">
              <a:spcBef>
                <a:spcPts val="0"/>
              </a:spcBef>
              <a:spcAft>
                <a:spcPts val="0"/>
              </a:spcAft>
              <a:buClr>
                <a:schemeClr val="lt1"/>
              </a:buClr>
              <a:buSzPts val="2400"/>
              <a:buNone/>
              <a:defRPr sz="3200">
                <a:solidFill>
                  <a:schemeClr val="lt1"/>
                </a:solidFill>
              </a:defRPr>
            </a:lvl4pPr>
            <a:lvl5pPr lvl="4" rtl="0">
              <a:spcBef>
                <a:spcPts val="0"/>
              </a:spcBef>
              <a:spcAft>
                <a:spcPts val="0"/>
              </a:spcAft>
              <a:buClr>
                <a:schemeClr val="lt1"/>
              </a:buClr>
              <a:buSzPts val="2400"/>
              <a:buNone/>
              <a:defRPr sz="3200">
                <a:solidFill>
                  <a:schemeClr val="lt1"/>
                </a:solidFill>
              </a:defRPr>
            </a:lvl5pPr>
            <a:lvl6pPr lvl="5" rtl="0">
              <a:spcBef>
                <a:spcPts val="0"/>
              </a:spcBef>
              <a:spcAft>
                <a:spcPts val="0"/>
              </a:spcAft>
              <a:buClr>
                <a:schemeClr val="lt1"/>
              </a:buClr>
              <a:buSzPts val="2400"/>
              <a:buNone/>
              <a:defRPr sz="3200">
                <a:solidFill>
                  <a:schemeClr val="lt1"/>
                </a:solidFill>
              </a:defRPr>
            </a:lvl6pPr>
            <a:lvl7pPr lvl="6" rtl="0">
              <a:spcBef>
                <a:spcPts val="0"/>
              </a:spcBef>
              <a:spcAft>
                <a:spcPts val="0"/>
              </a:spcAft>
              <a:buClr>
                <a:schemeClr val="lt1"/>
              </a:buClr>
              <a:buSzPts val="2400"/>
              <a:buNone/>
              <a:defRPr sz="3200">
                <a:solidFill>
                  <a:schemeClr val="lt1"/>
                </a:solidFill>
              </a:defRPr>
            </a:lvl7pPr>
            <a:lvl8pPr lvl="7" rtl="0">
              <a:spcBef>
                <a:spcPts val="0"/>
              </a:spcBef>
              <a:spcAft>
                <a:spcPts val="0"/>
              </a:spcAft>
              <a:buClr>
                <a:schemeClr val="lt1"/>
              </a:buClr>
              <a:buSzPts val="2400"/>
              <a:buNone/>
              <a:defRPr sz="3200">
                <a:solidFill>
                  <a:schemeClr val="lt1"/>
                </a:solidFill>
              </a:defRPr>
            </a:lvl8pPr>
            <a:lvl9pPr lvl="8" rtl="0">
              <a:spcBef>
                <a:spcPts val="0"/>
              </a:spcBef>
              <a:spcAft>
                <a:spcPts val="0"/>
              </a:spcAft>
              <a:buClr>
                <a:schemeClr val="lt1"/>
              </a:buClr>
              <a:buSzPts val="2400"/>
              <a:buNone/>
              <a:defRPr sz="3200">
                <a:solidFill>
                  <a:schemeClr val="lt1"/>
                </a:solidFill>
              </a:defRPr>
            </a:lvl9pPr>
          </a:lstStyle>
          <a:p>
            <a:endParaRPr/>
          </a:p>
        </p:txBody>
      </p:sp>
      <p:sp>
        <p:nvSpPr>
          <p:cNvPr id="244" name="Google Shape;244;p13"/>
          <p:cNvSpPr txBox="1">
            <a:spLocks noGrp="1"/>
          </p:cNvSpPr>
          <p:nvPr>
            <p:ph type="title" idx="8" hasCustomPrompt="1"/>
          </p:nvPr>
        </p:nvSpPr>
        <p:spPr>
          <a:xfrm>
            <a:off x="5315504" y="4910600"/>
            <a:ext cx="1497600" cy="1201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45" name="Google Shape;245;p13"/>
          <p:cNvSpPr txBox="1">
            <a:spLocks noGrp="1"/>
          </p:cNvSpPr>
          <p:nvPr>
            <p:ph type="title" idx="9"/>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1388339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able of Contents 2">
  <p:cSld name="Table of Contents 2">
    <p:bg>
      <p:bgPr>
        <a:solidFill>
          <a:schemeClr val="lt2"/>
        </a:solidFill>
        <a:effectLst/>
      </p:bgPr>
    </p:bg>
    <p:spTree>
      <p:nvGrpSpPr>
        <p:cNvPr id="1" name="Shape 246"/>
        <p:cNvGrpSpPr/>
        <p:nvPr/>
      </p:nvGrpSpPr>
      <p:grpSpPr>
        <a:xfrm>
          <a:off x="0" y="0"/>
          <a:ext cx="0" cy="0"/>
          <a:chOff x="0" y="0"/>
          <a:chExt cx="0" cy="0"/>
        </a:xfrm>
      </p:grpSpPr>
      <p:grpSp>
        <p:nvGrpSpPr>
          <p:cNvPr id="247" name="Google Shape;247;p14"/>
          <p:cNvGrpSpPr/>
          <p:nvPr/>
        </p:nvGrpSpPr>
        <p:grpSpPr>
          <a:xfrm>
            <a:off x="-320533" y="581203"/>
            <a:ext cx="12206505" cy="4937063"/>
            <a:chOff x="-240400" y="435902"/>
            <a:chExt cx="9154879" cy="3702797"/>
          </a:xfrm>
        </p:grpSpPr>
        <p:grpSp>
          <p:nvGrpSpPr>
            <p:cNvPr id="248" name="Google Shape;248;p14"/>
            <p:cNvGrpSpPr/>
            <p:nvPr/>
          </p:nvGrpSpPr>
          <p:grpSpPr>
            <a:xfrm>
              <a:off x="6870666" y="435902"/>
              <a:ext cx="1846662" cy="611995"/>
              <a:chOff x="456975" y="1603100"/>
              <a:chExt cx="1111175" cy="368250"/>
            </a:xfrm>
          </p:grpSpPr>
          <p:sp>
            <p:nvSpPr>
              <p:cNvPr id="249" name="Google Shape;249;p14"/>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14"/>
            <p:cNvSpPr/>
            <p:nvPr/>
          </p:nvSpPr>
          <p:spPr>
            <a:xfrm>
              <a:off x="8075423" y="3944550"/>
              <a:ext cx="839056" cy="19415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190950" y="377042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8458538" y="5727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40400" y="92260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8" name="Google Shape;258;p14"/>
          <p:cNvSpPr txBox="1">
            <a:spLocks noGrp="1"/>
          </p:cNvSpPr>
          <p:nvPr>
            <p:ph type="ctrTitle"/>
          </p:nvPr>
        </p:nvSpPr>
        <p:spPr>
          <a:xfrm>
            <a:off x="2140133" y="1555376"/>
            <a:ext cx="36708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9" name="Google Shape;259;p14"/>
          <p:cNvSpPr txBox="1">
            <a:spLocks noGrp="1"/>
          </p:cNvSpPr>
          <p:nvPr>
            <p:ph type="title" idx="2" hasCustomPrompt="1"/>
          </p:nvPr>
        </p:nvSpPr>
        <p:spPr>
          <a:xfrm>
            <a:off x="1237172" y="1555376"/>
            <a:ext cx="9028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60" name="Google Shape;260;p14"/>
          <p:cNvSpPr txBox="1">
            <a:spLocks noGrp="1"/>
          </p:cNvSpPr>
          <p:nvPr>
            <p:ph type="subTitle" idx="1"/>
          </p:nvPr>
        </p:nvSpPr>
        <p:spPr>
          <a:xfrm>
            <a:off x="2140133" y="2255900"/>
            <a:ext cx="3261200" cy="77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61" name="Google Shape;261;p14"/>
          <p:cNvSpPr txBox="1">
            <a:spLocks noGrp="1"/>
          </p:cNvSpPr>
          <p:nvPr>
            <p:ph type="ctrTitle" idx="3"/>
          </p:nvPr>
        </p:nvSpPr>
        <p:spPr>
          <a:xfrm>
            <a:off x="2140133" y="3127909"/>
            <a:ext cx="36708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62" name="Google Shape;262;p14"/>
          <p:cNvSpPr txBox="1">
            <a:spLocks noGrp="1"/>
          </p:cNvSpPr>
          <p:nvPr>
            <p:ph type="title" idx="4" hasCustomPrompt="1"/>
          </p:nvPr>
        </p:nvSpPr>
        <p:spPr>
          <a:xfrm>
            <a:off x="1237172" y="3127909"/>
            <a:ext cx="9028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63" name="Google Shape;263;p14"/>
          <p:cNvSpPr txBox="1">
            <a:spLocks noGrp="1"/>
          </p:cNvSpPr>
          <p:nvPr>
            <p:ph type="subTitle" idx="5"/>
          </p:nvPr>
        </p:nvSpPr>
        <p:spPr>
          <a:xfrm>
            <a:off x="2140133" y="3828433"/>
            <a:ext cx="3261200" cy="77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64" name="Google Shape;264;p14"/>
          <p:cNvSpPr txBox="1">
            <a:spLocks noGrp="1"/>
          </p:cNvSpPr>
          <p:nvPr>
            <p:ph type="ctrTitle" idx="6"/>
          </p:nvPr>
        </p:nvSpPr>
        <p:spPr>
          <a:xfrm>
            <a:off x="7284033" y="1555376"/>
            <a:ext cx="36708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65" name="Google Shape;265;p14"/>
          <p:cNvSpPr txBox="1">
            <a:spLocks noGrp="1"/>
          </p:cNvSpPr>
          <p:nvPr>
            <p:ph type="title" idx="7" hasCustomPrompt="1"/>
          </p:nvPr>
        </p:nvSpPr>
        <p:spPr>
          <a:xfrm>
            <a:off x="6381235" y="1555376"/>
            <a:ext cx="9028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66" name="Google Shape;266;p14"/>
          <p:cNvSpPr txBox="1">
            <a:spLocks noGrp="1"/>
          </p:cNvSpPr>
          <p:nvPr>
            <p:ph type="subTitle" idx="8"/>
          </p:nvPr>
        </p:nvSpPr>
        <p:spPr>
          <a:xfrm>
            <a:off x="7284033" y="2255900"/>
            <a:ext cx="3261200" cy="77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67" name="Google Shape;267;p14"/>
          <p:cNvSpPr txBox="1">
            <a:spLocks noGrp="1"/>
          </p:cNvSpPr>
          <p:nvPr>
            <p:ph type="ctrTitle" idx="9"/>
          </p:nvPr>
        </p:nvSpPr>
        <p:spPr>
          <a:xfrm>
            <a:off x="7284033" y="3127909"/>
            <a:ext cx="36708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68" name="Google Shape;268;p14"/>
          <p:cNvSpPr txBox="1">
            <a:spLocks noGrp="1"/>
          </p:cNvSpPr>
          <p:nvPr>
            <p:ph type="title" idx="13" hasCustomPrompt="1"/>
          </p:nvPr>
        </p:nvSpPr>
        <p:spPr>
          <a:xfrm>
            <a:off x="6381235" y="3127909"/>
            <a:ext cx="9028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69" name="Google Shape;269;p14"/>
          <p:cNvSpPr txBox="1">
            <a:spLocks noGrp="1"/>
          </p:cNvSpPr>
          <p:nvPr>
            <p:ph type="subTitle" idx="14"/>
          </p:nvPr>
        </p:nvSpPr>
        <p:spPr>
          <a:xfrm>
            <a:off x="7284033" y="3828433"/>
            <a:ext cx="3261200" cy="77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70" name="Google Shape;270;p14"/>
          <p:cNvSpPr txBox="1">
            <a:spLocks noGrp="1"/>
          </p:cNvSpPr>
          <p:nvPr>
            <p:ph type="title" idx="15"/>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2750723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able of Contents 2 1">
  <p:cSld name="Table of Contents 2 1">
    <p:bg>
      <p:bgPr>
        <a:solidFill>
          <a:schemeClr val="lt2"/>
        </a:solidFill>
        <a:effectLst/>
      </p:bgPr>
    </p:bg>
    <p:spTree>
      <p:nvGrpSpPr>
        <p:cNvPr id="1" name="Shape 271"/>
        <p:cNvGrpSpPr/>
        <p:nvPr/>
      </p:nvGrpSpPr>
      <p:grpSpPr>
        <a:xfrm>
          <a:off x="0" y="0"/>
          <a:ext cx="0" cy="0"/>
          <a:chOff x="0" y="0"/>
          <a:chExt cx="0" cy="0"/>
        </a:xfrm>
      </p:grpSpPr>
      <p:grpSp>
        <p:nvGrpSpPr>
          <p:cNvPr id="272" name="Google Shape;272;p15"/>
          <p:cNvGrpSpPr/>
          <p:nvPr/>
        </p:nvGrpSpPr>
        <p:grpSpPr>
          <a:xfrm>
            <a:off x="-191309" y="297101"/>
            <a:ext cx="11749360" cy="6576329"/>
            <a:chOff x="-143482" y="222825"/>
            <a:chExt cx="8812020" cy="4932247"/>
          </a:xfrm>
        </p:grpSpPr>
        <p:grpSp>
          <p:nvGrpSpPr>
            <p:cNvPr id="273" name="Google Shape;273;p15"/>
            <p:cNvGrpSpPr/>
            <p:nvPr/>
          </p:nvGrpSpPr>
          <p:grpSpPr>
            <a:xfrm>
              <a:off x="337641" y="4543077"/>
              <a:ext cx="1846662" cy="611995"/>
              <a:chOff x="456975" y="1603100"/>
              <a:chExt cx="1111175" cy="368250"/>
            </a:xfrm>
          </p:grpSpPr>
          <p:sp>
            <p:nvSpPr>
              <p:cNvPr id="274" name="Google Shape;274;p15"/>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5"/>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5"/>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5"/>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5"/>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9" name="Google Shape;279;p15"/>
            <p:cNvSpPr/>
            <p:nvPr/>
          </p:nvSpPr>
          <p:spPr>
            <a:xfrm>
              <a:off x="6954023" y="222825"/>
              <a:ext cx="839056" cy="19415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5"/>
            <p:cNvSpPr/>
            <p:nvPr/>
          </p:nvSpPr>
          <p:spPr>
            <a:xfrm>
              <a:off x="7122525" y="482592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5"/>
            <p:cNvSpPr/>
            <p:nvPr/>
          </p:nvSpPr>
          <p:spPr>
            <a:xfrm>
              <a:off x="8375213" y="7338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5"/>
            <p:cNvSpPr/>
            <p:nvPr/>
          </p:nvSpPr>
          <p:spPr>
            <a:xfrm>
              <a:off x="269900" y="161185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3" name="Google Shape;283;p15"/>
            <p:cNvGrpSpPr/>
            <p:nvPr/>
          </p:nvGrpSpPr>
          <p:grpSpPr>
            <a:xfrm>
              <a:off x="-143482" y="311792"/>
              <a:ext cx="1779658" cy="589789"/>
              <a:chOff x="456975" y="1603100"/>
              <a:chExt cx="1111175" cy="368250"/>
            </a:xfrm>
          </p:grpSpPr>
          <p:sp>
            <p:nvSpPr>
              <p:cNvPr id="284" name="Google Shape;284;p15"/>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15"/>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15"/>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15"/>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5"/>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89" name="Google Shape;289;p15"/>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0" name="Google Shape;290;p15"/>
          <p:cNvSpPr txBox="1">
            <a:spLocks noGrp="1"/>
          </p:cNvSpPr>
          <p:nvPr>
            <p:ph type="ctrTitle" idx="2"/>
          </p:nvPr>
        </p:nvSpPr>
        <p:spPr>
          <a:xfrm>
            <a:off x="746799" y="1563167"/>
            <a:ext cx="3680800" cy="77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91" name="Google Shape;291;p15"/>
          <p:cNvSpPr txBox="1">
            <a:spLocks noGrp="1"/>
          </p:cNvSpPr>
          <p:nvPr>
            <p:ph type="title" idx="3" hasCustomPrompt="1"/>
          </p:nvPr>
        </p:nvSpPr>
        <p:spPr>
          <a:xfrm>
            <a:off x="4427589" y="1563167"/>
            <a:ext cx="902800" cy="770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92" name="Google Shape;292;p15"/>
          <p:cNvSpPr txBox="1">
            <a:spLocks noGrp="1"/>
          </p:cNvSpPr>
          <p:nvPr>
            <p:ph type="subTitle" idx="1"/>
          </p:nvPr>
        </p:nvSpPr>
        <p:spPr>
          <a:xfrm>
            <a:off x="1330100" y="2263700"/>
            <a:ext cx="3097200" cy="77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67"/>
            </a:lvl1pPr>
            <a:lvl2pPr lvl="1" algn="r" rtl="0">
              <a:lnSpc>
                <a:spcPct val="100000"/>
              </a:lnSpc>
              <a:spcBef>
                <a:spcPts val="0"/>
              </a:spcBef>
              <a:spcAft>
                <a:spcPts val="0"/>
              </a:spcAft>
              <a:buNone/>
              <a:defRPr sz="1867"/>
            </a:lvl2pPr>
            <a:lvl3pPr lvl="2" algn="r" rtl="0">
              <a:lnSpc>
                <a:spcPct val="100000"/>
              </a:lnSpc>
              <a:spcBef>
                <a:spcPts val="0"/>
              </a:spcBef>
              <a:spcAft>
                <a:spcPts val="0"/>
              </a:spcAft>
              <a:buNone/>
              <a:defRPr sz="1867"/>
            </a:lvl3pPr>
            <a:lvl4pPr lvl="3" algn="r" rtl="0">
              <a:lnSpc>
                <a:spcPct val="100000"/>
              </a:lnSpc>
              <a:spcBef>
                <a:spcPts val="0"/>
              </a:spcBef>
              <a:spcAft>
                <a:spcPts val="0"/>
              </a:spcAft>
              <a:buNone/>
              <a:defRPr sz="1867"/>
            </a:lvl4pPr>
            <a:lvl5pPr lvl="4" algn="r" rtl="0">
              <a:lnSpc>
                <a:spcPct val="100000"/>
              </a:lnSpc>
              <a:spcBef>
                <a:spcPts val="0"/>
              </a:spcBef>
              <a:spcAft>
                <a:spcPts val="0"/>
              </a:spcAft>
              <a:buNone/>
              <a:defRPr sz="1867"/>
            </a:lvl5pPr>
            <a:lvl6pPr lvl="5" algn="r" rtl="0">
              <a:lnSpc>
                <a:spcPct val="100000"/>
              </a:lnSpc>
              <a:spcBef>
                <a:spcPts val="0"/>
              </a:spcBef>
              <a:spcAft>
                <a:spcPts val="0"/>
              </a:spcAft>
              <a:buNone/>
              <a:defRPr sz="1867"/>
            </a:lvl6pPr>
            <a:lvl7pPr lvl="6" algn="r" rtl="0">
              <a:lnSpc>
                <a:spcPct val="100000"/>
              </a:lnSpc>
              <a:spcBef>
                <a:spcPts val="0"/>
              </a:spcBef>
              <a:spcAft>
                <a:spcPts val="0"/>
              </a:spcAft>
              <a:buNone/>
              <a:defRPr sz="1867"/>
            </a:lvl7pPr>
            <a:lvl8pPr lvl="7" algn="r" rtl="0">
              <a:lnSpc>
                <a:spcPct val="100000"/>
              </a:lnSpc>
              <a:spcBef>
                <a:spcPts val="0"/>
              </a:spcBef>
              <a:spcAft>
                <a:spcPts val="0"/>
              </a:spcAft>
              <a:buNone/>
              <a:defRPr sz="1867"/>
            </a:lvl8pPr>
            <a:lvl9pPr lvl="8" algn="r" rtl="0">
              <a:lnSpc>
                <a:spcPct val="100000"/>
              </a:lnSpc>
              <a:spcBef>
                <a:spcPts val="0"/>
              </a:spcBef>
              <a:spcAft>
                <a:spcPts val="0"/>
              </a:spcAft>
              <a:buNone/>
              <a:defRPr sz="1867"/>
            </a:lvl9pPr>
          </a:lstStyle>
          <a:p>
            <a:endParaRPr/>
          </a:p>
        </p:txBody>
      </p:sp>
      <p:sp>
        <p:nvSpPr>
          <p:cNvPr id="293" name="Google Shape;293;p15"/>
          <p:cNvSpPr txBox="1">
            <a:spLocks noGrp="1"/>
          </p:cNvSpPr>
          <p:nvPr>
            <p:ph type="ctrTitle" idx="4"/>
          </p:nvPr>
        </p:nvSpPr>
        <p:spPr>
          <a:xfrm>
            <a:off x="746799" y="3135700"/>
            <a:ext cx="3680800" cy="77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94" name="Google Shape;294;p15"/>
          <p:cNvSpPr txBox="1">
            <a:spLocks noGrp="1"/>
          </p:cNvSpPr>
          <p:nvPr>
            <p:ph type="title" idx="5" hasCustomPrompt="1"/>
          </p:nvPr>
        </p:nvSpPr>
        <p:spPr>
          <a:xfrm>
            <a:off x="4427589" y="3135700"/>
            <a:ext cx="902800" cy="770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95" name="Google Shape;295;p15"/>
          <p:cNvSpPr txBox="1">
            <a:spLocks noGrp="1"/>
          </p:cNvSpPr>
          <p:nvPr>
            <p:ph type="subTitle" idx="6"/>
          </p:nvPr>
        </p:nvSpPr>
        <p:spPr>
          <a:xfrm>
            <a:off x="1330100" y="3836233"/>
            <a:ext cx="3097200" cy="77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67"/>
            </a:lvl1pPr>
            <a:lvl2pPr lvl="1" algn="r" rtl="0">
              <a:lnSpc>
                <a:spcPct val="100000"/>
              </a:lnSpc>
              <a:spcBef>
                <a:spcPts val="0"/>
              </a:spcBef>
              <a:spcAft>
                <a:spcPts val="0"/>
              </a:spcAft>
              <a:buNone/>
              <a:defRPr sz="1867"/>
            </a:lvl2pPr>
            <a:lvl3pPr lvl="2" algn="r" rtl="0">
              <a:lnSpc>
                <a:spcPct val="100000"/>
              </a:lnSpc>
              <a:spcBef>
                <a:spcPts val="0"/>
              </a:spcBef>
              <a:spcAft>
                <a:spcPts val="0"/>
              </a:spcAft>
              <a:buNone/>
              <a:defRPr sz="1867"/>
            </a:lvl3pPr>
            <a:lvl4pPr lvl="3" algn="r" rtl="0">
              <a:lnSpc>
                <a:spcPct val="100000"/>
              </a:lnSpc>
              <a:spcBef>
                <a:spcPts val="0"/>
              </a:spcBef>
              <a:spcAft>
                <a:spcPts val="0"/>
              </a:spcAft>
              <a:buNone/>
              <a:defRPr sz="1867"/>
            </a:lvl4pPr>
            <a:lvl5pPr lvl="4" algn="r" rtl="0">
              <a:lnSpc>
                <a:spcPct val="100000"/>
              </a:lnSpc>
              <a:spcBef>
                <a:spcPts val="0"/>
              </a:spcBef>
              <a:spcAft>
                <a:spcPts val="0"/>
              </a:spcAft>
              <a:buNone/>
              <a:defRPr sz="1867"/>
            </a:lvl5pPr>
            <a:lvl6pPr lvl="5" algn="r" rtl="0">
              <a:lnSpc>
                <a:spcPct val="100000"/>
              </a:lnSpc>
              <a:spcBef>
                <a:spcPts val="0"/>
              </a:spcBef>
              <a:spcAft>
                <a:spcPts val="0"/>
              </a:spcAft>
              <a:buNone/>
              <a:defRPr sz="1867"/>
            </a:lvl6pPr>
            <a:lvl7pPr lvl="6" algn="r" rtl="0">
              <a:lnSpc>
                <a:spcPct val="100000"/>
              </a:lnSpc>
              <a:spcBef>
                <a:spcPts val="0"/>
              </a:spcBef>
              <a:spcAft>
                <a:spcPts val="0"/>
              </a:spcAft>
              <a:buNone/>
              <a:defRPr sz="1867"/>
            </a:lvl7pPr>
            <a:lvl8pPr lvl="7" algn="r" rtl="0">
              <a:lnSpc>
                <a:spcPct val="100000"/>
              </a:lnSpc>
              <a:spcBef>
                <a:spcPts val="0"/>
              </a:spcBef>
              <a:spcAft>
                <a:spcPts val="0"/>
              </a:spcAft>
              <a:buNone/>
              <a:defRPr sz="1867"/>
            </a:lvl8pPr>
            <a:lvl9pPr lvl="8" algn="r" rtl="0">
              <a:lnSpc>
                <a:spcPct val="100000"/>
              </a:lnSpc>
              <a:spcBef>
                <a:spcPts val="0"/>
              </a:spcBef>
              <a:spcAft>
                <a:spcPts val="0"/>
              </a:spcAft>
              <a:buNone/>
              <a:defRPr sz="1867"/>
            </a:lvl9pPr>
          </a:lstStyle>
          <a:p>
            <a:endParaRPr/>
          </a:p>
        </p:txBody>
      </p:sp>
      <p:sp>
        <p:nvSpPr>
          <p:cNvPr id="296" name="Google Shape;296;p15"/>
          <p:cNvSpPr txBox="1">
            <a:spLocks noGrp="1"/>
          </p:cNvSpPr>
          <p:nvPr>
            <p:ph type="ctrTitle" idx="7"/>
          </p:nvPr>
        </p:nvSpPr>
        <p:spPr>
          <a:xfrm>
            <a:off x="7763600" y="1563167"/>
            <a:ext cx="36808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97" name="Google Shape;297;p15"/>
          <p:cNvSpPr txBox="1">
            <a:spLocks noGrp="1"/>
          </p:cNvSpPr>
          <p:nvPr>
            <p:ph type="title" idx="8" hasCustomPrompt="1"/>
          </p:nvPr>
        </p:nvSpPr>
        <p:spPr>
          <a:xfrm>
            <a:off x="6860819" y="1563167"/>
            <a:ext cx="9028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298" name="Google Shape;298;p15"/>
          <p:cNvSpPr txBox="1">
            <a:spLocks noGrp="1"/>
          </p:cNvSpPr>
          <p:nvPr>
            <p:ph type="subTitle" idx="9"/>
          </p:nvPr>
        </p:nvSpPr>
        <p:spPr>
          <a:xfrm>
            <a:off x="7763633" y="2263700"/>
            <a:ext cx="3097200" cy="77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299" name="Google Shape;299;p15"/>
          <p:cNvSpPr txBox="1">
            <a:spLocks noGrp="1"/>
          </p:cNvSpPr>
          <p:nvPr>
            <p:ph type="ctrTitle" idx="13"/>
          </p:nvPr>
        </p:nvSpPr>
        <p:spPr>
          <a:xfrm>
            <a:off x="7763600" y="3135700"/>
            <a:ext cx="36808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00" name="Google Shape;300;p15"/>
          <p:cNvSpPr txBox="1">
            <a:spLocks noGrp="1"/>
          </p:cNvSpPr>
          <p:nvPr>
            <p:ph type="title" idx="14" hasCustomPrompt="1"/>
          </p:nvPr>
        </p:nvSpPr>
        <p:spPr>
          <a:xfrm>
            <a:off x="6860819" y="3135700"/>
            <a:ext cx="9028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301" name="Google Shape;301;p15"/>
          <p:cNvSpPr txBox="1">
            <a:spLocks noGrp="1"/>
          </p:cNvSpPr>
          <p:nvPr>
            <p:ph type="subTitle" idx="15"/>
          </p:nvPr>
        </p:nvSpPr>
        <p:spPr>
          <a:xfrm>
            <a:off x="7763633" y="3836233"/>
            <a:ext cx="3097200" cy="77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302" name="Google Shape;302;p15"/>
          <p:cNvSpPr txBox="1">
            <a:spLocks noGrp="1"/>
          </p:cNvSpPr>
          <p:nvPr>
            <p:ph type="ctrTitle" idx="16"/>
          </p:nvPr>
        </p:nvSpPr>
        <p:spPr>
          <a:xfrm>
            <a:off x="746799" y="4708233"/>
            <a:ext cx="3680800" cy="77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03" name="Google Shape;303;p15"/>
          <p:cNvSpPr txBox="1">
            <a:spLocks noGrp="1"/>
          </p:cNvSpPr>
          <p:nvPr>
            <p:ph type="title" idx="17" hasCustomPrompt="1"/>
          </p:nvPr>
        </p:nvSpPr>
        <p:spPr>
          <a:xfrm>
            <a:off x="4427589" y="4708233"/>
            <a:ext cx="902800" cy="770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304" name="Google Shape;304;p15"/>
          <p:cNvSpPr txBox="1">
            <a:spLocks noGrp="1"/>
          </p:cNvSpPr>
          <p:nvPr>
            <p:ph type="subTitle" idx="18"/>
          </p:nvPr>
        </p:nvSpPr>
        <p:spPr>
          <a:xfrm>
            <a:off x="1330100" y="5408767"/>
            <a:ext cx="3097200" cy="77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a:lvl1pPr>
            <a:lvl2pPr lvl="1" algn="r" rtl="0">
              <a:lnSpc>
                <a:spcPct val="100000"/>
              </a:lnSpc>
              <a:spcBef>
                <a:spcPts val="0"/>
              </a:spcBef>
              <a:spcAft>
                <a:spcPts val="0"/>
              </a:spcAft>
              <a:buNone/>
              <a:defRPr/>
            </a:lvl2pPr>
            <a:lvl3pPr lvl="2" algn="r" rtl="0">
              <a:lnSpc>
                <a:spcPct val="100000"/>
              </a:lnSpc>
              <a:spcBef>
                <a:spcPts val="0"/>
              </a:spcBef>
              <a:spcAft>
                <a:spcPts val="0"/>
              </a:spcAft>
              <a:buNone/>
              <a:defRPr/>
            </a:lvl3pPr>
            <a:lvl4pPr lvl="3" algn="r" rtl="0">
              <a:lnSpc>
                <a:spcPct val="100000"/>
              </a:lnSpc>
              <a:spcBef>
                <a:spcPts val="0"/>
              </a:spcBef>
              <a:spcAft>
                <a:spcPts val="0"/>
              </a:spcAft>
              <a:buNone/>
              <a:defRPr/>
            </a:lvl4pPr>
            <a:lvl5pPr lvl="4" algn="r" rtl="0">
              <a:lnSpc>
                <a:spcPct val="100000"/>
              </a:lnSpc>
              <a:spcBef>
                <a:spcPts val="0"/>
              </a:spcBef>
              <a:spcAft>
                <a:spcPts val="0"/>
              </a:spcAft>
              <a:buNone/>
              <a:defRPr/>
            </a:lvl5pPr>
            <a:lvl6pPr lvl="5" algn="r" rtl="0">
              <a:lnSpc>
                <a:spcPct val="100000"/>
              </a:lnSpc>
              <a:spcBef>
                <a:spcPts val="0"/>
              </a:spcBef>
              <a:spcAft>
                <a:spcPts val="0"/>
              </a:spcAft>
              <a:buNone/>
              <a:defRPr/>
            </a:lvl6pPr>
            <a:lvl7pPr lvl="6" algn="r" rtl="0">
              <a:lnSpc>
                <a:spcPct val="100000"/>
              </a:lnSpc>
              <a:spcBef>
                <a:spcPts val="0"/>
              </a:spcBef>
              <a:spcAft>
                <a:spcPts val="0"/>
              </a:spcAft>
              <a:buNone/>
              <a:defRPr/>
            </a:lvl7pPr>
            <a:lvl8pPr lvl="7" algn="r" rtl="0">
              <a:lnSpc>
                <a:spcPct val="100000"/>
              </a:lnSpc>
              <a:spcBef>
                <a:spcPts val="0"/>
              </a:spcBef>
              <a:spcAft>
                <a:spcPts val="0"/>
              </a:spcAft>
              <a:buNone/>
              <a:defRPr/>
            </a:lvl8pPr>
            <a:lvl9pPr lvl="8" algn="r" rtl="0">
              <a:lnSpc>
                <a:spcPct val="100000"/>
              </a:lnSpc>
              <a:spcBef>
                <a:spcPts val="0"/>
              </a:spcBef>
              <a:spcAft>
                <a:spcPts val="0"/>
              </a:spcAft>
              <a:buNone/>
              <a:defRPr/>
            </a:lvl9pPr>
          </a:lstStyle>
          <a:p>
            <a:endParaRPr/>
          </a:p>
        </p:txBody>
      </p:sp>
      <p:sp>
        <p:nvSpPr>
          <p:cNvPr id="305" name="Google Shape;305;p15"/>
          <p:cNvSpPr txBox="1">
            <a:spLocks noGrp="1"/>
          </p:cNvSpPr>
          <p:nvPr>
            <p:ph type="ctrTitle" idx="19"/>
          </p:nvPr>
        </p:nvSpPr>
        <p:spPr>
          <a:xfrm>
            <a:off x="7763600" y="4708233"/>
            <a:ext cx="3680800" cy="77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34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306" name="Google Shape;306;p15"/>
          <p:cNvSpPr txBox="1">
            <a:spLocks noGrp="1"/>
          </p:cNvSpPr>
          <p:nvPr>
            <p:ph type="title" idx="20" hasCustomPrompt="1"/>
          </p:nvPr>
        </p:nvSpPr>
        <p:spPr>
          <a:xfrm>
            <a:off x="6860819" y="4708233"/>
            <a:ext cx="902800" cy="770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4000" b="0">
                <a:solidFill>
                  <a:schemeClr val="accent1"/>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307" name="Google Shape;307;p15"/>
          <p:cNvSpPr txBox="1">
            <a:spLocks noGrp="1"/>
          </p:cNvSpPr>
          <p:nvPr>
            <p:ph type="subTitle" idx="21"/>
          </p:nvPr>
        </p:nvSpPr>
        <p:spPr>
          <a:xfrm>
            <a:off x="7763633" y="5408767"/>
            <a:ext cx="3097200" cy="77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1373576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582"/>
        <p:cNvGrpSpPr/>
        <p:nvPr/>
      </p:nvGrpSpPr>
      <p:grpSpPr>
        <a:xfrm>
          <a:off x="0" y="0"/>
          <a:ext cx="0" cy="0"/>
          <a:chOff x="0" y="0"/>
          <a:chExt cx="0" cy="0"/>
        </a:xfrm>
      </p:grpSpPr>
      <p:sp>
        <p:nvSpPr>
          <p:cNvPr id="583" name="Google Shape;583;p22"/>
          <p:cNvSpPr txBox="1">
            <a:spLocks noGrp="1"/>
          </p:cNvSpPr>
          <p:nvPr>
            <p:ph type="title"/>
          </p:nvPr>
        </p:nvSpPr>
        <p:spPr>
          <a:xfrm>
            <a:off x="1885367" y="3479551"/>
            <a:ext cx="3486400" cy="526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84" name="Google Shape;584;p22"/>
          <p:cNvSpPr txBox="1">
            <a:spLocks noGrp="1"/>
          </p:cNvSpPr>
          <p:nvPr>
            <p:ph type="title" idx="2"/>
          </p:nvPr>
        </p:nvSpPr>
        <p:spPr>
          <a:xfrm>
            <a:off x="6820231" y="3479576"/>
            <a:ext cx="3486400" cy="5260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85" name="Google Shape;585;p22"/>
          <p:cNvSpPr txBox="1">
            <a:spLocks noGrp="1"/>
          </p:cNvSpPr>
          <p:nvPr>
            <p:ph type="subTitle" idx="1"/>
          </p:nvPr>
        </p:nvSpPr>
        <p:spPr>
          <a:xfrm>
            <a:off x="1885400" y="3874567"/>
            <a:ext cx="3486400" cy="123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600"/>
              <a:buNone/>
              <a:defRPr sz="2133">
                <a:solidFill>
                  <a:schemeClr val="accent1"/>
                </a:solidFill>
              </a:defRPr>
            </a:lvl1pPr>
            <a:lvl2pPr lvl="1" rtl="0">
              <a:spcBef>
                <a:spcPts val="0"/>
              </a:spcBef>
              <a:spcAft>
                <a:spcPts val="0"/>
              </a:spcAft>
              <a:buClr>
                <a:schemeClr val="accent1"/>
              </a:buClr>
              <a:buSzPts val="1600"/>
              <a:buNone/>
              <a:defRPr sz="2133">
                <a:solidFill>
                  <a:schemeClr val="accent1"/>
                </a:solidFill>
              </a:defRPr>
            </a:lvl2pPr>
            <a:lvl3pPr lvl="2" rtl="0">
              <a:spcBef>
                <a:spcPts val="0"/>
              </a:spcBef>
              <a:spcAft>
                <a:spcPts val="0"/>
              </a:spcAft>
              <a:buClr>
                <a:schemeClr val="accent1"/>
              </a:buClr>
              <a:buSzPts val="1600"/>
              <a:buNone/>
              <a:defRPr sz="2133">
                <a:solidFill>
                  <a:schemeClr val="accent1"/>
                </a:solidFill>
              </a:defRPr>
            </a:lvl3pPr>
            <a:lvl4pPr lvl="3" rtl="0">
              <a:spcBef>
                <a:spcPts val="0"/>
              </a:spcBef>
              <a:spcAft>
                <a:spcPts val="0"/>
              </a:spcAft>
              <a:buClr>
                <a:schemeClr val="accent1"/>
              </a:buClr>
              <a:buSzPts val="1600"/>
              <a:buNone/>
              <a:defRPr sz="2133">
                <a:solidFill>
                  <a:schemeClr val="accent1"/>
                </a:solidFill>
              </a:defRPr>
            </a:lvl4pPr>
            <a:lvl5pPr lvl="4" rtl="0">
              <a:spcBef>
                <a:spcPts val="0"/>
              </a:spcBef>
              <a:spcAft>
                <a:spcPts val="0"/>
              </a:spcAft>
              <a:buClr>
                <a:schemeClr val="accent1"/>
              </a:buClr>
              <a:buSzPts val="1600"/>
              <a:buNone/>
              <a:defRPr sz="2133">
                <a:solidFill>
                  <a:schemeClr val="accent1"/>
                </a:solidFill>
              </a:defRPr>
            </a:lvl5pPr>
            <a:lvl6pPr lvl="5" rtl="0">
              <a:spcBef>
                <a:spcPts val="0"/>
              </a:spcBef>
              <a:spcAft>
                <a:spcPts val="0"/>
              </a:spcAft>
              <a:buClr>
                <a:schemeClr val="accent1"/>
              </a:buClr>
              <a:buSzPts val="1600"/>
              <a:buNone/>
              <a:defRPr sz="2133">
                <a:solidFill>
                  <a:schemeClr val="accent1"/>
                </a:solidFill>
              </a:defRPr>
            </a:lvl6pPr>
            <a:lvl7pPr lvl="6" rtl="0">
              <a:spcBef>
                <a:spcPts val="0"/>
              </a:spcBef>
              <a:spcAft>
                <a:spcPts val="0"/>
              </a:spcAft>
              <a:buClr>
                <a:schemeClr val="accent1"/>
              </a:buClr>
              <a:buSzPts val="1600"/>
              <a:buNone/>
              <a:defRPr sz="2133">
                <a:solidFill>
                  <a:schemeClr val="accent1"/>
                </a:solidFill>
              </a:defRPr>
            </a:lvl7pPr>
            <a:lvl8pPr lvl="7" rtl="0">
              <a:spcBef>
                <a:spcPts val="0"/>
              </a:spcBef>
              <a:spcAft>
                <a:spcPts val="0"/>
              </a:spcAft>
              <a:buClr>
                <a:schemeClr val="accent1"/>
              </a:buClr>
              <a:buSzPts val="1600"/>
              <a:buNone/>
              <a:defRPr sz="2133">
                <a:solidFill>
                  <a:schemeClr val="accent1"/>
                </a:solidFill>
              </a:defRPr>
            </a:lvl8pPr>
            <a:lvl9pPr lvl="8" rtl="0">
              <a:spcBef>
                <a:spcPts val="0"/>
              </a:spcBef>
              <a:spcAft>
                <a:spcPts val="0"/>
              </a:spcAft>
              <a:buClr>
                <a:schemeClr val="accent1"/>
              </a:buClr>
              <a:buSzPts val="1600"/>
              <a:buNone/>
              <a:defRPr sz="2133">
                <a:solidFill>
                  <a:schemeClr val="accent1"/>
                </a:solidFill>
              </a:defRPr>
            </a:lvl9pPr>
          </a:lstStyle>
          <a:p>
            <a:endParaRPr/>
          </a:p>
        </p:txBody>
      </p:sp>
      <p:sp>
        <p:nvSpPr>
          <p:cNvPr id="586" name="Google Shape;586;p22"/>
          <p:cNvSpPr txBox="1">
            <a:spLocks noGrp="1"/>
          </p:cNvSpPr>
          <p:nvPr>
            <p:ph type="subTitle" idx="3"/>
          </p:nvPr>
        </p:nvSpPr>
        <p:spPr>
          <a:xfrm>
            <a:off x="6820233" y="3874603"/>
            <a:ext cx="3486400" cy="1235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600"/>
              <a:buNone/>
              <a:defRPr sz="2133">
                <a:solidFill>
                  <a:schemeClr val="accent1"/>
                </a:solidFill>
              </a:defRPr>
            </a:lvl1pPr>
            <a:lvl2pPr lvl="1" rtl="0">
              <a:spcBef>
                <a:spcPts val="0"/>
              </a:spcBef>
              <a:spcAft>
                <a:spcPts val="0"/>
              </a:spcAft>
              <a:buClr>
                <a:schemeClr val="accent1"/>
              </a:buClr>
              <a:buSzPts val="1600"/>
              <a:buNone/>
              <a:defRPr sz="2133">
                <a:solidFill>
                  <a:schemeClr val="accent1"/>
                </a:solidFill>
              </a:defRPr>
            </a:lvl2pPr>
            <a:lvl3pPr lvl="2" rtl="0">
              <a:spcBef>
                <a:spcPts val="0"/>
              </a:spcBef>
              <a:spcAft>
                <a:spcPts val="0"/>
              </a:spcAft>
              <a:buClr>
                <a:schemeClr val="accent1"/>
              </a:buClr>
              <a:buSzPts val="1600"/>
              <a:buNone/>
              <a:defRPr sz="2133">
                <a:solidFill>
                  <a:schemeClr val="accent1"/>
                </a:solidFill>
              </a:defRPr>
            </a:lvl3pPr>
            <a:lvl4pPr lvl="3" rtl="0">
              <a:spcBef>
                <a:spcPts val="0"/>
              </a:spcBef>
              <a:spcAft>
                <a:spcPts val="0"/>
              </a:spcAft>
              <a:buClr>
                <a:schemeClr val="accent1"/>
              </a:buClr>
              <a:buSzPts val="1600"/>
              <a:buNone/>
              <a:defRPr sz="2133">
                <a:solidFill>
                  <a:schemeClr val="accent1"/>
                </a:solidFill>
              </a:defRPr>
            </a:lvl4pPr>
            <a:lvl5pPr lvl="4" rtl="0">
              <a:spcBef>
                <a:spcPts val="0"/>
              </a:spcBef>
              <a:spcAft>
                <a:spcPts val="0"/>
              </a:spcAft>
              <a:buClr>
                <a:schemeClr val="accent1"/>
              </a:buClr>
              <a:buSzPts val="1600"/>
              <a:buNone/>
              <a:defRPr sz="2133">
                <a:solidFill>
                  <a:schemeClr val="accent1"/>
                </a:solidFill>
              </a:defRPr>
            </a:lvl5pPr>
            <a:lvl6pPr lvl="5" rtl="0">
              <a:spcBef>
                <a:spcPts val="0"/>
              </a:spcBef>
              <a:spcAft>
                <a:spcPts val="0"/>
              </a:spcAft>
              <a:buClr>
                <a:schemeClr val="accent1"/>
              </a:buClr>
              <a:buSzPts val="1600"/>
              <a:buNone/>
              <a:defRPr sz="2133">
                <a:solidFill>
                  <a:schemeClr val="accent1"/>
                </a:solidFill>
              </a:defRPr>
            </a:lvl6pPr>
            <a:lvl7pPr lvl="6" rtl="0">
              <a:spcBef>
                <a:spcPts val="0"/>
              </a:spcBef>
              <a:spcAft>
                <a:spcPts val="0"/>
              </a:spcAft>
              <a:buClr>
                <a:schemeClr val="accent1"/>
              </a:buClr>
              <a:buSzPts val="1600"/>
              <a:buNone/>
              <a:defRPr sz="2133">
                <a:solidFill>
                  <a:schemeClr val="accent1"/>
                </a:solidFill>
              </a:defRPr>
            </a:lvl7pPr>
            <a:lvl8pPr lvl="7" rtl="0">
              <a:spcBef>
                <a:spcPts val="0"/>
              </a:spcBef>
              <a:spcAft>
                <a:spcPts val="0"/>
              </a:spcAft>
              <a:buClr>
                <a:schemeClr val="accent1"/>
              </a:buClr>
              <a:buSzPts val="1600"/>
              <a:buNone/>
              <a:defRPr sz="2133">
                <a:solidFill>
                  <a:schemeClr val="accent1"/>
                </a:solidFill>
              </a:defRPr>
            </a:lvl8pPr>
            <a:lvl9pPr lvl="8" rtl="0">
              <a:spcBef>
                <a:spcPts val="0"/>
              </a:spcBef>
              <a:spcAft>
                <a:spcPts val="0"/>
              </a:spcAft>
              <a:buClr>
                <a:schemeClr val="accent1"/>
              </a:buClr>
              <a:buSzPts val="1600"/>
              <a:buNone/>
              <a:defRPr sz="2133">
                <a:solidFill>
                  <a:schemeClr val="accent1"/>
                </a:solidFill>
              </a:defRPr>
            </a:lvl9pPr>
          </a:lstStyle>
          <a:p>
            <a:endParaRPr/>
          </a:p>
        </p:txBody>
      </p:sp>
      <p:sp>
        <p:nvSpPr>
          <p:cNvPr id="587" name="Google Shape;587;p22"/>
          <p:cNvSpPr txBox="1">
            <a:spLocks noGrp="1"/>
          </p:cNvSpPr>
          <p:nvPr>
            <p:ph type="title" idx="4"/>
          </p:nvPr>
        </p:nvSpPr>
        <p:spPr>
          <a:xfrm>
            <a:off x="1011700" y="521645"/>
            <a:ext cx="10168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5624732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lt2"/>
        </a:solidFill>
        <a:effectLst/>
      </p:bgPr>
    </p:bg>
    <p:spTree>
      <p:nvGrpSpPr>
        <p:cNvPr id="1" name="Shape 308"/>
        <p:cNvGrpSpPr/>
        <p:nvPr/>
      </p:nvGrpSpPr>
      <p:grpSpPr>
        <a:xfrm>
          <a:off x="0" y="0"/>
          <a:ext cx="0" cy="0"/>
          <a:chOff x="0" y="0"/>
          <a:chExt cx="0" cy="0"/>
        </a:xfrm>
      </p:grpSpPr>
      <p:grpSp>
        <p:nvGrpSpPr>
          <p:cNvPr id="309" name="Google Shape;309;p16"/>
          <p:cNvGrpSpPr/>
          <p:nvPr/>
        </p:nvGrpSpPr>
        <p:grpSpPr>
          <a:xfrm>
            <a:off x="-283282" y="419907"/>
            <a:ext cx="11960433" cy="5909127"/>
            <a:chOff x="-212462" y="314930"/>
            <a:chExt cx="8970325" cy="4431845"/>
          </a:xfrm>
        </p:grpSpPr>
        <p:sp>
          <p:nvSpPr>
            <p:cNvPr id="310" name="Google Shape;310;p16"/>
            <p:cNvSpPr/>
            <p:nvPr/>
          </p:nvSpPr>
          <p:spPr>
            <a:xfrm>
              <a:off x="289600" y="4389163"/>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6"/>
            <p:cNvSpPr/>
            <p:nvPr/>
          </p:nvSpPr>
          <p:spPr>
            <a:xfrm>
              <a:off x="916763" y="4643688"/>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6"/>
            <p:cNvSpPr/>
            <p:nvPr/>
          </p:nvSpPr>
          <p:spPr>
            <a:xfrm>
              <a:off x="-212462" y="460845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6"/>
            <p:cNvSpPr/>
            <p:nvPr/>
          </p:nvSpPr>
          <p:spPr>
            <a:xfrm>
              <a:off x="829375" y="317352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14" name="Google Shape;314;p16"/>
            <p:cNvGrpSpPr/>
            <p:nvPr/>
          </p:nvGrpSpPr>
          <p:grpSpPr>
            <a:xfrm>
              <a:off x="5830006" y="2765629"/>
              <a:ext cx="1483317" cy="577807"/>
              <a:chOff x="651200" y="238075"/>
              <a:chExt cx="880725" cy="343075"/>
            </a:xfrm>
          </p:grpSpPr>
          <p:sp>
            <p:nvSpPr>
              <p:cNvPr id="315" name="Google Shape;315;p16"/>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6"/>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6"/>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6"/>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6"/>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0" name="Google Shape;320;p16"/>
            <p:cNvSpPr/>
            <p:nvPr/>
          </p:nvSpPr>
          <p:spPr>
            <a:xfrm>
              <a:off x="8464538" y="425522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6"/>
            <p:cNvSpPr/>
            <p:nvPr/>
          </p:nvSpPr>
          <p:spPr>
            <a:xfrm>
              <a:off x="8214325" y="464367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2" name="Google Shape;322;p16"/>
            <p:cNvGrpSpPr/>
            <p:nvPr/>
          </p:nvGrpSpPr>
          <p:grpSpPr>
            <a:xfrm>
              <a:off x="1052506" y="314930"/>
              <a:ext cx="1841433" cy="821058"/>
              <a:chOff x="5619575" y="1256925"/>
              <a:chExt cx="665450" cy="296700"/>
            </a:xfrm>
          </p:grpSpPr>
          <p:sp>
            <p:nvSpPr>
              <p:cNvPr id="323" name="Google Shape;323;p16"/>
              <p:cNvSpPr/>
              <p:nvPr/>
            </p:nvSpPr>
            <p:spPr>
              <a:xfrm>
                <a:off x="5619575" y="1256925"/>
                <a:ext cx="665450" cy="296700"/>
              </a:xfrm>
              <a:custGeom>
                <a:avLst/>
                <a:gdLst/>
                <a:ahLst/>
                <a:cxnLst/>
                <a:rect l="l" t="t" r="r" b="b"/>
                <a:pathLst>
                  <a:path w="26618" h="11868" extrusionOk="0">
                    <a:moveTo>
                      <a:pt x="15743" y="1"/>
                    </a:moveTo>
                    <a:cubicBezTo>
                      <a:pt x="12859" y="1"/>
                      <a:pt x="9959" y="2236"/>
                      <a:pt x="10270" y="7129"/>
                    </a:cubicBezTo>
                    <a:cubicBezTo>
                      <a:pt x="9130" y="5472"/>
                      <a:pt x="7629" y="4774"/>
                      <a:pt x="6163" y="4774"/>
                    </a:cubicBezTo>
                    <a:cubicBezTo>
                      <a:pt x="3002" y="4774"/>
                      <a:pt x="0" y="8013"/>
                      <a:pt x="1114" y="11867"/>
                    </a:cubicBezTo>
                    <a:lnTo>
                      <a:pt x="26617" y="11867"/>
                    </a:lnTo>
                    <a:cubicBezTo>
                      <a:pt x="26617" y="9645"/>
                      <a:pt x="24937" y="7102"/>
                      <a:pt x="22671" y="7102"/>
                    </a:cubicBezTo>
                    <a:cubicBezTo>
                      <a:pt x="22108" y="7102"/>
                      <a:pt x="21509" y="7259"/>
                      <a:pt x="20891" y="7617"/>
                    </a:cubicBezTo>
                    <a:cubicBezTo>
                      <a:pt x="22097" y="2729"/>
                      <a:pt x="18930" y="1"/>
                      <a:pt x="15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6"/>
              <p:cNvSpPr/>
              <p:nvPr/>
            </p:nvSpPr>
            <p:spPr>
              <a:xfrm>
                <a:off x="6176950" y="1368325"/>
                <a:ext cx="25925" cy="11475"/>
              </a:xfrm>
              <a:custGeom>
                <a:avLst/>
                <a:gdLst/>
                <a:ahLst/>
                <a:cxnLst/>
                <a:rect l="l" t="t" r="r" b="b"/>
                <a:pathLst>
                  <a:path w="1037" h="459" extrusionOk="0">
                    <a:moveTo>
                      <a:pt x="299" y="1"/>
                    </a:moveTo>
                    <a:cubicBezTo>
                      <a:pt x="267" y="1"/>
                      <a:pt x="235" y="2"/>
                      <a:pt x="203" y="6"/>
                    </a:cubicBezTo>
                    <a:cubicBezTo>
                      <a:pt x="84" y="18"/>
                      <a:pt x="1" y="29"/>
                      <a:pt x="1" y="29"/>
                    </a:cubicBezTo>
                    <a:cubicBezTo>
                      <a:pt x="1" y="77"/>
                      <a:pt x="1" y="137"/>
                      <a:pt x="1" y="196"/>
                    </a:cubicBezTo>
                    <a:lnTo>
                      <a:pt x="179" y="244"/>
                    </a:lnTo>
                    <a:cubicBezTo>
                      <a:pt x="274" y="268"/>
                      <a:pt x="382" y="315"/>
                      <a:pt x="477" y="339"/>
                    </a:cubicBezTo>
                    <a:cubicBezTo>
                      <a:pt x="655" y="387"/>
                      <a:pt x="965" y="458"/>
                      <a:pt x="965" y="458"/>
                    </a:cubicBezTo>
                    <a:cubicBezTo>
                      <a:pt x="1001" y="410"/>
                      <a:pt x="1024" y="363"/>
                      <a:pt x="1036" y="303"/>
                    </a:cubicBezTo>
                    <a:cubicBezTo>
                      <a:pt x="893" y="196"/>
                      <a:pt x="739" y="101"/>
                      <a:pt x="560" y="29"/>
                    </a:cubicBezTo>
                    <a:cubicBezTo>
                      <a:pt x="473" y="12"/>
                      <a:pt x="386"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6"/>
              <p:cNvSpPr/>
              <p:nvPr/>
            </p:nvSpPr>
            <p:spPr>
              <a:xfrm>
                <a:off x="6179025" y="1355125"/>
                <a:ext cx="32775" cy="15425"/>
              </a:xfrm>
              <a:custGeom>
                <a:avLst/>
                <a:gdLst/>
                <a:ahLst/>
                <a:cxnLst/>
                <a:rect l="l" t="t" r="r" b="b"/>
                <a:pathLst>
                  <a:path w="1311" h="617" extrusionOk="0">
                    <a:moveTo>
                      <a:pt x="185" y="1"/>
                    </a:moveTo>
                    <a:cubicBezTo>
                      <a:pt x="156" y="1"/>
                      <a:pt x="126" y="4"/>
                      <a:pt x="96" y="10"/>
                    </a:cubicBezTo>
                    <a:lnTo>
                      <a:pt x="13" y="10"/>
                    </a:lnTo>
                    <a:cubicBezTo>
                      <a:pt x="1" y="57"/>
                      <a:pt x="1" y="117"/>
                      <a:pt x="13" y="176"/>
                    </a:cubicBezTo>
                    <a:cubicBezTo>
                      <a:pt x="84" y="188"/>
                      <a:pt x="156" y="212"/>
                      <a:pt x="227" y="236"/>
                    </a:cubicBezTo>
                    <a:cubicBezTo>
                      <a:pt x="346" y="272"/>
                      <a:pt x="489" y="355"/>
                      <a:pt x="596" y="403"/>
                    </a:cubicBezTo>
                    <a:cubicBezTo>
                      <a:pt x="739" y="462"/>
                      <a:pt x="870" y="510"/>
                      <a:pt x="1013" y="557"/>
                    </a:cubicBezTo>
                    <a:cubicBezTo>
                      <a:pt x="1144" y="593"/>
                      <a:pt x="1251" y="617"/>
                      <a:pt x="1251" y="617"/>
                    </a:cubicBezTo>
                    <a:cubicBezTo>
                      <a:pt x="1275" y="581"/>
                      <a:pt x="1299" y="522"/>
                      <a:pt x="1311" y="474"/>
                    </a:cubicBezTo>
                    <a:lnTo>
                      <a:pt x="1108" y="343"/>
                    </a:lnTo>
                    <a:cubicBezTo>
                      <a:pt x="989" y="260"/>
                      <a:pt x="858" y="188"/>
                      <a:pt x="727" y="117"/>
                    </a:cubicBezTo>
                    <a:cubicBezTo>
                      <a:pt x="584" y="57"/>
                      <a:pt x="429" y="22"/>
                      <a:pt x="275" y="10"/>
                    </a:cubicBezTo>
                    <a:cubicBezTo>
                      <a:pt x="245" y="4"/>
                      <a:pt x="215"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6"/>
              <p:cNvSpPr/>
              <p:nvPr/>
            </p:nvSpPr>
            <p:spPr>
              <a:xfrm>
                <a:off x="6192425" y="1344025"/>
                <a:ext cx="21750" cy="10750"/>
              </a:xfrm>
              <a:custGeom>
                <a:avLst/>
                <a:gdLst/>
                <a:ahLst/>
                <a:cxnLst/>
                <a:rect l="l" t="t" r="r" b="b"/>
                <a:pathLst>
                  <a:path w="870" h="430" extrusionOk="0">
                    <a:moveTo>
                      <a:pt x="98" y="0"/>
                    </a:moveTo>
                    <a:cubicBezTo>
                      <a:pt x="81" y="0"/>
                      <a:pt x="65" y="1"/>
                      <a:pt x="48" y="1"/>
                    </a:cubicBezTo>
                    <a:cubicBezTo>
                      <a:pt x="24" y="49"/>
                      <a:pt x="13" y="97"/>
                      <a:pt x="1" y="156"/>
                    </a:cubicBezTo>
                    <a:cubicBezTo>
                      <a:pt x="120" y="239"/>
                      <a:pt x="251" y="311"/>
                      <a:pt x="382" y="358"/>
                    </a:cubicBezTo>
                    <a:cubicBezTo>
                      <a:pt x="525" y="394"/>
                      <a:pt x="667" y="418"/>
                      <a:pt x="810" y="430"/>
                    </a:cubicBezTo>
                    <a:cubicBezTo>
                      <a:pt x="834" y="382"/>
                      <a:pt x="858" y="323"/>
                      <a:pt x="870" y="275"/>
                    </a:cubicBezTo>
                    <a:cubicBezTo>
                      <a:pt x="645" y="95"/>
                      <a:pt x="378" y="0"/>
                      <a:pt x="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6"/>
              <p:cNvSpPr/>
              <p:nvPr/>
            </p:nvSpPr>
            <p:spPr>
              <a:xfrm>
                <a:off x="5922750" y="1312200"/>
                <a:ext cx="18775" cy="26725"/>
              </a:xfrm>
              <a:custGeom>
                <a:avLst/>
                <a:gdLst/>
                <a:ahLst/>
                <a:cxnLst/>
                <a:rect l="l" t="t" r="r" b="b"/>
                <a:pathLst>
                  <a:path w="751" h="1069" extrusionOk="0">
                    <a:moveTo>
                      <a:pt x="679" y="0"/>
                    </a:moveTo>
                    <a:lnTo>
                      <a:pt x="620" y="24"/>
                    </a:lnTo>
                    <a:cubicBezTo>
                      <a:pt x="572" y="36"/>
                      <a:pt x="513" y="60"/>
                      <a:pt x="477" y="96"/>
                    </a:cubicBezTo>
                    <a:cubicBezTo>
                      <a:pt x="334" y="167"/>
                      <a:pt x="227" y="262"/>
                      <a:pt x="143" y="393"/>
                    </a:cubicBezTo>
                    <a:cubicBezTo>
                      <a:pt x="60" y="524"/>
                      <a:pt x="12" y="667"/>
                      <a:pt x="1" y="822"/>
                    </a:cubicBezTo>
                    <a:cubicBezTo>
                      <a:pt x="1" y="881"/>
                      <a:pt x="1" y="941"/>
                      <a:pt x="1" y="989"/>
                    </a:cubicBezTo>
                    <a:lnTo>
                      <a:pt x="1" y="1060"/>
                    </a:lnTo>
                    <a:cubicBezTo>
                      <a:pt x="30" y="1066"/>
                      <a:pt x="57" y="1069"/>
                      <a:pt x="84" y="1069"/>
                    </a:cubicBezTo>
                    <a:cubicBezTo>
                      <a:pt x="111" y="1069"/>
                      <a:pt x="137" y="1066"/>
                      <a:pt x="167" y="1060"/>
                    </a:cubicBezTo>
                    <a:lnTo>
                      <a:pt x="179" y="1000"/>
                    </a:lnTo>
                    <a:cubicBezTo>
                      <a:pt x="191" y="953"/>
                      <a:pt x="203" y="917"/>
                      <a:pt x="227" y="869"/>
                    </a:cubicBezTo>
                    <a:cubicBezTo>
                      <a:pt x="274" y="762"/>
                      <a:pt x="334" y="655"/>
                      <a:pt x="393" y="560"/>
                    </a:cubicBezTo>
                    <a:cubicBezTo>
                      <a:pt x="453" y="465"/>
                      <a:pt x="524" y="369"/>
                      <a:pt x="608" y="286"/>
                    </a:cubicBezTo>
                    <a:cubicBezTo>
                      <a:pt x="655" y="227"/>
                      <a:pt x="703" y="179"/>
                      <a:pt x="751" y="143"/>
                    </a:cubicBezTo>
                    <a:cubicBezTo>
                      <a:pt x="739" y="84"/>
                      <a:pt x="715" y="36"/>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6"/>
              <p:cNvSpPr/>
              <p:nvPr/>
            </p:nvSpPr>
            <p:spPr>
              <a:xfrm>
                <a:off x="5941500" y="1318750"/>
                <a:ext cx="18175" cy="18475"/>
              </a:xfrm>
              <a:custGeom>
                <a:avLst/>
                <a:gdLst/>
                <a:ahLst/>
                <a:cxnLst/>
                <a:rect l="l" t="t" r="r" b="b"/>
                <a:pathLst>
                  <a:path w="727" h="739" extrusionOk="0">
                    <a:moveTo>
                      <a:pt x="632" y="0"/>
                    </a:moveTo>
                    <a:cubicBezTo>
                      <a:pt x="584" y="0"/>
                      <a:pt x="536" y="12"/>
                      <a:pt x="501" y="24"/>
                    </a:cubicBezTo>
                    <a:cubicBezTo>
                      <a:pt x="382" y="60"/>
                      <a:pt x="275" y="119"/>
                      <a:pt x="191" y="203"/>
                    </a:cubicBezTo>
                    <a:cubicBezTo>
                      <a:pt x="108" y="286"/>
                      <a:pt x="60" y="393"/>
                      <a:pt x="24" y="500"/>
                    </a:cubicBezTo>
                    <a:cubicBezTo>
                      <a:pt x="13" y="548"/>
                      <a:pt x="1" y="584"/>
                      <a:pt x="1" y="631"/>
                    </a:cubicBezTo>
                    <a:lnTo>
                      <a:pt x="1" y="679"/>
                    </a:lnTo>
                    <a:cubicBezTo>
                      <a:pt x="48" y="715"/>
                      <a:pt x="96" y="727"/>
                      <a:pt x="144" y="738"/>
                    </a:cubicBezTo>
                    <a:cubicBezTo>
                      <a:pt x="179" y="691"/>
                      <a:pt x="203" y="655"/>
                      <a:pt x="239" y="607"/>
                    </a:cubicBezTo>
                    <a:cubicBezTo>
                      <a:pt x="298" y="548"/>
                      <a:pt x="358" y="477"/>
                      <a:pt x="417" y="417"/>
                    </a:cubicBezTo>
                    <a:cubicBezTo>
                      <a:pt x="477" y="357"/>
                      <a:pt x="536" y="298"/>
                      <a:pt x="596" y="238"/>
                    </a:cubicBezTo>
                    <a:cubicBezTo>
                      <a:pt x="644" y="215"/>
                      <a:pt x="679" y="179"/>
                      <a:pt x="727" y="155"/>
                    </a:cubicBezTo>
                    <a:cubicBezTo>
                      <a:pt x="715" y="107"/>
                      <a:pt x="703" y="48"/>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6"/>
              <p:cNvSpPr/>
              <p:nvPr/>
            </p:nvSpPr>
            <p:spPr>
              <a:xfrm>
                <a:off x="5653075" y="1502700"/>
                <a:ext cx="16400" cy="16400"/>
              </a:xfrm>
              <a:custGeom>
                <a:avLst/>
                <a:gdLst/>
                <a:ahLst/>
                <a:cxnLst/>
                <a:rect l="l" t="t" r="r" b="b"/>
                <a:pathLst>
                  <a:path w="656" h="656" extrusionOk="0">
                    <a:moveTo>
                      <a:pt x="120" y="0"/>
                    </a:moveTo>
                    <a:cubicBezTo>
                      <a:pt x="72" y="24"/>
                      <a:pt x="36" y="72"/>
                      <a:pt x="1" y="107"/>
                    </a:cubicBezTo>
                    <a:cubicBezTo>
                      <a:pt x="60" y="227"/>
                      <a:pt x="131" y="334"/>
                      <a:pt x="215" y="441"/>
                    </a:cubicBezTo>
                    <a:cubicBezTo>
                      <a:pt x="322" y="524"/>
                      <a:pt x="429" y="596"/>
                      <a:pt x="548" y="655"/>
                    </a:cubicBezTo>
                    <a:cubicBezTo>
                      <a:pt x="584" y="619"/>
                      <a:pt x="632" y="584"/>
                      <a:pt x="655" y="536"/>
                    </a:cubicBezTo>
                    <a:cubicBezTo>
                      <a:pt x="596" y="417"/>
                      <a:pt x="524" y="310"/>
                      <a:pt x="441" y="215"/>
                    </a:cubicBezTo>
                    <a:cubicBezTo>
                      <a:pt x="346" y="131"/>
                      <a:pt x="239" y="60"/>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6"/>
              <p:cNvSpPr/>
              <p:nvPr/>
            </p:nvSpPr>
            <p:spPr>
              <a:xfrm>
                <a:off x="5651000" y="1479750"/>
                <a:ext cx="25325" cy="23275"/>
              </a:xfrm>
              <a:custGeom>
                <a:avLst/>
                <a:gdLst/>
                <a:ahLst/>
                <a:cxnLst/>
                <a:rect l="l" t="t" r="r" b="b"/>
                <a:pathLst>
                  <a:path w="1013" h="931" extrusionOk="0">
                    <a:moveTo>
                      <a:pt x="115" y="1"/>
                    </a:moveTo>
                    <a:cubicBezTo>
                      <a:pt x="87" y="1"/>
                      <a:pt x="0" y="109"/>
                      <a:pt x="0" y="121"/>
                    </a:cubicBezTo>
                    <a:cubicBezTo>
                      <a:pt x="119" y="287"/>
                      <a:pt x="250" y="442"/>
                      <a:pt x="405" y="585"/>
                    </a:cubicBezTo>
                    <a:cubicBezTo>
                      <a:pt x="560" y="716"/>
                      <a:pt x="726" y="823"/>
                      <a:pt x="905" y="930"/>
                    </a:cubicBezTo>
                    <a:cubicBezTo>
                      <a:pt x="941" y="895"/>
                      <a:pt x="988" y="859"/>
                      <a:pt x="1012" y="811"/>
                    </a:cubicBezTo>
                    <a:cubicBezTo>
                      <a:pt x="893" y="644"/>
                      <a:pt x="762" y="490"/>
                      <a:pt x="607" y="347"/>
                    </a:cubicBezTo>
                    <a:cubicBezTo>
                      <a:pt x="453" y="216"/>
                      <a:pt x="286" y="97"/>
                      <a:pt x="119" y="2"/>
                    </a:cubicBezTo>
                    <a:cubicBezTo>
                      <a:pt x="118" y="1"/>
                      <a:pt x="117" y="1"/>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6"/>
              <p:cNvSpPr/>
              <p:nvPr/>
            </p:nvSpPr>
            <p:spPr>
              <a:xfrm>
                <a:off x="5659625" y="1464000"/>
                <a:ext cx="18175" cy="16700"/>
              </a:xfrm>
              <a:custGeom>
                <a:avLst/>
                <a:gdLst/>
                <a:ahLst/>
                <a:cxnLst/>
                <a:rect l="l" t="t" r="r" b="b"/>
                <a:pathLst>
                  <a:path w="727" h="668" extrusionOk="0">
                    <a:moveTo>
                      <a:pt x="143" y="1"/>
                    </a:moveTo>
                    <a:cubicBezTo>
                      <a:pt x="96" y="12"/>
                      <a:pt x="48" y="48"/>
                      <a:pt x="0" y="84"/>
                    </a:cubicBezTo>
                    <a:cubicBezTo>
                      <a:pt x="60" y="227"/>
                      <a:pt x="131" y="370"/>
                      <a:pt x="239" y="489"/>
                    </a:cubicBezTo>
                    <a:cubicBezTo>
                      <a:pt x="322" y="548"/>
                      <a:pt x="417" y="608"/>
                      <a:pt x="512" y="632"/>
                    </a:cubicBezTo>
                    <a:cubicBezTo>
                      <a:pt x="608" y="655"/>
                      <a:pt x="679" y="667"/>
                      <a:pt x="679" y="667"/>
                    </a:cubicBezTo>
                    <a:cubicBezTo>
                      <a:pt x="703" y="620"/>
                      <a:pt x="727" y="560"/>
                      <a:pt x="727" y="501"/>
                    </a:cubicBezTo>
                    <a:lnTo>
                      <a:pt x="620" y="417"/>
                    </a:lnTo>
                    <a:cubicBezTo>
                      <a:pt x="560" y="370"/>
                      <a:pt x="512" y="286"/>
                      <a:pt x="453" y="251"/>
                    </a:cubicBezTo>
                    <a:cubicBezTo>
                      <a:pt x="346" y="155"/>
                      <a:pt x="143" y="1"/>
                      <a:pt x="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2" name="Google Shape;332;p16"/>
          <p:cNvSpPr txBox="1">
            <a:spLocks noGrp="1"/>
          </p:cNvSpPr>
          <p:nvPr>
            <p:ph type="title"/>
          </p:nvPr>
        </p:nvSpPr>
        <p:spPr>
          <a:xfrm>
            <a:off x="5808801" y="924165"/>
            <a:ext cx="3442000" cy="2338400"/>
          </a:xfrm>
          <a:prstGeom prst="rect">
            <a:avLst/>
          </a:prstGeom>
        </p:spPr>
        <p:txBody>
          <a:bodyPr spcFirstLastPara="1" wrap="square" lIns="91425" tIns="91425" rIns="91425" bIns="91425" anchor="b" anchorCtr="0">
            <a:noAutofit/>
          </a:bodyPr>
          <a:lstStyle>
            <a:lvl1pPr lvl="0" algn="l" rtl="0">
              <a:spcBef>
                <a:spcPts val="0"/>
              </a:spcBef>
              <a:spcAft>
                <a:spcPts val="0"/>
              </a:spcAft>
              <a:buSzPts val="4200"/>
              <a:buNone/>
              <a:defRPr sz="7066"/>
            </a:lvl1pPr>
            <a:lvl2pPr lvl="1" algn="r" rtl="0">
              <a:spcBef>
                <a:spcPts val="0"/>
              </a:spcBef>
              <a:spcAft>
                <a:spcPts val="0"/>
              </a:spcAft>
              <a:buSzPts val="4200"/>
              <a:buNone/>
              <a:defRPr sz="5600"/>
            </a:lvl2pPr>
            <a:lvl3pPr lvl="2" algn="r" rtl="0">
              <a:spcBef>
                <a:spcPts val="0"/>
              </a:spcBef>
              <a:spcAft>
                <a:spcPts val="0"/>
              </a:spcAft>
              <a:buSzPts val="4200"/>
              <a:buNone/>
              <a:defRPr sz="5600"/>
            </a:lvl3pPr>
            <a:lvl4pPr lvl="3" algn="r" rtl="0">
              <a:spcBef>
                <a:spcPts val="0"/>
              </a:spcBef>
              <a:spcAft>
                <a:spcPts val="0"/>
              </a:spcAft>
              <a:buSzPts val="4200"/>
              <a:buNone/>
              <a:defRPr sz="5600"/>
            </a:lvl4pPr>
            <a:lvl5pPr lvl="4" algn="r" rtl="0">
              <a:spcBef>
                <a:spcPts val="0"/>
              </a:spcBef>
              <a:spcAft>
                <a:spcPts val="0"/>
              </a:spcAft>
              <a:buSzPts val="4200"/>
              <a:buNone/>
              <a:defRPr sz="5600"/>
            </a:lvl5pPr>
            <a:lvl6pPr lvl="5" algn="r" rtl="0">
              <a:spcBef>
                <a:spcPts val="0"/>
              </a:spcBef>
              <a:spcAft>
                <a:spcPts val="0"/>
              </a:spcAft>
              <a:buSzPts val="4200"/>
              <a:buNone/>
              <a:defRPr sz="5600"/>
            </a:lvl6pPr>
            <a:lvl7pPr lvl="6" algn="r" rtl="0">
              <a:spcBef>
                <a:spcPts val="0"/>
              </a:spcBef>
              <a:spcAft>
                <a:spcPts val="0"/>
              </a:spcAft>
              <a:buSzPts val="4200"/>
              <a:buNone/>
              <a:defRPr sz="5600"/>
            </a:lvl7pPr>
            <a:lvl8pPr lvl="7" algn="r" rtl="0">
              <a:spcBef>
                <a:spcPts val="0"/>
              </a:spcBef>
              <a:spcAft>
                <a:spcPts val="0"/>
              </a:spcAft>
              <a:buSzPts val="4200"/>
              <a:buNone/>
              <a:defRPr sz="5600"/>
            </a:lvl8pPr>
            <a:lvl9pPr lvl="8" algn="r" rtl="0">
              <a:spcBef>
                <a:spcPts val="0"/>
              </a:spcBef>
              <a:spcAft>
                <a:spcPts val="0"/>
              </a:spcAft>
              <a:buSzPts val="4200"/>
              <a:buNone/>
              <a:defRPr sz="5600"/>
            </a:lvl9pPr>
          </a:lstStyle>
          <a:p>
            <a:endParaRPr/>
          </a:p>
        </p:txBody>
      </p:sp>
      <p:sp>
        <p:nvSpPr>
          <p:cNvPr id="333" name="Google Shape;333;p16"/>
          <p:cNvSpPr txBox="1">
            <a:spLocks noGrp="1"/>
          </p:cNvSpPr>
          <p:nvPr>
            <p:ph type="subTitle" idx="1"/>
          </p:nvPr>
        </p:nvSpPr>
        <p:spPr>
          <a:xfrm>
            <a:off x="3146000" y="3160765"/>
            <a:ext cx="5900000" cy="6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334" name="Google Shape;334;p16"/>
          <p:cNvSpPr txBox="1">
            <a:spLocks noGrp="1"/>
          </p:cNvSpPr>
          <p:nvPr>
            <p:ph type="title" idx="2" hasCustomPrompt="1"/>
          </p:nvPr>
        </p:nvSpPr>
        <p:spPr>
          <a:xfrm>
            <a:off x="2916135" y="924152"/>
            <a:ext cx="2791200" cy="25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6000" b="0">
                <a:solidFill>
                  <a:schemeClr val="dk2"/>
                </a:solidFill>
                <a:latin typeface="Life Savers ExtraBold"/>
                <a:ea typeface="Life Savers ExtraBold"/>
                <a:cs typeface="Life Savers ExtraBold"/>
                <a:sym typeface="Life Savers ExtraBold"/>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34404665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title and description 3">
  <p:cSld name="Section title and description 3">
    <p:bg>
      <p:bgPr>
        <a:solidFill>
          <a:schemeClr val="lt2"/>
        </a:solidFill>
        <a:effectLst/>
      </p:bgPr>
    </p:bg>
    <p:spTree>
      <p:nvGrpSpPr>
        <p:cNvPr id="1" name="Shape 358"/>
        <p:cNvGrpSpPr/>
        <p:nvPr/>
      </p:nvGrpSpPr>
      <p:grpSpPr>
        <a:xfrm>
          <a:off x="0" y="0"/>
          <a:ext cx="0" cy="0"/>
          <a:chOff x="0" y="0"/>
          <a:chExt cx="0" cy="0"/>
        </a:xfrm>
      </p:grpSpPr>
      <p:grpSp>
        <p:nvGrpSpPr>
          <p:cNvPr id="359" name="Google Shape;359;p18"/>
          <p:cNvGrpSpPr/>
          <p:nvPr/>
        </p:nvGrpSpPr>
        <p:grpSpPr>
          <a:xfrm>
            <a:off x="-763956" y="774132"/>
            <a:ext cx="12387039" cy="5363879"/>
            <a:chOff x="-572967" y="580599"/>
            <a:chExt cx="9290279" cy="4022909"/>
          </a:xfrm>
        </p:grpSpPr>
        <p:grpSp>
          <p:nvGrpSpPr>
            <p:cNvPr id="360" name="Google Shape;360;p18"/>
            <p:cNvGrpSpPr/>
            <p:nvPr/>
          </p:nvGrpSpPr>
          <p:grpSpPr>
            <a:xfrm>
              <a:off x="-572967" y="4039827"/>
              <a:ext cx="1700876" cy="563680"/>
              <a:chOff x="456975" y="1603100"/>
              <a:chExt cx="1111175" cy="368250"/>
            </a:xfrm>
          </p:grpSpPr>
          <p:sp>
            <p:nvSpPr>
              <p:cNvPr id="361" name="Google Shape;361;p18"/>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18"/>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8"/>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8"/>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8"/>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6" name="Google Shape;366;p18"/>
            <p:cNvSpPr/>
            <p:nvPr/>
          </p:nvSpPr>
          <p:spPr>
            <a:xfrm>
              <a:off x="8423988" y="9100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8"/>
            <p:cNvSpPr/>
            <p:nvPr/>
          </p:nvSpPr>
          <p:spPr>
            <a:xfrm>
              <a:off x="5949225" y="391123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18"/>
            <p:cNvSpPr/>
            <p:nvPr/>
          </p:nvSpPr>
          <p:spPr>
            <a:xfrm>
              <a:off x="6004638" y="3608363"/>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18"/>
            <p:cNvSpPr/>
            <p:nvPr/>
          </p:nvSpPr>
          <p:spPr>
            <a:xfrm>
              <a:off x="3611413" y="43520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0" name="Google Shape;370;p18"/>
            <p:cNvGrpSpPr/>
            <p:nvPr/>
          </p:nvGrpSpPr>
          <p:grpSpPr>
            <a:xfrm>
              <a:off x="867541" y="580599"/>
              <a:ext cx="1288247" cy="574373"/>
              <a:chOff x="7624716" y="2969549"/>
              <a:chExt cx="1288247" cy="574373"/>
            </a:xfrm>
          </p:grpSpPr>
          <p:sp>
            <p:nvSpPr>
              <p:cNvPr id="371" name="Google Shape;371;p18"/>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8"/>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8"/>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8"/>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8"/>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8"/>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77" name="Google Shape;377;p18"/>
          <p:cNvSpPr txBox="1">
            <a:spLocks noGrp="1"/>
          </p:cNvSpPr>
          <p:nvPr>
            <p:ph type="subTitle" idx="1"/>
          </p:nvPr>
        </p:nvSpPr>
        <p:spPr>
          <a:xfrm flipH="1">
            <a:off x="6562633" y="3831567"/>
            <a:ext cx="3897200" cy="13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378" name="Google Shape;378;p18"/>
          <p:cNvSpPr txBox="1">
            <a:spLocks noGrp="1"/>
          </p:cNvSpPr>
          <p:nvPr>
            <p:ph type="title"/>
          </p:nvPr>
        </p:nvSpPr>
        <p:spPr>
          <a:xfrm>
            <a:off x="6562300" y="1714451"/>
            <a:ext cx="3519600" cy="2124400"/>
          </a:xfrm>
          <a:prstGeom prst="rect">
            <a:avLst/>
          </a:prstGeom>
        </p:spPr>
        <p:txBody>
          <a:bodyPr spcFirstLastPara="1" wrap="square" lIns="91425" tIns="91425" rIns="91425" bIns="91425" anchor="ctr" anchorCtr="0">
            <a:noAutofit/>
          </a:bodyPr>
          <a:lstStyle>
            <a:lvl1pPr lvl="0" algn="l" rtl="0">
              <a:spcBef>
                <a:spcPts val="0"/>
              </a:spcBef>
              <a:spcAft>
                <a:spcPts val="0"/>
              </a:spcAft>
              <a:buNone/>
              <a:defRPr sz="4000">
                <a:solidFill>
                  <a:schemeClr val="accent1"/>
                </a:solidFill>
              </a:defRPr>
            </a:lvl1pPr>
            <a:lvl2pPr lvl="1" algn="l" rtl="0">
              <a:spcBef>
                <a:spcPts val="0"/>
              </a:spcBef>
              <a:spcAft>
                <a:spcPts val="0"/>
              </a:spcAft>
              <a:buNone/>
              <a:defRPr sz="4000">
                <a:solidFill>
                  <a:schemeClr val="accent1"/>
                </a:solidFill>
                <a:latin typeface="Roboto Slab Light"/>
                <a:ea typeface="Roboto Slab Light"/>
                <a:cs typeface="Roboto Slab Light"/>
                <a:sym typeface="Roboto Slab Light"/>
              </a:defRPr>
            </a:lvl2pPr>
            <a:lvl3pPr lvl="2" algn="l" rtl="0">
              <a:spcBef>
                <a:spcPts val="0"/>
              </a:spcBef>
              <a:spcAft>
                <a:spcPts val="0"/>
              </a:spcAft>
              <a:buNone/>
              <a:defRPr sz="4000">
                <a:solidFill>
                  <a:schemeClr val="accent1"/>
                </a:solidFill>
                <a:latin typeface="Roboto Slab Light"/>
                <a:ea typeface="Roboto Slab Light"/>
                <a:cs typeface="Roboto Slab Light"/>
                <a:sym typeface="Roboto Slab Light"/>
              </a:defRPr>
            </a:lvl3pPr>
            <a:lvl4pPr lvl="3" algn="l" rtl="0">
              <a:spcBef>
                <a:spcPts val="0"/>
              </a:spcBef>
              <a:spcAft>
                <a:spcPts val="0"/>
              </a:spcAft>
              <a:buNone/>
              <a:defRPr sz="4000">
                <a:solidFill>
                  <a:schemeClr val="accent1"/>
                </a:solidFill>
                <a:latin typeface="Roboto Slab Light"/>
                <a:ea typeface="Roboto Slab Light"/>
                <a:cs typeface="Roboto Slab Light"/>
                <a:sym typeface="Roboto Slab Light"/>
              </a:defRPr>
            </a:lvl4pPr>
            <a:lvl5pPr lvl="4" algn="l" rtl="0">
              <a:spcBef>
                <a:spcPts val="0"/>
              </a:spcBef>
              <a:spcAft>
                <a:spcPts val="0"/>
              </a:spcAft>
              <a:buNone/>
              <a:defRPr sz="4000">
                <a:solidFill>
                  <a:schemeClr val="accent1"/>
                </a:solidFill>
                <a:latin typeface="Roboto Slab Light"/>
                <a:ea typeface="Roboto Slab Light"/>
                <a:cs typeface="Roboto Slab Light"/>
                <a:sym typeface="Roboto Slab Light"/>
              </a:defRPr>
            </a:lvl5pPr>
            <a:lvl6pPr lvl="5" algn="l" rtl="0">
              <a:spcBef>
                <a:spcPts val="0"/>
              </a:spcBef>
              <a:spcAft>
                <a:spcPts val="0"/>
              </a:spcAft>
              <a:buNone/>
              <a:defRPr sz="4000">
                <a:solidFill>
                  <a:schemeClr val="accent1"/>
                </a:solidFill>
                <a:latin typeface="Roboto Slab Light"/>
                <a:ea typeface="Roboto Slab Light"/>
                <a:cs typeface="Roboto Slab Light"/>
                <a:sym typeface="Roboto Slab Light"/>
              </a:defRPr>
            </a:lvl6pPr>
            <a:lvl7pPr lvl="6" algn="l" rtl="0">
              <a:spcBef>
                <a:spcPts val="0"/>
              </a:spcBef>
              <a:spcAft>
                <a:spcPts val="0"/>
              </a:spcAft>
              <a:buNone/>
              <a:defRPr sz="4000">
                <a:solidFill>
                  <a:schemeClr val="accent1"/>
                </a:solidFill>
                <a:latin typeface="Roboto Slab Light"/>
                <a:ea typeface="Roboto Slab Light"/>
                <a:cs typeface="Roboto Slab Light"/>
                <a:sym typeface="Roboto Slab Light"/>
              </a:defRPr>
            </a:lvl7pPr>
            <a:lvl8pPr lvl="7" algn="l" rtl="0">
              <a:spcBef>
                <a:spcPts val="0"/>
              </a:spcBef>
              <a:spcAft>
                <a:spcPts val="0"/>
              </a:spcAft>
              <a:buNone/>
              <a:defRPr sz="4000">
                <a:solidFill>
                  <a:schemeClr val="accent1"/>
                </a:solidFill>
                <a:latin typeface="Roboto Slab Light"/>
                <a:ea typeface="Roboto Slab Light"/>
                <a:cs typeface="Roboto Slab Light"/>
                <a:sym typeface="Roboto Slab Light"/>
              </a:defRPr>
            </a:lvl8pPr>
            <a:lvl9pPr lvl="8" algn="l" rtl="0">
              <a:spcBef>
                <a:spcPts val="0"/>
              </a:spcBef>
              <a:spcAft>
                <a:spcPts val="0"/>
              </a:spcAft>
              <a:buNone/>
              <a:defRPr sz="4000">
                <a:solidFill>
                  <a:schemeClr val="accent1"/>
                </a:solidFill>
                <a:latin typeface="Roboto Slab Light"/>
                <a:ea typeface="Roboto Slab Light"/>
                <a:cs typeface="Roboto Slab Light"/>
                <a:sym typeface="Roboto Slab Light"/>
              </a:defRPr>
            </a:lvl9pPr>
          </a:lstStyle>
          <a:p>
            <a:endParaRPr/>
          </a:p>
        </p:txBody>
      </p:sp>
      <p:grpSp>
        <p:nvGrpSpPr>
          <p:cNvPr id="379" name="Google Shape;379;p18"/>
          <p:cNvGrpSpPr/>
          <p:nvPr/>
        </p:nvGrpSpPr>
        <p:grpSpPr>
          <a:xfrm>
            <a:off x="9817136" y="5220578"/>
            <a:ext cx="1871035" cy="728305"/>
            <a:chOff x="1204900" y="1919475"/>
            <a:chExt cx="591775" cy="230350"/>
          </a:xfrm>
        </p:grpSpPr>
        <p:sp>
          <p:nvSpPr>
            <p:cNvPr id="380" name="Google Shape;380;p18"/>
            <p:cNvSpPr/>
            <p:nvPr/>
          </p:nvSpPr>
          <p:spPr>
            <a:xfrm>
              <a:off x="1204900" y="1919475"/>
              <a:ext cx="591775" cy="230350"/>
            </a:xfrm>
            <a:custGeom>
              <a:avLst/>
              <a:gdLst/>
              <a:ahLst/>
              <a:cxnLst/>
              <a:rect l="l" t="t" r="r" b="b"/>
              <a:pathLst>
                <a:path w="23671" h="9214" extrusionOk="0">
                  <a:moveTo>
                    <a:pt x="13477" y="0"/>
                  </a:moveTo>
                  <a:cubicBezTo>
                    <a:pt x="11108" y="0"/>
                    <a:pt x="8780" y="1383"/>
                    <a:pt x="9728" y="3987"/>
                  </a:cubicBezTo>
                  <a:cubicBezTo>
                    <a:pt x="9024" y="3386"/>
                    <a:pt x="8136" y="3109"/>
                    <a:pt x="7252" y="3109"/>
                  </a:cubicBezTo>
                  <a:cubicBezTo>
                    <a:pt x="5790" y="3109"/>
                    <a:pt x="4342" y="3867"/>
                    <a:pt x="3763" y="5165"/>
                  </a:cubicBezTo>
                  <a:cubicBezTo>
                    <a:pt x="3537" y="5665"/>
                    <a:pt x="3453" y="6213"/>
                    <a:pt x="3513" y="6761"/>
                  </a:cubicBezTo>
                  <a:cubicBezTo>
                    <a:pt x="3120" y="6558"/>
                    <a:pt x="2679" y="6439"/>
                    <a:pt x="2227" y="6427"/>
                  </a:cubicBezTo>
                  <a:cubicBezTo>
                    <a:pt x="905" y="6427"/>
                    <a:pt x="1" y="7582"/>
                    <a:pt x="251" y="9213"/>
                  </a:cubicBezTo>
                  <a:lnTo>
                    <a:pt x="22801" y="9213"/>
                  </a:lnTo>
                  <a:cubicBezTo>
                    <a:pt x="23670" y="7642"/>
                    <a:pt x="23265" y="6249"/>
                    <a:pt x="22253" y="5368"/>
                  </a:cubicBezTo>
                  <a:cubicBezTo>
                    <a:pt x="21553" y="4752"/>
                    <a:pt x="20561" y="4387"/>
                    <a:pt x="19501" y="4387"/>
                  </a:cubicBezTo>
                  <a:cubicBezTo>
                    <a:pt x="18759" y="4387"/>
                    <a:pt x="17983" y="4566"/>
                    <a:pt x="17253" y="4963"/>
                  </a:cubicBezTo>
                  <a:cubicBezTo>
                    <a:pt x="18601" y="1588"/>
                    <a:pt x="16016" y="0"/>
                    <a:pt x="13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8"/>
            <p:cNvSpPr/>
            <p:nvPr/>
          </p:nvSpPr>
          <p:spPr>
            <a:xfrm>
              <a:off x="1548400" y="1942575"/>
              <a:ext cx="31875" cy="21800"/>
            </a:xfrm>
            <a:custGeom>
              <a:avLst/>
              <a:gdLst/>
              <a:ahLst/>
              <a:cxnLst/>
              <a:rect l="l" t="t" r="r" b="b"/>
              <a:pathLst>
                <a:path w="1275" h="872" extrusionOk="0">
                  <a:moveTo>
                    <a:pt x="364" y="1"/>
                  </a:moveTo>
                  <a:cubicBezTo>
                    <a:pt x="342" y="1"/>
                    <a:pt x="320" y="1"/>
                    <a:pt x="298" y="3"/>
                  </a:cubicBezTo>
                  <a:cubicBezTo>
                    <a:pt x="203" y="3"/>
                    <a:pt x="96" y="15"/>
                    <a:pt x="12" y="50"/>
                  </a:cubicBezTo>
                  <a:cubicBezTo>
                    <a:pt x="0" y="98"/>
                    <a:pt x="12" y="158"/>
                    <a:pt x="36" y="205"/>
                  </a:cubicBezTo>
                  <a:cubicBezTo>
                    <a:pt x="119" y="217"/>
                    <a:pt x="203" y="217"/>
                    <a:pt x="274" y="241"/>
                  </a:cubicBezTo>
                  <a:cubicBezTo>
                    <a:pt x="417" y="265"/>
                    <a:pt x="548" y="324"/>
                    <a:pt x="667" y="396"/>
                  </a:cubicBezTo>
                  <a:cubicBezTo>
                    <a:pt x="786" y="467"/>
                    <a:pt x="893" y="562"/>
                    <a:pt x="977" y="669"/>
                  </a:cubicBezTo>
                  <a:cubicBezTo>
                    <a:pt x="1024" y="741"/>
                    <a:pt x="1072" y="800"/>
                    <a:pt x="1120" y="872"/>
                  </a:cubicBezTo>
                  <a:cubicBezTo>
                    <a:pt x="1179" y="872"/>
                    <a:pt x="1227" y="860"/>
                    <a:pt x="1274" y="824"/>
                  </a:cubicBezTo>
                  <a:cubicBezTo>
                    <a:pt x="1274" y="824"/>
                    <a:pt x="1262" y="789"/>
                    <a:pt x="1250" y="741"/>
                  </a:cubicBezTo>
                  <a:cubicBezTo>
                    <a:pt x="1239" y="681"/>
                    <a:pt x="1215" y="610"/>
                    <a:pt x="1191" y="550"/>
                  </a:cubicBezTo>
                  <a:cubicBezTo>
                    <a:pt x="1108" y="372"/>
                    <a:pt x="989" y="229"/>
                    <a:pt x="834" y="122"/>
                  </a:cubicBezTo>
                  <a:cubicBezTo>
                    <a:pt x="688" y="38"/>
                    <a:pt x="523" y="1"/>
                    <a:pt x="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8"/>
            <p:cNvSpPr/>
            <p:nvPr/>
          </p:nvSpPr>
          <p:spPr>
            <a:xfrm>
              <a:off x="1546025" y="1962275"/>
              <a:ext cx="24425" cy="19375"/>
            </a:xfrm>
            <a:custGeom>
              <a:avLst/>
              <a:gdLst/>
              <a:ahLst/>
              <a:cxnLst/>
              <a:rect l="l" t="t" r="r" b="b"/>
              <a:pathLst>
                <a:path w="977" h="775" extrusionOk="0">
                  <a:moveTo>
                    <a:pt x="48" y="1"/>
                  </a:moveTo>
                  <a:cubicBezTo>
                    <a:pt x="24" y="48"/>
                    <a:pt x="0" y="96"/>
                    <a:pt x="0" y="155"/>
                  </a:cubicBezTo>
                  <a:lnTo>
                    <a:pt x="155" y="262"/>
                  </a:lnTo>
                  <a:cubicBezTo>
                    <a:pt x="202" y="286"/>
                    <a:pt x="250" y="322"/>
                    <a:pt x="286" y="358"/>
                  </a:cubicBezTo>
                  <a:cubicBezTo>
                    <a:pt x="333" y="393"/>
                    <a:pt x="381" y="429"/>
                    <a:pt x="417" y="465"/>
                  </a:cubicBezTo>
                  <a:cubicBezTo>
                    <a:pt x="572" y="584"/>
                    <a:pt x="869" y="774"/>
                    <a:pt x="869" y="774"/>
                  </a:cubicBezTo>
                  <a:cubicBezTo>
                    <a:pt x="905" y="739"/>
                    <a:pt x="953" y="703"/>
                    <a:pt x="976" y="655"/>
                  </a:cubicBezTo>
                  <a:cubicBezTo>
                    <a:pt x="881" y="489"/>
                    <a:pt x="750" y="334"/>
                    <a:pt x="607" y="203"/>
                  </a:cubicBezTo>
                  <a:cubicBezTo>
                    <a:pt x="500" y="132"/>
                    <a:pt x="381" y="72"/>
                    <a:pt x="250" y="36"/>
                  </a:cubicBezTo>
                  <a:cubicBezTo>
                    <a:pt x="131" y="12"/>
                    <a:pt x="48" y="1"/>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8"/>
            <p:cNvSpPr/>
            <p:nvPr/>
          </p:nvSpPr>
          <p:spPr>
            <a:xfrm>
              <a:off x="1653775" y="2127250"/>
              <a:ext cx="36925" cy="8200"/>
            </a:xfrm>
            <a:custGeom>
              <a:avLst/>
              <a:gdLst/>
              <a:ahLst/>
              <a:cxnLst/>
              <a:rect l="l" t="t" r="r" b="b"/>
              <a:pathLst>
                <a:path w="1477" h="328" extrusionOk="0">
                  <a:moveTo>
                    <a:pt x="744" y="1"/>
                  </a:moveTo>
                  <a:cubicBezTo>
                    <a:pt x="503" y="1"/>
                    <a:pt x="262" y="27"/>
                    <a:pt x="24" y="81"/>
                  </a:cubicBezTo>
                  <a:cubicBezTo>
                    <a:pt x="0" y="140"/>
                    <a:pt x="0" y="188"/>
                    <a:pt x="24" y="248"/>
                  </a:cubicBezTo>
                  <a:cubicBezTo>
                    <a:pt x="262" y="301"/>
                    <a:pt x="503" y="328"/>
                    <a:pt x="744" y="328"/>
                  </a:cubicBezTo>
                  <a:cubicBezTo>
                    <a:pt x="985" y="328"/>
                    <a:pt x="1226" y="301"/>
                    <a:pt x="1465" y="248"/>
                  </a:cubicBezTo>
                  <a:cubicBezTo>
                    <a:pt x="1477" y="188"/>
                    <a:pt x="1477" y="140"/>
                    <a:pt x="1465" y="81"/>
                  </a:cubicBezTo>
                  <a:cubicBezTo>
                    <a:pt x="1226" y="27"/>
                    <a:pt x="985" y="1"/>
                    <a:pt x="7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8"/>
            <p:cNvSpPr/>
            <p:nvPr/>
          </p:nvSpPr>
          <p:spPr>
            <a:xfrm>
              <a:off x="1663000" y="2109025"/>
              <a:ext cx="18475" cy="8050"/>
            </a:xfrm>
            <a:custGeom>
              <a:avLst/>
              <a:gdLst/>
              <a:ahLst/>
              <a:cxnLst/>
              <a:rect l="l" t="t" r="r" b="b"/>
              <a:pathLst>
                <a:path w="739" h="322" extrusionOk="0">
                  <a:moveTo>
                    <a:pt x="369" y="0"/>
                  </a:moveTo>
                  <a:cubicBezTo>
                    <a:pt x="250" y="12"/>
                    <a:pt x="131" y="36"/>
                    <a:pt x="12" y="84"/>
                  </a:cubicBezTo>
                  <a:cubicBezTo>
                    <a:pt x="0" y="131"/>
                    <a:pt x="0" y="191"/>
                    <a:pt x="12" y="238"/>
                  </a:cubicBezTo>
                  <a:cubicBezTo>
                    <a:pt x="131" y="286"/>
                    <a:pt x="250" y="310"/>
                    <a:pt x="369" y="322"/>
                  </a:cubicBezTo>
                  <a:cubicBezTo>
                    <a:pt x="500" y="310"/>
                    <a:pt x="619" y="286"/>
                    <a:pt x="738" y="238"/>
                  </a:cubicBezTo>
                  <a:cubicBezTo>
                    <a:pt x="738" y="191"/>
                    <a:pt x="738" y="131"/>
                    <a:pt x="738" y="84"/>
                  </a:cubicBezTo>
                  <a:cubicBezTo>
                    <a:pt x="619" y="36"/>
                    <a:pt x="500" y="12"/>
                    <a:pt x="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931934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one column text 2">
  <p:cSld name="Title and one column text 2">
    <p:bg>
      <p:bgPr>
        <a:solidFill>
          <a:schemeClr val="lt2"/>
        </a:solidFill>
        <a:effectLst/>
      </p:bgPr>
    </p:bg>
    <p:spTree>
      <p:nvGrpSpPr>
        <p:cNvPr id="1" name="Shape 385"/>
        <p:cNvGrpSpPr/>
        <p:nvPr/>
      </p:nvGrpSpPr>
      <p:grpSpPr>
        <a:xfrm>
          <a:off x="0" y="0"/>
          <a:ext cx="0" cy="0"/>
          <a:chOff x="0" y="0"/>
          <a:chExt cx="0" cy="0"/>
        </a:xfrm>
      </p:grpSpPr>
      <p:grpSp>
        <p:nvGrpSpPr>
          <p:cNvPr id="386" name="Google Shape;386;p19"/>
          <p:cNvGrpSpPr/>
          <p:nvPr/>
        </p:nvGrpSpPr>
        <p:grpSpPr>
          <a:xfrm>
            <a:off x="1499833" y="3180234"/>
            <a:ext cx="11125672" cy="2958567"/>
            <a:chOff x="1124875" y="2385175"/>
            <a:chExt cx="8344254" cy="2218925"/>
          </a:xfrm>
        </p:grpSpPr>
        <p:sp>
          <p:nvSpPr>
            <p:cNvPr id="387" name="Google Shape;387;p19"/>
            <p:cNvSpPr/>
            <p:nvPr/>
          </p:nvSpPr>
          <p:spPr>
            <a:xfrm>
              <a:off x="8630073" y="2385175"/>
              <a:ext cx="839056" cy="19415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9"/>
            <p:cNvSpPr/>
            <p:nvPr/>
          </p:nvSpPr>
          <p:spPr>
            <a:xfrm>
              <a:off x="1124875" y="446577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9"/>
            <p:cNvSpPr/>
            <p:nvPr/>
          </p:nvSpPr>
          <p:spPr>
            <a:xfrm>
              <a:off x="5173475" y="421887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0" name="Google Shape;390;p19"/>
          <p:cNvSpPr txBox="1">
            <a:spLocks noGrp="1"/>
          </p:cNvSpPr>
          <p:nvPr>
            <p:ph type="title"/>
          </p:nvPr>
        </p:nvSpPr>
        <p:spPr>
          <a:xfrm>
            <a:off x="960000" y="651459"/>
            <a:ext cx="6036000" cy="778800"/>
          </a:xfrm>
          <a:prstGeom prst="rect">
            <a:avLst/>
          </a:prstGeom>
          <a:noFill/>
          <a:ln>
            <a:noFill/>
          </a:ln>
        </p:spPr>
        <p:txBody>
          <a:bodyPr spcFirstLastPara="1" wrap="square" lIns="0" tIns="0" rIns="0" bIns="0" anchor="t" anchorCtr="0">
            <a:noAutofit/>
          </a:bodyPr>
          <a:lstStyle>
            <a:lvl1pPr lvl="0" algn="l" rtl="0">
              <a:spcBef>
                <a:spcPts val="0"/>
              </a:spcBef>
              <a:spcAft>
                <a:spcPts val="0"/>
              </a:spcAft>
              <a:buClr>
                <a:schemeClr val="accent1"/>
              </a:buClr>
              <a:buSzPts val="3000"/>
              <a:buNone/>
              <a:defRPr sz="4000" i="0">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391" name="Google Shape;391;p19"/>
          <p:cNvSpPr txBox="1">
            <a:spLocks noGrp="1"/>
          </p:cNvSpPr>
          <p:nvPr>
            <p:ph type="subTitle" idx="1"/>
          </p:nvPr>
        </p:nvSpPr>
        <p:spPr>
          <a:xfrm>
            <a:off x="960000" y="1522800"/>
            <a:ext cx="6594800" cy="381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14976782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one column text 4">
  <p:cSld name="Title and one column text 4">
    <p:bg>
      <p:bgPr>
        <a:solidFill>
          <a:schemeClr val="lt2"/>
        </a:solidFill>
        <a:effectLst/>
      </p:bgPr>
    </p:bg>
    <p:spTree>
      <p:nvGrpSpPr>
        <p:cNvPr id="1" name="Shape 427"/>
        <p:cNvGrpSpPr/>
        <p:nvPr/>
      </p:nvGrpSpPr>
      <p:grpSpPr>
        <a:xfrm>
          <a:off x="0" y="0"/>
          <a:ext cx="0" cy="0"/>
          <a:chOff x="0" y="0"/>
          <a:chExt cx="0" cy="0"/>
        </a:xfrm>
      </p:grpSpPr>
      <p:grpSp>
        <p:nvGrpSpPr>
          <p:cNvPr id="428" name="Google Shape;428;p21"/>
          <p:cNvGrpSpPr/>
          <p:nvPr/>
        </p:nvGrpSpPr>
        <p:grpSpPr>
          <a:xfrm>
            <a:off x="-768491" y="5399773"/>
            <a:ext cx="1977756" cy="770409"/>
            <a:chOff x="651200" y="238075"/>
            <a:chExt cx="880725" cy="343075"/>
          </a:xfrm>
        </p:grpSpPr>
        <p:sp>
          <p:nvSpPr>
            <p:cNvPr id="429" name="Google Shape;429;p21"/>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1"/>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1"/>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1"/>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1"/>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4" name="Google Shape;434;p21"/>
          <p:cNvSpPr/>
          <p:nvPr/>
        </p:nvSpPr>
        <p:spPr>
          <a:xfrm>
            <a:off x="-414900" y="1211318"/>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21"/>
          <p:cNvSpPr/>
          <p:nvPr/>
        </p:nvSpPr>
        <p:spPr>
          <a:xfrm>
            <a:off x="-925316" y="1643718"/>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21"/>
          <p:cNvSpPr/>
          <p:nvPr/>
        </p:nvSpPr>
        <p:spPr>
          <a:xfrm>
            <a:off x="11813234" y="5215318"/>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7" name="Google Shape;437;p21"/>
          <p:cNvGrpSpPr/>
          <p:nvPr/>
        </p:nvGrpSpPr>
        <p:grpSpPr>
          <a:xfrm>
            <a:off x="11232009" y="1083873"/>
            <a:ext cx="1977756" cy="770409"/>
            <a:chOff x="651200" y="238075"/>
            <a:chExt cx="880725" cy="343075"/>
          </a:xfrm>
        </p:grpSpPr>
        <p:sp>
          <p:nvSpPr>
            <p:cNvPr id="438" name="Google Shape;438;p21"/>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1"/>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21"/>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1"/>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1"/>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3" name="Google Shape;443;p21"/>
          <p:cNvGrpSpPr/>
          <p:nvPr/>
        </p:nvGrpSpPr>
        <p:grpSpPr>
          <a:xfrm flipH="1">
            <a:off x="-1057858" y="6"/>
            <a:ext cx="1977756" cy="770409"/>
            <a:chOff x="651200" y="238075"/>
            <a:chExt cx="880725" cy="343075"/>
          </a:xfrm>
        </p:grpSpPr>
        <p:sp>
          <p:nvSpPr>
            <p:cNvPr id="444" name="Google Shape;444;p21"/>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21"/>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1"/>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1"/>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1"/>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9" name="Google Shape;449;p21"/>
          <p:cNvGrpSpPr/>
          <p:nvPr/>
        </p:nvGrpSpPr>
        <p:grpSpPr>
          <a:xfrm>
            <a:off x="9284761" y="3230457"/>
            <a:ext cx="1727468" cy="770440"/>
            <a:chOff x="8042384" y="2038616"/>
            <a:chExt cx="1720815" cy="767473"/>
          </a:xfrm>
        </p:grpSpPr>
        <p:sp>
          <p:nvSpPr>
            <p:cNvPr id="450" name="Google Shape;450;p21"/>
            <p:cNvSpPr/>
            <p:nvPr/>
          </p:nvSpPr>
          <p:spPr>
            <a:xfrm>
              <a:off x="8042384" y="2038616"/>
              <a:ext cx="1720815" cy="767473"/>
            </a:xfrm>
            <a:custGeom>
              <a:avLst/>
              <a:gdLst/>
              <a:ahLst/>
              <a:cxnLst/>
              <a:rect l="l" t="t" r="r" b="b"/>
              <a:pathLst>
                <a:path w="43310" h="19316" extrusionOk="0">
                  <a:moveTo>
                    <a:pt x="25615" y="0"/>
                  </a:moveTo>
                  <a:cubicBezTo>
                    <a:pt x="20922" y="0"/>
                    <a:pt x="16203" y="3639"/>
                    <a:pt x="16707" y="11601"/>
                  </a:cubicBezTo>
                  <a:cubicBezTo>
                    <a:pt x="14853" y="8904"/>
                    <a:pt x="12411" y="7768"/>
                    <a:pt x="10025" y="7768"/>
                  </a:cubicBezTo>
                  <a:cubicBezTo>
                    <a:pt x="4883" y="7768"/>
                    <a:pt x="0" y="13039"/>
                    <a:pt x="1819" y="19316"/>
                  </a:cubicBezTo>
                  <a:lnTo>
                    <a:pt x="43309" y="19316"/>
                  </a:lnTo>
                  <a:cubicBezTo>
                    <a:pt x="43309" y="15688"/>
                    <a:pt x="40582" y="11557"/>
                    <a:pt x="36902" y="11557"/>
                  </a:cubicBezTo>
                  <a:cubicBezTo>
                    <a:pt x="35985" y="11557"/>
                    <a:pt x="35010" y="11813"/>
                    <a:pt x="34003" y="12397"/>
                  </a:cubicBezTo>
                  <a:cubicBezTo>
                    <a:pt x="35952" y="4439"/>
                    <a:pt x="30799" y="0"/>
                    <a:pt x="256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1"/>
            <p:cNvSpPr/>
            <p:nvPr/>
          </p:nvSpPr>
          <p:spPr>
            <a:xfrm>
              <a:off x="8825909" y="2181653"/>
              <a:ext cx="49348" cy="69413"/>
            </a:xfrm>
            <a:custGeom>
              <a:avLst/>
              <a:gdLst/>
              <a:ahLst/>
              <a:cxnLst/>
              <a:rect l="l" t="t" r="r" b="b"/>
              <a:pathLst>
                <a:path w="1242" h="1747" extrusionOk="0">
                  <a:moveTo>
                    <a:pt x="1136" y="0"/>
                  </a:moveTo>
                  <a:lnTo>
                    <a:pt x="1030" y="32"/>
                  </a:lnTo>
                  <a:cubicBezTo>
                    <a:pt x="934" y="64"/>
                    <a:pt x="849" y="107"/>
                    <a:pt x="775" y="149"/>
                  </a:cubicBezTo>
                  <a:cubicBezTo>
                    <a:pt x="552" y="266"/>
                    <a:pt x="372" y="436"/>
                    <a:pt x="234" y="637"/>
                  </a:cubicBezTo>
                  <a:cubicBezTo>
                    <a:pt x="106" y="849"/>
                    <a:pt x="22" y="1093"/>
                    <a:pt x="11" y="1337"/>
                  </a:cubicBezTo>
                  <a:cubicBezTo>
                    <a:pt x="0" y="1433"/>
                    <a:pt x="0" y="1529"/>
                    <a:pt x="11" y="1624"/>
                  </a:cubicBezTo>
                  <a:lnTo>
                    <a:pt x="22" y="1730"/>
                  </a:lnTo>
                  <a:cubicBezTo>
                    <a:pt x="64" y="1741"/>
                    <a:pt x="109" y="1746"/>
                    <a:pt x="154" y="1746"/>
                  </a:cubicBezTo>
                  <a:cubicBezTo>
                    <a:pt x="199" y="1746"/>
                    <a:pt x="244" y="1741"/>
                    <a:pt x="287" y="1730"/>
                  </a:cubicBezTo>
                  <a:cubicBezTo>
                    <a:pt x="287" y="1730"/>
                    <a:pt x="297" y="1698"/>
                    <a:pt x="319" y="1635"/>
                  </a:cubicBezTo>
                  <a:cubicBezTo>
                    <a:pt x="329" y="1560"/>
                    <a:pt x="351" y="1486"/>
                    <a:pt x="382" y="1422"/>
                  </a:cubicBezTo>
                  <a:cubicBezTo>
                    <a:pt x="457" y="1242"/>
                    <a:pt x="542" y="1072"/>
                    <a:pt x="648" y="913"/>
                  </a:cubicBezTo>
                  <a:cubicBezTo>
                    <a:pt x="754" y="754"/>
                    <a:pt x="870" y="605"/>
                    <a:pt x="998" y="457"/>
                  </a:cubicBezTo>
                  <a:cubicBezTo>
                    <a:pt x="1115" y="319"/>
                    <a:pt x="1242" y="234"/>
                    <a:pt x="1242" y="234"/>
                  </a:cubicBezTo>
                  <a:cubicBezTo>
                    <a:pt x="1221" y="149"/>
                    <a:pt x="1178" y="64"/>
                    <a:pt x="1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21"/>
            <p:cNvSpPr/>
            <p:nvPr/>
          </p:nvSpPr>
          <p:spPr>
            <a:xfrm>
              <a:off x="8874383" y="2198500"/>
              <a:ext cx="47282" cy="47679"/>
            </a:xfrm>
            <a:custGeom>
              <a:avLst/>
              <a:gdLst/>
              <a:ahLst/>
              <a:cxnLst/>
              <a:rect l="l" t="t" r="r" b="b"/>
              <a:pathLst>
                <a:path w="1190" h="1200" extrusionOk="0">
                  <a:moveTo>
                    <a:pt x="1125" y="1"/>
                  </a:moveTo>
                  <a:lnTo>
                    <a:pt x="1041" y="12"/>
                  </a:lnTo>
                  <a:cubicBezTo>
                    <a:pt x="966" y="12"/>
                    <a:pt x="892" y="22"/>
                    <a:pt x="818" y="43"/>
                  </a:cubicBezTo>
                  <a:cubicBezTo>
                    <a:pt x="637" y="96"/>
                    <a:pt x="457" y="192"/>
                    <a:pt x="319" y="330"/>
                  </a:cubicBezTo>
                  <a:cubicBezTo>
                    <a:pt x="192" y="468"/>
                    <a:pt x="107" y="638"/>
                    <a:pt x="54" y="829"/>
                  </a:cubicBezTo>
                  <a:cubicBezTo>
                    <a:pt x="32" y="892"/>
                    <a:pt x="22" y="967"/>
                    <a:pt x="11" y="1030"/>
                  </a:cubicBezTo>
                  <a:lnTo>
                    <a:pt x="1" y="1115"/>
                  </a:lnTo>
                  <a:cubicBezTo>
                    <a:pt x="75" y="1158"/>
                    <a:pt x="160" y="1189"/>
                    <a:pt x="255" y="1200"/>
                  </a:cubicBezTo>
                  <a:cubicBezTo>
                    <a:pt x="298" y="1136"/>
                    <a:pt x="351" y="1062"/>
                    <a:pt x="404" y="998"/>
                  </a:cubicBezTo>
                  <a:cubicBezTo>
                    <a:pt x="499" y="892"/>
                    <a:pt x="595" y="786"/>
                    <a:pt x="690" y="691"/>
                  </a:cubicBezTo>
                  <a:cubicBezTo>
                    <a:pt x="786" y="585"/>
                    <a:pt x="881" y="489"/>
                    <a:pt x="987" y="404"/>
                  </a:cubicBezTo>
                  <a:cubicBezTo>
                    <a:pt x="1051" y="351"/>
                    <a:pt x="1115" y="309"/>
                    <a:pt x="1189" y="266"/>
                  </a:cubicBezTo>
                  <a:cubicBezTo>
                    <a:pt x="1178" y="171"/>
                    <a:pt x="1157" y="86"/>
                    <a:pt x="1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1"/>
            <p:cNvSpPr/>
            <p:nvPr/>
          </p:nvSpPr>
          <p:spPr>
            <a:xfrm>
              <a:off x="8122644" y="2614658"/>
              <a:ext cx="66671" cy="60314"/>
            </a:xfrm>
            <a:custGeom>
              <a:avLst/>
              <a:gdLst/>
              <a:ahLst/>
              <a:cxnLst/>
              <a:rect l="l" t="t" r="r" b="b"/>
              <a:pathLst>
                <a:path w="1678" h="1518" extrusionOk="0">
                  <a:moveTo>
                    <a:pt x="202" y="0"/>
                  </a:moveTo>
                  <a:cubicBezTo>
                    <a:pt x="181" y="0"/>
                    <a:pt x="1" y="181"/>
                    <a:pt x="22" y="191"/>
                  </a:cubicBezTo>
                  <a:cubicBezTo>
                    <a:pt x="383" y="754"/>
                    <a:pt x="892" y="1210"/>
                    <a:pt x="1486" y="1518"/>
                  </a:cubicBezTo>
                  <a:cubicBezTo>
                    <a:pt x="1561" y="1475"/>
                    <a:pt x="1624" y="1411"/>
                    <a:pt x="1677" y="1327"/>
                  </a:cubicBezTo>
                  <a:cubicBezTo>
                    <a:pt x="1306" y="775"/>
                    <a:pt x="797" y="319"/>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1"/>
            <p:cNvSpPr/>
            <p:nvPr/>
          </p:nvSpPr>
          <p:spPr>
            <a:xfrm>
              <a:off x="8146284" y="2574170"/>
              <a:ext cx="46805" cy="43030"/>
            </a:xfrm>
            <a:custGeom>
              <a:avLst/>
              <a:gdLst/>
              <a:ahLst/>
              <a:cxnLst/>
              <a:rect l="l" t="t" r="r" b="b"/>
              <a:pathLst>
                <a:path w="1178" h="1083" extrusionOk="0">
                  <a:moveTo>
                    <a:pt x="223" y="1"/>
                  </a:moveTo>
                  <a:cubicBezTo>
                    <a:pt x="138" y="43"/>
                    <a:pt x="64" y="85"/>
                    <a:pt x="0" y="149"/>
                  </a:cubicBezTo>
                  <a:cubicBezTo>
                    <a:pt x="74" y="393"/>
                    <a:pt x="202" y="605"/>
                    <a:pt x="371" y="796"/>
                  </a:cubicBezTo>
                  <a:cubicBezTo>
                    <a:pt x="509" y="902"/>
                    <a:pt x="658" y="987"/>
                    <a:pt x="828" y="1030"/>
                  </a:cubicBezTo>
                  <a:cubicBezTo>
                    <a:pt x="976" y="1072"/>
                    <a:pt x="1093" y="1083"/>
                    <a:pt x="1093" y="1083"/>
                  </a:cubicBezTo>
                  <a:cubicBezTo>
                    <a:pt x="1135" y="1009"/>
                    <a:pt x="1167" y="913"/>
                    <a:pt x="1178" y="828"/>
                  </a:cubicBezTo>
                  <a:cubicBezTo>
                    <a:pt x="1178" y="828"/>
                    <a:pt x="1104" y="754"/>
                    <a:pt x="1008" y="680"/>
                  </a:cubicBezTo>
                  <a:cubicBezTo>
                    <a:pt x="902" y="616"/>
                    <a:pt x="817" y="489"/>
                    <a:pt x="722" y="414"/>
                  </a:cubicBezTo>
                  <a:cubicBezTo>
                    <a:pt x="552" y="266"/>
                    <a:pt x="223"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5" name="Google Shape;455;p21"/>
          <p:cNvSpPr/>
          <p:nvPr/>
        </p:nvSpPr>
        <p:spPr>
          <a:xfrm>
            <a:off x="2067918" y="2232351"/>
            <a:ext cx="391100" cy="9050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21"/>
          <p:cNvSpPr/>
          <p:nvPr/>
        </p:nvSpPr>
        <p:spPr>
          <a:xfrm>
            <a:off x="8750285" y="4106851"/>
            <a:ext cx="391100" cy="9050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21"/>
          <p:cNvSpPr/>
          <p:nvPr/>
        </p:nvSpPr>
        <p:spPr>
          <a:xfrm>
            <a:off x="10901651" y="2232351"/>
            <a:ext cx="391100" cy="9050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21"/>
          <p:cNvSpPr txBox="1">
            <a:spLocks noGrp="1"/>
          </p:cNvSpPr>
          <p:nvPr>
            <p:ph type="subTitle" idx="1"/>
          </p:nvPr>
        </p:nvSpPr>
        <p:spPr>
          <a:xfrm flipH="1">
            <a:off x="1618867" y="3134500"/>
            <a:ext cx="4093600" cy="18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459" name="Google Shape;459;p21"/>
          <p:cNvSpPr txBox="1">
            <a:spLocks noGrp="1"/>
          </p:cNvSpPr>
          <p:nvPr>
            <p:ph type="title"/>
          </p:nvPr>
        </p:nvSpPr>
        <p:spPr>
          <a:xfrm>
            <a:off x="1618867" y="2505900"/>
            <a:ext cx="4613600" cy="704800"/>
          </a:xfrm>
          <a:prstGeom prst="rect">
            <a:avLst/>
          </a:prstGeom>
        </p:spPr>
        <p:txBody>
          <a:bodyPr spcFirstLastPara="1" wrap="square" lIns="91425" tIns="91425" rIns="91425" bIns="91425" anchor="b" anchorCtr="0">
            <a:noAutofit/>
          </a:bodyPr>
          <a:lstStyle>
            <a:lvl1pPr lvl="0" algn="l" rtl="0">
              <a:spcBef>
                <a:spcPts val="0"/>
              </a:spcBef>
              <a:spcAft>
                <a:spcPts val="0"/>
              </a:spcAft>
              <a:buNone/>
              <a:defRPr sz="3733">
                <a:solidFill>
                  <a:schemeClr val="lt1"/>
                </a:solidFill>
              </a:defRPr>
            </a:lvl1pPr>
            <a:lvl2pPr lvl="1" algn="l" rtl="0">
              <a:spcBef>
                <a:spcPts val="0"/>
              </a:spcBef>
              <a:spcAft>
                <a:spcPts val="0"/>
              </a:spcAft>
              <a:buNone/>
              <a:defRPr sz="3733">
                <a:solidFill>
                  <a:schemeClr val="lt1"/>
                </a:solidFill>
                <a:latin typeface="Roboto Slab Light"/>
                <a:ea typeface="Roboto Slab Light"/>
                <a:cs typeface="Roboto Slab Light"/>
                <a:sym typeface="Roboto Slab Light"/>
              </a:defRPr>
            </a:lvl2pPr>
            <a:lvl3pPr lvl="2" algn="l" rtl="0">
              <a:spcBef>
                <a:spcPts val="0"/>
              </a:spcBef>
              <a:spcAft>
                <a:spcPts val="0"/>
              </a:spcAft>
              <a:buNone/>
              <a:defRPr sz="3733">
                <a:solidFill>
                  <a:schemeClr val="lt1"/>
                </a:solidFill>
                <a:latin typeface="Roboto Slab Light"/>
                <a:ea typeface="Roboto Slab Light"/>
                <a:cs typeface="Roboto Slab Light"/>
                <a:sym typeface="Roboto Slab Light"/>
              </a:defRPr>
            </a:lvl3pPr>
            <a:lvl4pPr lvl="3" algn="l" rtl="0">
              <a:spcBef>
                <a:spcPts val="0"/>
              </a:spcBef>
              <a:spcAft>
                <a:spcPts val="0"/>
              </a:spcAft>
              <a:buNone/>
              <a:defRPr sz="3733">
                <a:solidFill>
                  <a:schemeClr val="lt1"/>
                </a:solidFill>
                <a:latin typeface="Roboto Slab Light"/>
                <a:ea typeface="Roboto Slab Light"/>
                <a:cs typeface="Roboto Slab Light"/>
                <a:sym typeface="Roboto Slab Light"/>
              </a:defRPr>
            </a:lvl4pPr>
            <a:lvl5pPr lvl="4" algn="l" rtl="0">
              <a:spcBef>
                <a:spcPts val="0"/>
              </a:spcBef>
              <a:spcAft>
                <a:spcPts val="0"/>
              </a:spcAft>
              <a:buNone/>
              <a:defRPr sz="3733">
                <a:solidFill>
                  <a:schemeClr val="lt1"/>
                </a:solidFill>
                <a:latin typeface="Roboto Slab Light"/>
                <a:ea typeface="Roboto Slab Light"/>
                <a:cs typeface="Roboto Slab Light"/>
                <a:sym typeface="Roboto Slab Light"/>
              </a:defRPr>
            </a:lvl5pPr>
            <a:lvl6pPr lvl="5" algn="l" rtl="0">
              <a:spcBef>
                <a:spcPts val="0"/>
              </a:spcBef>
              <a:spcAft>
                <a:spcPts val="0"/>
              </a:spcAft>
              <a:buNone/>
              <a:defRPr sz="3733">
                <a:solidFill>
                  <a:schemeClr val="lt1"/>
                </a:solidFill>
                <a:latin typeface="Roboto Slab Light"/>
                <a:ea typeface="Roboto Slab Light"/>
                <a:cs typeface="Roboto Slab Light"/>
                <a:sym typeface="Roboto Slab Light"/>
              </a:defRPr>
            </a:lvl6pPr>
            <a:lvl7pPr lvl="6" algn="l" rtl="0">
              <a:spcBef>
                <a:spcPts val="0"/>
              </a:spcBef>
              <a:spcAft>
                <a:spcPts val="0"/>
              </a:spcAft>
              <a:buNone/>
              <a:defRPr sz="3733">
                <a:solidFill>
                  <a:schemeClr val="lt1"/>
                </a:solidFill>
                <a:latin typeface="Roboto Slab Light"/>
                <a:ea typeface="Roboto Slab Light"/>
                <a:cs typeface="Roboto Slab Light"/>
                <a:sym typeface="Roboto Slab Light"/>
              </a:defRPr>
            </a:lvl7pPr>
            <a:lvl8pPr lvl="7" algn="l" rtl="0">
              <a:spcBef>
                <a:spcPts val="0"/>
              </a:spcBef>
              <a:spcAft>
                <a:spcPts val="0"/>
              </a:spcAft>
              <a:buNone/>
              <a:defRPr sz="3733">
                <a:solidFill>
                  <a:schemeClr val="lt1"/>
                </a:solidFill>
                <a:latin typeface="Roboto Slab Light"/>
                <a:ea typeface="Roboto Slab Light"/>
                <a:cs typeface="Roboto Slab Light"/>
                <a:sym typeface="Roboto Slab Light"/>
              </a:defRPr>
            </a:lvl8pPr>
            <a:lvl9pPr lvl="8" algn="l" rtl="0">
              <a:spcBef>
                <a:spcPts val="0"/>
              </a:spcBef>
              <a:spcAft>
                <a:spcPts val="0"/>
              </a:spcAft>
              <a:buNone/>
              <a:defRPr sz="3733">
                <a:solidFill>
                  <a:schemeClr val="lt1"/>
                </a:solidFill>
                <a:latin typeface="Roboto Slab Light"/>
                <a:ea typeface="Roboto Slab Light"/>
                <a:cs typeface="Roboto Slab Light"/>
                <a:sym typeface="Roboto Slab Light"/>
              </a:defRPr>
            </a:lvl9pPr>
          </a:lstStyle>
          <a:p>
            <a:endParaRPr/>
          </a:p>
        </p:txBody>
      </p:sp>
      <p:sp>
        <p:nvSpPr>
          <p:cNvPr id="460" name="Google Shape;460;p21"/>
          <p:cNvSpPr txBox="1">
            <a:spLocks noGrp="1"/>
          </p:cNvSpPr>
          <p:nvPr>
            <p:ph type="title" idx="2"/>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9249315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lt2"/>
        </a:solidFill>
        <a:effectLst/>
      </p:bgPr>
    </p:bg>
    <p:spTree>
      <p:nvGrpSpPr>
        <p:cNvPr id="1" name="Shape 485"/>
        <p:cNvGrpSpPr/>
        <p:nvPr/>
      </p:nvGrpSpPr>
      <p:grpSpPr>
        <a:xfrm>
          <a:off x="0" y="0"/>
          <a:ext cx="0" cy="0"/>
          <a:chOff x="0" y="0"/>
          <a:chExt cx="0" cy="0"/>
        </a:xfrm>
      </p:grpSpPr>
      <p:grpSp>
        <p:nvGrpSpPr>
          <p:cNvPr id="486" name="Google Shape;486;p23"/>
          <p:cNvGrpSpPr/>
          <p:nvPr/>
        </p:nvGrpSpPr>
        <p:grpSpPr>
          <a:xfrm>
            <a:off x="-2318349" y="532827"/>
            <a:ext cx="15390752" cy="7017501"/>
            <a:chOff x="-1738762" y="399620"/>
            <a:chExt cx="11543064" cy="5263126"/>
          </a:xfrm>
        </p:grpSpPr>
        <p:sp>
          <p:nvSpPr>
            <p:cNvPr id="487" name="Google Shape;487;p23"/>
            <p:cNvSpPr/>
            <p:nvPr/>
          </p:nvSpPr>
          <p:spPr>
            <a:xfrm>
              <a:off x="550550" y="193330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8" name="Google Shape;488;p23"/>
            <p:cNvGrpSpPr/>
            <p:nvPr/>
          </p:nvGrpSpPr>
          <p:grpSpPr>
            <a:xfrm>
              <a:off x="1672685" y="656014"/>
              <a:ext cx="1465418" cy="485611"/>
              <a:chOff x="456975" y="1603100"/>
              <a:chExt cx="1111175" cy="368250"/>
            </a:xfrm>
          </p:grpSpPr>
          <p:sp>
            <p:nvSpPr>
              <p:cNvPr id="489" name="Google Shape;489;p23"/>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3"/>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23"/>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23"/>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23"/>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4" name="Google Shape;494;p23"/>
            <p:cNvSpPr/>
            <p:nvPr/>
          </p:nvSpPr>
          <p:spPr>
            <a:xfrm>
              <a:off x="-1738762" y="2746444"/>
              <a:ext cx="5341209" cy="2397066"/>
            </a:xfrm>
            <a:custGeom>
              <a:avLst/>
              <a:gdLst/>
              <a:ahLst/>
              <a:cxnLst/>
              <a:rect l="l" t="t" r="r" b="b"/>
              <a:pathLst>
                <a:path w="33185" h="14893" extrusionOk="0">
                  <a:moveTo>
                    <a:pt x="17914" y="0"/>
                  </a:moveTo>
                  <a:cubicBezTo>
                    <a:pt x="13508" y="0"/>
                    <a:pt x="9446" y="2824"/>
                    <a:pt x="10410" y="8850"/>
                  </a:cubicBezTo>
                  <a:cubicBezTo>
                    <a:pt x="9248" y="7251"/>
                    <a:pt x="7906" y="6596"/>
                    <a:pt x="6600" y="6596"/>
                  </a:cubicBezTo>
                  <a:cubicBezTo>
                    <a:pt x="3177" y="6596"/>
                    <a:pt x="1" y="11091"/>
                    <a:pt x="951" y="14893"/>
                  </a:cubicBezTo>
                  <a:lnTo>
                    <a:pt x="32763" y="14893"/>
                  </a:lnTo>
                  <a:cubicBezTo>
                    <a:pt x="33185" y="12398"/>
                    <a:pt x="31458" y="10888"/>
                    <a:pt x="29152" y="10888"/>
                  </a:cubicBezTo>
                  <a:cubicBezTo>
                    <a:pt x="28546" y="10888"/>
                    <a:pt x="27901" y="10992"/>
                    <a:pt x="27244" y="11210"/>
                  </a:cubicBezTo>
                  <a:cubicBezTo>
                    <a:pt x="28811" y="3946"/>
                    <a:pt x="23122" y="0"/>
                    <a:pt x="179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5" name="Google Shape;495;p23"/>
            <p:cNvGrpSpPr/>
            <p:nvPr/>
          </p:nvGrpSpPr>
          <p:grpSpPr>
            <a:xfrm rot="-6785158">
              <a:off x="502561" y="4201388"/>
              <a:ext cx="97452" cy="198903"/>
              <a:chOff x="8800202" y="3370171"/>
              <a:chExt cx="52288" cy="106721"/>
            </a:xfrm>
          </p:grpSpPr>
          <p:sp>
            <p:nvSpPr>
              <p:cNvPr id="496" name="Google Shape;496;p23"/>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23"/>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23"/>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9" name="Google Shape;499;p23"/>
            <p:cNvGrpSpPr/>
            <p:nvPr/>
          </p:nvGrpSpPr>
          <p:grpSpPr>
            <a:xfrm rot="-6785158">
              <a:off x="7238111" y="383988"/>
              <a:ext cx="97452" cy="198903"/>
              <a:chOff x="8800202" y="3370171"/>
              <a:chExt cx="52288" cy="106721"/>
            </a:xfrm>
          </p:grpSpPr>
          <p:sp>
            <p:nvSpPr>
              <p:cNvPr id="500" name="Google Shape;500;p23"/>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3"/>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23"/>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23"/>
            <p:cNvSpPr/>
            <p:nvPr/>
          </p:nvSpPr>
          <p:spPr>
            <a:xfrm>
              <a:off x="7091773" y="539500"/>
              <a:ext cx="839056" cy="19415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3"/>
            <p:cNvSpPr/>
            <p:nvPr/>
          </p:nvSpPr>
          <p:spPr>
            <a:xfrm>
              <a:off x="8558913" y="10737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5" name="Google Shape;505;p23"/>
            <p:cNvGrpSpPr/>
            <p:nvPr/>
          </p:nvGrpSpPr>
          <p:grpSpPr>
            <a:xfrm>
              <a:off x="6899690" y="3889455"/>
              <a:ext cx="2904611" cy="962569"/>
              <a:chOff x="456975" y="1603100"/>
              <a:chExt cx="1111175" cy="368250"/>
            </a:xfrm>
          </p:grpSpPr>
          <p:sp>
            <p:nvSpPr>
              <p:cNvPr id="506" name="Google Shape;506;p23"/>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3"/>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3"/>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3"/>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3"/>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1" name="Google Shape;511;p23"/>
            <p:cNvSpPr/>
            <p:nvPr/>
          </p:nvSpPr>
          <p:spPr>
            <a:xfrm>
              <a:off x="4239775" y="403267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2" name="Google Shape;512;p23"/>
            <p:cNvGrpSpPr/>
            <p:nvPr/>
          </p:nvGrpSpPr>
          <p:grpSpPr>
            <a:xfrm>
              <a:off x="3933085" y="4806086"/>
              <a:ext cx="2585038" cy="856660"/>
              <a:chOff x="456975" y="1603100"/>
              <a:chExt cx="1111175" cy="368250"/>
            </a:xfrm>
          </p:grpSpPr>
          <p:sp>
            <p:nvSpPr>
              <p:cNvPr id="513" name="Google Shape;513;p23"/>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3"/>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3"/>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3"/>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3"/>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8" name="Google Shape;518;p23"/>
          <p:cNvSpPr txBox="1">
            <a:spLocks noGrp="1"/>
          </p:cNvSpPr>
          <p:nvPr>
            <p:ph type="ctrTitle"/>
          </p:nvPr>
        </p:nvSpPr>
        <p:spPr>
          <a:xfrm>
            <a:off x="6517833" y="4291500"/>
            <a:ext cx="3961200" cy="770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3"/>
              </a:buClr>
              <a:buSzPts val="1400"/>
              <a:buNone/>
              <a:defRPr sz="2667">
                <a:solidFill>
                  <a:schemeClr val="accent1"/>
                </a:solidFill>
              </a:defRPr>
            </a:lvl1pPr>
            <a:lvl2pPr lvl="1" algn="ctr" rtl="0">
              <a:spcBef>
                <a:spcPts val="0"/>
              </a:spcBef>
              <a:spcAft>
                <a:spcPts val="0"/>
              </a:spcAft>
              <a:buClr>
                <a:schemeClr val="accent3"/>
              </a:buClr>
              <a:buSzPts val="1400"/>
              <a:buNone/>
              <a:defRPr sz="1867">
                <a:solidFill>
                  <a:schemeClr val="accent3"/>
                </a:solidFill>
              </a:defRPr>
            </a:lvl2pPr>
            <a:lvl3pPr lvl="2" algn="ctr" rtl="0">
              <a:spcBef>
                <a:spcPts val="0"/>
              </a:spcBef>
              <a:spcAft>
                <a:spcPts val="0"/>
              </a:spcAft>
              <a:buClr>
                <a:schemeClr val="accent3"/>
              </a:buClr>
              <a:buSzPts val="1400"/>
              <a:buNone/>
              <a:defRPr sz="1867">
                <a:solidFill>
                  <a:schemeClr val="accent3"/>
                </a:solidFill>
              </a:defRPr>
            </a:lvl3pPr>
            <a:lvl4pPr lvl="3" algn="ctr" rtl="0">
              <a:spcBef>
                <a:spcPts val="0"/>
              </a:spcBef>
              <a:spcAft>
                <a:spcPts val="0"/>
              </a:spcAft>
              <a:buClr>
                <a:schemeClr val="accent3"/>
              </a:buClr>
              <a:buSzPts val="1400"/>
              <a:buNone/>
              <a:defRPr sz="1867">
                <a:solidFill>
                  <a:schemeClr val="accent3"/>
                </a:solidFill>
              </a:defRPr>
            </a:lvl4pPr>
            <a:lvl5pPr lvl="4" algn="ctr" rtl="0">
              <a:spcBef>
                <a:spcPts val="0"/>
              </a:spcBef>
              <a:spcAft>
                <a:spcPts val="0"/>
              </a:spcAft>
              <a:buClr>
                <a:schemeClr val="accent3"/>
              </a:buClr>
              <a:buSzPts val="1400"/>
              <a:buNone/>
              <a:defRPr sz="1867">
                <a:solidFill>
                  <a:schemeClr val="accent3"/>
                </a:solidFill>
              </a:defRPr>
            </a:lvl5pPr>
            <a:lvl6pPr lvl="5" algn="ctr" rtl="0">
              <a:spcBef>
                <a:spcPts val="0"/>
              </a:spcBef>
              <a:spcAft>
                <a:spcPts val="0"/>
              </a:spcAft>
              <a:buClr>
                <a:schemeClr val="accent3"/>
              </a:buClr>
              <a:buSzPts val="1400"/>
              <a:buNone/>
              <a:defRPr sz="1867">
                <a:solidFill>
                  <a:schemeClr val="accent3"/>
                </a:solidFill>
              </a:defRPr>
            </a:lvl6pPr>
            <a:lvl7pPr lvl="6" algn="ctr" rtl="0">
              <a:spcBef>
                <a:spcPts val="0"/>
              </a:spcBef>
              <a:spcAft>
                <a:spcPts val="0"/>
              </a:spcAft>
              <a:buClr>
                <a:schemeClr val="accent3"/>
              </a:buClr>
              <a:buSzPts val="1400"/>
              <a:buNone/>
              <a:defRPr sz="1867">
                <a:solidFill>
                  <a:schemeClr val="accent3"/>
                </a:solidFill>
              </a:defRPr>
            </a:lvl7pPr>
            <a:lvl8pPr lvl="7" algn="ctr" rtl="0">
              <a:spcBef>
                <a:spcPts val="0"/>
              </a:spcBef>
              <a:spcAft>
                <a:spcPts val="0"/>
              </a:spcAft>
              <a:buClr>
                <a:schemeClr val="accent3"/>
              </a:buClr>
              <a:buSzPts val="1400"/>
              <a:buNone/>
              <a:defRPr sz="1867">
                <a:solidFill>
                  <a:schemeClr val="accent3"/>
                </a:solidFill>
              </a:defRPr>
            </a:lvl8pPr>
            <a:lvl9pPr lvl="8" algn="ctr" rtl="0">
              <a:spcBef>
                <a:spcPts val="0"/>
              </a:spcBef>
              <a:spcAft>
                <a:spcPts val="0"/>
              </a:spcAft>
              <a:buClr>
                <a:schemeClr val="accent3"/>
              </a:buClr>
              <a:buSzPts val="1400"/>
              <a:buNone/>
              <a:defRPr sz="1867">
                <a:solidFill>
                  <a:schemeClr val="accent3"/>
                </a:solidFill>
              </a:defRPr>
            </a:lvl9pPr>
          </a:lstStyle>
          <a:p>
            <a:endParaRPr/>
          </a:p>
        </p:txBody>
      </p:sp>
      <p:sp>
        <p:nvSpPr>
          <p:cNvPr id="519" name="Google Shape;519;p23"/>
          <p:cNvSpPr txBox="1">
            <a:spLocks noGrp="1"/>
          </p:cNvSpPr>
          <p:nvPr>
            <p:ph type="subTitle" idx="1"/>
          </p:nvPr>
        </p:nvSpPr>
        <p:spPr>
          <a:xfrm>
            <a:off x="4905467" y="1796099"/>
            <a:ext cx="5573600" cy="2430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3200"/>
            </a:lvl1pPr>
            <a:lvl2pPr lvl="1" algn="r" rtl="0">
              <a:lnSpc>
                <a:spcPct val="100000"/>
              </a:lnSpc>
              <a:spcBef>
                <a:spcPts val="0"/>
              </a:spcBef>
              <a:spcAft>
                <a:spcPts val="0"/>
              </a:spcAft>
              <a:buNone/>
              <a:defRPr sz="3200"/>
            </a:lvl2pPr>
            <a:lvl3pPr lvl="2" algn="r" rtl="0">
              <a:lnSpc>
                <a:spcPct val="100000"/>
              </a:lnSpc>
              <a:spcBef>
                <a:spcPts val="0"/>
              </a:spcBef>
              <a:spcAft>
                <a:spcPts val="0"/>
              </a:spcAft>
              <a:buNone/>
              <a:defRPr sz="3200"/>
            </a:lvl3pPr>
            <a:lvl4pPr lvl="3" algn="r" rtl="0">
              <a:lnSpc>
                <a:spcPct val="100000"/>
              </a:lnSpc>
              <a:spcBef>
                <a:spcPts val="0"/>
              </a:spcBef>
              <a:spcAft>
                <a:spcPts val="0"/>
              </a:spcAft>
              <a:buNone/>
              <a:defRPr sz="3200"/>
            </a:lvl4pPr>
            <a:lvl5pPr lvl="4" algn="r" rtl="0">
              <a:lnSpc>
                <a:spcPct val="100000"/>
              </a:lnSpc>
              <a:spcBef>
                <a:spcPts val="0"/>
              </a:spcBef>
              <a:spcAft>
                <a:spcPts val="0"/>
              </a:spcAft>
              <a:buNone/>
              <a:defRPr sz="3200"/>
            </a:lvl5pPr>
            <a:lvl6pPr lvl="5" algn="r" rtl="0">
              <a:lnSpc>
                <a:spcPct val="100000"/>
              </a:lnSpc>
              <a:spcBef>
                <a:spcPts val="0"/>
              </a:spcBef>
              <a:spcAft>
                <a:spcPts val="0"/>
              </a:spcAft>
              <a:buNone/>
              <a:defRPr sz="3200"/>
            </a:lvl6pPr>
            <a:lvl7pPr lvl="6" algn="r" rtl="0">
              <a:lnSpc>
                <a:spcPct val="100000"/>
              </a:lnSpc>
              <a:spcBef>
                <a:spcPts val="0"/>
              </a:spcBef>
              <a:spcAft>
                <a:spcPts val="0"/>
              </a:spcAft>
              <a:buNone/>
              <a:defRPr sz="3200"/>
            </a:lvl7pPr>
            <a:lvl8pPr lvl="7" algn="r" rtl="0">
              <a:lnSpc>
                <a:spcPct val="100000"/>
              </a:lnSpc>
              <a:spcBef>
                <a:spcPts val="0"/>
              </a:spcBef>
              <a:spcAft>
                <a:spcPts val="0"/>
              </a:spcAft>
              <a:buNone/>
              <a:defRPr sz="3200"/>
            </a:lvl8pPr>
            <a:lvl9pPr lvl="8" algn="r" rtl="0">
              <a:lnSpc>
                <a:spcPct val="100000"/>
              </a:lnSpc>
              <a:spcBef>
                <a:spcPts val="0"/>
              </a:spcBef>
              <a:spcAft>
                <a:spcPts val="0"/>
              </a:spcAft>
              <a:buNone/>
              <a:defRPr sz="3200"/>
            </a:lvl9pPr>
          </a:lstStyle>
          <a:p>
            <a:endParaRPr/>
          </a:p>
        </p:txBody>
      </p:sp>
    </p:spTree>
    <p:extLst>
      <p:ext uri="{BB962C8B-B14F-4D97-AF65-F5344CB8AC3E}">
        <p14:creationId xmlns:p14="http://schemas.microsoft.com/office/powerpoint/2010/main" val="40155263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Main idea">
  <p:cSld name="Main idea">
    <p:bg>
      <p:bgPr>
        <a:solidFill>
          <a:schemeClr val="lt2"/>
        </a:solidFill>
        <a:effectLst/>
      </p:bgPr>
    </p:bg>
    <p:spTree>
      <p:nvGrpSpPr>
        <p:cNvPr id="1" name="Shape 536"/>
        <p:cNvGrpSpPr/>
        <p:nvPr/>
      </p:nvGrpSpPr>
      <p:grpSpPr>
        <a:xfrm>
          <a:off x="0" y="0"/>
          <a:ext cx="0" cy="0"/>
          <a:chOff x="0" y="0"/>
          <a:chExt cx="0" cy="0"/>
        </a:xfrm>
      </p:grpSpPr>
      <p:sp>
        <p:nvSpPr>
          <p:cNvPr id="537" name="Google Shape;537;p25"/>
          <p:cNvSpPr txBox="1">
            <a:spLocks noGrp="1"/>
          </p:cNvSpPr>
          <p:nvPr>
            <p:ph type="title"/>
          </p:nvPr>
        </p:nvSpPr>
        <p:spPr>
          <a:xfrm>
            <a:off x="1850800" y="1285867"/>
            <a:ext cx="8490400" cy="40832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933"/>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38" name="Google Shape;538;p25"/>
          <p:cNvSpPr/>
          <p:nvPr/>
        </p:nvSpPr>
        <p:spPr>
          <a:xfrm>
            <a:off x="651668" y="4212800"/>
            <a:ext cx="511633" cy="127200"/>
          </a:xfrm>
          <a:custGeom>
            <a:avLst/>
            <a:gdLst/>
            <a:ahLst/>
            <a:cxnLst/>
            <a:rect l="l" t="t" r="r" b="b"/>
            <a:pathLst>
              <a:path w="15349" h="3816" extrusionOk="0">
                <a:moveTo>
                  <a:pt x="4434" y="0"/>
                </a:moveTo>
                <a:cubicBezTo>
                  <a:pt x="3044" y="0"/>
                  <a:pt x="1443" y="567"/>
                  <a:pt x="1" y="1267"/>
                </a:cubicBezTo>
                <a:cubicBezTo>
                  <a:pt x="564" y="1149"/>
                  <a:pt x="1144" y="1092"/>
                  <a:pt x="1726" y="1092"/>
                </a:cubicBezTo>
                <a:cubicBezTo>
                  <a:pt x="3680" y="1092"/>
                  <a:pt x="5674" y="1736"/>
                  <a:pt x="7252" y="2910"/>
                </a:cubicBezTo>
                <a:cubicBezTo>
                  <a:pt x="7229" y="3348"/>
                  <a:pt x="7465" y="3815"/>
                  <a:pt x="7705" y="3815"/>
                </a:cubicBezTo>
                <a:cubicBezTo>
                  <a:pt x="7843" y="3815"/>
                  <a:pt x="7982" y="3660"/>
                  <a:pt x="8073" y="3255"/>
                </a:cubicBezTo>
                <a:cubicBezTo>
                  <a:pt x="8085" y="3136"/>
                  <a:pt x="8085" y="3029"/>
                  <a:pt x="8073" y="2922"/>
                </a:cubicBezTo>
                <a:cubicBezTo>
                  <a:pt x="9651" y="1739"/>
                  <a:pt x="11654" y="1092"/>
                  <a:pt x="13617" y="1092"/>
                </a:cubicBezTo>
                <a:cubicBezTo>
                  <a:pt x="14201" y="1092"/>
                  <a:pt x="14783" y="1150"/>
                  <a:pt x="15348" y="1267"/>
                </a:cubicBezTo>
                <a:cubicBezTo>
                  <a:pt x="13902" y="568"/>
                  <a:pt x="12300" y="2"/>
                  <a:pt x="10910" y="2"/>
                </a:cubicBezTo>
                <a:cubicBezTo>
                  <a:pt x="9485" y="2"/>
                  <a:pt x="8283" y="597"/>
                  <a:pt x="7704" y="2255"/>
                </a:cubicBezTo>
                <a:cubicBezTo>
                  <a:pt x="7692" y="2243"/>
                  <a:pt x="7692" y="2231"/>
                  <a:pt x="7669" y="2220"/>
                </a:cubicBezTo>
                <a:lnTo>
                  <a:pt x="7633" y="2243"/>
                </a:lnTo>
                <a:cubicBezTo>
                  <a:pt x="7055" y="593"/>
                  <a:pt x="5855" y="0"/>
                  <a:pt x="443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25"/>
          <p:cNvSpPr/>
          <p:nvPr/>
        </p:nvSpPr>
        <p:spPr>
          <a:xfrm>
            <a:off x="8542101" y="6108034"/>
            <a:ext cx="2222609" cy="749980"/>
          </a:xfrm>
          <a:custGeom>
            <a:avLst/>
            <a:gdLst/>
            <a:ahLst/>
            <a:cxnLst/>
            <a:rect l="l" t="t" r="r" b="b"/>
            <a:pathLst>
              <a:path w="28545" h="9632" extrusionOk="0">
                <a:moveTo>
                  <a:pt x="12458" y="0"/>
                </a:moveTo>
                <a:cubicBezTo>
                  <a:pt x="9664" y="0"/>
                  <a:pt x="6437" y="2714"/>
                  <a:pt x="6804" y="7024"/>
                </a:cubicBezTo>
                <a:cubicBezTo>
                  <a:pt x="6197" y="5810"/>
                  <a:pt x="5198" y="5303"/>
                  <a:pt x="4167" y="5303"/>
                </a:cubicBezTo>
                <a:cubicBezTo>
                  <a:pt x="2146" y="5303"/>
                  <a:pt x="1" y="7251"/>
                  <a:pt x="434" y="9632"/>
                </a:cubicBezTo>
                <a:lnTo>
                  <a:pt x="28545" y="9632"/>
                </a:lnTo>
                <a:cubicBezTo>
                  <a:pt x="28545" y="9632"/>
                  <a:pt x="27865" y="6762"/>
                  <a:pt x="25302" y="6762"/>
                </a:cubicBezTo>
                <a:cubicBezTo>
                  <a:pt x="24542" y="6762"/>
                  <a:pt x="23618" y="7014"/>
                  <a:pt x="22496" y="7667"/>
                </a:cubicBezTo>
                <a:cubicBezTo>
                  <a:pt x="22388" y="5553"/>
                  <a:pt x="20634" y="3913"/>
                  <a:pt x="18882" y="3913"/>
                </a:cubicBezTo>
                <a:cubicBezTo>
                  <a:pt x="17931" y="3913"/>
                  <a:pt x="16980" y="4396"/>
                  <a:pt x="16293" y="5548"/>
                </a:cubicBezTo>
                <a:cubicBezTo>
                  <a:pt x="16576" y="1670"/>
                  <a:pt x="14650" y="0"/>
                  <a:pt x="1245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0" name="Google Shape;540;p25"/>
          <p:cNvGrpSpPr/>
          <p:nvPr/>
        </p:nvGrpSpPr>
        <p:grpSpPr>
          <a:xfrm>
            <a:off x="390333" y="395167"/>
            <a:ext cx="424267" cy="346900"/>
            <a:chOff x="1077100" y="1940775"/>
            <a:chExt cx="318200" cy="260175"/>
          </a:xfrm>
        </p:grpSpPr>
        <p:sp>
          <p:nvSpPr>
            <p:cNvPr id="541" name="Google Shape;541;p25"/>
            <p:cNvSpPr/>
            <p:nvPr/>
          </p:nvSpPr>
          <p:spPr>
            <a:xfrm>
              <a:off x="1077100" y="2108050"/>
              <a:ext cx="77400" cy="92900"/>
            </a:xfrm>
            <a:custGeom>
              <a:avLst/>
              <a:gdLst/>
              <a:ahLst/>
              <a:cxnLst/>
              <a:rect l="l" t="t" r="r" b="b"/>
              <a:pathLst>
                <a:path w="3096" h="3716" extrusionOk="0">
                  <a:moveTo>
                    <a:pt x="487" y="1"/>
                  </a:moveTo>
                  <a:cubicBezTo>
                    <a:pt x="441" y="1"/>
                    <a:pt x="1" y="430"/>
                    <a:pt x="24" y="477"/>
                  </a:cubicBezTo>
                  <a:cubicBezTo>
                    <a:pt x="24" y="477"/>
                    <a:pt x="596" y="1620"/>
                    <a:pt x="1108" y="2216"/>
                  </a:cubicBezTo>
                  <a:cubicBezTo>
                    <a:pt x="1572" y="2859"/>
                    <a:pt x="2536" y="3716"/>
                    <a:pt x="2536" y="3716"/>
                  </a:cubicBezTo>
                  <a:cubicBezTo>
                    <a:pt x="2751" y="3633"/>
                    <a:pt x="2929" y="3502"/>
                    <a:pt x="3096" y="3347"/>
                  </a:cubicBezTo>
                  <a:cubicBezTo>
                    <a:pt x="3096" y="3347"/>
                    <a:pt x="2620" y="2121"/>
                    <a:pt x="2131" y="1430"/>
                  </a:cubicBezTo>
                  <a:cubicBezTo>
                    <a:pt x="1572" y="787"/>
                    <a:pt x="488" y="1"/>
                    <a:pt x="488" y="1"/>
                  </a:cubicBezTo>
                  <a:cubicBezTo>
                    <a:pt x="488" y="1"/>
                    <a:pt x="487" y="1"/>
                    <a:pt x="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5"/>
            <p:cNvSpPr/>
            <p:nvPr/>
          </p:nvSpPr>
          <p:spPr>
            <a:xfrm>
              <a:off x="1085225" y="1980400"/>
              <a:ext cx="151425" cy="193525"/>
            </a:xfrm>
            <a:custGeom>
              <a:avLst/>
              <a:gdLst/>
              <a:ahLst/>
              <a:cxnLst/>
              <a:rect l="l" t="t" r="r" b="b"/>
              <a:pathLst>
                <a:path w="6057" h="7741" extrusionOk="0">
                  <a:moveTo>
                    <a:pt x="572" y="1"/>
                  </a:moveTo>
                  <a:cubicBezTo>
                    <a:pt x="439" y="1"/>
                    <a:pt x="0" y="259"/>
                    <a:pt x="32" y="345"/>
                  </a:cubicBezTo>
                  <a:lnTo>
                    <a:pt x="747" y="1821"/>
                  </a:lnTo>
                  <a:cubicBezTo>
                    <a:pt x="1211" y="2714"/>
                    <a:pt x="1735" y="3571"/>
                    <a:pt x="2307" y="4405"/>
                  </a:cubicBezTo>
                  <a:cubicBezTo>
                    <a:pt x="2890" y="5107"/>
                    <a:pt x="3628" y="6012"/>
                    <a:pt x="4342" y="6631"/>
                  </a:cubicBezTo>
                  <a:lnTo>
                    <a:pt x="5569" y="7738"/>
                  </a:lnTo>
                  <a:cubicBezTo>
                    <a:pt x="5573" y="7740"/>
                    <a:pt x="5578" y="7741"/>
                    <a:pt x="5583" y="7741"/>
                  </a:cubicBezTo>
                  <a:cubicBezTo>
                    <a:pt x="5697" y="7741"/>
                    <a:pt x="6056" y="7376"/>
                    <a:pt x="6045" y="7262"/>
                  </a:cubicBezTo>
                  <a:cubicBezTo>
                    <a:pt x="6045" y="7262"/>
                    <a:pt x="5628" y="6703"/>
                    <a:pt x="5069" y="5976"/>
                  </a:cubicBezTo>
                  <a:cubicBezTo>
                    <a:pt x="4485" y="5286"/>
                    <a:pt x="3902" y="4298"/>
                    <a:pt x="3342" y="3631"/>
                  </a:cubicBezTo>
                  <a:lnTo>
                    <a:pt x="604" y="11"/>
                  </a:lnTo>
                  <a:cubicBezTo>
                    <a:pt x="598" y="4"/>
                    <a:pt x="587"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25"/>
            <p:cNvSpPr/>
            <p:nvPr/>
          </p:nvSpPr>
          <p:spPr>
            <a:xfrm>
              <a:off x="1233075" y="2028225"/>
              <a:ext cx="76800" cy="91775"/>
            </a:xfrm>
            <a:custGeom>
              <a:avLst/>
              <a:gdLst/>
              <a:ahLst/>
              <a:cxnLst/>
              <a:rect l="l" t="t" r="r" b="b"/>
              <a:pathLst>
                <a:path w="3072" h="3671" extrusionOk="0">
                  <a:moveTo>
                    <a:pt x="628" y="1"/>
                  </a:moveTo>
                  <a:cubicBezTo>
                    <a:pt x="529" y="1"/>
                    <a:pt x="0" y="126"/>
                    <a:pt x="0" y="170"/>
                  </a:cubicBezTo>
                  <a:lnTo>
                    <a:pt x="24" y="408"/>
                  </a:lnTo>
                  <a:cubicBezTo>
                    <a:pt x="36" y="611"/>
                    <a:pt x="72" y="813"/>
                    <a:pt x="131" y="1003"/>
                  </a:cubicBezTo>
                  <a:cubicBezTo>
                    <a:pt x="262" y="1504"/>
                    <a:pt x="488" y="1980"/>
                    <a:pt x="798" y="2385"/>
                  </a:cubicBezTo>
                  <a:cubicBezTo>
                    <a:pt x="1131" y="2766"/>
                    <a:pt x="1536" y="3075"/>
                    <a:pt x="1977" y="3313"/>
                  </a:cubicBezTo>
                  <a:cubicBezTo>
                    <a:pt x="2203" y="3456"/>
                    <a:pt x="2453" y="3575"/>
                    <a:pt x="2703" y="3670"/>
                  </a:cubicBezTo>
                  <a:cubicBezTo>
                    <a:pt x="2762" y="3659"/>
                    <a:pt x="3072" y="3194"/>
                    <a:pt x="3072" y="3111"/>
                  </a:cubicBezTo>
                  <a:cubicBezTo>
                    <a:pt x="3072" y="3111"/>
                    <a:pt x="2870" y="2861"/>
                    <a:pt x="2596" y="2551"/>
                  </a:cubicBezTo>
                  <a:cubicBezTo>
                    <a:pt x="2322" y="2254"/>
                    <a:pt x="2036" y="1849"/>
                    <a:pt x="1798" y="1563"/>
                  </a:cubicBezTo>
                  <a:cubicBezTo>
                    <a:pt x="1572" y="1265"/>
                    <a:pt x="1226" y="932"/>
                    <a:pt x="1024" y="599"/>
                  </a:cubicBezTo>
                  <a:cubicBezTo>
                    <a:pt x="917" y="468"/>
                    <a:pt x="834" y="325"/>
                    <a:pt x="750" y="182"/>
                  </a:cubicBezTo>
                  <a:lnTo>
                    <a:pt x="643" y="3"/>
                  </a:lnTo>
                  <a:cubicBezTo>
                    <a:pt x="641" y="2"/>
                    <a:pt x="636"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5"/>
            <p:cNvSpPr/>
            <p:nvPr/>
          </p:nvSpPr>
          <p:spPr>
            <a:xfrm>
              <a:off x="1328325" y="1940775"/>
              <a:ext cx="66975" cy="75925"/>
            </a:xfrm>
            <a:custGeom>
              <a:avLst/>
              <a:gdLst/>
              <a:ahLst/>
              <a:cxnLst/>
              <a:rect l="l" t="t" r="r" b="b"/>
              <a:pathLst>
                <a:path w="2679" h="3037" extrusionOk="0">
                  <a:moveTo>
                    <a:pt x="476" y="1"/>
                  </a:moveTo>
                  <a:cubicBezTo>
                    <a:pt x="298" y="132"/>
                    <a:pt x="131" y="299"/>
                    <a:pt x="0" y="477"/>
                  </a:cubicBezTo>
                  <a:cubicBezTo>
                    <a:pt x="0" y="477"/>
                    <a:pt x="429" y="1442"/>
                    <a:pt x="834" y="1930"/>
                  </a:cubicBezTo>
                  <a:cubicBezTo>
                    <a:pt x="1286" y="2454"/>
                    <a:pt x="2191" y="3037"/>
                    <a:pt x="2191" y="3037"/>
                  </a:cubicBezTo>
                  <a:cubicBezTo>
                    <a:pt x="2381" y="2906"/>
                    <a:pt x="2536" y="2751"/>
                    <a:pt x="2679" y="2573"/>
                  </a:cubicBezTo>
                  <a:cubicBezTo>
                    <a:pt x="2679" y="2573"/>
                    <a:pt x="2250" y="1596"/>
                    <a:pt x="1846" y="1120"/>
                  </a:cubicBezTo>
                  <a:cubicBezTo>
                    <a:pt x="1393" y="596"/>
                    <a:pt x="476" y="1"/>
                    <a:pt x="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25"/>
          <p:cNvGrpSpPr/>
          <p:nvPr/>
        </p:nvGrpSpPr>
        <p:grpSpPr>
          <a:xfrm>
            <a:off x="10764716" y="1083144"/>
            <a:ext cx="1220725" cy="548136"/>
            <a:chOff x="3672600" y="1165825"/>
            <a:chExt cx="557375" cy="250275"/>
          </a:xfrm>
        </p:grpSpPr>
        <p:sp>
          <p:nvSpPr>
            <p:cNvPr id="546" name="Google Shape;546;p25"/>
            <p:cNvSpPr/>
            <p:nvPr/>
          </p:nvSpPr>
          <p:spPr>
            <a:xfrm>
              <a:off x="3672600" y="1165825"/>
              <a:ext cx="557375" cy="250275"/>
            </a:xfrm>
            <a:custGeom>
              <a:avLst/>
              <a:gdLst/>
              <a:ahLst/>
              <a:cxnLst/>
              <a:rect l="l" t="t" r="r" b="b"/>
              <a:pathLst>
                <a:path w="22295" h="10011" extrusionOk="0">
                  <a:moveTo>
                    <a:pt x="12039" y="1"/>
                  </a:moveTo>
                  <a:cubicBezTo>
                    <a:pt x="9081" y="1"/>
                    <a:pt x="6352" y="1896"/>
                    <a:pt x="6996" y="5939"/>
                  </a:cubicBezTo>
                  <a:cubicBezTo>
                    <a:pt x="6214" y="4867"/>
                    <a:pt x="5312" y="4428"/>
                    <a:pt x="4435" y="4428"/>
                  </a:cubicBezTo>
                  <a:cubicBezTo>
                    <a:pt x="2134" y="4428"/>
                    <a:pt x="0" y="7450"/>
                    <a:pt x="638" y="10011"/>
                  </a:cubicBezTo>
                  <a:lnTo>
                    <a:pt x="22022" y="10011"/>
                  </a:lnTo>
                  <a:cubicBezTo>
                    <a:pt x="22295" y="8334"/>
                    <a:pt x="21138" y="7313"/>
                    <a:pt x="19593" y="7313"/>
                  </a:cubicBezTo>
                  <a:cubicBezTo>
                    <a:pt x="19185" y="7313"/>
                    <a:pt x="18750" y="7385"/>
                    <a:pt x="18307" y="7534"/>
                  </a:cubicBezTo>
                  <a:cubicBezTo>
                    <a:pt x="19359" y="2651"/>
                    <a:pt x="15538" y="1"/>
                    <a:pt x="12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5"/>
            <p:cNvSpPr/>
            <p:nvPr/>
          </p:nvSpPr>
          <p:spPr>
            <a:xfrm>
              <a:off x="4015975" y="1195825"/>
              <a:ext cx="8350" cy="16000"/>
            </a:xfrm>
            <a:custGeom>
              <a:avLst/>
              <a:gdLst/>
              <a:ahLst/>
              <a:cxnLst/>
              <a:rect l="l" t="t" r="r" b="b"/>
              <a:pathLst>
                <a:path w="334" h="640" extrusionOk="0">
                  <a:moveTo>
                    <a:pt x="36" y="0"/>
                  </a:moveTo>
                  <a:cubicBezTo>
                    <a:pt x="24" y="48"/>
                    <a:pt x="12" y="83"/>
                    <a:pt x="12" y="131"/>
                  </a:cubicBezTo>
                  <a:cubicBezTo>
                    <a:pt x="0" y="202"/>
                    <a:pt x="0" y="274"/>
                    <a:pt x="12" y="345"/>
                  </a:cubicBezTo>
                  <a:cubicBezTo>
                    <a:pt x="24" y="417"/>
                    <a:pt x="48" y="476"/>
                    <a:pt x="72" y="536"/>
                  </a:cubicBezTo>
                  <a:lnTo>
                    <a:pt x="119" y="631"/>
                  </a:lnTo>
                  <a:cubicBezTo>
                    <a:pt x="149" y="637"/>
                    <a:pt x="179" y="640"/>
                    <a:pt x="208" y="640"/>
                  </a:cubicBezTo>
                  <a:cubicBezTo>
                    <a:pt x="238" y="640"/>
                    <a:pt x="268" y="637"/>
                    <a:pt x="298" y="631"/>
                  </a:cubicBezTo>
                  <a:cubicBezTo>
                    <a:pt x="298" y="631"/>
                    <a:pt x="310" y="583"/>
                    <a:pt x="322" y="512"/>
                  </a:cubicBezTo>
                  <a:cubicBezTo>
                    <a:pt x="334" y="441"/>
                    <a:pt x="334" y="357"/>
                    <a:pt x="322" y="286"/>
                  </a:cubicBezTo>
                  <a:cubicBezTo>
                    <a:pt x="310" y="226"/>
                    <a:pt x="286" y="155"/>
                    <a:pt x="250" y="95"/>
                  </a:cubicBezTo>
                  <a:lnTo>
                    <a:pt x="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25"/>
            <p:cNvSpPr/>
            <p:nvPr/>
          </p:nvSpPr>
          <p:spPr>
            <a:xfrm>
              <a:off x="4032925" y="1191050"/>
              <a:ext cx="10750" cy="32475"/>
            </a:xfrm>
            <a:custGeom>
              <a:avLst/>
              <a:gdLst/>
              <a:ahLst/>
              <a:cxnLst/>
              <a:rect l="l" t="t" r="r" b="b"/>
              <a:pathLst>
                <a:path w="430" h="1299" extrusionOk="0">
                  <a:moveTo>
                    <a:pt x="156" y="1"/>
                  </a:moveTo>
                  <a:cubicBezTo>
                    <a:pt x="108" y="1"/>
                    <a:pt x="48" y="12"/>
                    <a:pt x="1" y="36"/>
                  </a:cubicBezTo>
                  <a:cubicBezTo>
                    <a:pt x="1" y="251"/>
                    <a:pt x="25" y="465"/>
                    <a:pt x="60" y="679"/>
                  </a:cubicBezTo>
                  <a:cubicBezTo>
                    <a:pt x="108" y="893"/>
                    <a:pt x="179" y="1096"/>
                    <a:pt x="275" y="1298"/>
                  </a:cubicBezTo>
                  <a:cubicBezTo>
                    <a:pt x="322" y="1298"/>
                    <a:pt x="382" y="1286"/>
                    <a:pt x="429" y="1263"/>
                  </a:cubicBezTo>
                  <a:cubicBezTo>
                    <a:pt x="429" y="1048"/>
                    <a:pt x="406" y="834"/>
                    <a:pt x="370" y="620"/>
                  </a:cubicBezTo>
                  <a:cubicBezTo>
                    <a:pt x="310" y="405"/>
                    <a:pt x="239" y="203"/>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25"/>
            <p:cNvSpPr/>
            <p:nvPr/>
          </p:nvSpPr>
          <p:spPr>
            <a:xfrm>
              <a:off x="4051375" y="1202725"/>
              <a:ext cx="8075" cy="25175"/>
            </a:xfrm>
            <a:custGeom>
              <a:avLst/>
              <a:gdLst/>
              <a:ahLst/>
              <a:cxnLst/>
              <a:rect l="l" t="t" r="r" b="b"/>
              <a:pathLst>
                <a:path w="323" h="1007" extrusionOk="0">
                  <a:moveTo>
                    <a:pt x="163" y="1"/>
                  </a:moveTo>
                  <a:cubicBezTo>
                    <a:pt x="135" y="1"/>
                    <a:pt x="108" y="4"/>
                    <a:pt x="84" y="10"/>
                  </a:cubicBezTo>
                  <a:cubicBezTo>
                    <a:pt x="37" y="165"/>
                    <a:pt x="13" y="331"/>
                    <a:pt x="1" y="498"/>
                  </a:cubicBezTo>
                  <a:cubicBezTo>
                    <a:pt x="13" y="665"/>
                    <a:pt x="37" y="831"/>
                    <a:pt x="84" y="998"/>
                  </a:cubicBezTo>
                  <a:cubicBezTo>
                    <a:pt x="108" y="1004"/>
                    <a:pt x="135" y="1007"/>
                    <a:pt x="163" y="1007"/>
                  </a:cubicBezTo>
                  <a:cubicBezTo>
                    <a:pt x="191" y="1007"/>
                    <a:pt x="221" y="1004"/>
                    <a:pt x="251" y="998"/>
                  </a:cubicBezTo>
                  <a:cubicBezTo>
                    <a:pt x="287" y="831"/>
                    <a:pt x="311" y="665"/>
                    <a:pt x="322" y="498"/>
                  </a:cubicBezTo>
                  <a:cubicBezTo>
                    <a:pt x="311" y="331"/>
                    <a:pt x="287" y="165"/>
                    <a:pt x="251" y="10"/>
                  </a:cubicBezTo>
                  <a:cubicBezTo>
                    <a:pt x="221" y="4"/>
                    <a:pt x="191"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25"/>
            <p:cNvSpPr/>
            <p:nvPr/>
          </p:nvSpPr>
          <p:spPr>
            <a:xfrm>
              <a:off x="3788250" y="1389000"/>
              <a:ext cx="18500" cy="16975"/>
            </a:xfrm>
            <a:custGeom>
              <a:avLst/>
              <a:gdLst/>
              <a:ahLst/>
              <a:cxnLst/>
              <a:rect l="l" t="t" r="r" b="b"/>
              <a:pathLst>
                <a:path w="740" h="679" extrusionOk="0">
                  <a:moveTo>
                    <a:pt x="120" y="0"/>
                  </a:moveTo>
                  <a:cubicBezTo>
                    <a:pt x="72" y="36"/>
                    <a:pt x="37" y="83"/>
                    <a:pt x="1" y="119"/>
                  </a:cubicBezTo>
                  <a:cubicBezTo>
                    <a:pt x="72" y="250"/>
                    <a:pt x="156" y="369"/>
                    <a:pt x="263" y="464"/>
                  </a:cubicBezTo>
                  <a:cubicBezTo>
                    <a:pt x="382" y="548"/>
                    <a:pt x="513" y="619"/>
                    <a:pt x="644" y="679"/>
                  </a:cubicBezTo>
                  <a:cubicBezTo>
                    <a:pt x="691" y="631"/>
                    <a:pt x="715" y="584"/>
                    <a:pt x="739" y="536"/>
                  </a:cubicBezTo>
                  <a:cubicBezTo>
                    <a:pt x="656" y="429"/>
                    <a:pt x="572" y="322"/>
                    <a:pt x="465" y="226"/>
                  </a:cubicBezTo>
                  <a:cubicBezTo>
                    <a:pt x="358" y="143"/>
                    <a:pt x="239" y="72"/>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25"/>
            <p:cNvSpPr/>
            <p:nvPr/>
          </p:nvSpPr>
          <p:spPr>
            <a:xfrm>
              <a:off x="3801650" y="1378250"/>
              <a:ext cx="28300" cy="29525"/>
            </a:xfrm>
            <a:custGeom>
              <a:avLst/>
              <a:gdLst/>
              <a:ahLst/>
              <a:cxnLst/>
              <a:rect l="l" t="t" r="r" b="b"/>
              <a:pathLst>
                <a:path w="1132" h="1181" extrusionOk="0">
                  <a:moveTo>
                    <a:pt x="149" y="0"/>
                  </a:moveTo>
                  <a:cubicBezTo>
                    <a:pt x="115" y="0"/>
                    <a:pt x="1" y="74"/>
                    <a:pt x="1" y="85"/>
                  </a:cubicBezTo>
                  <a:lnTo>
                    <a:pt x="132" y="323"/>
                  </a:lnTo>
                  <a:cubicBezTo>
                    <a:pt x="215" y="466"/>
                    <a:pt x="310" y="609"/>
                    <a:pt x="429" y="728"/>
                  </a:cubicBezTo>
                  <a:cubicBezTo>
                    <a:pt x="608" y="894"/>
                    <a:pt x="810" y="1037"/>
                    <a:pt x="1013" y="1180"/>
                  </a:cubicBezTo>
                  <a:cubicBezTo>
                    <a:pt x="1060" y="1156"/>
                    <a:pt x="1108" y="1121"/>
                    <a:pt x="1132" y="1061"/>
                  </a:cubicBezTo>
                  <a:cubicBezTo>
                    <a:pt x="989" y="871"/>
                    <a:pt x="822" y="680"/>
                    <a:pt x="655" y="502"/>
                  </a:cubicBezTo>
                  <a:cubicBezTo>
                    <a:pt x="572" y="394"/>
                    <a:pt x="417" y="287"/>
                    <a:pt x="322" y="180"/>
                  </a:cubicBezTo>
                  <a:lnTo>
                    <a:pt x="155" y="2"/>
                  </a:lnTo>
                  <a:cubicBezTo>
                    <a:pt x="154" y="1"/>
                    <a:pt x="152" y="0"/>
                    <a:pt x="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25"/>
            <p:cNvSpPr/>
            <p:nvPr/>
          </p:nvSpPr>
          <p:spPr>
            <a:xfrm>
              <a:off x="3829625" y="1386900"/>
              <a:ext cx="16400" cy="16400"/>
            </a:xfrm>
            <a:custGeom>
              <a:avLst/>
              <a:gdLst/>
              <a:ahLst/>
              <a:cxnLst/>
              <a:rect l="l" t="t" r="r" b="b"/>
              <a:pathLst>
                <a:path w="656" h="656" extrusionOk="0">
                  <a:moveTo>
                    <a:pt x="108" y="1"/>
                  </a:moveTo>
                  <a:cubicBezTo>
                    <a:pt x="72" y="37"/>
                    <a:pt x="37" y="72"/>
                    <a:pt x="1" y="120"/>
                  </a:cubicBezTo>
                  <a:cubicBezTo>
                    <a:pt x="60" y="227"/>
                    <a:pt x="132" y="346"/>
                    <a:pt x="215" y="441"/>
                  </a:cubicBezTo>
                  <a:cubicBezTo>
                    <a:pt x="310" y="525"/>
                    <a:pt x="418" y="596"/>
                    <a:pt x="537" y="656"/>
                  </a:cubicBezTo>
                  <a:cubicBezTo>
                    <a:pt x="584" y="620"/>
                    <a:pt x="620" y="584"/>
                    <a:pt x="656" y="537"/>
                  </a:cubicBezTo>
                  <a:cubicBezTo>
                    <a:pt x="596" y="418"/>
                    <a:pt x="525" y="310"/>
                    <a:pt x="441" y="215"/>
                  </a:cubicBezTo>
                  <a:cubicBezTo>
                    <a:pt x="334" y="132"/>
                    <a:pt x="227" y="60"/>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3" name="Google Shape;553;p25"/>
          <p:cNvGrpSpPr/>
          <p:nvPr/>
        </p:nvGrpSpPr>
        <p:grpSpPr>
          <a:xfrm>
            <a:off x="202917" y="4339985"/>
            <a:ext cx="2318575" cy="902511"/>
            <a:chOff x="1204900" y="1919475"/>
            <a:chExt cx="591775" cy="230350"/>
          </a:xfrm>
        </p:grpSpPr>
        <p:sp>
          <p:nvSpPr>
            <p:cNvPr id="554" name="Google Shape;554;p25"/>
            <p:cNvSpPr/>
            <p:nvPr/>
          </p:nvSpPr>
          <p:spPr>
            <a:xfrm>
              <a:off x="1204900" y="1919475"/>
              <a:ext cx="591775" cy="230350"/>
            </a:xfrm>
            <a:custGeom>
              <a:avLst/>
              <a:gdLst/>
              <a:ahLst/>
              <a:cxnLst/>
              <a:rect l="l" t="t" r="r" b="b"/>
              <a:pathLst>
                <a:path w="23671" h="9214" extrusionOk="0">
                  <a:moveTo>
                    <a:pt x="13477" y="0"/>
                  </a:moveTo>
                  <a:cubicBezTo>
                    <a:pt x="11108" y="0"/>
                    <a:pt x="8780" y="1383"/>
                    <a:pt x="9728" y="3987"/>
                  </a:cubicBezTo>
                  <a:cubicBezTo>
                    <a:pt x="9024" y="3386"/>
                    <a:pt x="8136" y="3109"/>
                    <a:pt x="7252" y="3109"/>
                  </a:cubicBezTo>
                  <a:cubicBezTo>
                    <a:pt x="5790" y="3109"/>
                    <a:pt x="4342" y="3867"/>
                    <a:pt x="3763" y="5165"/>
                  </a:cubicBezTo>
                  <a:cubicBezTo>
                    <a:pt x="3537" y="5665"/>
                    <a:pt x="3453" y="6213"/>
                    <a:pt x="3513" y="6761"/>
                  </a:cubicBezTo>
                  <a:cubicBezTo>
                    <a:pt x="3120" y="6558"/>
                    <a:pt x="2679" y="6439"/>
                    <a:pt x="2227" y="6427"/>
                  </a:cubicBezTo>
                  <a:cubicBezTo>
                    <a:pt x="905" y="6427"/>
                    <a:pt x="1" y="7582"/>
                    <a:pt x="251" y="9213"/>
                  </a:cubicBezTo>
                  <a:lnTo>
                    <a:pt x="22801" y="9213"/>
                  </a:lnTo>
                  <a:cubicBezTo>
                    <a:pt x="23670" y="7642"/>
                    <a:pt x="23265" y="6249"/>
                    <a:pt x="22253" y="5368"/>
                  </a:cubicBezTo>
                  <a:cubicBezTo>
                    <a:pt x="21553" y="4752"/>
                    <a:pt x="20561" y="4387"/>
                    <a:pt x="19501" y="4387"/>
                  </a:cubicBezTo>
                  <a:cubicBezTo>
                    <a:pt x="18759" y="4387"/>
                    <a:pt x="17983" y="4566"/>
                    <a:pt x="17253" y="4963"/>
                  </a:cubicBezTo>
                  <a:cubicBezTo>
                    <a:pt x="18601" y="1588"/>
                    <a:pt x="16016" y="0"/>
                    <a:pt x="13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25"/>
            <p:cNvSpPr/>
            <p:nvPr/>
          </p:nvSpPr>
          <p:spPr>
            <a:xfrm>
              <a:off x="1548400" y="1942575"/>
              <a:ext cx="31875" cy="21800"/>
            </a:xfrm>
            <a:custGeom>
              <a:avLst/>
              <a:gdLst/>
              <a:ahLst/>
              <a:cxnLst/>
              <a:rect l="l" t="t" r="r" b="b"/>
              <a:pathLst>
                <a:path w="1275" h="872" extrusionOk="0">
                  <a:moveTo>
                    <a:pt x="364" y="1"/>
                  </a:moveTo>
                  <a:cubicBezTo>
                    <a:pt x="342" y="1"/>
                    <a:pt x="320" y="1"/>
                    <a:pt x="298" y="3"/>
                  </a:cubicBezTo>
                  <a:cubicBezTo>
                    <a:pt x="203" y="3"/>
                    <a:pt x="96" y="15"/>
                    <a:pt x="12" y="50"/>
                  </a:cubicBezTo>
                  <a:cubicBezTo>
                    <a:pt x="0" y="98"/>
                    <a:pt x="12" y="158"/>
                    <a:pt x="36" y="205"/>
                  </a:cubicBezTo>
                  <a:cubicBezTo>
                    <a:pt x="119" y="217"/>
                    <a:pt x="203" y="217"/>
                    <a:pt x="274" y="241"/>
                  </a:cubicBezTo>
                  <a:cubicBezTo>
                    <a:pt x="417" y="265"/>
                    <a:pt x="548" y="324"/>
                    <a:pt x="667" y="396"/>
                  </a:cubicBezTo>
                  <a:cubicBezTo>
                    <a:pt x="786" y="467"/>
                    <a:pt x="893" y="562"/>
                    <a:pt x="977" y="669"/>
                  </a:cubicBezTo>
                  <a:cubicBezTo>
                    <a:pt x="1024" y="741"/>
                    <a:pt x="1072" y="800"/>
                    <a:pt x="1120" y="872"/>
                  </a:cubicBezTo>
                  <a:cubicBezTo>
                    <a:pt x="1179" y="872"/>
                    <a:pt x="1227" y="860"/>
                    <a:pt x="1274" y="824"/>
                  </a:cubicBezTo>
                  <a:cubicBezTo>
                    <a:pt x="1274" y="824"/>
                    <a:pt x="1262" y="789"/>
                    <a:pt x="1250" y="741"/>
                  </a:cubicBezTo>
                  <a:cubicBezTo>
                    <a:pt x="1239" y="681"/>
                    <a:pt x="1215" y="610"/>
                    <a:pt x="1191" y="550"/>
                  </a:cubicBezTo>
                  <a:cubicBezTo>
                    <a:pt x="1108" y="372"/>
                    <a:pt x="989" y="229"/>
                    <a:pt x="834" y="122"/>
                  </a:cubicBezTo>
                  <a:cubicBezTo>
                    <a:pt x="688" y="38"/>
                    <a:pt x="523" y="1"/>
                    <a:pt x="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25"/>
            <p:cNvSpPr/>
            <p:nvPr/>
          </p:nvSpPr>
          <p:spPr>
            <a:xfrm>
              <a:off x="1546025" y="1962275"/>
              <a:ext cx="24425" cy="19375"/>
            </a:xfrm>
            <a:custGeom>
              <a:avLst/>
              <a:gdLst/>
              <a:ahLst/>
              <a:cxnLst/>
              <a:rect l="l" t="t" r="r" b="b"/>
              <a:pathLst>
                <a:path w="977" h="775" extrusionOk="0">
                  <a:moveTo>
                    <a:pt x="48" y="1"/>
                  </a:moveTo>
                  <a:cubicBezTo>
                    <a:pt x="24" y="48"/>
                    <a:pt x="0" y="96"/>
                    <a:pt x="0" y="155"/>
                  </a:cubicBezTo>
                  <a:lnTo>
                    <a:pt x="155" y="262"/>
                  </a:lnTo>
                  <a:cubicBezTo>
                    <a:pt x="202" y="286"/>
                    <a:pt x="250" y="322"/>
                    <a:pt x="286" y="358"/>
                  </a:cubicBezTo>
                  <a:cubicBezTo>
                    <a:pt x="333" y="393"/>
                    <a:pt x="381" y="429"/>
                    <a:pt x="417" y="465"/>
                  </a:cubicBezTo>
                  <a:cubicBezTo>
                    <a:pt x="572" y="584"/>
                    <a:pt x="869" y="774"/>
                    <a:pt x="869" y="774"/>
                  </a:cubicBezTo>
                  <a:cubicBezTo>
                    <a:pt x="905" y="739"/>
                    <a:pt x="953" y="703"/>
                    <a:pt x="976" y="655"/>
                  </a:cubicBezTo>
                  <a:cubicBezTo>
                    <a:pt x="881" y="489"/>
                    <a:pt x="750" y="334"/>
                    <a:pt x="607" y="203"/>
                  </a:cubicBezTo>
                  <a:cubicBezTo>
                    <a:pt x="500" y="132"/>
                    <a:pt x="381" y="72"/>
                    <a:pt x="250" y="36"/>
                  </a:cubicBezTo>
                  <a:cubicBezTo>
                    <a:pt x="131" y="12"/>
                    <a:pt x="48" y="1"/>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25"/>
            <p:cNvSpPr/>
            <p:nvPr/>
          </p:nvSpPr>
          <p:spPr>
            <a:xfrm>
              <a:off x="1653775" y="2127250"/>
              <a:ext cx="36925" cy="8200"/>
            </a:xfrm>
            <a:custGeom>
              <a:avLst/>
              <a:gdLst/>
              <a:ahLst/>
              <a:cxnLst/>
              <a:rect l="l" t="t" r="r" b="b"/>
              <a:pathLst>
                <a:path w="1477" h="328" extrusionOk="0">
                  <a:moveTo>
                    <a:pt x="744" y="1"/>
                  </a:moveTo>
                  <a:cubicBezTo>
                    <a:pt x="503" y="1"/>
                    <a:pt x="262" y="27"/>
                    <a:pt x="24" y="81"/>
                  </a:cubicBezTo>
                  <a:cubicBezTo>
                    <a:pt x="0" y="140"/>
                    <a:pt x="0" y="188"/>
                    <a:pt x="24" y="248"/>
                  </a:cubicBezTo>
                  <a:cubicBezTo>
                    <a:pt x="262" y="301"/>
                    <a:pt x="503" y="328"/>
                    <a:pt x="744" y="328"/>
                  </a:cubicBezTo>
                  <a:cubicBezTo>
                    <a:pt x="985" y="328"/>
                    <a:pt x="1226" y="301"/>
                    <a:pt x="1465" y="248"/>
                  </a:cubicBezTo>
                  <a:cubicBezTo>
                    <a:pt x="1477" y="188"/>
                    <a:pt x="1477" y="140"/>
                    <a:pt x="1465" y="81"/>
                  </a:cubicBezTo>
                  <a:cubicBezTo>
                    <a:pt x="1226" y="27"/>
                    <a:pt x="985" y="1"/>
                    <a:pt x="7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25"/>
            <p:cNvSpPr/>
            <p:nvPr/>
          </p:nvSpPr>
          <p:spPr>
            <a:xfrm>
              <a:off x="1663000" y="2109025"/>
              <a:ext cx="18475" cy="8050"/>
            </a:xfrm>
            <a:custGeom>
              <a:avLst/>
              <a:gdLst/>
              <a:ahLst/>
              <a:cxnLst/>
              <a:rect l="l" t="t" r="r" b="b"/>
              <a:pathLst>
                <a:path w="739" h="322" extrusionOk="0">
                  <a:moveTo>
                    <a:pt x="369" y="0"/>
                  </a:moveTo>
                  <a:cubicBezTo>
                    <a:pt x="250" y="12"/>
                    <a:pt x="131" y="36"/>
                    <a:pt x="12" y="84"/>
                  </a:cubicBezTo>
                  <a:cubicBezTo>
                    <a:pt x="0" y="131"/>
                    <a:pt x="0" y="191"/>
                    <a:pt x="12" y="238"/>
                  </a:cubicBezTo>
                  <a:cubicBezTo>
                    <a:pt x="131" y="286"/>
                    <a:pt x="250" y="310"/>
                    <a:pt x="369" y="322"/>
                  </a:cubicBezTo>
                  <a:cubicBezTo>
                    <a:pt x="500" y="310"/>
                    <a:pt x="619" y="286"/>
                    <a:pt x="738" y="238"/>
                  </a:cubicBezTo>
                  <a:cubicBezTo>
                    <a:pt x="738" y="191"/>
                    <a:pt x="738" y="131"/>
                    <a:pt x="738" y="84"/>
                  </a:cubicBezTo>
                  <a:cubicBezTo>
                    <a:pt x="619" y="36"/>
                    <a:pt x="500" y="12"/>
                    <a:pt x="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9" name="Google Shape;559;p25"/>
          <p:cNvSpPr/>
          <p:nvPr/>
        </p:nvSpPr>
        <p:spPr>
          <a:xfrm>
            <a:off x="2990367" y="6158318"/>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25"/>
          <p:cNvSpPr/>
          <p:nvPr/>
        </p:nvSpPr>
        <p:spPr>
          <a:xfrm>
            <a:off x="3978651" y="6563634"/>
            <a:ext cx="391100" cy="9050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25"/>
          <p:cNvSpPr/>
          <p:nvPr/>
        </p:nvSpPr>
        <p:spPr>
          <a:xfrm>
            <a:off x="11081667" y="3716985"/>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2" name="Google Shape;562;p25"/>
          <p:cNvSpPr/>
          <p:nvPr/>
        </p:nvSpPr>
        <p:spPr>
          <a:xfrm>
            <a:off x="12069951" y="4122301"/>
            <a:ext cx="391100" cy="90500"/>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609274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lt2"/>
        </a:solidFill>
        <a:effectLst/>
      </p:bgPr>
    </p:bg>
    <p:spTree>
      <p:nvGrpSpPr>
        <p:cNvPr id="1" name="Shape 563"/>
        <p:cNvGrpSpPr/>
        <p:nvPr/>
      </p:nvGrpSpPr>
      <p:grpSpPr>
        <a:xfrm>
          <a:off x="0" y="0"/>
          <a:ext cx="0" cy="0"/>
          <a:chOff x="0" y="0"/>
          <a:chExt cx="0" cy="0"/>
        </a:xfrm>
      </p:grpSpPr>
      <p:grpSp>
        <p:nvGrpSpPr>
          <p:cNvPr id="564" name="Google Shape;564;p26"/>
          <p:cNvGrpSpPr/>
          <p:nvPr/>
        </p:nvGrpSpPr>
        <p:grpSpPr>
          <a:xfrm>
            <a:off x="-763955" y="1974833"/>
            <a:ext cx="12432905" cy="4506651"/>
            <a:chOff x="-572967" y="1481125"/>
            <a:chExt cx="9324679" cy="3379988"/>
          </a:xfrm>
        </p:grpSpPr>
        <p:grpSp>
          <p:nvGrpSpPr>
            <p:cNvPr id="565" name="Google Shape;565;p26"/>
            <p:cNvGrpSpPr/>
            <p:nvPr/>
          </p:nvGrpSpPr>
          <p:grpSpPr>
            <a:xfrm>
              <a:off x="-572967" y="4039827"/>
              <a:ext cx="1700876" cy="563680"/>
              <a:chOff x="456975" y="1603100"/>
              <a:chExt cx="1111175" cy="368250"/>
            </a:xfrm>
          </p:grpSpPr>
          <p:sp>
            <p:nvSpPr>
              <p:cNvPr id="566" name="Google Shape;566;p26"/>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6"/>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6"/>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6"/>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6"/>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1" name="Google Shape;571;p26"/>
            <p:cNvSpPr/>
            <p:nvPr/>
          </p:nvSpPr>
          <p:spPr>
            <a:xfrm>
              <a:off x="8458388" y="148112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6"/>
            <p:cNvSpPr/>
            <p:nvPr/>
          </p:nvSpPr>
          <p:spPr>
            <a:xfrm>
              <a:off x="5116700" y="472278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6"/>
            <p:cNvSpPr/>
            <p:nvPr/>
          </p:nvSpPr>
          <p:spPr>
            <a:xfrm>
              <a:off x="5172113" y="4419913"/>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6"/>
            <p:cNvSpPr/>
            <p:nvPr/>
          </p:nvSpPr>
          <p:spPr>
            <a:xfrm>
              <a:off x="3611413" y="43520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 name="Google Shape;575;p26"/>
            <p:cNvGrpSpPr/>
            <p:nvPr/>
          </p:nvGrpSpPr>
          <p:grpSpPr>
            <a:xfrm>
              <a:off x="7369491" y="4268474"/>
              <a:ext cx="1288247" cy="574373"/>
              <a:chOff x="7624716" y="2969549"/>
              <a:chExt cx="1288247" cy="574373"/>
            </a:xfrm>
          </p:grpSpPr>
          <p:sp>
            <p:nvSpPr>
              <p:cNvPr id="576" name="Google Shape;576;p26"/>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6"/>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6"/>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6"/>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6"/>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6"/>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2" name="Google Shape;582;p26"/>
            <p:cNvSpPr/>
            <p:nvPr/>
          </p:nvSpPr>
          <p:spPr>
            <a:xfrm>
              <a:off x="158025" y="1577613"/>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6"/>
            <p:cNvSpPr/>
            <p:nvPr/>
          </p:nvSpPr>
          <p:spPr>
            <a:xfrm>
              <a:off x="899238" y="188160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 name="Google Shape;584;p26"/>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85" name="Google Shape;585;p26"/>
          <p:cNvSpPr txBox="1">
            <a:spLocks noGrp="1"/>
          </p:cNvSpPr>
          <p:nvPr>
            <p:ph type="ctrTitle" idx="2"/>
          </p:nvPr>
        </p:nvSpPr>
        <p:spPr>
          <a:xfrm>
            <a:off x="1717967" y="3098715"/>
            <a:ext cx="4012400" cy="44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586" name="Google Shape;586;p26"/>
          <p:cNvSpPr txBox="1">
            <a:spLocks noGrp="1"/>
          </p:cNvSpPr>
          <p:nvPr>
            <p:ph type="subTitle" idx="1"/>
          </p:nvPr>
        </p:nvSpPr>
        <p:spPr>
          <a:xfrm>
            <a:off x="1938600" y="3618824"/>
            <a:ext cx="3571600" cy="15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587" name="Google Shape;587;p26"/>
          <p:cNvSpPr txBox="1">
            <a:spLocks noGrp="1"/>
          </p:cNvSpPr>
          <p:nvPr>
            <p:ph type="ctrTitle" idx="3"/>
          </p:nvPr>
        </p:nvSpPr>
        <p:spPr>
          <a:xfrm>
            <a:off x="6441567" y="3098715"/>
            <a:ext cx="4012400" cy="44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588" name="Google Shape;588;p26"/>
          <p:cNvSpPr txBox="1">
            <a:spLocks noGrp="1"/>
          </p:cNvSpPr>
          <p:nvPr>
            <p:ph type="subTitle" idx="4"/>
          </p:nvPr>
        </p:nvSpPr>
        <p:spPr>
          <a:xfrm>
            <a:off x="6662067" y="3618824"/>
            <a:ext cx="3571600" cy="15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31408069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lt2"/>
        </a:solidFill>
        <a:effectLst/>
      </p:bgPr>
    </p:bg>
    <p:spTree>
      <p:nvGrpSpPr>
        <p:cNvPr id="1" name="Shape 589"/>
        <p:cNvGrpSpPr/>
        <p:nvPr/>
      </p:nvGrpSpPr>
      <p:grpSpPr>
        <a:xfrm>
          <a:off x="0" y="0"/>
          <a:ext cx="0" cy="0"/>
          <a:chOff x="0" y="0"/>
          <a:chExt cx="0" cy="0"/>
        </a:xfrm>
      </p:grpSpPr>
      <p:grpSp>
        <p:nvGrpSpPr>
          <p:cNvPr id="590" name="Google Shape;590;p27"/>
          <p:cNvGrpSpPr/>
          <p:nvPr/>
        </p:nvGrpSpPr>
        <p:grpSpPr>
          <a:xfrm>
            <a:off x="-230155" y="1609836"/>
            <a:ext cx="13577201" cy="5248173"/>
            <a:chOff x="-172617" y="1207377"/>
            <a:chExt cx="10182901" cy="3936130"/>
          </a:xfrm>
        </p:grpSpPr>
        <p:grpSp>
          <p:nvGrpSpPr>
            <p:cNvPr id="591" name="Google Shape;591;p27"/>
            <p:cNvGrpSpPr/>
            <p:nvPr/>
          </p:nvGrpSpPr>
          <p:grpSpPr>
            <a:xfrm>
              <a:off x="-172617" y="4579827"/>
              <a:ext cx="1700876" cy="563680"/>
              <a:chOff x="456975" y="1603100"/>
              <a:chExt cx="1111175" cy="368250"/>
            </a:xfrm>
          </p:grpSpPr>
          <p:sp>
            <p:nvSpPr>
              <p:cNvPr id="592" name="Google Shape;592;p27"/>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7"/>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7"/>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7"/>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7"/>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7" name="Google Shape;597;p27"/>
            <p:cNvSpPr/>
            <p:nvPr/>
          </p:nvSpPr>
          <p:spPr>
            <a:xfrm>
              <a:off x="685450" y="372188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27"/>
            <p:cNvSpPr/>
            <p:nvPr/>
          </p:nvSpPr>
          <p:spPr>
            <a:xfrm>
              <a:off x="1604963" y="415477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7"/>
            <p:cNvSpPr/>
            <p:nvPr/>
          </p:nvSpPr>
          <p:spPr>
            <a:xfrm>
              <a:off x="3620288" y="365402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0" name="Google Shape;600;p27"/>
            <p:cNvGrpSpPr/>
            <p:nvPr/>
          </p:nvGrpSpPr>
          <p:grpSpPr>
            <a:xfrm>
              <a:off x="8309408" y="1207377"/>
              <a:ext cx="1700876" cy="563680"/>
              <a:chOff x="456975" y="1603100"/>
              <a:chExt cx="1111175" cy="368250"/>
            </a:xfrm>
          </p:grpSpPr>
          <p:sp>
            <p:nvSpPr>
              <p:cNvPr id="601" name="Google Shape;601;p27"/>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7"/>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27"/>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27"/>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7"/>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6" name="Google Shape;606;p27"/>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7" name="Google Shape;607;p27"/>
          <p:cNvSpPr txBox="1">
            <a:spLocks noGrp="1"/>
          </p:cNvSpPr>
          <p:nvPr>
            <p:ph type="ctrTitle" idx="2"/>
          </p:nvPr>
        </p:nvSpPr>
        <p:spPr>
          <a:xfrm>
            <a:off x="7159133" y="1952617"/>
            <a:ext cx="2992400" cy="44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08" name="Google Shape;608;p27"/>
          <p:cNvSpPr txBox="1">
            <a:spLocks noGrp="1"/>
          </p:cNvSpPr>
          <p:nvPr>
            <p:ph type="subTitle" idx="1"/>
          </p:nvPr>
        </p:nvSpPr>
        <p:spPr>
          <a:xfrm>
            <a:off x="7159133" y="2467732"/>
            <a:ext cx="3589600" cy="11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609" name="Google Shape;609;p27"/>
          <p:cNvSpPr txBox="1">
            <a:spLocks noGrp="1"/>
          </p:cNvSpPr>
          <p:nvPr>
            <p:ph type="ctrTitle" idx="3"/>
          </p:nvPr>
        </p:nvSpPr>
        <p:spPr>
          <a:xfrm>
            <a:off x="7159133" y="4149284"/>
            <a:ext cx="2992400" cy="44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10" name="Google Shape;610;p27"/>
          <p:cNvSpPr txBox="1">
            <a:spLocks noGrp="1"/>
          </p:cNvSpPr>
          <p:nvPr>
            <p:ph type="subTitle" idx="4"/>
          </p:nvPr>
        </p:nvSpPr>
        <p:spPr>
          <a:xfrm>
            <a:off x="7159133" y="4664399"/>
            <a:ext cx="3589600" cy="11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611" name="Google Shape;611;p27"/>
          <p:cNvSpPr txBox="1">
            <a:spLocks noGrp="1"/>
          </p:cNvSpPr>
          <p:nvPr>
            <p:ph type="title" idx="5" hasCustomPrompt="1"/>
          </p:nvPr>
        </p:nvSpPr>
        <p:spPr>
          <a:xfrm>
            <a:off x="6239788" y="1810112"/>
            <a:ext cx="902800" cy="770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3333" b="0">
                <a:solidFill>
                  <a:schemeClr val="lt2"/>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612" name="Google Shape;612;p27"/>
          <p:cNvSpPr txBox="1">
            <a:spLocks noGrp="1"/>
          </p:cNvSpPr>
          <p:nvPr>
            <p:ph type="title" idx="6" hasCustomPrompt="1"/>
          </p:nvPr>
        </p:nvSpPr>
        <p:spPr>
          <a:xfrm>
            <a:off x="6239788" y="4015843"/>
            <a:ext cx="902800" cy="770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3333" b="0">
                <a:solidFill>
                  <a:schemeClr val="lt2"/>
                </a:solidFill>
                <a:latin typeface="Life Savers ExtraBold"/>
                <a:ea typeface="Life Savers ExtraBold"/>
                <a:cs typeface="Life Savers ExtraBold"/>
                <a:sym typeface="Life Savers ExtraBold"/>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059146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two columns 4">
  <p:cSld name="Title and two columns 4">
    <p:bg>
      <p:bgPr>
        <a:solidFill>
          <a:schemeClr val="lt2"/>
        </a:solidFill>
        <a:effectLst/>
      </p:bgPr>
    </p:bg>
    <p:spTree>
      <p:nvGrpSpPr>
        <p:cNvPr id="1" name="Shape 613"/>
        <p:cNvGrpSpPr/>
        <p:nvPr/>
      </p:nvGrpSpPr>
      <p:grpSpPr>
        <a:xfrm>
          <a:off x="0" y="0"/>
          <a:ext cx="0" cy="0"/>
          <a:chOff x="0" y="0"/>
          <a:chExt cx="0" cy="0"/>
        </a:xfrm>
      </p:grpSpPr>
      <p:grpSp>
        <p:nvGrpSpPr>
          <p:cNvPr id="614" name="Google Shape;614;p28"/>
          <p:cNvGrpSpPr/>
          <p:nvPr/>
        </p:nvGrpSpPr>
        <p:grpSpPr>
          <a:xfrm>
            <a:off x="-230155" y="1609836"/>
            <a:ext cx="13577201" cy="5248173"/>
            <a:chOff x="-172617" y="1207377"/>
            <a:chExt cx="10182901" cy="3936130"/>
          </a:xfrm>
        </p:grpSpPr>
        <p:grpSp>
          <p:nvGrpSpPr>
            <p:cNvPr id="615" name="Google Shape;615;p28"/>
            <p:cNvGrpSpPr/>
            <p:nvPr/>
          </p:nvGrpSpPr>
          <p:grpSpPr>
            <a:xfrm>
              <a:off x="-172617" y="4579827"/>
              <a:ext cx="1700876" cy="563680"/>
              <a:chOff x="456975" y="1603100"/>
              <a:chExt cx="1111175" cy="368250"/>
            </a:xfrm>
          </p:grpSpPr>
          <p:sp>
            <p:nvSpPr>
              <p:cNvPr id="616" name="Google Shape;616;p28"/>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8"/>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28"/>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28"/>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28"/>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1" name="Google Shape;621;p28"/>
            <p:cNvSpPr/>
            <p:nvPr/>
          </p:nvSpPr>
          <p:spPr>
            <a:xfrm>
              <a:off x="472288" y="161122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8"/>
            <p:cNvSpPr/>
            <p:nvPr/>
          </p:nvSpPr>
          <p:spPr>
            <a:xfrm>
              <a:off x="400313" y="195377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28"/>
            <p:cNvSpPr/>
            <p:nvPr/>
          </p:nvSpPr>
          <p:spPr>
            <a:xfrm>
              <a:off x="3620288" y="365402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24" name="Google Shape;624;p28"/>
            <p:cNvGrpSpPr/>
            <p:nvPr/>
          </p:nvGrpSpPr>
          <p:grpSpPr>
            <a:xfrm>
              <a:off x="8309408" y="1207377"/>
              <a:ext cx="1700876" cy="563680"/>
              <a:chOff x="456975" y="1603100"/>
              <a:chExt cx="1111175" cy="368250"/>
            </a:xfrm>
          </p:grpSpPr>
          <p:sp>
            <p:nvSpPr>
              <p:cNvPr id="625" name="Google Shape;625;p28"/>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8"/>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28"/>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28"/>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28"/>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30" name="Google Shape;630;p28"/>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31" name="Google Shape;631;p28"/>
          <p:cNvSpPr txBox="1">
            <a:spLocks noGrp="1"/>
          </p:cNvSpPr>
          <p:nvPr>
            <p:ph type="ctrTitle" idx="2"/>
          </p:nvPr>
        </p:nvSpPr>
        <p:spPr>
          <a:xfrm>
            <a:off x="6194739" y="2155833"/>
            <a:ext cx="4826400" cy="44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32" name="Google Shape;632;p28"/>
          <p:cNvSpPr txBox="1">
            <a:spLocks noGrp="1"/>
          </p:cNvSpPr>
          <p:nvPr>
            <p:ph type="subTitle" idx="1"/>
          </p:nvPr>
        </p:nvSpPr>
        <p:spPr>
          <a:xfrm>
            <a:off x="6194733" y="2670933"/>
            <a:ext cx="4218400" cy="112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633" name="Google Shape;633;p28"/>
          <p:cNvSpPr txBox="1">
            <a:spLocks noGrp="1"/>
          </p:cNvSpPr>
          <p:nvPr>
            <p:ph type="ctrTitle" idx="3"/>
          </p:nvPr>
        </p:nvSpPr>
        <p:spPr>
          <a:xfrm>
            <a:off x="1171011" y="4047701"/>
            <a:ext cx="4826400" cy="44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34" name="Google Shape;634;p28"/>
          <p:cNvSpPr txBox="1">
            <a:spLocks noGrp="1"/>
          </p:cNvSpPr>
          <p:nvPr>
            <p:ph type="subTitle" idx="4"/>
          </p:nvPr>
        </p:nvSpPr>
        <p:spPr>
          <a:xfrm>
            <a:off x="1779035" y="4562800"/>
            <a:ext cx="4218400" cy="112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a:lvl1pPr>
            <a:lvl2pPr lvl="1" algn="r" rtl="0">
              <a:lnSpc>
                <a:spcPct val="100000"/>
              </a:lnSpc>
              <a:spcBef>
                <a:spcPts val="0"/>
              </a:spcBef>
              <a:spcAft>
                <a:spcPts val="0"/>
              </a:spcAft>
              <a:buNone/>
              <a:defRPr sz="1867"/>
            </a:lvl2pPr>
            <a:lvl3pPr lvl="2" algn="r" rtl="0">
              <a:lnSpc>
                <a:spcPct val="100000"/>
              </a:lnSpc>
              <a:spcBef>
                <a:spcPts val="0"/>
              </a:spcBef>
              <a:spcAft>
                <a:spcPts val="0"/>
              </a:spcAft>
              <a:buNone/>
              <a:defRPr sz="1867"/>
            </a:lvl3pPr>
            <a:lvl4pPr lvl="3" algn="r" rtl="0">
              <a:lnSpc>
                <a:spcPct val="100000"/>
              </a:lnSpc>
              <a:spcBef>
                <a:spcPts val="0"/>
              </a:spcBef>
              <a:spcAft>
                <a:spcPts val="0"/>
              </a:spcAft>
              <a:buNone/>
              <a:defRPr sz="1867"/>
            </a:lvl4pPr>
            <a:lvl5pPr lvl="4" algn="r" rtl="0">
              <a:lnSpc>
                <a:spcPct val="100000"/>
              </a:lnSpc>
              <a:spcBef>
                <a:spcPts val="0"/>
              </a:spcBef>
              <a:spcAft>
                <a:spcPts val="0"/>
              </a:spcAft>
              <a:buNone/>
              <a:defRPr sz="1867"/>
            </a:lvl5pPr>
            <a:lvl6pPr lvl="5" algn="r" rtl="0">
              <a:lnSpc>
                <a:spcPct val="100000"/>
              </a:lnSpc>
              <a:spcBef>
                <a:spcPts val="0"/>
              </a:spcBef>
              <a:spcAft>
                <a:spcPts val="0"/>
              </a:spcAft>
              <a:buNone/>
              <a:defRPr sz="1867"/>
            </a:lvl6pPr>
            <a:lvl7pPr lvl="6" algn="r" rtl="0">
              <a:lnSpc>
                <a:spcPct val="100000"/>
              </a:lnSpc>
              <a:spcBef>
                <a:spcPts val="0"/>
              </a:spcBef>
              <a:spcAft>
                <a:spcPts val="0"/>
              </a:spcAft>
              <a:buNone/>
              <a:defRPr sz="1867"/>
            </a:lvl7pPr>
            <a:lvl8pPr lvl="7" algn="r" rtl="0">
              <a:lnSpc>
                <a:spcPct val="100000"/>
              </a:lnSpc>
              <a:spcBef>
                <a:spcPts val="0"/>
              </a:spcBef>
              <a:spcAft>
                <a:spcPts val="0"/>
              </a:spcAft>
              <a:buNone/>
              <a:defRPr sz="1867"/>
            </a:lvl8pPr>
            <a:lvl9pPr lvl="8" algn="r"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23571071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lt2"/>
        </a:solidFill>
        <a:effectLst/>
      </p:bgPr>
    </p:bg>
    <p:spTree>
      <p:nvGrpSpPr>
        <p:cNvPr id="1" name="Shape 635"/>
        <p:cNvGrpSpPr/>
        <p:nvPr/>
      </p:nvGrpSpPr>
      <p:grpSpPr>
        <a:xfrm>
          <a:off x="0" y="0"/>
          <a:ext cx="0" cy="0"/>
          <a:chOff x="0" y="0"/>
          <a:chExt cx="0" cy="0"/>
        </a:xfrm>
      </p:grpSpPr>
      <p:grpSp>
        <p:nvGrpSpPr>
          <p:cNvPr id="636" name="Google Shape;636;p29"/>
          <p:cNvGrpSpPr/>
          <p:nvPr/>
        </p:nvGrpSpPr>
        <p:grpSpPr>
          <a:xfrm>
            <a:off x="-230144" y="1266070"/>
            <a:ext cx="12853389" cy="5591877"/>
            <a:chOff x="-172608" y="949552"/>
            <a:chExt cx="9640042" cy="4193908"/>
          </a:xfrm>
        </p:grpSpPr>
        <p:grpSp>
          <p:nvGrpSpPr>
            <p:cNvPr id="637" name="Google Shape;637;p29"/>
            <p:cNvGrpSpPr/>
            <p:nvPr/>
          </p:nvGrpSpPr>
          <p:grpSpPr>
            <a:xfrm>
              <a:off x="-172608" y="4402467"/>
              <a:ext cx="2236017" cy="740993"/>
              <a:chOff x="456975" y="1603100"/>
              <a:chExt cx="1111175" cy="368250"/>
            </a:xfrm>
          </p:grpSpPr>
          <p:sp>
            <p:nvSpPr>
              <p:cNvPr id="638" name="Google Shape;638;p29"/>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29"/>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29"/>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29"/>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9"/>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3" name="Google Shape;643;p29"/>
            <p:cNvSpPr/>
            <p:nvPr/>
          </p:nvSpPr>
          <p:spPr>
            <a:xfrm>
              <a:off x="6337875" y="422263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29"/>
            <p:cNvSpPr/>
            <p:nvPr/>
          </p:nvSpPr>
          <p:spPr>
            <a:xfrm>
              <a:off x="6081113" y="46145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29"/>
            <p:cNvSpPr/>
            <p:nvPr/>
          </p:nvSpPr>
          <p:spPr>
            <a:xfrm>
              <a:off x="458938" y="112297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46" name="Google Shape;646;p29"/>
            <p:cNvGrpSpPr/>
            <p:nvPr/>
          </p:nvGrpSpPr>
          <p:grpSpPr>
            <a:xfrm>
              <a:off x="7766558" y="949552"/>
              <a:ext cx="1700876" cy="563680"/>
              <a:chOff x="456975" y="1603100"/>
              <a:chExt cx="1111175" cy="368250"/>
            </a:xfrm>
          </p:grpSpPr>
          <p:sp>
            <p:nvSpPr>
              <p:cNvPr id="647" name="Google Shape;647;p29"/>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29"/>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9"/>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29"/>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29"/>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2" name="Google Shape;652;p29"/>
            <p:cNvSpPr/>
            <p:nvPr/>
          </p:nvSpPr>
          <p:spPr>
            <a:xfrm>
              <a:off x="1075675" y="1374900"/>
              <a:ext cx="556363" cy="138320"/>
            </a:xfrm>
            <a:custGeom>
              <a:avLst/>
              <a:gdLst/>
              <a:ahLst/>
              <a:cxnLst/>
              <a:rect l="l" t="t" r="r" b="b"/>
              <a:pathLst>
                <a:path w="15349" h="3816" extrusionOk="0">
                  <a:moveTo>
                    <a:pt x="4434" y="0"/>
                  </a:moveTo>
                  <a:cubicBezTo>
                    <a:pt x="3044" y="0"/>
                    <a:pt x="1443" y="567"/>
                    <a:pt x="1" y="1267"/>
                  </a:cubicBezTo>
                  <a:cubicBezTo>
                    <a:pt x="564" y="1149"/>
                    <a:pt x="1144" y="1092"/>
                    <a:pt x="1726" y="1092"/>
                  </a:cubicBezTo>
                  <a:cubicBezTo>
                    <a:pt x="3680" y="1092"/>
                    <a:pt x="5674" y="1736"/>
                    <a:pt x="7252" y="2910"/>
                  </a:cubicBezTo>
                  <a:cubicBezTo>
                    <a:pt x="7229" y="3348"/>
                    <a:pt x="7465" y="3815"/>
                    <a:pt x="7705" y="3815"/>
                  </a:cubicBezTo>
                  <a:cubicBezTo>
                    <a:pt x="7843" y="3815"/>
                    <a:pt x="7982" y="3660"/>
                    <a:pt x="8073" y="3255"/>
                  </a:cubicBezTo>
                  <a:cubicBezTo>
                    <a:pt x="8085" y="3136"/>
                    <a:pt x="8085" y="3029"/>
                    <a:pt x="8073" y="2922"/>
                  </a:cubicBezTo>
                  <a:cubicBezTo>
                    <a:pt x="9651" y="1739"/>
                    <a:pt x="11654" y="1092"/>
                    <a:pt x="13617" y="1092"/>
                  </a:cubicBezTo>
                  <a:cubicBezTo>
                    <a:pt x="14201" y="1092"/>
                    <a:pt x="14783" y="1150"/>
                    <a:pt x="15348" y="1267"/>
                  </a:cubicBezTo>
                  <a:cubicBezTo>
                    <a:pt x="13902" y="568"/>
                    <a:pt x="12300" y="2"/>
                    <a:pt x="10910" y="2"/>
                  </a:cubicBezTo>
                  <a:cubicBezTo>
                    <a:pt x="9485" y="2"/>
                    <a:pt x="8283" y="597"/>
                    <a:pt x="7704" y="2255"/>
                  </a:cubicBezTo>
                  <a:cubicBezTo>
                    <a:pt x="7692" y="2243"/>
                    <a:pt x="7692" y="2231"/>
                    <a:pt x="7669" y="2220"/>
                  </a:cubicBezTo>
                  <a:lnTo>
                    <a:pt x="7633" y="2243"/>
                  </a:lnTo>
                  <a:cubicBezTo>
                    <a:pt x="7055" y="593"/>
                    <a:pt x="5855" y="0"/>
                    <a:pt x="4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3" name="Google Shape;653;p29"/>
            <p:cNvGrpSpPr/>
            <p:nvPr/>
          </p:nvGrpSpPr>
          <p:grpSpPr>
            <a:xfrm>
              <a:off x="7176625" y="4339456"/>
              <a:ext cx="1178904" cy="529357"/>
              <a:chOff x="3672600" y="1165825"/>
              <a:chExt cx="557375" cy="250275"/>
            </a:xfrm>
          </p:grpSpPr>
          <p:sp>
            <p:nvSpPr>
              <p:cNvPr id="654" name="Google Shape;654;p29"/>
              <p:cNvSpPr/>
              <p:nvPr/>
            </p:nvSpPr>
            <p:spPr>
              <a:xfrm>
                <a:off x="3672600" y="1165825"/>
                <a:ext cx="557375" cy="250275"/>
              </a:xfrm>
              <a:custGeom>
                <a:avLst/>
                <a:gdLst/>
                <a:ahLst/>
                <a:cxnLst/>
                <a:rect l="l" t="t" r="r" b="b"/>
                <a:pathLst>
                  <a:path w="22295" h="10011" extrusionOk="0">
                    <a:moveTo>
                      <a:pt x="12039" y="1"/>
                    </a:moveTo>
                    <a:cubicBezTo>
                      <a:pt x="9081" y="1"/>
                      <a:pt x="6352" y="1896"/>
                      <a:pt x="6996" y="5939"/>
                    </a:cubicBezTo>
                    <a:cubicBezTo>
                      <a:pt x="6214" y="4867"/>
                      <a:pt x="5312" y="4428"/>
                      <a:pt x="4435" y="4428"/>
                    </a:cubicBezTo>
                    <a:cubicBezTo>
                      <a:pt x="2134" y="4428"/>
                      <a:pt x="0" y="7450"/>
                      <a:pt x="638" y="10011"/>
                    </a:cubicBezTo>
                    <a:lnTo>
                      <a:pt x="22022" y="10011"/>
                    </a:lnTo>
                    <a:cubicBezTo>
                      <a:pt x="22295" y="8334"/>
                      <a:pt x="21138" y="7313"/>
                      <a:pt x="19593" y="7313"/>
                    </a:cubicBezTo>
                    <a:cubicBezTo>
                      <a:pt x="19185" y="7313"/>
                      <a:pt x="18750" y="7385"/>
                      <a:pt x="18307" y="7534"/>
                    </a:cubicBezTo>
                    <a:cubicBezTo>
                      <a:pt x="19359" y="2651"/>
                      <a:pt x="15538" y="1"/>
                      <a:pt x="12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29"/>
              <p:cNvSpPr/>
              <p:nvPr/>
            </p:nvSpPr>
            <p:spPr>
              <a:xfrm>
                <a:off x="4015975" y="1195825"/>
                <a:ext cx="8350" cy="16000"/>
              </a:xfrm>
              <a:custGeom>
                <a:avLst/>
                <a:gdLst/>
                <a:ahLst/>
                <a:cxnLst/>
                <a:rect l="l" t="t" r="r" b="b"/>
                <a:pathLst>
                  <a:path w="334" h="640" extrusionOk="0">
                    <a:moveTo>
                      <a:pt x="36" y="0"/>
                    </a:moveTo>
                    <a:cubicBezTo>
                      <a:pt x="24" y="48"/>
                      <a:pt x="12" y="83"/>
                      <a:pt x="12" y="131"/>
                    </a:cubicBezTo>
                    <a:cubicBezTo>
                      <a:pt x="0" y="202"/>
                      <a:pt x="0" y="274"/>
                      <a:pt x="12" y="345"/>
                    </a:cubicBezTo>
                    <a:cubicBezTo>
                      <a:pt x="24" y="417"/>
                      <a:pt x="48" y="476"/>
                      <a:pt x="72" y="536"/>
                    </a:cubicBezTo>
                    <a:lnTo>
                      <a:pt x="119" y="631"/>
                    </a:lnTo>
                    <a:cubicBezTo>
                      <a:pt x="149" y="637"/>
                      <a:pt x="179" y="640"/>
                      <a:pt x="208" y="640"/>
                    </a:cubicBezTo>
                    <a:cubicBezTo>
                      <a:pt x="238" y="640"/>
                      <a:pt x="268" y="637"/>
                      <a:pt x="298" y="631"/>
                    </a:cubicBezTo>
                    <a:cubicBezTo>
                      <a:pt x="298" y="631"/>
                      <a:pt x="310" y="583"/>
                      <a:pt x="322" y="512"/>
                    </a:cubicBezTo>
                    <a:cubicBezTo>
                      <a:pt x="334" y="441"/>
                      <a:pt x="334" y="357"/>
                      <a:pt x="322" y="286"/>
                    </a:cubicBezTo>
                    <a:cubicBezTo>
                      <a:pt x="310" y="226"/>
                      <a:pt x="286" y="155"/>
                      <a:pt x="250" y="95"/>
                    </a:cubicBezTo>
                    <a:lnTo>
                      <a:pt x="2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9"/>
              <p:cNvSpPr/>
              <p:nvPr/>
            </p:nvSpPr>
            <p:spPr>
              <a:xfrm>
                <a:off x="4032925" y="1191050"/>
                <a:ext cx="10750" cy="32475"/>
              </a:xfrm>
              <a:custGeom>
                <a:avLst/>
                <a:gdLst/>
                <a:ahLst/>
                <a:cxnLst/>
                <a:rect l="l" t="t" r="r" b="b"/>
                <a:pathLst>
                  <a:path w="430" h="1299" extrusionOk="0">
                    <a:moveTo>
                      <a:pt x="156" y="1"/>
                    </a:moveTo>
                    <a:cubicBezTo>
                      <a:pt x="108" y="1"/>
                      <a:pt x="48" y="12"/>
                      <a:pt x="1" y="36"/>
                    </a:cubicBezTo>
                    <a:cubicBezTo>
                      <a:pt x="1" y="251"/>
                      <a:pt x="25" y="465"/>
                      <a:pt x="60" y="679"/>
                    </a:cubicBezTo>
                    <a:cubicBezTo>
                      <a:pt x="108" y="893"/>
                      <a:pt x="179" y="1096"/>
                      <a:pt x="275" y="1298"/>
                    </a:cubicBezTo>
                    <a:cubicBezTo>
                      <a:pt x="322" y="1298"/>
                      <a:pt x="382" y="1286"/>
                      <a:pt x="429" y="1263"/>
                    </a:cubicBezTo>
                    <a:cubicBezTo>
                      <a:pt x="429" y="1048"/>
                      <a:pt x="406" y="834"/>
                      <a:pt x="370" y="620"/>
                    </a:cubicBezTo>
                    <a:cubicBezTo>
                      <a:pt x="310" y="405"/>
                      <a:pt x="239" y="203"/>
                      <a:pt x="1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9"/>
              <p:cNvSpPr/>
              <p:nvPr/>
            </p:nvSpPr>
            <p:spPr>
              <a:xfrm>
                <a:off x="4051375" y="1202725"/>
                <a:ext cx="8075" cy="25175"/>
              </a:xfrm>
              <a:custGeom>
                <a:avLst/>
                <a:gdLst/>
                <a:ahLst/>
                <a:cxnLst/>
                <a:rect l="l" t="t" r="r" b="b"/>
                <a:pathLst>
                  <a:path w="323" h="1007" extrusionOk="0">
                    <a:moveTo>
                      <a:pt x="163" y="1"/>
                    </a:moveTo>
                    <a:cubicBezTo>
                      <a:pt x="135" y="1"/>
                      <a:pt x="108" y="4"/>
                      <a:pt x="84" y="10"/>
                    </a:cubicBezTo>
                    <a:cubicBezTo>
                      <a:pt x="37" y="165"/>
                      <a:pt x="13" y="331"/>
                      <a:pt x="1" y="498"/>
                    </a:cubicBezTo>
                    <a:cubicBezTo>
                      <a:pt x="13" y="665"/>
                      <a:pt x="37" y="831"/>
                      <a:pt x="84" y="998"/>
                    </a:cubicBezTo>
                    <a:cubicBezTo>
                      <a:pt x="108" y="1004"/>
                      <a:pt x="135" y="1007"/>
                      <a:pt x="163" y="1007"/>
                    </a:cubicBezTo>
                    <a:cubicBezTo>
                      <a:pt x="191" y="1007"/>
                      <a:pt x="221" y="1004"/>
                      <a:pt x="251" y="998"/>
                    </a:cubicBezTo>
                    <a:cubicBezTo>
                      <a:pt x="287" y="831"/>
                      <a:pt x="311" y="665"/>
                      <a:pt x="322" y="498"/>
                    </a:cubicBezTo>
                    <a:cubicBezTo>
                      <a:pt x="311" y="331"/>
                      <a:pt x="287" y="165"/>
                      <a:pt x="251" y="10"/>
                    </a:cubicBezTo>
                    <a:cubicBezTo>
                      <a:pt x="221" y="4"/>
                      <a:pt x="19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29"/>
              <p:cNvSpPr/>
              <p:nvPr/>
            </p:nvSpPr>
            <p:spPr>
              <a:xfrm>
                <a:off x="3788250" y="1389000"/>
                <a:ext cx="18500" cy="16975"/>
              </a:xfrm>
              <a:custGeom>
                <a:avLst/>
                <a:gdLst/>
                <a:ahLst/>
                <a:cxnLst/>
                <a:rect l="l" t="t" r="r" b="b"/>
                <a:pathLst>
                  <a:path w="740" h="679" extrusionOk="0">
                    <a:moveTo>
                      <a:pt x="120" y="0"/>
                    </a:moveTo>
                    <a:cubicBezTo>
                      <a:pt x="72" y="36"/>
                      <a:pt x="37" y="83"/>
                      <a:pt x="1" y="119"/>
                    </a:cubicBezTo>
                    <a:cubicBezTo>
                      <a:pt x="72" y="250"/>
                      <a:pt x="156" y="369"/>
                      <a:pt x="263" y="464"/>
                    </a:cubicBezTo>
                    <a:cubicBezTo>
                      <a:pt x="382" y="548"/>
                      <a:pt x="513" y="619"/>
                      <a:pt x="644" y="679"/>
                    </a:cubicBezTo>
                    <a:cubicBezTo>
                      <a:pt x="691" y="631"/>
                      <a:pt x="715" y="584"/>
                      <a:pt x="739" y="536"/>
                    </a:cubicBezTo>
                    <a:cubicBezTo>
                      <a:pt x="656" y="429"/>
                      <a:pt x="572" y="322"/>
                      <a:pt x="465" y="226"/>
                    </a:cubicBezTo>
                    <a:cubicBezTo>
                      <a:pt x="358" y="143"/>
                      <a:pt x="239" y="72"/>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29"/>
              <p:cNvSpPr/>
              <p:nvPr/>
            </p:nvSpPr>
            <p:spPr>
              <a:xfrm>
                <a:off x="3801650" y="1378250"/>
                <a:ext cx="28300" cy="29525"/>
              </a:xfrm>
              <a:custGeom>
                <a:avLst/>
                <a:gdLst/>
                <a:ahLst/>
                <a:cxnLst/>
                <a:rect l="l" t="t" r="r" b="b"/>
                <a:pathLst>
                  <a:path w="1132" h="1181" extrusionOk="0">
                    <a:moveTo>
                      <a:pt x="149" y="0"/>
                    </a:moveTo>
                    <a:cubicBezTo>
                      <a:pt x="115" y="0"/>
                      <a:pt x="1" y="74"/>
                      <a:pt x="1" y="85"/>
                    </a:cubicBezTo>
                    <a:lnTo>
                      <a:pt x="132" y="323"/>
                    </a:lnTo>
                    <a:cubicBezTo>
                      <a:pt x="215" y="466"/>
                      <a:pt x="310" y="609"/>
                      <a:pt x="429" y="728"/>
                    </a:cubicBezTo>
                    <a:cubicBezTo>
                      <a:pt x="608" y="894"/>
                      <a:pt x="810" y="1037"/>
                      <a:pt x="1013" y="1180"/>
                    </a:cubicBezTo>
                    <a:cubicBezTo>
                      <a:pt x="1060" y="1156"/>
                      <a:pt x="1108" y="1121"/>
                      <a:pt x="1132" y="1061"/>
                    </a:cubicBezTo>
                    <a:cubicBezTo>
                      <a:pt x="989" y="871"/>
                      <a:pt x="822" y="680"/>
                      <a:pt x="655" y="502"/>
                    </a:cubicBezTo>
                    <a:cubicBezTo>
                      <a:pt x="572" y="394"/>
                      <a:pt x="417" y="287"/>
                      <a:pt x="322" y="180"/>
                    </a:cubicBezTo>
                    <a:lnTo>
                      <a:pt x="155" y="2"/>
                    </a:lnTo>
                    <a:cubicBezTo>
                      <a:pt x="154" y="1"/>
                      <a:pt x="152"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29"/>
              <p:cNvSpPr/>
              <p:nvPr/>
            </p:nvSpPr>
            <p:spPr>
              <a:xfrm>
                <a:off x="3829625" y="1386900"/>
                <a:ext cx="16400" cy="16400"/>
              </a:xfrm>
              <a:custGeom>
                <a:avLst/>
                <a:gdLst/>
                <a:ahLst/>
                <a:cxnLst/>
                <a:rect l="l" t="t" r="r" b="b"/>
                <a:pathLst>
                  <a:path w="656" h="656" extrusionOk="0">
                    <a:moveTo>
                      <a:pt x="108" y="1"/>
                    </a:moveTo>
                    <a:cubicBezTo>
                      <a:pt x="72" y="37"/>
                      <a:pt x="37" y="72"/>
                      <a:pt x="1" y="120"/>
                    </a:cubicBezTo>
                    <a:cubicBezTo>
                      <a:pt x="60" y="227"/>
                      <a:pt x="132" y="346"/>
                      <a:pt x="215" y="441"/>
                    </a:cubicBezTo>
                    <a:cubicBezTo>
                      <a:pt x="310" y="525"/>
                      <a:pt x="418" y="596"/>
                      <a:pt x="537" y="656"/>
                    </a:cubicBezTo>
                    <a:cubicBezTo>
                      <a:pt x="584" y="620"/>
                      <a:pt x="620" y="584"/>
                      <a:pt x="656" y="537"/>
                    </a:cubicBezTo>
                    <a:cubicBezTo>
                      <a:pt x="596" y="418"/>
                      <a:pt x="525" y="310"/>
                      <a:pt x="441" y="215"/>
                    </a:cubicBezTo>
                    <a:cubicBezTo>
                      <a:pt x="334" y="132"/>
                      <a:pt x="227" y="60"/>
                      <a:pt x="1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1" name="Google Shape;661;p29"/>
            <p:cNvSpPr/>
            <p:nvPr/>
          </p:nvSpPr>
          <p:spPr>
            <a:xfrm>
              <a:off x="8204600" y="4339454"/>
              <a:ext cx="451990" cy="112372"/>
            </a:xfrm>
            <a:custGeom>
              <a:avLst/>
              <a:gdLst/>
              <a:ahLst/>
              <a:cxnLst/>
              <a:rect l="l" t="t" r="r" b="b"/>
              <a:pathLst>
                <a:path w="15349" h="3816" extrusionOk="0">
                  <a:moveTo>
                    <a:pt x="4434" y="0"/>
                  </a:moveTo>
                  <a:cubicBezTo>
                    <a:pt x="3044" y="0"/>
                    <a:pt x="1443" y="567"/>
                    <a:pt x="1" y="1267"/>
                  </a:cubicBezTo>
                  <a:cubicBezTo>
                    <a:pt x="564" y="1149"/>
                    <a:pt x="1144" y="1092"/>
                    <a:pt x="1726" y="1092"/>
                  </a:cubicBezTo>
                  <a:cubicBezTo>
                    <a:pt x="3680" y="1092"/>
                    <a:pt x="5674" y="1736"/>
                    <a:pt x="7252" y="2910"/>
                  </a:cubicBezTo>
                  <a:cubicBezTo>
                    <a:pt x="7229" y="3348"/>
                    <a:pt x="7465" y="3815"/>
                    <a:pt x="7705" y="3815"/>
                  </a:cubicBezTo>
                  <a:cubicBezTo>
                    <a:pt x="7843" y="3815"/>
                    <a:pt x="7982" y="3660"/>
                    <a:pt x="8073" y="3255"/>
                  </a:cubicBezTo>
                  <a:cubicBezTo>
                    <a:pt x="8085" y="3136"/>
                    <a:pt x="8085" y="3029"/>
                    <a:pt x="8073" y="2922"/>
                  </a:cubicBezTo>
                  <a:cubicBezTo>
                    <a:pt x="9651" y="1739"/>
                    <a:pt x="11654" y="1092"/>
                    <a:pt x="13617" y="1092"/>
                  </a:cubicBezTo>
                  <a:cubicBezTo>
                    <a:pt x="14201" y="1092"/>
                    <a:pt x="14783" y="1150"/>
                    <a:pt x="15348" y="1267"/>
                  </a:cubicBezTo>
                  <a:cubicBezTo>
                    <a:pt x="13902" y="568"/>
                    <a:pt x="12300" y="2"/>
                    <a:pt x="10910" y="2"/>
                  </a:cubicBezTo>
                  <a:cubicBezTo>
                    <a:pt x="9485" y="2"/>
                    <a:pt x="8283" y="597"/>
                    <a:pt x="7704" y="2255"/>
                  </a:cubicBezTo>
                  <a:cubicBezTo>
                    <a:pt x="7692" y="2243"/>
                    <a:pt x="7692" y="2231"/>
                    <a:pt x="7669" y="2220"/>
                  </a:cubicBezTo>
                  <a:lnTo>
                    <a:pt x="7633" y="2243"/>
                  </a:lnTo>
                  <a:cubicBezTo>
                    <a:pt x="7055" y="593"/>
                    <a:pt x="5855" y="0"/>
                    <a:pt x="4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2" name="Google Shape;662;p29"/>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3" name="Google Shape;663;p29"/>
          <p:cNvSpPr txBox="1">
            <a:spLocks noGrp="1"/>
          </p:cNvSpPr>
          <p:nvPr>
            <p:ph type="ctrTitle" idx="2"/>
          </p:nvPr>
        </p:nvSpPr>
        <p:spPr>
          <a:xfrm>
            <a:off x="1002967" y="3337767"/>
            <a:ext cx="3080800" cy="44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64" name="Google Shape;664;p29"/>
          <p:cNvSpPr txBox="1">
            <a:spLocks noGrp="1"/>
          </p:cNvSpPr>
          <p:nvPr>
            <p:ph type="subTitle" idx="1"/>
          </p:nvPr>
        </p:nvSpPr>
        <p:spPr>
          <a:xfrm>
            <a:off x="1003043" y="3785695"/>
            <a:ext cx="3080800" cy="15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665" name="Google Shape;665;p29"/>
          <p:cNvSpPr txBox="1">
            <a:spLocks noGrp="1"/>
          </p:cNvSpPr>
          <p:nvPr>
            <p:ph type="ctrTitle" idx="3"/>
          </p:nvPr>
        </p:nvSpPr>
        <p:spPr>
          <a:xfrm>
            <a:off x="4555607" y="3337767"/>
            <a:ext cx="3080800" cy="44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66" name="Google Shape;666;p29"/>
          <p:cNvSpPr txBox="1">
            <a:spLocks noGrp="1"/>
          </p:cNvSpPr>
          <p:nvPr>
            <p:ph type="subTitle" idx="4"/>
          </p:nvPr>
        </p:nvSpPr>
        <p:spPr>
          <a:xfrm>
            <a:off x="4555677" y="3785695"/>
            <a:ext cx="3080800" cy="15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667" name="Google Shape;667;p29"/>
          <p:cNvSpPr txBox="1">
            <a:spLocks noGrp="1"/>
          </p:cNvSpPr>
          <p:nvPr>
            <p:ph type="ctrTitle" idx="5"/>
          </p:nvPr>
        </p:nvSpPr>
        <p:spPr>
          <a:xfrm>
            <a:off x="8108155" y="3337767"/>
            <a:ext cx="3080800" cy="44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68" name="Google Shape;668;p29"/>
          <p:cNvSpPr txBox="1">
            <a:spLocks noGrp="1"/>
          </p:cNvSpPr>
          <p:nvPr>
            <p:ph type="subTitle" idx="6"/>
          </p:nvPr>
        </p:nvSpPr>
        <p:spPr>
          <a:xfrm>
            <a:off x="8108236" y="3785695"/>
            <a:ext cx="3080800" cy="15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2941164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901"/>
        <p:cNvGrpSpPr/>
        <p:nvPr/>
      </p:nvGrpSpPr>
      <p:grpSpPr>
        <a:xfrm>
          <a:off x="0" y="0"/>
          <a:ext cx="0" cy="0"/>
          <a:chOff x="0" y="0"/>
          <a:chExt cx="0" cy="0"/>
        </a:xfrm>
      </p:grpSpPr>
      <p:grpSp>
        <p:nvGrpSpPr>
          <p:cNvPr id="902" name="Google Shape;902;p33"/>
          <p:cNvGrpSpPr/>
          <p:nvPr/>
        </p:nvGrpSpPr>
        <p:grpSpPr>
          <a:xfrm>
            <a:off x="-5960017" y="-891667"/>
            <a:ext cx="20876261" cy="9870771"/>
            <a:chOff x="-4470013" y="-668750"/>
            <a:chExt cx="15657196" cy="7403078"/>
          </a:xfrm>
        </p:grpSpPr>
        <p:sp>
          <p:nvSpPr>
            <p:cNvPr id="903" name="Google Shape;903;p33"/>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04" name="Google Shape;904;p33"/>
            <p:cNvGrpSpPr/>
            <p:nvPr/>
          </p:nvGrpSpPr>
          <p:grpSpPr>
            <a:xfrm>
              <a:off x="7571490" y="4335248"/>
              <a:ext cx="2795340" cy="1885492"/>
              <a:chOff x="965100" y="1428788"/>
              <a:chExt cx="1354200" cy="913425"/>
            </a:xfrm>
          </p:grpSpPr>
          <p:sp>
            <p:nvSpPr>
              <p:cNvPr id="905" name="Google Shape;905;p3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3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3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3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0" name="Google Shape;910;p33"/>
            <p:cNvGrpSpPr/>
            <p:nvPr/>
          </p:nvGrpSpPr>
          <p:grpSpPr>
            <a:xfrm>
              <a:off x="-3230997" y="-668750"/>
              <a:ext cx="4020585" cy="3545433"/>
              <a:chOff x="-2417677" y="2452996"/>
              <a:chExt cx="5416388" cy="4776280"/>
            </a:xfrm>
          </p:grpSpPr>
          <p:grpSp>
            <p:nvGrpSpPr>
              <p:cNvPr id="911" name="Google Shape;911;p33"/>
              <p:cNvGrpSpPr/>
              <p:nvPr/>
            </p:nvGrpSpPr>
            <p:grpSpPr>
              <a:xfrm>
                <a:off x="415116" y="4353695"/>
                <a:ext cx="451070" cy="303924"/>
                <a:chOff x="5850477" y="3901125"/>
                <a:chExt cx="127450" cy="85874"/>
              </a:xfrm>
            </p:grpSpPr>
            <p:sp>
              <p:nvSpPr>
                <p:cNvPr id="912" name="Google Shape;912;p3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8" name="Google Shape;918;p33"/>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19" name="Google Shape;919;p33"/>
              <p:cNvGrpSpPr/>
              <p:nvPr/>
            </p:nvGrpSpPr>
            <p:grpSpPr>
              <a:xfrm>
                <a:off x="-2417677" y="2452996"/>
                <a:ext cx="5416388" cy="4776280"/>
                <a:chOff x="3141775" y="2797950"/>
                <a:chExt cx="2059150" cy="1815800"/>
              </a:xfrm>
            </p:grpSpPr>
            <p:sp>
              <p:nvSpPr>
                <p:cNvPr id="920" name="Google Shape;920;p33"/>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33"/>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33"/>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33"/>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33"/>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33"/>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33"/>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33"/>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33"/>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29" name="Google Shape;929;p33"/>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638571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solidFill>
          <a:schemeClr val="lt2"/>
        </a:solidFill>
        <a:effectLst/>
      </p:bgPr>
    </p:bg>
    <p:spTree>
      <p:nvGrpSpPr>
        <p:cNvPr id="1" name="Shape 669"/>
        <p:cNvGrpSpPr/>
        <p:nvPr/>
      </p:nvGrpSpPr>
      <p:grpSpPr>
        <a:xfrm>
          <a:off x="0" y="0"/>
          <a:ext cx="0" cy="0"/>
          <a:chOff x="0" y="0"/>
          <a:chExt cx="0" cy="0"/>
        </a:xfrm>
      </p:grpSpPr>
      <p:grpSp>
        <p:nvGrpSpPr>
          <p:cNvPr id="670" name="Google Shape;670;p30"/>
          <p:cNvGrpSpPr/>
          <p:nvPr/>
        </p:nvGrpSpPr>
        <p:grpSpPr>
          <a:xfrm>
            <a:off x="-551733" y="524170"/>
            <a:ext cx="13817345" cy="6591881"/>
            <a:chOff x="-413800" y="393127"/>
            <a:chExt cx="10363009" cy="4943911"/>
          </a:xfrm>
        </p:grpSpPr>
        <p:grpSp>
          <p:nvGrpSpPr>
            <p:cNvPr id="671" name="Google Shape;671;p30"/>
            <p:cNvGrpSpPr/>
            <p:nvPr/>
          </p:nvGrpSpPr>
          <p:grpSpPr>
            <a:xfrm>
              <a:off x="-172608" y="4402467"/>
              <a:ext cx="2236017" cy="740993"/>
              <a:chOff x="456975" y="1603100"/>
              <a:chExt cx="1111175" cy="368250"/>
            </a:xfrm>
          </p:grpSpPr>
          <p:sp>
            <p:nvSpPr>
              <p:cNvPr id="672" name="Google Shape;672;p30"/>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30"/>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30"/>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30"/>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30"/>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7" name="Google Shape;677;p30"/>
            <p:cNvSpPr/>
            <p:nvPr/>
          </p:nvSpPr>
          <p:spPr>
            <a:xfrm>
              <a:off x="-413800" y="4326463"/>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30"/>
            <p:cNvSpPr/>
            <p:nvPr/>
          </p:nvSpPr>
          <p:spPr>
            <a:xfrm>
              <a:off x="8747863" y="493347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30"/>
            <p:cNvSpPr/>
            <p:nvPr/>
          </p:nvSpPr>
          <p:spPr>
            <a:xfrm>
              <a:off x="458938" y="1122975"/>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0" name="Google Shape;680;p30"/>
            <p:cNvGrpSpPr/>
            <p:nvPr/>
          </p:nvGrpSpPr>
          <p:grpSpPr>
            <a:xfrm>
              <a:off x="8248333" y="393127"/>
              <a:ext cx="1700876" cy="563680"/>
              <a:chOff x="456975" y="1603100"/>
              <a:chExt cx="1111175" cy="368250"/>
            </a:xfrm>
          </p:grpSpPr>
          <p:sp>
            <p:nvSpPr>
              <p:cNvPr id="681" name="Google Shape;681;p30"/>
              <p:cNvSpPr/>
              <p:nvPr/>
            </p:nvSpPr>
            <p:spPr>
              <a:xfrm>
                <a:off x="456975" y="1603100"/>
                <a:ext cx="1111175" cy="368250"/>
              </a:xfrm>
              <a:custGeom>
                <a:avLst/>
                <a:gdLst/>
                <a:ahLst/>
                <a:cxnLst/>
                <a:rect l="l" t="t" r="r" b="b"/>
                <a:pathLst>
                  <a:path w="44447" h="14730" extrusionOk="0">
                    <a:moveTo>
                      <a:pt x="25038" y="1"/>
                    </a:moveTo>
                    <a:cubicBezTo>
                      <a:pt x="21628" y="1"/>
                      <a:pt x="18638" y="2548"/>
                      <a:pt x="19090" y="8469"/>
                    </a:cubicBezTo>
                    <a:cubicBezTo>
                      <a:pt x="18015" y="6715"/>
                      <a:pt x="16532" y="5980"/>
                      <a:pt x="15049" y="5980"/>
                    </a:cubicBezTo>
                    <a:cubicBezTo>
                      <a:pt x="12314" y="5980"/>
                      <a:pt x="9581" y="8482"/>
                      <a:pt x="9423" y="11716"/>
                    </a:cubicBezTo>
                    <a:cubicBezTo>
                      <a:pt x="7681" y="10724"/>
                      <a:pt x="6243" y="10341"/>
                      <a:pt x="5062" y="10341"/>
                    </a:cubicBezTo>
                    <a:cubicBezTo>
                      <a:pt x="1063" y="10341"/>
                      <a:pt x="0" y="14729"/>
                      <a:pt x="0" y="14729"/>
                    </a:cubicBezTo>
                    <a:lnTo>
                      <a:pt x="43772" y="14729"/>
                    </a:lnTo>
                    <a:cubicBezTo>
                      <a:pt x="44447" y="11087"/>
                      <a:pt x="41100" y="8101"/>
                      <a:pt x="37951" y="8101"/>
                    </a:cubicBezTo>
                    <a:cubicBezTo>
                      <a:pt x="36347" y="8101"/>
                      <a:pt x="34795" y="8875"/>
                      <a:pt x="33850" y="10729"/>
                    </a:cubicBezTo>
                    <a:cubicBezTo>
                      <a:pt x="34421" y="4149"/>
                      <a:pt x="29389" y="1"/>
                      <a:pt x="25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30"/>
              <p:cNvSpPr/>
              <p:nvPr/>
            </p:nvSpPr>
            <p:spPr>
              <a:xfrm>
                <a:off x="1190725" y="1668375"/>
                <a:ext cx="36650" cy="41075"/>
              </a:xfrm>
              <a:custGeom>
                <a:avLst/>
                <a:gdLst/>
                <a:ahLst/>
                <a:cxnLst/>
                <a:rect l="l" t="t" r="r" b="b"/>
                <a:pathLst>
                  <a:path w="1466" h="1643" extrusionOk="0">
                    <a:moveTo>
                      <a:pt x="107" y="0"/>
                    </a:moveTo>
                    <a:cubicBezTo>
                      <a:pt x="54" y="64"/>
                      <a:pt x="22" y="138"/>
                      <a:pt x="1" y="223"/>
                    </a:cubicBezTo>
                    <a:lnTo>
                      <a:pt x="86" y="287"/>
                    </a:lnTo>
                    <a:cubicBezTo>
                      <a:pt x="160" y="329"/>
                      <a:pt x="234" y="382"/>
                      <a:pt x="298" y="435"/>
                    </a:cubicBezTo>
                    <a:cubicBezTo>
                      <a:pt x="457" y="563"/>
                      <a:pt x="606" y="701"/>
                      <a:pt x="733" y="849"/>
                    </a:cubicBezTo>
                    <a:cubicBezTo>
                      <a:pt x="871" y="987"/>
                      <a:pt x="988" y="1146"/>
                      <a:pt x="1083" y="1316"/>
                    </a:cubicBezTo>
                    <a:cubicBezTo>
                      <a:pt x="1126" y="1422"/>
                      <a:pt x="1168" y="1518"/>
                      <a:pt x="1189" y="1634"/>
                    </a:cubicBezTo>
                    <a:cubicBezTo>
                      <a:pt x="1232" y="1640"/>
                      <a:pt x="1277" y="1642"/>
                      <a:pt x="1322" y="1642"/>
                    </a:cubicBezTo>
                    <a:cubicBezTo>
                      <a:pt x="1367" y="1642"/>
                      <a:pt x="1412" y="1640"/>
                      <a:pt x="1455" y="1634"/>
                    </a:cubicBezTo>
                    <a:cubicBezTo>
                      <a:pt x="1465" y="1497"/>
                      <a:pt x="1465" y="1348"/>
                      <a:pt x="1444" y="1221"/>
                    </a:cubicBezTo>
                    <a:cubicBezTo>
                      <a:pt x="1391" y="966"/>
                      <a:pt x="1274" y="722"/>
                      <a:pt x="1105" y="531"/>
                    </a:cubicBezTo>
                    <a:cubicBezTo>
                      <a:pt x="924" y="351"/>
                      <a:pt x="712" y="213"/>
                      <a:pt x="478" y="117"/>
                    </a:cubicBezTo>
                    <a:cubicBezTo>
                      <a:pt x="394" y="75"/>
                      <a:pt x="309" y="53"/>
                      <a:pt x="213" y="22"/>
                    </a:cubicBezTo>
                    <a:lnTo>
                      <a:pt x="1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30"/>
              <p:cNvSpPr/>
              <p:nvPr/>
            </p:nvSpPr>
            <p:spPr>
              <a:xfrm>
                <a:off x="1176675" y="1692500"/>
                <a:ext cx="25750" cy="24100"/>
              </a:xfrm>
              <a:custGeom>
                <a:avLst/>
                <a:gdLst/>
                <a:ahLst/>
                <a:cxnLst/>
                <a:rect l="l" t="t" r="r" b="b"/>
                <a:pathLst>
                  <a:path w="1030" h="964" extrusionOk="0">
                    <a:moveTo>
                      <a:pt x="75" y="1"/>
                    </a:moveTo>
                    <a:cubicBezTo>
                      <a:pt x="32" y="75"/>
                      <a:pt x="11" y="160"/>
                      <a:pt x="1" y="245"/>
                    </a:cubicBezTo>
                    <a:cubicBezTo>
                      <a:pt x="1" y="245"/>
                      <a:pt x="75" y="298"/>
                      <a:pt x="170" y="372"/>
                    </a:cubicBezTo>
                    <a:cubicBezTo>
                      <a:pt x="255" y="447"/>
                      <a:pt x="361" y="542"/>
                      <a:pt x="436" y="606"/>
                    </a:cubicBezTo>
                    <a:cubicBezTo>
                      <a:pt x="510" y="659"/>
                      <a:pt x="595" y="733"/>
                      <a:pt x="658" y="807"/>
                    </a:cubicBezTo>
                    <a:cubicBezTo>
                      <a:pt x="701" y="850"/>
                      <a:pt x="722" y="892"/>
                      <a:pt x="754" y="956"/>
                    </a:cubicBezTo>
                    <a:cubicBezTo>
                      <a:pt x="796" y="961"/>
                      <a:pt x="839" y="964"/>
                      <a:pt x="881" y="964"/>
                    </a:cubicBezTo>
                    <a:cubicBezTo>
                      <a:pt x="924" y="964"/>
                      <a:pt x="966" y="961"/>
                      <a:pt x="1009" y="956"/>
                    </a:cubicBezTo>
                    <a:cubicBezTo>
                      <a:pt x="1030" y="860"/>
                      <a:pt x="1030" y="765"/>
                      <a:pt x="1009" y="669"/>
                    </a:cubicBezTo>
                    <a:cubicBezTo>
                      <a:pt x="977" y="500"/>
                      <a:pt x="881" y="351"/>
                      <a:pt x="754" y="234"/>
                    </a:cubicBezTo>
                    <a:cubicBezTo>
                      <a:pt x="627" y="139"/>
                      <a:pt x="478" y="75"/>
                      <a:pt x="319" y="43"/>
                    </a:cubicBezTo>
                    <a:cubicBezTo>
                      <a:pt x="245" y="22"/>
                      <a:pt x="160" y="12"/>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30"/>
              <p:cNvSpPr/>
              <p:nvPr/>
            </p:nvSpPr>
            <p:spPr>
              <a:xfrm>
                <a:off x="816950" y="1932750"/>
                <a:ext cx="61050" cy="12125"/>
              </a:xfrm>
              <a:custGeom>
                <a:avLst/>
                <a:gdLst/>
                <a:ahLst/>
                <a:cxnLst/>
                <a:rect l="l" t="t" r="r" b="b"/>
                <a:pathLst>
                  <a:path w="2442" h="485" extrusionOk="0">
                    <a:moveTo>
                      <a:pt x="1485" y="1"/>
                    </a:moveTo>
                    <a:cubicBezTo>
                      <a:pt x="1390" y="1"/>
                      <a:pt x="1295" y="2"/>
                      <a:pt x="1200" y="5"/>
                    </a:cubicBezTo>
                    <a:cubicBezTo>
                      <a:pt x="807" y="37"/>
                      <a:pt x="415" y="100"/>
                      <a:pt x="22" y="185"/>
                    </a:cubicBezTo>
                    <a:cubicBezTo>
                      <a:pt x="1" y="270"/>
                      <a:pt x="1" y="355"/>
                      <a:pt x="22" y="440"/>
                    </a:cubicBezTo>
                    <a:cubicBezTo>
                      <a:pt x="354" y="466"/>
                      <a:pt x="693" y="485"/>
                      <a:pt x="1027" y="485"/>
                    </a:cubicBezTo>
                    <a:cubicBezTo>
                      <a:pt x="1099" y="485"/>
                      <a:pt x="1171" y="484"/>
                      <a:pt x="1242" y="482"/>
                    </a:cubicBezTo>
                    <a:cubicBezTo>
                      <a:pt x="1635" y="450"/>
                      <a:pt x="2027" y="387"/>
                      <a:pt x="2420" y="302"/>
                    </a:cubicBezTo>
                    <a:cubicBezTo>
                      <a:pt x="2441" y="217"/>
                      <a:pt x="2441" y="132"/>
                      <a:pt x="2420" y="47"/>
                    </a:cubicBezTo>
                    <a:cubicBezTo>
                      <a:pt x="2104" y="15"/>
                      <a:pt x="1794"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30"/>
              <p:cNvSpPr/>
              <p:nvPr/>
            </p:nvSpPr>
            <p:spPr>
              <a:xfrm>
                <a:off x="831275" y="1905950"/>
                <a:ext cx="40100" cy="12350"/>
              </a:xfrm>
              <a:custGeom>
                <a:avLst/>
                <a:gdLst/>
                <a:ahLst/>
                <a:cxnLst/>
                <a:rect l="l" t="t" r="r" b="b"/>
                <a:pathLst>
                  <a:path w="1604" h="494" extrusionOk="0">
                    <a:moveTo>
                      <a:pt x="938" y="0"/>
                    </a:moveTo>
                    <a:cubicBezTo>
                      <a:pt x="884" y="0"/>
                      <a:pt x="832" y="1"/>
                      <a:pt x="786" y="5"/>
                    </a:cubicBezTo>
                    <a:cubicBezTo>
                      <a:pt x="521" y="37"/>
                      <a:pt x="266" y="79"/>
                      <a:pt x="22" y="143"/>
                    </a:cubicBezTo>
                    <a:cubicBezTo>
                      <a:pt x="1" y="217"/>
                      <a:pt x="1" y="302"/>
                      <a:pt x="22" y="387"/>
                    </a:cubicBezTo>
                    <a:cubicBezTo>
                      <a:pt x="277" y="451"/>
                      <a:pt x="542" y="482"/>
                      <a:pt x="818" y="493"/>
                    </a:cubicBezTo>
                    <a:cubicBezTo>
                      <a:pt x="988" y="472"/>
                      <a:pt x="1168" y="429"/>
                      <a:pt x="1338" y="366"/>
                    </a:cubicBezTo>
                    <a:cubicBezTo>
                      <a:pt x="1497" y="302"/>
                      <a:pt x="1603" y="249"/>
                      <a:pt x="1603" y="249"/>
                    </a:cubicBezTo>
                    <a:cubicBezTo>
                      <a:pt x="1592" y="164"/>
                      <a:pt x="1561" y="79"/>
                      <a:pt x="1529" y="5"/>
                    </a:cubicBezTo>
                    <a:lnTo>
                      <a:pt x="1263" y="5"/>
                    </a:lnTo>
                    <a:cubicBezTo>
                      <a:pt x="1164" y="5"/>
                      <a:pt x="1047" y="0"/>
                      <a:pt x="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6" name="Google Shape;686;p30"/>
            <p:cNvSpPr/>
            <p:nvPr/>
          </p:nvSpPr>
          <p:spPr>
            <a:xfrm>
              <a:off x="1023363" y="1162225"/>
              <a:ext cx="556363" cy="138320"/>
            </a:xfrm>
            <a:custGeom>
              <a:avLst/>
              <a:gdLst/>
              <a:ahLst/>
              <a:cxnLst/>
              <a:rect l="l" t="t" r="r" b="b"/>
              <a:pathLst>
                <a:path w="15349" h="3816" extrusionOk="0">
                  <a:moveTo>
                    <a:pt x="4434" y="0"/>
                  </a:moveTo>
                  <a:cubicBezTo>
                    <a:pt x="3044" y="0"/>
                    <a:pt x="1443" y="567"/>
                    <a:pt x="1" y="1267"/>
                  </a:cubicBezTo>
                  <a:cubicBezTo>
                    <a:pt x="564" y="1149"/>
                    <a:pt x="1144" y="1092"/>
                    <a:pt x="1726" y="1092"/>
                  </a:cubicBezTo>
                  <a:cubicBezTo>
                    <a:pt x="3680" y="1092"/>
                    <a:pt x="5674" y="1736"/>
                    <a:pt x="7252" y="2910"/>
                  </a:cubicBezTo>
                  <a:cubicBezTo>
                    <a:pt x="7229" y="3348"/>
                    <a:pt x="7465" y="3815"/>
                    <a:pt x="7705" y="3815"/>
                  </a:cubicBezTo>
                  <a:cubicBezTo>
                    <a:pt x="7843" y="3815"/>
                    <a:pt x="7982" y="3660"/>
                    <a:pt x="8073" y="3255"/>
                  </a:cubicBezTo>
                  <a:cubicBezTo>
                    <a:pt x="8085" y="3136"/>
                    <a:pt x="8085" y="3029"/>
                    <a:pt x="8073" y="2922"/>
                  </a:cubicBezTo>
                  <a:cubicBezTo>
                    <a:pt x="9651" y="1739"/>
                    <a:pt x="11654" y="1092"/>
                    <a:pt x="13617" y="1092"/>
                  </a:cubicBezTo>
                  <a:cubicBezTo>
                    <a:pt x="14201" y="1092"/>
                    <a:pt x="14783" y="1150"/>
                    <a:pt x="15348" y="1267"/>
                  </a:cubicBezTo>
                  <a:cubicBezTo>
                    <a:pt x="13902" y="568"/>
                    <a:pt x="12300" y="2"/>
                    <a:pt x="10910" y="2"/>
                  </a:cubicBezTo>
                  <a:cubicBezTo>
                    <a:pt x="9485" y="2"/>
                    <a:pt x="8283" y="597"/>
                    <a:pt x="7704" y="2255"/>
                  </a:cubicBezTo>
                  <a:cubicBezTo>
                    <a:pt x="7692" y="2243"/>
                    <a:pt x="7692" y="2231"/>
                    <a:pt x="7669" y="2220"/>
                  </a:cubicBezTo>
                  <a:lnTo>
                    <a:pt x="7633" y="2243"/>
                  </a:lnTo>
                  <a:cubicBezTo>
                    <a:pt x="7055" y="593"/>
                    <a:pt x="5855" y="0"/>
                    <a:pt x="4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87" name="Google Shape;687;p30"/>
            <p:cNvGrpSpPr/>
            <p:nvPr/>
          </p:nvGrpSpPr>
          <p:grpSpPr>
            <a:xfrm>
              <a:off x="7251600" y="4807681"/>
              <a:ext cx="1178904" cy="529357"/>
              <a:chOff x="3672600" y="1165825"/>
              <a:chExt cx="557375" cy="250275"/>
            </a:xfrm>
          </p:grpSpPr>
          <p:sp>
            <p:nvSpPr>
              <p:cNvPr id="688" name="Google Shape;688;p30"/>
              <p:cNvSpPr/>
              <p:nvPr/>
            </p:nvSpPr>
            <p:spPr>
              <a:xfrm>
                <a:off x="3672600" y="1165825"/>
                <a:ext cx="557375" cy="250275"/>
              </a:xfrm>
              <a:custGeom>
                <a:avLst/>
                <a:gdLst/>
                <a:ahLst/>
                <a:cxnLst/>
                <a:rect l="l" t="t" r="r" b="b"/>
                <a:pathLst>
                  <a:path w="22295" h="10011" extrusionOk="0">
                    <a:moveTo>
                      <a:pt x="12039" y="1"/>
                    </a:moveTo>
                    <a:cubicBezTo>
                      <a:pt x="9081" y="1"/>
                      <a:pt x="6352" y="1896"/>
                      <a:pt x="6996" y="5939"/>
                    </a:cubicBezTo>
                    <a:cubicBezTo>
                      <a:pt x="6214" y="4867"/>
                      <a:pt x="5312" y="4428"/>
                      <a:pt x="4435" y="4428"/>
                    </a:cubicBezTo>
                    <a:cubicBezTo>
                      <a:pt x="2134" y="4428"/>
                      <a:pt x="0" y="7450"/>
                      <a:pt x="638" y="10011"/>
                    </a:cubicBezTo>
                    <a:lnTo>
                      <a:pt x="22022" y="10011"/>
                    </a:lnTo>
                    <a:cubicBezTo>
                      <a:pt x="22295" y="8334"/>
                      <a:pt x="21138" y="7313"/>
                      <a:pt x="19593" y="7313"/>
                    </a:cubicBezTo>
                    <a:cubicBezTo>
                      <a:pt x="19185" y="7313"/>
                      <a:pt x="18750" y="7385"/>
                      <a:pt x="18307" y="7534"/>
                    </a:cubicBezTo>
                    <a:cubicBezTo>
                      <a:pt x="19359" y="2651"/>
                      <a:pt x="15538" y="1"/>
                      <a:pt x="12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30"/>
              <p:cNvSpPr/>
              <p:nvPr/>
            </p:nvSpPr>
            <p:spPr>
              <a:xfrm>
                <a:off x="4015975" y="1195825"/>
                <a:ext cx="8350" cy="16000"/>
              </a:xfrm>
              <a:custGeom>
                <a:avLst/>
                <a:gdLst/>
                <a:ahLst/>
                <a:cxnLst/>
                <a:rect l="l" t="t" r="r" b="b"/>
                <a:pathLst>
                  <a:path w="334" h="640" extrusionOk="0">
                    <a:moveTo>
                      <a:pt x="36" y="0"/>
                    </a:moveTo>
                    <a:cubicBezTo>
                      <a:pt x="24" y="48"/>
                      <a:pt x="12" y="83"/>
                      <a:pt x="12" y="131"/>
                    </a:cubicBezTo>
                    <a:cubicBezTo>
                      <a:pt x="0" y="202"/>
                      <a:pt x="0" y="274"/>
                      <a:pt x="12" y="345"/>
                    </a:cubicBezTo>
                    <a:cubicBezTo>
                      <a:pt x="24" y="417"/>
                      <a:pt x="48" y="476"/>
                      <a:pt x="72" y="536"/>
                    </a:cubicBezTo>
                    <a:lnTo>
                      <a:pt x="119" y="631"/>
                    </a:lnTo>
                    <a:cubicBezTo>
                      <a:pt x="149" y="637"/>
                      <a:pt x="179" y="640"/>
                      <a:pt x="208" y="640"/>
                    </a:cubicBezTo>
                    <a:cubicBezTo>
                      <a:pt x="238" y="640"/>
                      <a:pt x="268" y="637"/>
                      <a:pt x="298" y="631"/>
                    </a:cubicBezTo>
                    <a:cubicBezTo>
                      <a:pt x="298" y="631"/>
                      <a:pt x="310" y="583"/>
                      <a:pt x="322" y="512"/>
                    </a:cubicBezTo>
                    <a:cubicBezTo>
                      <a:pt x="334" y="441"/>
                      <a:pt x="334" y="357"/>
                      <a:pt x="322" y="286"/>
                    </a:cubicBezTo>
                    <a:cubicBezTo>
                      <a:pt x="310" y="226"/>
                      <a:pt x="286" y="155"/>
                      <a:pt x="250" y="95"/>
                    </a:cubicBezTo>
                    <a:lnTo>
                      <a:pt x="2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30"/>
              <p:cNvSpPr/>
              <p:nvPr/>
            </p:nvSpPr>
            <p:spPr>
              <a:xfrm>
                <a:off x="4032925" y="1191050"/>
                <a:ext cx="10750" cy="32475"/>
              </a:xfrm>
              <a:custGeom>
                <a:avLst/>
                <a:gdLst/>
                <a:ahLst/>
                <a:cxnLst/>
                <a:rect l="l" t="t" r="r" b="b"/>
                <a:pathLst>
                  <a:path w="430" h="1299" extrusionOk="0">
                    <a:moveTo>
                      <a:pt x="156" y="1"/>
                    </a:moveTo>
                    <a:cubicBezTo>
                      <a:pt x="108" y="1"/>
                      <a:pt x="48" y="12"/>
                      <a:pt x="1" y="36"/>
                    </a:cubicBezTo>
                    <a:cubicBezTo>
                      <a:pt x="1" y="251"/>
                      <a:pt x="25" y="465"/>
                      <a:pt x="60" y="679"/>
                    </a:cubicBezTo>
                    <a:cubicBezTo>
                      <a:pt x="108" y="893"/>
                      <a:pt x="179" y="1096"/>
                      <a:pt x="275" y="1298"/>
                    </a:cubicBezTo>
                    <a:cubicBezTo>
                      <a:pt x="322" y="1298"/>
                      <a:pt x="382" y="1286"/>
                      <a:pt x="429" y="1263"/>
                    </a:cubicBezTo>
                    <a:cubicBezTo>
                      <a:pt x="429" y="1048"/>
                      <a:pt x="406" y="834"/>
                      <a:pt x="370" y="620"/>
                    </a:cubicBezTo>
                    <a:cubicBezTo>
                      <a:pt x="310" y="405"/>
                      <a:pt x="239" y="203"/>
                      <a:pt x="1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30"/>
              <p:cNvSpPr/>
              <p:nvPr/>
            </p:nvSpPr>
            <p:spPr>
              <a:xfrm>
                <a:off x="4051375" y="1202725"/>
                <a:ext cx="8075" cy="25175"/>
              </a:xfrm>
              <a:custGeom>
                <a:avLst/>
                <a:gdLst/>
                <a:ahLst/>
                <a:cxnLst/>
                <a:rect l="l" t="t" r="r" b="b"/>
                <a:pathLst>
                  <a:path w="323" h="1007" extrusionOk="0">
                    <a:moveTo>
                      <a:pt x="163" y="1"/>
                    </a:moveTo>
                    <a:cubicBezTo>
                      <a:pt x="135" y="1"/>
                      <a:pt x="108" y="4"/>
                      <a:pt x="84" y="10"/>
                    </a:cubicBezTo>
                    <a:cubicBezTo>
                      <a:pt x="37" y="165"/>
                      <a:pt x="13" y="331"/>
                      <a:pt x="1" y="498"/>
                    </a:cubicBezTo>
                    <a:cubicBezTo>
                      <a:pt x="13" y="665"/>
                      <a:pt x="37" y="831"/>
                      <a:pt x="84" y="998"/>
                    </a:cubicBezTo>
                    <a:cubicBezTo>
                      <a:pt x="108" y="1004"/>
                      <a:pt x="135" y="1007"/>
                      <a:pt x="163" y="1007"/>
                    </a:cubicBezTo>
                    <a:cubicBezTo>
                      <a:pt x="191" y="1007"/>
                      <a:pt x="221" y="1004"/>
                      <a:pt x="251" y="998"/>
                    </a:cubicBezTo>
                    <a:cubicBezTo>
                      <a:pt x="287" y="831"/>
                      <a:pt x="311" y="665"/>
                      <a:pt x="322" y="498"/>
                    </a:cubicBezTo>
                    <a:cubicBezTo>
                      <a:pt x="311" y="331"/>
                      <a:pt x="287" y="165"/>
                      <a:pt x="251" y="10"/>
                    </a:cubicBezTo>
                    <a:cubicBezTo>
                      <a:pt x="221" y="4"/>
                      <a:pt x="19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30"/>
              <p:cNvSpPr/>
              <p:nvPr/>
            </p:nvSpPr>
            <p:spPr>
              <a:xfrm>
                <a:off x="3788250" y="1389000"/>
                <a:ext cx="18500" cy="16975"/>
              </a:xfrm>
              <a:custGeom>
                <a:avLst/>
                <a:gdLst/>
                <a:ahLst/>
                <a:cxnLst/>
                <a:rect l="l" t="t" r="r" b="b"/>
                <a:pathLst>
                  <a:path w="740" h="679" extrusionOk="0">
                    <a:moveTo>
                      <a:pt x="120" y="0"/>
                    </a:moveTo>
                    <a:cubicBezTo>
                      <a:pt x="72" y="36"/>
                      <a:pt x="37" y="83"/>
                      <a:pt x="1" y="119"/>
                    </a:cubicBezTo>
                    <a:cubicBezTo>
                      <a:pt x="72" y="250"/>
                      <a:pt x="156" y="369"/>
                      <a:pt x="263" y="464"/>
                    </a:cubicBezTo>
                    <a:cubicBezTo>
                      <a:pt x="382" y="548"/>
                      <a:pt x="513" y="619"/>
                      <a:pt x="644" y="679"/>
                    </a:cubicBezTo>
                    <a:cubicBezTo>
                      <a:pt x="691" y="631"/>
                      <a:pt x="715" y="584"/>
                      <a:pt x="739" y="536"/>
                    </a:cubicBezTo>
                    <a:cubicBezTo>
                      <a:pt x="656" y="429"/>
                      <a:pt x="572" y="322"/>
                      <a:pt x="465" y="226"/>
                    </a:cubicBezTo>
                    <a:cubicBezTo>
                      <a:pt x="358" y="143"/>
                      <a:pt x="239" y="72"/>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30"/>
              <p:cNvSpPr/>
              <p:nvPr/>
            </p:nvSpPr>
            <p:spPr>
              <a:xfrm>
                <a:off x="3801650" y="1378250"/>
                <a:ext cx="28300" cy="29525"/>
              </a:xfrm>
              <a:custGeom>
                <a:avLst/>
                <a:gdLst/>
                <a:ahLst/>
                <a:cxnLst/>
                <a:rect l="l" t="t" r="r" b="b"/>
                <a:pathLst>
                  <a:path w="1132" h="1181" extrusionOk="0">
                    <a:moveTo>
                      <a:pt x="149" y="0"/>
                    </a:moveTo>
                    <a:cubicBezTo>
                      <a:pt x="115" y="0"/>
                      <a:pt x="1" y="74"/>
                      <a:pt x="1" y="85"/>
                    </a:cubicBezTo>
                    <a:lnTo>
                      <a:pt x="132" y="323"/>
                    </a:lnTo>
                    <a:cubicBezTo>
                      <a:pt x="215" y="466"/>
                      <a:pt x="310" y="609"/>
                      <a:pt x="429" y="728"/>
                    </a:cubicBezTo>
                    <a:cubicBezTo>
                      <a:pt x="608" y="894"/>
                      <a:pt x="810" y="1037"/>
                      <a:pt x="1013" y="1180"/>
                    </a:cubicBezTo>
                    <a:cubicBezTo>
                      <a:pt x="1060" y="1156"/>
                      <a:pt x="1108" y="1121"/>
                      <a:pt x="1132" y="1061"/>
                    </a:cubicBezTo>
                    <a:cubicBezTo>
                      <a:pt x="989" y="871"/>
                      <a:pt x="822" y="680"/>
                      <a:pt x="655" y="502"/>
                    </a:cubicBezTo>
                    <a:cubicBezTo>
                      <a:pt x="572" y="394"/>
                      <a:pt x="417" y="287"/>
                      <a:pt x="322" y="180"/>
                    </a:cubicBezTo>
                    <a:lnTo>
                      <a:pt x="155" y="2"/>
                    </a:lnTo>
                    <a:cubicBezTo>
                      <a:pt x="154" y="1"/>
                      <a:pt x="152"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30"/>
              <p:cNvSpPr/>
              <p:nvPr/>
            </p:nvSpPr>
            <p:spPr>
              <a:xfrm>
                <a:off x="3829625" y="1386900"/>
                <a:ext cx="16400" cy="16400"/>
              </a:xfrm>
              <a:custGeom>
                <a:avLst/>
                <a:gdLst/>
                <a:ahLst/>
                <a:cxnLst/>
                <a:rect l="l" t="t" r="r" b="b"/>
                <a:pathLst>
                  <a:path w="656" h="656" extrusionOk="0">
                    <a:moveTo>
                      <a:pt x="108" y="1"/>
                    </a:moveTo>
                    <a:cubicBezTo>
                      <a:pt x="72" y="37"/>
                      <a:pt x="37" y="72"/>
                      <a:pt x="1" y="120"/>
                    </a:cubicBezTo>
                    <a:cubicBezTo>
                      <a:pt x="60" y="227"/>
                      <a:pt x="132" y="346"/>
                      <a:pt x="215" y="441"/>
                    </a:cubicBezTo>
                    <a:cubicBezTo>
                      <a:pt x="310" y="525"/>
                      <a:pt x="418" y="596"/>
                      <a:pt x="537" y="656"/>
                    </a:cubicBezTo>
                    <a:cubicBezTo>
                      <a:pt x="584" y="620"/>
                      <a:pt x="620" y="584"/>
                      <a:pt x="656" y="537"/>
                    </a:cubicBezTo>
                    <a:cubicBezTo>
                      <a:pt x="596" y="418"/>
                      <a:pt x="525" y="310"/>
                      <a:pt x="441" y="215"/>
                    </a:cubicBezTo>
                    <a:cubicBezTo>
                      <a:pt x="334" y="132"/>
                      <a:pt x="227" y="60"/>
                      <a:pt x="1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5" name="Google Shape;695;p30"/>
            <p:cNvSpPr/>
            <p:nvPr/>
          </p:nvSpPr>
          <p:spPr>
            <a:xfrm>
              <a:off x="1023375" y="4068029"/>
              <a:ext cx="451990" cy="112372"/>
            </a:xfrm>
            <a:custGeom>
              <a:avLst/>
              <a:gdLst/>
              <a:ahLst/>
              <a:cxnLst/>
              <a:rect l="l" t="t" r="r" b="b"/>
              <a:pathLst>
                <a:path w="15349" h="3816" extrusionOk="0">
                  <a:moveTo>
                    <a:pt x="4434" y="0"/>
                  </a:moveTo>
                  <a:cubicBezTo>
                    <a:pt x="3044" y="0"/>
                    <a:pt x="1443" y="567"/>
                    <a:pt x="1" y="1267"/>
                  </a:cubicBezTo>
                  <a:cubicBezTo>
                    <a:pt x="564" y="1149"/>
                    <a:pt x="1144" y="1092"/>
                    <a:pt x="1726" y="1092"/>
                  </a:cubicBezTo>
                  <a:cubicBezTo>
                    <a:pt x="3680" y="1092"/>
                    <a:pt x="5674" y="1736"/>
                    <a:pt x="7252" y="2910"/>
                  </a:cubicBezTo>
                  <a:cubicBezTo>
                    <a:pt x="7229" y="3348"/>
                    <a:pt x="7465" y="3815"/>
                    <a:pt x="7705" y="3815"/>
                  </a:cubicBezTo>
                  <a:cubicBezTo>
                    <a:pt x="7843" y="3815"/>
                    <a:pt x="7982" y="3660"/>
                    <a:pt x="8073" y="3255"/>
                  </a:cubicBezTo>
                  <a:cubicBezTo>
                    <a:pt x="8085" y="3136"/>
                    <a:pt x="8085" y="3029"/>
                    <a:pt x="8073" y="2922"/>
                  </a:cubicBezTo>
                  <a:cubicBezTo>
                    <a:pt x="9651" y="1739"/>
                    <a:pt x="11654" y="1092"/>
                    <a:pt x="13617" y="1092"/>
                  </a:cubicBezTo>
                  <a:cubicBezTo>
                    <a:pt x="14201" y="1092"/>
                    <a:pt x="14783" y="1150"/>
                    <a:pt x="15348" y="1267"/>
                  </a:cubicBezTo>
                  <a:cubicBezTo>
                    <a:pt x="13902" y="568"/>
                    <a:pt x="12300" y="2"/>
                    <a:pt x="10910" y="2"/>
                  </a:cubicBezTo>
                  <a:cubicBezTo>
                    <a:pt x="9485" y="2"/>
                    <a:pt x="8283" y="597"/>
                    <a:pt x="7704" y="2255"/>
                  </a:cubicBezTo>
                  <a:cubicBezTo>
                    <a:pt x="7692" y="2243"/>
                    <a:pt x="7692" y="2231"/>
                    <a:pt x="7669" y="2220"/>
                  </a:cubicBezTo>
                  <a:lnTo>
                    <a:pt x="7633" y="2243"/>
                  </a:lnTo>
                  <a:cubicBezTo>
                    <a:pt x="7055" y="593"/>
                    <a:pt x="5855" y="0"/>
                    <a:pt x="4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6" name="Google Shape;696;p30"/>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7" name="Google Shape;697;p30"/>
          <p:cNvSpPr txBox="1">
            <a:spLocks noGrp="1"/>
          </p:cNvSpPr>
          <p:nvPr>
            <p:ph type="ctrTitle" idx="2"/>
          </p:nvPr>
        </p:nvSpPr>
        <p:spPr>
          <a:xfrm>
            <a:off x="6841467" y="1712552"/>
            <a:ext cx="4399200" cy="44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698" name="Google Shape;698;p30"/>
          <p:cNvSpPr txBox="1">
            <a:spLocks noGrp="1"/>
          </p:cNvSpPr>
          <p:nvPr>
            <p:ph type="subTitle" idx="1"/>
          </p:nvPr>
        </p:nvSpPr>
        <p:spPr>
          <a:xfrm>
            <a:off x="6841587" y="2160484"/>
            <a:ext cx="4399200" cy="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699" name="Google Shape;699;p30"/>
          <p:cNvSpPr txBox="1">
            <a:spLocks noGrp="1"/>
          </p:cNvSpPr>
          <p:nvPr>
            <p:ph type="ctrTitle" idx="3"/>
          </p:nvPr>
        </p:nvSpPr>
        <p:spPr>
          <a:xfrm>
            <a:off x="6841467" y="3238885"/>
            <a:ext cx="4399200" cy="44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700" name="Google Shape;700;p30"/>
          <p:cNvSpPr txBox="1">
            <a:spLocks noGrp="1"/>
          </p:cNvSpPr>
          <p:nvPr>
            <p:ph type="subTitle" idx="4"/>
          </p:nvPr>
        </p:nvSpPr>
        <p:spPr>
          <a:xfrm>
            <a:off x="6841587" y="3686817"/>
            <a:ext cx="4399200" cy="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701" name="Google Shape;701;p30"/>
          <p:cNvSpPr txBox="1">
            <a:spLocks noGrp="1"/>
          </p:cNvSpPr>
          <p:nvPr>
            <p:ph type="ctrTitle" idx="5"/>
          </p:nvPr>
        </p:nvSpPr>
        <p:spPr>
          <a:xfrm>
            <a:off x="6841467" y="4765219"/>
            <a:ext cx="4399200" cy="4492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702" name="Google Shape;702;p30"/>
          <p:cNvSpPr txBox="1">
            <a:spLocks noGrp="1"/>
          </p:cNvSpPr>
          <p:nvPr>
            <p:ph type="subTitle" idx="6"/>
          </p:nvPr>
        </p:nvSpPr>
        <p:spPr>
          <a:xfrm>
            <a:off x="6841587" y="5213152"/>
            <a:ext cx="4399200" cy="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19872375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bg>
      <p:bgPr>
        <a:solidFill>
          <a:schemeClr val="lt2"/>
        </a:solidFill>
        <a:effectLst/>
      </p:bgPr>
    </p:bg>
    <p:spTree>
      <p:nvGrpSpPr>
        <p:cNvPr id="1" name="Shape 731"/>
        <p:cNvGrpSpPr/>
        <p:nvPr/>
      </p:nvGrpSpPr>
      <p:grpSpPr>
        <a:xfrm>
          <a:off x="0" y="0"/>
          <a:ext cx="0" cy="0"/>
          <a:chOff x="0" y="0"/>
          <a:chExt cx="0" cy="0"/>
        </a:xfrm>
      </p:grpSpPr>
      <p:grpSp>
        <p:nvGrpSpPr>
          <p:cNvPr id="732" name="Google Shape;732;p32"/>
          <p:cNvGrpSpPr/>
          <p:nvPr/>
        </p:nvGrpSpPr>
        <p:grpSpPr>
          <a:xfrm>
            <a:off x="-788883" y="3192850"/>
            <a:ext cx="13560717" cy="3692713"/>
            <a:chOff x="-591662" y="2394638"/>
            <a:chExt cx="10170538" cy="2769535"/>
          </a:xfrm>
        </p:grpSpPr>
        <p:grpSp>
          <p:nvGrpSpPr>
            <p:cNvPr id="733" name="Google Shape;733;p32"/>
            <p:cNvGrpSpPr/>
            <p:nvPr/>
          </p:nvGrpSpPr>
          <p:grpSpPr>
            <a:xfrm>
              <a:off x="258931" y="4586354"/>
              <a:ext cx="1483317" cy="577807"/>
              <a:chOff x="651200" y="238075"/>
              <a:chExt cx="880725" cy="343075"/>
            </a:xfrm>
          </p:grpSpPr>
          <p:sp>
            <p:nvSpPr>
              <p:cNvPr id="734" name="Google Shape;734;p32"/>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32"/>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32"/>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32"/>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2"/>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9" name="Google Shape;739;p32"/>
            <p:cNvSpPr/>
            <p:nvPr/>
          </p:nvSpPr>
          <p:spPr>
            <a:xfrm>
              <a:off x="-210200" y="239463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32"/>
            <p:cNvSpPr/>
            <p:nvPr/>
          </p:nvSpPr>
          <p:spPr>
            <a:xfrm>
              <a:off x="314263" y="3188350"/>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32"/>
            <p:cNvSpPr/>
            <p:nvPr/>
          </p:nvSpPr>
          <p:spPr>
            <a:xfrm>
              <a:off x="-591662" y="282903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32"/>
            <p:cNvSpPr/>
            <p:nvPr/>
          </p:nvSpPr>
          <p:spPr>
            <a:xfrm>
              <a:off x="8625975" y="3003263"/>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32"/>
            <p:cNvSpPr/>
            <p:nvPr/>
          </p:nvSpPr>
          <p:spPr>
            <a:xfrm>
              <a:off x="8218763" y="250257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44" name="Google Shape;744;p32"/>
            <p:cNvGrpSpPr/>
            <p:nvPr/>
          </p:nvGrpSpPr>
          <p:grpSpPr>
            <a:xfrm>
              <a:off x="7607305" y="4493358"/>
              <a:ext cx="1722082" cy="670815"/>
              <a:chOff x="651200" y="238075"/>
              <a:chExt cx="880725" cy="343075"/>
            </a:xfrm>
          </p:grpSpPr>
          <p:sp>
            <p:nvSpPr>
              <p:cNvPr id="745" name="Google Shape;745;p32"/>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32"/>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32"/>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32"/>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32"/>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50" name="Google Shape;750;p32"/>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1" name="Google Shape;751;p32"/>
          <p:cNvSpPr txBox="1">
            <a:spLocks noGrp="1"/>
          </p:cNvSpPr>
          <p:nvPr>
            <p:ph type="ctrTitle" idx="2"/>
          </p:nvPr>
        </p:nvSpPr>
        <p:spPr>
          <a:xfrm>
            <a:off x="6976333" y="2519967"/>
            <a:ext cx="2902800" cy="60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752" name="Google Shape;752;p32"/>
          <p:cNvSpPr txBox="1">
            <a:spLocks noGrp="1"/>
          </p:cNvSpPr>
          <p:nvPr>
            <p:ph type="subTitle" idx="1"/>
          </p:nvPr>
        </p:nvSpPr>
        <p:spPr>
          <a:xfrm>
            <a:off x="6976333" y="3049657"/>
            <a:ext cx="29028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753" name="Google Shape;753;p32"/>
          <p:cNvSpPr txBox="1">
            <a:spLocks noGrp="1"/>
          </p:cNvSpPr>
          <p:nvPr>
            <p:ph type="ctrTitle" idx="3"/>
          </p:nvPr>
        </p:nvSpPr>
        <p:spPr>
          <a:xfrm>
            <a:off x="6940933" y="4853233"/>
            <a:ext cx="2973600" cy="60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754" name="Google Shape;754;p32"/>
          <p:cNvSpPr txBox="1">
            <a:spLocks noGrp="1"/>
          </p:cNvSpPr>
          <p:nvPr>
            <p:ph type="subTitle" idx="4"/>
          </p:nvPr>
        </p:nvSpPr>
        <p:spPr>
          <a:xfrm>
            <a:off x="6940933" y="5344724"/>
            <a:ext cx="29736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
        <p:nvSpPr>
          <p:cNvPr id="755" name="Google Shape;755;p32"/>
          <p:cNvSpPr txBox="1">
            <a:spLocks noGrp="1"/>
          </p:cNvSpPr>
          <p:nvPr>
            <p:ph type="ctrTitle" idx="5"/>
          </p:nvPr>
        </p:nvSpPr>
        <p:spPr>
          <a:xfrm>
            <a:off x="2283684" y="2519967"/>
            <a:ext cx="2902800" cy="60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756" name="Google Shape;756;p32"/>
          <p:cNvSpPr txBox="1">
            <a:spLocks noGrp="1"/>
          </p:cNvSpPr>
          <p:nvPr>
            <p:ph type="subTitle" idx="6"/>
          </p:nvPr>
        </p:nvSpPr>
        <p:spPr>
          <a:xfrm>
            <a:off x="2277615" y="3049657"/>
            <a:ext cx="29028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
        <p:nvSpPr>
          <p:cNvPr id="757" name="Google Shape;757;p32"/>
          <p:cNvSpPr txBox="1">
            <a:spLocks noGrp="1"/>
          </p:cNvSpPr>
          <p:nvPr>
            <p:ph type="ctrTitle" idx="7"/>
          </p:nvPr>
        </p:nvSpPr>
        <p:spPr>
          <a:xfrm>
            <a:off x="2283683" y="4746067"/>
            <a:ext cx="2902800" cy="707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600"/>
              <a:buNone/>
              <a:defRPr sz="2667">
                <a:solidFill>
                  <a:schemeClr val="lt1"/>
                </a:solidFill>
              </a:defRPr>
            </a:lvl1pPr>
            <a:lvl2pPr lvl="1" algn="l" rtl="0">
              <a:spcBef>
                <a:spcPts val="0"/>
              </a:spcBef>
              <a:spcAft>
                <a:spcPts val="0"/>
              </a:spcAft>
              <a:buClr>
                <a:schemeClr val="lt1"/>
              </a:buClr>
              <a:buSzPts val="1600"/>
              <a:buNone/>
              <a:defRPr sz="2133">
                <a:solidFill>
                  <a:schemeClr val="lt1"/>
                </a:solidFill>
              </a:defRPr>
            </a:lvl2pPr>
            <a:lvl3pPr lvl="2" algn="l" rtl="0">
              <a:spcBef>
                <a:spcPts val="0"/>
              </a:spcBef>
              <a:spcAft>
                <a:spcPts val="0"/>
              </a:spcAft>
              <a:buClr>
                <a:schemeClr val="lt1"/>
              </a:buClr>
              <a:buSzPts val="1600"/>
              <a:buNone/>
              <a:defRPr sz="2133">
                <a:solidFill>
                  <a:schemeClr val="lt1"/>
                </a:solidFill>
              </a:defRPr>
            </a:lvl3pPr>
            <a:lvl4pPr lvl="3" algn="l" rtl="0">
              <a:spcBef>
                <a:spcPts val="0"/>
              </a:spcBef>
              <a:spcAft>
                <a:spcPts val="0"/>
              </a:spcAft>
              <a:buClr>
                <a:schemeClr val="lt1"/>
              </a:buClr>
              <a:buSzPts val="1600"/>
              <a:buNone/>
              <a:defRPr sz="2133">
                <a:solidFill>
                  <a:schemeClr val="lt1"/>
                </a:solidFill>
              </a:defRPr>
            </a:lvl4pPr>
            <a:lvl5pPr lvl="4" algn="l" rtl="0">
              <a:spcBef>
                <a:spcPts val="0"/>
              </a:spcBef>
              <a:spcAft>
                <a:spcPts val="0"/>
              </a:spcAft>
              <a:buClr>
                <a:schemeClr val="lt1"/>
              </a:buClr>
              <a:buSzPts val="1600"/>
              <a:buNone/>
              <a:defRPr sz="2133">
                <a:solidFill>
                  <a:schemeClr val="lt1"/>
                </a:solidFill>
              </a:defRPr>
            </a:lvl5pPr>
            <a:lvl6pPr lvl="5" algn="l" rtl="0">
              <a:spcBef>
                <a:spcPts val="0"/>
              </a:spcBef>
              <a:spcAft>
                <a:spcPts val="0"/>
              </a:spcAft>
              <a:buClr>
                <a:schemeClr val="lt1"/>
              </a:buClr>
              <a:buSzPts val="1600"/>
              <a:buNone/>
              <a:defRPr sz="2133">
                <a:solidFill>
                  <a:schemeClr val="lt1"/>
                </a:solidFill>
              </a:defRPr>
            </a:lvl6pPr>
            <a:lvl7pPr lvl="6" algn="l" rtl="0">
              <a:spcBef>
                <a:spcPts val="0"/>
              </a:spcBef>
              <a:spcAft>
                <a:spcPts val="0"/>
              </a:spcAft>
              <a:buClr>
                <a:schemeClr val="lt1"/>
              </a:buClr>
              <a:buSzPts val="1600"/>
              <a:buNone/>
              <a:defRPr sz="2133">
                <a:solidFill>
                  <a:schemeClr val="lt1"/>
                </a:solidFill>
              </a:defRPr>
            </a:lvl7pPr>
            <a:lvl8pPr lvl="7" algn="l" rtl="0">
              <a:spcBef>
                <a:spcPts val="0"/>
              </a:spcBef>
              <a:spcAft>
                <a:spcPts val="0"/>
              </a:spcAft>
              <a:buClr>
                <a:schemeClr val="lt1"/>
              </a:buClr>
              <a:buSzPts val="1600"/>
              <a:buNone/>
              <a:defRPr sz="2133">
                <a:solidFill>
                  <a:schemeClr val="lt1"/>
                </a:solidFill>
              </a:defRPr>
            </a:lvl8pPr>
            <a:lvl9pPr lvl="8" algn="l" rtl="0">
              <a:spcBef>
                <a:spcPts val="0"/>
              </a:spcBef>
              <a:spcAft>
                <a:spcPts val="0"/>
              </a:spcAft>
              <a:buClr>
                <a:schemeClr val="lt1"/>
              </a:buClr>
              <a:buSzPts val="1600"/>
              <a:buNone/>
              <a:defRPr sz="2133">
                <a:solidFill>
                  <a:schemeClr val="lt1"/>
                </a:solidFill>
              </a:defRPr>
            </a:lvl9pPr>
          </a:lstStyle>
          <a:p>
            <a:endParaRPr/>
          </a:p>
        </p:txBody>
      </p:sp>
      <p:sp>
        <p:nvSpPr>
          <p:cNvPr id="758" name="Google Shape;758;p32"/>
          <p:cNvSpPr txBox="1">
            <a:spLocks noGrp="1"/>
          </p:cNvSpPr>
          <p:nvPr>
            <p:ph type="subTitle" idx="8"/>
          </p:nvPr>
        </p:nvSpPr>
        <p:spPr>
          <a:xfrm>
            <a:off x="2277599" y="5344721"/>
            <a:ext cx="29028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vl1pPr>
            <a:lvl2pPr lvl="1" algn="ctr" rtl="0">
              <a:lnSpc>
                <a:spcPct val="100000"/>
              </a:lnSpc>
              <a:spcBef>
                <a:spcPts val="2133"/>
              </a:spcBef>
              <a:spcAft>
                <a:spcPts val="0"/>
              </a:spcAft>
              <a:buNone/>
              <a:defRPr sz="1867"/>
            </a:lvl2pPr>
            <a:lvl3pPr lvl="2" algn="ctr" rtl="0">
              <a:lnSpc>
                <a:spcPct val="100000"/>
              </a:lnSpc>
              <a:spcBef>
                <a:spcPts val="2133"/>
              </a:spcBef>
              <a:spcAft>
                <a:spcPts val="0"/>
              </a:spcAft>
              <a:buNone/>
              <a:defRPr sz="1867"/>
            </a:lvl3pPr>
            <a:lvl4pPr lvl="3" algn="ctr" rtl="0">
              <a:lnSpc>
                <a:spcPct val="100000"/>
              </a:lnSpc>
              <a:spcBef>
                <a:spcPts val="2133"/>
              </a:spcBef>
              <a:spcAft>
                <a:spcPts val="0"/>
              </a:spcAft>
              <a:buNone/>
              <a:defRPr sz="1867"/>
            </a:lvl4pPr>
            <a:lvl5pPr lvl="4" algn="ctr" rtl="0">
              <a:lnSpc>
                <a:spcPct val="100000"/>
              </a:lnSpc>
              <a:spcBef>
                <a:spcPts val="2133"/>
              </a:spcBef>
              <a:spcAft>
                <a:spcPts val="0"/>
              </a:spcAft>
              <a:buNone/>
              <a:defRPr sz="1867"/>
            </a:lvl5pPr>
            <a:lvl6pPr lvl="5" algn="ctr" rtl="0">
              <a:lnSpc>
                <a:spcPct val="100000"/>
              </a:lnSpc>
              <a:spcBef>
                <a:spcPts val="2133"/>
              </a:spcBef>
              <a:spcAft>
                <a:spcPts val="0"/>
              </a:spcAft>
              <a:buNone/>
              <a:defRPr sz="1867"/>
            </a:lvl6pPr>
            <a:lvl7pPr lvl="6" algn="ctr" rtl="0">
              <a:lnSpc>
                <a:spcPct val="100000"/>
              </a:lnSpc>
              <a:spcBef>
                <a:spcPts val="2133"/>
              </a:spcBef>
              <a:spcAft>
                <a:spcPts val="0"/>
              </a:spcAft>
              <a:buNone/>
              <a:defRPr sz="1867"/>
            </a:lvl7pPr>
            <a:lvl8pPr lvl="7" algn="ctr" rtl="0">
              <a:lnSpc>
                <a:spcPct val="100000"/>
              </a:lnSpc>
              <a:spcBef>
                <a:spcPts val="2133"/>
              </a:spcBef>
              <a:spcAft>
                <a:spcPts val="0"/>
              </a:spcAft>
              <a:buNone/>
              <a:defRPr sz="1867"/>
            </a:lvl8pPr>
            <a:lvl9pPr lvl="8" algn="ctr" rtl="0">
              <a:lnSpc>
                <a:spcPct val="100000"/>
              </a:lnSpc>
              <a:spcBef>
                <a:spcPts val="2133"/>
              </a:spcBef>
              <a:spcAft>
                <a:spcPts val="2133"/>
              </a:spcAft>
              <a:buNone/>
              <a:defRPr sz="1867"/>
            </a:lvl9pPr>
          </a:lstStyle>
          <a:p>
            <a:endParaRPr/>
          </a:p>
        </p:txBody>
      </p:sp>
    </p:spTree>
    <p:extLst>
      <p:ext uri="{BB962C8B-B14F-4D97-AF65-F5344CB8AC3E}">
        <p14:creationId xmlns:p14="http://schemas.microsoft.com/office/powerpoint/2010/main" val="6356520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2"/>
        </a:solidFill>
        <a:effectLst/>
      </p:bgPr>
    </p:bg>
    <p:spTree>
      <p:nvGrpSpPr>
        <p:cNvPr id="1" name="Shape 838"/>
        <p:cNvGrpSpPr/>
        <p:nvPr/>
      </p:nvGrpSpPr>
      <p:grpSpPr>
        <a:xfrm>
          <a:off x="0" y="0"/>
          <a:ext cx="0" cy="0"/>
          <a:chOff x="0" y="0"/>
          <a:chExt cx="0" cy="0"/>
        </a:xfrm>
      </p:grpSpPr>
      <p:grpSp>
        <p:nvGrpSpPr>
          <p:cNvPr id="839" name="Google Shape;839;p36"/>
          <p:cNvGrpSpPr/>
          <p:nvPr/>
        </p:nvGrpSpPr>
        <p:grpSpPr>
          <a:xfrm flipH="1">
            <a:off x="-165583" y="575184"/>
            <a:ext cx="12743280" cy="5650933"/>
            <a:chOff x="233788" y="539988"/>
            <a:chExt cx="9557460" cy="4238200"/>
          </a:xfrm>
        </p:grpSpPr>
        <p:grpSp>
          <p:nvGrpSpPr>
            <p:cNvPr id="840" name="Google Shape;840;p36"/>
            <p:cNvGrpSpPr/>
            <p:nvPr/>
          </p:nvGrpSpPr>
          <p:grpSpPr>
            <a:xfrm>
              <a:off x="294595" y="1046418"/>
              <a:ext cx="1295601" cy="577830"/>
              <a:chOff x="8042384" y="2038616"/>
              <a:chExt cx="1720815" cy="767473"/>
            </a:xfrm>
          </p:grpSpPr>
          <p:sp>
            <p:nvSpPr>
              <p:cNvPr id="841" name="Google Shape;841;p36"/>
              <p:cNvSpPr/>
              <p:nvPr/>
            </p:nvSpPr>
            <p:spPr>
              <a:xfrm>
                <a:off x="8042384" y="2038616"/>
                <a:ext cx="1720815" cy="767473"/>
              </a:xfrm>
              <a:custGeom>
                <a:avLst/>
                <a:gdLst/>
                <a:ahLst/>
                <a:cxnLst/>
                <a:rect l="l" t="t" r="r" b="b"/>
                <a:pathLst>
                  <a:path w="43310" h="19316" extrusionOk="0">
                    <a:moveTo>
                      <a:pt x="25615" y="0"/>
                    </a:moveTo>
                    <a:cubicBezTo>
                      <a:pt x="20922" y="0"/>
                      <a:pt x="16203" y="3639"/>
                      <a:pt x="16707" y="11601"/>
                    </a:cubicBezTo>
                    <a:cubicBezTo>
                      <a:pt x="14853" y="8904"/>
                      <a:pt x="12411" y="7768"/>
                      <a:pt x="10025" y="7768"/>
                    </a:cubicBezTo>
                    <a:cubicBezTo>
                      <a:pt x="4883" y="7768"/>
                      <a:pt x="0" y="13039"/>
                      <a:pt x="1819" y="19316"/>
                    </a:cubicBezTo>
                    <a:lnTo>
                      <a:pt x="43309" y="19316"/>
                    </a:lnTo>
                    <a:cubicBezTo>
                      <a:pt x="43309" y="15688"/>
                      <a:pt x="40582" y="11557"/>
                      <a:pt x="36902" y="11557"/>
                    </a:cubicBezTo>
                    <a:cubicBezTo>
                      <a:pt x="35985" y="11557"/>
                      <a:pt x="35010" y="11813"/>
                      <a:pt x="34003" y="12397"/>
                    </a:cubicBezTo>
                    <a:cubicBezTo>
                      <a:pt x="35952" y="4439"/>
                      <a:pt x="30799" y="0"/>
                      <a:pt x="256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36"/>
              <p:cNvSpPr/>
              <p:nvPr/>
            </p:nvSpPr>
            <p:spPr>
              <a:xfrm>
                <a:off x="8825909" y="2181653"/>
                <a:ext cx="49348" cy="69413"/>
              </a:xfrm>
              <a:custGeom>
                <a:avLst/>
                <a:gdLst/>
                <a:ahLst/>
                <a:cxnLst/>
                <a:rect l="l" t="t" r="r" b="b"/>
                <a:pathLst>
                  <a:path w="1242" h="1747" extrusionOk="0">
                    <a:moveTo>
                      <a:pt x="1136" y="0"/>
                    </a:moveTo>
                    <a:lnTo>
                      <a:pt x="1030" y="32"/>
                    </a:lnTo>
                    <a:cubicBezTo>
                      <a:pt x="934" y="64"/>
                      <a:pt x="849" y="107"/>
                      <a:pt x="775" y="149"/>
                    </a:cubicBezTo>
                    <a:cubicBezTo>
                      <a:pt x="552" y="266"/>
                      <a:pt x="372" y="436"/>
                      <a:pt x="234" y="637"/>
                    </a:cubicBezTo>
                    <a:cubicBezTo>
                      <a:pt x="106" y="849"/>
                      <a:pt x="22" y="1093"/>
                      <a:pt x="11" y="1337"/>
                    </a:cubicBezTo>
                    <a:cubicBezTo>
                      <a:pt x="0" y="1433"/>
                      <a:pt x="0" y="1529"/>
                      <a:pt x="11" y="1624"/>
                    </a:cubicBezTo>
                    <a:lnTo>
                      <a:pt x="22" y="1730"/>
                    </a:lnTo>
                    <a:cubicBezTo>
                      <a:pt x="64" y="1741"/>
                      <a:pt x="109" y="1746"/>
                      <a:pt x="154" y="1746"/>
                    </a:cubicBezTo>
                    <a:cubicBezTo>
                      <a:pt x="199" y="1746"/>
                      <a:pt x="244" y="1741"/>
                      <a:pt x="287" y="1730"/>
                    </a:cubicBezTo>
                    <a:cubicBezTo>
                      <a:pt x="287" y="1730"/>
                      <a:pt x="297" y="1698"/>
                      <a:pt x="319" y="1635"/>
                    </a:cubicBezTo>
                    <a:cubicBezTo>
                      <a:pt x="329" y="1560"/>
                      <a:pt x="351" y="1486"/>
                      <a:pt x="382" y="1422"/>
                    </a:cubicBezTo>
                    <a:cubicBezTo>
                      <a:pt x="457" y="1242"/>
                      <a:pt x="542" y="1072"/>
                      <a:pt x="648" y="913"/>
                    </a:cubicBezTo>
                    <a:cubicBezTo>
                      <a:pt x="754" y="754"/>
                      <a:pt x="870" y="605"/>
                      <a:pt x="998" y="457"/>
                    </a:cubicBezTo>
                    <a:cubicBezTo>
                      <a:pt x="1115" y="319"/>
                      <a:pt x="1242" y="234"/>
                      <a:pt x="1242" y="234"/>
                    </a:cubicBezTo>
                    <a:cubicBezTo>
                      <a:pt x="1221" y="149"/>
                      <a:pt x="1178" y="64"/>
                      <a:pt x="1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36"/>
              <p:cNvSpPr/>
              <p:nvPr/>
            </p:nvSpPr>
            <p:spPr>
              <a:xfrm>
                <a:off x="8874383" y="2198500"/>
                <a:ext cx="47282" cy="47679"/>
              </a:xfrm>
              <a:custGeom>
                <a:avLst/>
                <a:gdLst/>
                <a:ahLst/>
                <a:cxnLst/>
                <a:rect l="l" t="t" r="r" b="b"/>
                <a:pathLst>
                  <a:path w="1190" h="1200" extrusionOk="0">
                    <a:moveTo>
                      <a:pt x="1125" y="1"/>
                    </a:moveTo>
                    <a:lnTo>
                      <a:pt x="1041" y="12"/>
                    </a:lnTo>
                    <a:cubicBezTo>
                      <a:pt x="966" y="12"/>
                      <a:pt x="892" y="22"/>
                      <a:pt x="818" y="43"/>
                    </a:cubicBezTo>
                    <a:cubicBezTo>
                      <a:pt x="637" y="96"/>
                      <a:pt x="457" y="192"/>
                      <a:pt x="319" y="330"/>
                    </a:cubicBezTo>
                    <a:cubicBezTo>
                      <a:pt x="192" y="468"/>
                      <a:pt x="107" y="638"/>
                      <a:pt x="54" y="829"/>
                    </a:cubicBezTo>
                    <a:cubicBezTo>
                      <a:pt x="32" y="892"/>
                      <a:pt x="22" y="967"/>
                      <a:pt x="11" y="1030"/>
                    </a:cubicBezTo>
                    <a:lnTo>
                      <a:pt x="1" y="1115"/>
                    </a:lnTo>
                    <a:cubicBezTo>
                      <a:pt x="75" y="1158"/>
                      <a:pt x="160" y="1189"/>
                      <a:pt x="255" y="1200"/>
                    </a:cubicBezTo>
                    <a:cubicBezTo>
                      <a:pt x="298" y="1136"/>
                      <a:pt x="351" y="1062"/>
                      <a:pt x="404" y="998"/>
                    </a:cubicBezTo>
                    <a:cubicBezTo>
                      <a:pt x="499" y="892"/>
                      <a:pt x="595" y="786"/>
                      <a:pt x="690" y="691"/>
                    </a:cubicBezTo>
                    <a:cubicBezTo>
                      <a:pt x="786" y="585"/>
                      <a:pt x="881" y="489"/>
                      <a:pt x="987" y="404"/>
                    </a:cubicBezTo>
                    <a:cubicBezTo>
                      <a:pt x="1051" y="351"/>
                      <a:pt x="1115" y="309"/>
                      <a:pt x="1189" y="266"/>
                    </a:cubicBezTo>
                    <a:cubicBezTo>
                      <a:pt x="1178" y="171"/>
                      <a:pt x="1157" y="86"/>
                      <a:pt x="1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36"/>
              <p:cNvSpPr/>
              <p:nvPr/>
            </p:nvSpPr>
            <p:spPr>
              <a:xfrm>
                <a:off x="8122644" y="2614658"/>
                <a:ext cx="66671" cy="60314"/>
              </a:xfrm>
              <a:custGeom>
                <a:avLst/>
                <a:gdLst/>
                <a:ahLst/>
                <a:cxnLst/>
                <a:rect l="l" t="t" r="r" b="b"/>
                <a:pathLst>
                  <a:path w="1678" h="1518" extrusionOk="0">
                    <a:moveTo>
                      <a:pt x="202" y="0"/>
                    </a:moveTo>
                    <a:cubicBezTo>
                      <a:pt x="181" y="0"/>
                      <a:pt x="1" y="181"/>
                      <a:pt x="22" y="191"/>
                    </a:cubicBezTo>
                    <a:cubicBezTo>
                      <a:pt x="383" y="754"/>
                      <a:pt x="892" y="1210"/>
                      <a:pt x="1486" y="1518"/>
                    </a:cubicBezTo>
                    <a:cubicBezTo>
                      <a:pt x="1561" y="1475"/>
                      <a:pt x="1624" y="1411"/>
                      <a:pt x="1677" y="1327"/>
                    </a:cubicBezTo>
                    <a:cubicBezTo>
                      <a:pt x="1306" y="775"/>
                      <a:pt x="797" y="319"/>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6"/>
              <p:cNvSpPr/>
              <p:nvPr/>
            </p:nvSpPr>
            <p:spPr>
              <a:xfrm>
                <a:off x="8146284" y="2574170"/>
                <a:ext cx="46805" cy="43030"/>
              </a:xfrm>
              <a:custGeom>
                <a:avLst/>
                <a:gdLst/>
                <a:ahLst/>
                <a:cxnLst/>
                <a:rect l="l" t="t" r="r" b="b"/>
                <a:pathLst>
                  <a:path w="1178" h="1083" extrusionOk="0">
                    <a:moveTo>
                      <a:pt x="223" y="1"/>
                    </a:moveTo>
                    <a:cubicBezTo>
                      <a:pt x="138" y="43"/>
                      <a:pt x="64" y="85"/>
                      <a:pt x="0" y="149"/>
                    </a:cubicBezTo>
                    <a:cubicBezTo>
                      <a:pt x="74" y="393"/>
                      <a:pt x="202" y="605"/>
                      <a:pt x="371" y="796"/>
                    </a:cubicBezTo>
                    <a:cubicBezTo>
                      <a:pt x="509" y="902"/>
                      <a:pt x="658" y="987"/>
                      <a:pt x="828" y="1030"/>
                    </a:cubicBezTo>
                    <a:cubicBezTo>
                      <a:pt x="976" y="1072"/>
                      <a:pt x="1093" y="1083"/>
                      <a:pt x="1093" y="1083"/>
                    </a:cubicBezTo>
                    <a:cubicBezTo>
                      <a:pt x="1135" y="1009"/>
                      <a:pt x="1167" y="913"/>
                      <a:pt x="1178" y="828"/>
                    </a:cubicBezTo>
                    <a:cubicBezTo>
                      <a:pt x="1178" y="828"/>
                      <a:pt x="1104" y="754"/>
                      <a:pt x="1008" y="680"/>
                    </a:cubicBezTo>
                    <a:cubicBezTo>
                      <a:pt x="902" y="616"/>
                      <a:pt x="817" y="489"/>
                      <a:pt x="722" y="414"/>
                    </a:cubicBezTo>
                    <a:cubicBezTo>
                      <a:pt x="552" y="266"/>
                      <a:pt x="223"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6" name="Google Shape;846;p36"/>
            <p:cNvSpPr/>
            <p:nvPr/>
          </p:nvSpPr>
          <p:spPr>
            <a:xfrm>
              <a:off x="7580850" y="428608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36"/>
            <p:cNvSpPr/>
            <p:nvPr/>
          </p:nvSpPr>
          <p:spPr>
            <a:xfrm>
              <a:off x="8307913" y="4590088"/>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8" name="Google Shape;848;p36"/>
            <p:cNvGrpSpPr/>
            <p:nvPr/>
          </p:nvGrpSpPr>
          <p:grpSpPr>
            <a:xfrm>
              <a:off x="8307931" y="1709991"/>
              <a:ext cx="1483317" cy="577807"/>
              <a:chOff x="651200" y="238075"/>
              <a:chExt cx="880725" cy="343075"/>
            </a:xfrm>
          </p:grpSpPr>
          <p:sp>
            <p:nvSpPr>
              <p:cNvPr id="849" name="Google Shape;849;p36"/>
              <p:cNvSpPr/>
              <p:nvPr/>
            </p:nvSpPr>
            <p:spPr>
              <a:xfrm>
                <a:off x="651200" y="238075"/>
                <a:ext cx="880725" cy="343075"/>
              </a:xfrm>
              <a:custGeom>
                <a:avLst/>
                <a:gdLst/>
                <a:ahLst/>
                <a:cxnLst/>
                <a:rect l="l" t="t" r="r" b="b"/>
                <a:pathLst>
                  <a:path w="35229" h="13723" extrusionOk="0">
                    <a:moveTo>
                      <a:pt x="20065" y="1"/>
                    </a:moveTo>
                    <a:cubicBezTo>
                      <a:pt x="16539" y="1"/>
                      <a:pt x="13074" y="2061"/>
                      <a:pt x="14483" y="5935"/>
                    </a:cubicBezTo>
                    <a:cubicBezTo>
                      <a:pt x="13434" y="5038"/>
                      <a:pt x="12109" y="4625"/>
                      <a:pt x="10792" y="4625"/>
                    </a:cubicBezTo>
                    <a:cubicBezTo>
                      <a:pt x="8616" y="4625"/>
                      <a:pt x="6461" y="5751"/>
                      <a:pt x="5603" y="7679"/>
                    </a:cubicBezTo>
                    <a:cubicBezTo>
                      <a:pt x="5272" y="8432"/>
                      <a:pt x="5144" y="9259"/>
                      <a:pt x="5235" y="10076"/>
                    </a:cubicBezTo>
                    <a:cubicBezTo>
                      <a:pt x="4648" y="9764"/>
                      <a:pt x="3986" y="9590"/>
                      <a:pt x="3316" y="9580"/>
                    </a:cubicBezTo>
                    <a:cubicBezTo>
                      <a:pt x="1351" y="9580"/>
                      <a:pt x="1" y="11298"/>
                      <a:pt x="377" y="13722"/>
                    </a:cubicBezTo>
                    <a:lnTo>
                      <a:pt x="33952" y="13722"/>
                    </a:lnTo>
                    <a:cubicBezTo>
                      <a:pt x="35229" y="11390"/>
                      <a:pt x="34623" y="9305"/>
                      <a:pt x="33126" y="7982"/>
                    </a:cubicBezTo>
                    <a:cubicBezTo>
                      <a:pt x="32081" y="7073"/>
                      <a:pt x="30608" y="6529"/>
                      <a:pt x="29036" y="6529"/>
                    </a:cubicBezTo>
                    <a:cubicBezTo>
                      <a:pt x="27927" y="6529"/>
                      <a:pt x="26768" y="6800"/>
                      <a:pt x="25678" y="7404"/>
                    </a:cubicBezTo>
                    <a:cubicBezTo>
                      <a:pt x="27692" y="2368"/>
                      <a:pt x="23844" y="1"/>
                      <a:pt x="20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36"/>
              <p:cNvSpPr/>
              <p:nvPr/>
            </p:nvSpPr>
            <p:spPr>
              <a:xfrm>
                <a:off x="1162500" y="272700"/>
                <a:ext cx="47550" cy="32700"/>
              </a:xfrm>
              <a:custGeom>
                <a:avLst/>
                <a:gdLst/>
                <a:ahLst/>
                <a:cxnLst/>
                <a:rect l="l" t="t" r="r" b="b"/>
                <a:pathLst>
                  <a:path w="1902" h="1308" extrusionOk="0">
                    <a:moveTo>
                      <a:pt x="534" y="1"/>
                    </a:moveTo>
                    <a:cubicBezTo>
                      <a:pt x="503" y="1"/>
                      <a:pt x="472" y="2"/>
                      <a:pt x="441" y="4"/>
                    </a:cubicBezTo>
                    <a:cubicBezTo>
                      <a:pt x="294" y="4"/>
                      <a:pt x="157" y="31"/>
                      <a:pt x="10" y="68"/>
                    </a:cubicBezTo>
                    <a:cubicBezTo>
                      <a:pt x="0" y="151"/>
                      <a:pt x="19" y="242"/>
                      <a:pt x="46" y="316"/>
                    </a:cubicBezTo>
                    <a:cubicBezTo>
                      <a:pt x="175" y="316"/>
                      <a:pt x="294" y="334"/>
                      <a:pt x="414" y="353"/>
                    </a:cubicBezTo>
                    <a:cubicBezTo>
                      <a:pt x="616" y="399"/>
                      <a:pt x="818" y="472"/>
                      <a:pt x="992" y="582"/>
                    </a:cubicBezTo>
                    <a:cubicBezTo>
                      <a:pt x="1167" y="692"/>
                      <a:pt x="1323" y="830"/>
                      <a:pt x="1461" y="996"/>
                    </a:cubicBezTo>
                    <a:cubicBezTo>
                      <a:pt x="1534" y="1097"/>
                      <a:pt x="1598" y="1198"/>
                      <a:pt x="1663" y="1308"/>
                    </a:cubicBezTo>
                    <a:cubicBezTo>
                      <a:pt x="1745" y="1299"/>
                      <a:pt x="1828" y="1271"/>
                      <a:pt x="1901" y="1225"/>
                    </a:cubicBezTo>
                    <a:lnTo>
                      <a:pt x="1865" y="1115"/>
                    </a:lnTo>
                    <a:cubicBezTo>
                      <a:pt x="1846" y="1014"/>
                      <a:pt x="1810" y="913"/>
                      <a:pt x="1764" y="821"/>
                    </a:cubicBezTo>
                    <a:cubicBezTo>
                      <a:pt x="1653" y="564"/>
                      <a:pt x="1479" y="344"/>
                      <a:pt x="1240" y="187"/>
                    </a:cubicBezTo>
                    <a:cubicBezTo>
                      <a:pt x="1028" y="65"/>
                      <a:pt x="780" y="1"/>
                      <a:pt x="5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36"/>
              <p:cNvSpPr/>
              <p:nvPr/>
            </p:nvSpPr>
            <p:spPr>
              <a:xfrm>
                <a:off x="1159050" y="301950"/>
                <a:ext cx="36525" cy="28700"/>
              </a:xfrm>
              <a:custGeom>
                <a:avLst/>
                <a:gdLst/>
                <a:ahLst/>
                <a:cxnLst/>
                <a:rect l="l" t="t" r="r" b="b"/>
                <a:pathLst>
                  <a:path w="1461" h="1148" extrusionOk="0">
                    <a:moveTo>
                      <a:pt x="56" y="0"/>
                    </a:moveTo>
                    <a:cubicBezTo>
                      <a:pt x="19" y="73"/>
                      <a:pt x="1" y="156"/>
                      <a:pt x="1" y="239"/>
                    </a:cubicBezTo>
                    <a:lnTo>
                      <a:pt x="230" y="386"/>
                    </a:lnTo>
                    <a:cubicBezTo>
                      <a:pt x="304" y="422"/>
                      <a:pt x="368" y="478"/>
                      <a:pt x="423" y="533"/>
                    </a:cubicBezTo>
                    <a:cubicBezTo>
                      <a:pt x="487" y="588"/>
                      <a:pt x="552" y="643"/>
                      <a:pt x="616" y="689"/>
                    </a:cubicBezTo>
                    <a:cubicBezTo>
                      <a:pt x="846" y="872"/>
                      <a:pt x="1286" y="1148"/>
                      <a:pt x="1286" y="1148"/>
                    </a:cubicBezTo>
                    <a:cubicBezTo>
                      <a:pt x="1351" y="1102"/>
                      <a:pt x="1415" y="1038"/>
                      <a:pt x="1461" y="973"/>
                    </a:cubicBezTo>
                    <a:cubicBezTo>
                      <a:pt x="1305" y="726"/>
                      <a:pt x="1121" y="505"/>
                      <a:pt x="910" y="312"/>
                    </a:cubicBezTo>
                    <a:cubicBezTo>
                      <a:pt x="745" y="193"/>
                      <a:pt x="570" y="110"/>
                      <a:pt x="377" y="55"/>
                    </a:cubicBezTo>
                    <a:cubicBezTo>
                      <a:pt x="194" y="18"/>
                      <a:pt x="56" y="0"/>
                      <a:pt x="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36"/>
              <p:cNvSpPr/>
              <p:nvPr/>
            </p:nvSpPr>
            <p:spPr>
              <a:xfrm>
                <a:off x="1319525" y="547600"/>
                <a:ext cx="54900" cy="11950"/>
              </a:xfrm>
              <a:custGeom>
                <a:avLst/>
                <a:gdLst/>
                <a:ahLst/>
                <a:cxnLst/>
                <a:rect l="l" t="t" r="r" b="b"/>
                <a:pathLst>
                  <a:path w="2196" h="478" extrusionOk="0">
                    <a:moveTo>
                      <a:pt x="1103" y="0"/>
                    </a:moveTo>
                    <a:cubicBezTo>
                      <a:pt x="736" y="19"/>
                      <a:pt x="377" y="56"/>
                      <a:pt x="28" y="120"/>
                    </a:cubicBezTo>
                    <a:cubicBezTo>
                      <a:pt x="1" y="202"/>
                      <a:pt x="1" y="285"/>
                      <a:pt x="28" y="368"/>
                    </a:cubicBezTo>
                    <a:cubicBezTo>
                      <a:pt x="377" y="423"/>
                      <a:pt x="736" y="460"/>
                      <a:pt x="1103" y="478"/>
                    </a:cubicBezTo>
                    <a:cubicBezTo>
                      <a:pt x="1461" y="460"/>
                      <a:pt x="1819" y="423"/>
                      <a:pt x="2177" y="368"/>
                    </a:cubicBezTo>
                    <a:cubicBezTo>
                      <a:pt x="2196" y="285"/>
                      <a:pt x="2196" y="202"/>
                      <a:pt x="2177" y="120"/>
                    </a:cubicBezTo>
                    <a:cubicBezTo>
                      <a:pt x="1819" y="56"/>
                      <a:pt x="1461" y="19"/>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36"/>
              <p:cNvSpPr/>
              <p:nvPr/>
            </p:nvSpPr>
            <p:spPr>
              <a:xfrm>
                <a:off x="1333300" y="520500"/>
                <a:ext cx="27350" cy="11750"/>
              </a:xfrm>
              <a:custGeom>
                <a:avLst/>
                <a:gdLst/>
                <a:ahLst/>
                <a:cxnLst/>
                <a:rect l="l" t="t" r="r" b="b"/>
                <a:pathLst>
                  <a:path w="1094" h="470" extrusionOk="0">
                    <a:moveTo>
                      <a:pt x="552" y="1"/>
                    </a:moveTo>
                    <a:cubicBezTo>
                      <a:pt x="368" y="10"/>
                      <a:pt x="185" y="56"/>
                      <a:pt x="10" y="111"/>
                    </a:cubicBezTo>
                    <a:cubicBezTo>
                      <a:pt x="1" y="194"/>
                      <a:pt x="1" y="276"/>
                      <a:pt x="10" y="359"/>
                    </a:cubicBezTo>
                    <a:cubicBezTo>
                      <a:pt x="185" y="414"/>
                      <a:pt x="368" y="460"/>
                      <a:pt x="552" y="469"/>
                    </a:cubicBezTo>
                    <a:cubicBezTo>
                      <a:pt x="736" y="460"/>
                      <a:pt x="910" y="414"/>
                      <a:pt x="1085" y="359"/>
                    </a:cubicBezTo>
                    <a:cubicBezTo>
                      <a:pt x="1094" y="276"/>
                      <a:pt x="1094" y="194"/>
                      <a:pt x="1085" y="111"/>
                    </a:cubicBezTo>
                    <a:cubicBezTo>
                      <a:pt x="910" y="56"/>
                      <a:pt x="736" y="10"/>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4" name="Google Shape;854;p36"/>
            <p:cNvSpPr/>
            <p:nvPr/>
          </p:nvSpPr>
          <p:spPr>
            <a:xfrm>
              <a:off x="5104625" y="185938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36"/>
            <p:cNvSpPr/>
            <p:nvPr/>
          </p:nvSpPr>
          <p:spPr>
            <a:xfrm>
              <a:off x="503200" y="53998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36"/>
            <p:cNvSpPr/>
            <p:nvPr/>
          </p:nvSpPr>
          <p:spPr>
            <a:xfrm>
              <a:off x="1254188" y="843988"/>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36"/>
            <p:cNvSpPr/>
            <p:nvPr/>
          </p:nvSpPr>
          <p:spPr>
            <a:xfrm>
              <a:off x="233788" y="3887088"/>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36"/>
            <p:cNvSpPr/>
            <p:nvPr/>
          </p:nvSpPr>
          <p:spPr>
            <a:xfrm>
              <a:off x="2329588" y="4710313"/>
              <a:ext cx="293325" cy="67875"/>
            </a:xfrm>
            <a:custGeom>
              <a:avLst/>
              <a:gdLst/>
              <a:ahLst/>
              <a:cxnLst/>
              <a:rect l="l" t="t" r="r" b="b"/>
              <a:pathLst>
                <a:path w="11733" h="2715" extrusionOk="0">
                  <a:moveTo>
                    <a:pt x="5691" y="0"/>
                  </a:moveTo>
                  <a:lnTo>
                    <a:pt x="5283" y="409"/>
                  </a:lnTo>
                  <a:lnTo>
                    <a:pt x="4728" y="934"/>
                  </a:lnTo>
                  <a:cubicBezTo>
                    <a:pt x="4524" y="1080"/>
                    <a:pt x="4349" y="1255"/>
                    <a:pt x="4144" y="1372"/>
                  </a:cubicBezTo>
                  <a:cubicBezTo>
                    <a:pt x="3736" y="1634"/>
                    <a:pt x="3298" y="1780"/>
                    <a:pt x="2831" y="1868"/>
                  </a:cubicBezTo>
                  <a:cubicBezTo>
                    <a:pt x="2739" y="1879"/>
                    <a:pt x="2646" y="1885"/>
                    <a:pt x="2553" y="1885"/>
                  </a:cubicBezTo>
                  <a:cubicBezTo>
                    <a:pt x="1697" y="1885"/>
                    <a:pt x="789" y="1420"/>
                    <a:pt x="0" y="788"/>
                  </a:cubicBezTo>
                  <a:lnTo>
                    <a:pt x="0" y="788"/>
                  </a:lnTo>
                  <a:cubicBezTo>
                    <a:pt x="263" y="1284"/>
                    <a:pt x="642" y="1751"/>
                    <a:pt x="1109" y="2072"/>
                  </a:cubicBezTo>
                  <a:cubicBezTo>
                    <a:pt x="1605" y="2452"/>
                    <a:pt x="2218" y="2685"/>
                    <a:pt x="2831" y="2714"/>
                  </a:cubicBezTo>
                  <a:cubicBezTo>
                    <a:pt x="3473" y="2714"/>
                    <a:pt x="4115" y="2568"/>
                    <a:pt x="4670" y="2277"/>
                  </a:cubicBezTo>
                  <a:cubicBezTo>
                    <a:pt x="4932" y="2131"/>
                    <a:pt x="5195" y="1956"/>
                    <a:pt x="5429" y="1751"/>
                  </a:cubicBezTo>
                  <a:cubicBezTo>
                    <a:pt x="5521" y="1682"/>
                    <a:pt x="5610" y="1603"/>
                    <a:pt x="5697" y="1522"/>
                  </a:cubicBezTo>
                  <a:lnTo>
                    <a:pt x="5697" y="1522"/>
                  </a:lnTo>
                  <a:cubicBezTo>
                    <a:pt x="6054" y="1801"/>
                    <a:pt x="6442" y="2039"/>
                    <a:pt x="6859" y="2247"/>
                  </a:cubicBezTo>
                  <a:cubicBezTo>
                    <a:pt x="7442" y="2539"/>
                    <a:pt x="8084" y="2685"/>
                    <a:pt x="8726" y="2714"/>
                  </a:cubicBezTo>
                  <a:cubicBezTo>
                    <a:pt x="8902" y="2714"/>
                    <a:pt x="9048" y="2714"/>
                    <a:pt x="9223" y="2685"/>
                  </a:cubicBezTo>
                  <a:lnTo>
                    <a:pt x="9719" y="2568"/>
                  </a:lnTo>
                  <a:cubicBezTo>
                    <a:pt x="10011" y="2481"/>
                    <a:pt x="10302" y="2335"/>
                    <a:pt x="10565" y="2160"/>
                  </a:cubicBezTo>
                  <a:cubicBezTo>
                    <a:pt x="11061" y="1780"/>
                    <a:pt x="11470" y="1313"/>
                    <a:pt x="11733" y="759"/>
                  </a:cubicBezTo>
                  <a:lnTo>
                    <a:pt x="11733" y="759"/>
                  </a:lnTo>
                  <a:cubicBezTo>
                    <a:pt x="11324" y="1138"/>
                    <a:pt x="10828" y="1430"/>
                    <a:pt x="10302" y="1664"/>
                  </a:cubicBezTo>
                  <a:cubicBezTo>
                    <a:pt x="9980" y="1785"/>
                    <a:pt x="9630" y="1850"/>
                    <a:pt x="9271" y="1850"/>
                  </a:cubicBezTo>
                  <a:cubicBezTo>
                    <a:pt x="9110" y="1850"/>
                    <a:pt x="8947" y="1837"/>
                    <a:pt x="8785" y="1810"/>
                  </a:cubicBezTo>
                  <a:cubicBezTo>
                    <a:pt x="8289" y="1722"/>
                    <a:pt x="7793" y="1547"/>
                    <a:pt x="7355" y="1284"/>
                  </a:cubicBezTo>
                  <a:cubicBezTo>
                    <a:pt x="6888" y="1022"/>
                    <a:pt x="6479" y="730"/>
                    <a:pt x="6100" y="380"/>
                  </a:cubicBezTo>
                  <a:lnTo>
                    <a:pt x="5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9" name="Google Shape;859;p36"/>
          <p:cNvSpPr txBox="1">
            <a:spLocks noGrp="1"/>
          </p:cNvSpPr>
          <p:nvPr>
            <p:ph type="title"/>
          </p:nvPr>
        </p:nvSpPr>
        <p:spPr>
          <a:xfrm>
            <a:off x="990267" y="575197"/>
            <a:ext cx="10211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60" name="Google Shape;860;p36"/>
          <p:cNvSpPr txBox="1">
            <a:spLocks noGrp="1"/>
          </p:cNvSpPr>
          <p:nvPr>
            <p:ph type="subTitle" idx="1"/>
          </p:nvPr>
        </p:nvSpPr>
        <p:spPr>
          <a:xfrm>
            <a:off x="1360833" y="2940533"/>
            <a:ext cx="2620400" cy="165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Tree>
    <p:extLst>
      <p:ext uri="{BB962C8B-B14F-4D97-AF65-F5344CB8AC3E}">
        <p14:creationId xmlns:p14="http://schemas.microsoft.com/office/powerpoint/2010/main" val="32948599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Numbers and text 2">
  <p:cSld name="Numbers and text 2">
    <p:bg>
      <p:bgPr>
        <a:solidFill>
          <a:schemeClr val="lt2"/>
        </a:solidFill>
        <a:effectLst/>
      </p:bgPr>
    </p:bg>
    <p:spTree>
      <p:nvGrpSpPr>
        <p:cNvPr id="1" name="Shape 977"/>
        <p:cNvGrpSpPr/>
        <p:nvPr/>
      </p:nvGrpSpPr>
      <p:grpSpPr>
        <a:xfrm>
          <a:off x="0" y="0"/>
          <a:ext cx="0" cy="0"/>
          <a:chOff x="0" y="0"/>
          <a:chExt cx="0" cy="0"/>
        </a:xfrm>
      </p:grpSpPr>
      <p:grpSp>
        <p:nvGrpSpPr>
          <p:cNvPr id="978" name="Google Shape;978;p40"/>
          <p:cNvGrpSpPr/>
          <p:nvPr/>
        </p:nvGrpSpPr>
        <p:grpSpPr>
          <a:xfrm>
            <a:off x="69595" y="344041"/>
            <a:ext cx="2783037" cy="922420"/>
            <a:chOff x="223350" y="3354150"/>
            <a:chExt cx="1111200" cy="368300"/>
          </a:xfrm>
        </p:grpSpPr>
        <p:sp>
          <p:nvSpPr>
            <p:cNvPr id="979" name="Google Shape;979;p40"/>
            <p:cNvSpPr/>
            <p:nvPr/>
          </p:nvSpPr>
          <p:spPr>
            <a:xfrm>
              <a:off x="223350" y="3354150"/>
              <a:ext cx="1111200" cy="368300"/>
            </a:xfrm>
            <a:custGeom>
              <a:avLst/>
              <a:gdLst/>
              <a:ahLst/>
              <a:cxnLst/>
              <a:rect l="l" t="t" r="r" b="b"/>
              <a:pathLst>
                <a:path w="44448" h="14732" extrusionOk="0">
                  <a:moveTo>
                    <a:pt x="19404" y="1"/>
                  </a:moveTo>
                  <a:cubicBezTo>
                    <a:pt x="15057" y="1"/>
                    <a:pt x="10037" y="4145"/>
                    <a:pt x="10608" y="10721"/>
                  </a:cubicBezTo>
                  <a:cubicBezTo>
                    <a:pt x="9663" y="8870"/>
                    <a:pt x="8110" y="8098"/>
                    <a:pt x="6505" y="8098"/>
                  </a:cubicBezTo>
                  <a:cubicBezTo>
                    <a:pt x="3352" y="8098"/>
                    <a:pt x="1" y="11079"/>
                    <a:pt x="676" y="14721"/>
                  </a:cubicBezTo>
                  <a:lnTo>
                    <a:pt x="676" y="14732"/>
                  </a:lnTo>
                  <a:lnTo>
                    <a:pt x="44447" y="14732"/>
                  </a:lnTo>
                  <a:cubicBezTo>
                    <a:pt x="44447" y="14732"/>
                    <a:pt x="43386" y="10348"/>
                    <a:pt x="39397" y="10348"/>
                  </a:cubicBezTo>
                  <a:cubicBezTo>
                    <a:pt x="38216" y="10348"/>
                    <a:pt x="36778" y="10732"/>
                    <a:pt x="35035" y="11729"/>
                  </a:cubicBezTo>
                  <a:cubicBezTo>
                    <a:pt x="34870" y="8489"/>
                    <a:pt x="32137" y="5986"/>
                    <a:pt x="29405" y="5986"/>
                  </a:cubicBezTo>
                  <a:cubicBezTo>
                    <a:pt x="27922" y="5986"/>
                    <a:pt x="26440" y="6723"/>
                    <a:pt x="25368" y="8482"/>
                  </a:cubicBezTo>
                  <a:cubicBezTo>
                    <a:pt x="25811" y="2552"/>
                    <a:pt x="22815" y="1"/>
                    <a:pt x="19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40"/>
            <p:cNvSpPr/>
            <p:nvPr/>
          </p:nvSpPr>
          <p:spPr>
            <a:xfrm>
              <a:off x="563350" y="3419225"/>
              <a:ext cx="37425" cy="41075"/>
            </a:xfrm>
            <a:custGeom>
              <a:avLst/>
              <a:gdLst/>
              <a:ahLst/>
              <a:cxnLst/>
              <a:rect l="l" t="t" r="r" b="b"/>
              <a:pathLst>
                <a:path w="1497" h="1643" extrusionOk="0">
                  <a:moveTo>
                    <a:pt x="1390" y="0"/>
                  </a:moveTo>
                  <a:lnTo>
                    <a:pt x="1284" y="21"/>
                  </a:lnTo>
                  <a:cubicBezTo>
                    <a:pt x="1189" y="53"/>
                    <a:pt x="1104" y="74"/>
                    <a:pt x="1019" y="117"/>
                  </a:cubicBezTo>
                  <a:cubicBezTo>
                    <a:pt x="786" y="212"/>
                    <a:pt x="573" y="350"/>
                    <a:pt x="393" y="531"/>
                  </a:cubicBezTo>
                  <a:cubicBezTo>
                    <a:pt x="128" y="828"/>
                    <a:pt x="0" y="1231"/>
                    <a:pt x="53" y="1634"/>
                  </a:cubicBezTo>
                  <a:cubicBezTo>
                    <a:pt x="96" y="1640"/>
                    <a:pt x="138" y="1642"/>
                    <a:pt x="181" y="1642"/>
                  </a:cubicBezTo>
                  <a:cubicBezTo>
                    <a:pt x="223" y="1642"/>
                    <a:pt x="266" y="1640"/>
                    <a:pt x="308" y="1634"/>
                  </a:cubicBezTo>
                  <a:cubicBezTo>
                    <a:pt x="329" y="1518"/>
                    <a:pt x="372" y="1422"/>
                    <a:pt x="414" y="1316"/>
                  </a:cubicBezTo>
                  <a:cubicBezTo>
                    <a:pt x="510" y="1146"/>
                    <a:pt x="626" y="987"/>
                    <a:pt x="764" y="849"/>
                  </a:cubicBezTo>
                  <a:cubicBezTo>
                    <a:pt x="902" y="701"/>
                    <a:pt x="1051" y="563"/>
                    <a:pt x="1210" y="435"/>
                  </a:cubicBezTo>
                  <a:cubicBezTo>
                    <a:pt x="1274" y="382"/>
                    <a:pt x="1337" y="329"/>
                    <a:pt x="1412" y="287"/>
                  </a:cubicBezTo>
                  <a:lnTo>
                    <a:pt x="1497" y="223"/>
                  </a:lnTo>
                  <a:cubicBezTo>
                    <a:pt x="1475" y="138"/>
                    <a:pt x="1444" y="64"/>
                    <a:pt x="1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40"/>
            <p:cNvSpPr/>
            <p:nvPr/>
          </p:nvSpPr>
          <p:spPr>
            <a:xfrm>
              <a:off x="589075" y="3443625"/>
              <a:ext cx="25750" cy="23825"/>
            </a:xfrm>
            <a:custGeom>
              <a:avLst/>
              <a:gdLst/>
              <a:ahLst/>
              <a:cxnLst/>
              <a:rect l="l" t="t" r="r" b="b"/>
              <a:pathLst>
                <a:path w="1030" h="953" extrusionOk="0">
                  <a:moveTo>
                    <a:pt x="956" y="0"/>
                  </a:moveTo>
                  <a:cubicBezTo>
                    <a:pt x="871" y="0"/>
                    <a:pt x="786" y="11"/>
                    <a:pt x="701" y="32"/>
                  </a:cubicBezTo>
                  <a:cubicBezTo>
                    <a:pt x="552" y="64"/>
                    <a:pt x="404" y="128"/>
                    <a:pt x="277" y="223"/>
                  </a:cubicBezTo>
                  <a:cubicBezTo>
                    <a:pt x="149" y="340"/>
                    <a:pt x="54" y="489"/>
                    <a:pt x="22" y="658"/>
                  </a:cubicBezTo>
                  <a:cubicBezTo>
                    <a:pt x="1" y="754"/>
                    <a:pt x="1" y="849"/>
                    <a:pt x="22" y="945"/>
                  </a:cubicBezTo>
                  <a:cubicBezTo>
                    <a:pt x="64" y="950"/>
                    <a:pt x="107" y="953"/>
                    <a:pt x="149" y="953"/>
                  </a:cubicBezTo>
                  <a:cubicBezTo>
                    <a:pt x="192" y="953"/>
                    <a:pt x="234" y="950"/>
                    <a:pt x="277" y="945"/>
                  </a:cubicBezTo>
                  <a:cubicBezTo>
                    <a:pt x="298" y="892"/>
                    <a:pt x="330" y="839"/>
                    <a:pt x="372" y="796"/>
                  </a:cubicBezTo>
                  <a:cubicBezTo>
                    <a:pt x="436" y="722"/>
                    <a:pt x="521" y="648"/>
                    <a:pt x="595" y="595"/>
                  </a:cubicBezTo>
                  <a:cubicBezTo>
                    <a:pt x="669" y="531"/>
                    <a:pt x="775" y="446"/>
                    <a:pt x="860" y="361"/>
                  </a:cubicBezTo>
                  <a:cubicBezTo>
                    <a:pt x="956" y="287"/>
                    <a:pt x="1030" y="234"/>
                    <a:pt x="1030" y="234"/>
                  </a:cubicBezTo>
                  <a:cubicBezTo>
                    <a:pt x="1019" y="149"/>
                    <a:pt x="988" y="64"/>
                    <a:pt x="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40"/>
            <p:cNvSpPr/>
            <p:nvPr/>
          </p:nvSpPr>
          <p:spPr>
            <a:xfrm>
              <a:off x="913525" y="3683600"/>
              <a:ext cx="61025" cy="12125"/>
            </a:xfrm>
            <a:custGeom>
              <a:avLst/>
              <a:gdLst/>
              <a:ahLst/>
              <a:cxnLst/>
              <a:rect l="l" t="t" r="r" b="b"/>
              <a:pathLst>
                <a:path w="2441" h="485" extrusionOk="0">
                  <a:moveTo>
                    <a:pt x="956" y="1"/>
                  </a:moveTo>
                  <a:cubicBezTo>
                    <a:pt x="648" y="1"/>
                    <a:pt x="340" y="15"/>
                    <a:pt x="32" y="47"/>
                  </a:cubicBezTo>
                  <a:cubicBezTo>
                    <a:pt x="0" y="132"/>
                    <a:pt x="0" y="217"/>
                    <a:pt x="32" y="302"/>
                  </a:cubicBezTo>
                  <a:cubicBezTo>
                    <a:pt x="414" y="387"/>
                    <a:pt x="807" y="450"/>
                    <a:pt x="1199" y="482"/>
                  </a:cubicBezTo>
                  <a:cubicBezTo>
                    <a:pt x="1271" y="484"/>
                    <a:pt x="1342" y="485"/>
                    <a:pt x="1414" y="485"/>
                  </a:cubicBezTo>
                  <a:cubicBezTo>
                    <a:pt x="1749" y="485"/>
                    <a:pt x="2088" y="466"/>
                    <a:pt x="2420" y="440"/>
                  </a:cubicBezTo>
                  <a:cubicBezTo>
                    <a:pt x="2441" y="355"/>
                    <a:pt x="2441" y="270"/>
                    <a:pt x="2420" y="185"/>
                  </a:cubicBezTo>
                  <a:cubicBezTo>
                    <a:pt x="2027" y="100"/>
                    <a:pt x="1634" y="36"/>
                    <a:pt x="1242" y="5"/>
                  </a:cubicBezTo>
                  <a:cubicBezTo>
                    <a:pt x="1147" y="2"/>
                    <a:pt x="1051" y="1"/>
                    <a:pt x="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40"/>
            <p:cNvSpPr/>
            <p:nvPr/>
          </p:nvSpPr>
          <p:spPr>
            <a:xfrm>
              <a:off x="920150" y="3656800"/>
              <a:ext cx="40075" cy="12325"/>
            </a:xfrm>
            <a:custGeom>
              <a:avLst/>
              <a:gdLst/>
              <a:ahLst/>
              <a:cxnLst/>
              <a:rect l="l" t="t" r="r" b="b"/>
              <a:pathLst>
                <a:path w="1603" h="493" extrusionOk="0">
                  <a:moveTo>
                    <a:pt x="669" y="0"/>
                  </a:moveTo>
                  <a:cubicBezTo>
                    <a:pt x="557" y="0"/>
                    <a:pt x="439" y="5"/>
                    <a:pt x="340" y="5"/>
                  </a:cubicBezTo>
                  <a:lnTo>
                    <a:pt x="75" y="5"/>
                  </a:lnTo>
                  <a:cubicBezTo>
                    <a:pt x="43" y="79"/>
                    <a:pt x="11" y="164"/>
                    <a:pt x="0" y="249"/>
                  </a:cubicBezTo>
                  <a:cubicBezTo>
                    <a:pt x="0" y="249"/>
                    <a:pt x="117" y="302"/>
                    <a:pt x="276" y="366"/>
                  </a:cubicBezTo>
                  <a:cubicBezTo>
                    <a:pt x="436" y="429"/>
                    <a:pt x="616" y="472"/>
                    <a:pt x="796" y="493"/>
                  </a:cubicBezTo>
                  <a:cubicBezTo>
                    <a:pt x="1062" y="482"/>
                    <a:pt x="1327" y="450"/>
                    <a:pt x="1592" y="387"/>
                  </a:cubicBezTo>
                  <a:cubicBezTo>
                    <a:pt x="1603" y="302"/>
                    <a:pt x="1603" y="217"/>
                    <a:pt x="1592" y="143"/>
                  </a:cubicBezTo>
                  <a:cubicBezTo>
                    <a:pt x="1338" y="79"/>
                    <a:pt x="1083" y="37"/>
                    <a:pt x="828" y="5"/>
                  </a:cubicBezTo>
                  <a:cubicBezTo>
                    <a:pt x="779" y="1"/>
                    <a:pt x="724"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4" name="Google Shape;984;p40"/>
          <p:cNvGrpSpPr/>
          <p:nvPr/>
        </p:nvGrpSpPr>
        <p:grpSpPr>
          <a:xfrm>
            <a:off x="10346218" y="1976882"/>
            <a:ext cx="2565500" cy="1143845"/>
            <a:chOff x="7624716" y="2969549"/>
            <a:chExt cx="1288247" cy="574373"/>
          </a:xfrm>
        </p:grpSpPr>
        <p:sp>
          <p:nvSpPr>
            <p:cNvPr id="985" name="Google Shape;985;p40"/>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40"/>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40"/>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40"/>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40"/>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40"/>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1" name="Google Shape;991;p40"/>
          <p:cNvGrpSpPr/>
          <p:nvPr/>
        </p:nvGrpSpPr>
        <p:grpSpPr>
          <a:xfrm flipH="1">
            <a:off x="1845977" y="6138016"/>
            <a:ext cx="1759401" cy="784517"/>
            <a:chOff x="7624716" y="2969549"/>
            <a:chExt cx="1288247" cy="574373"/>
          </a:xfrm>
        </p:grpSpPr>
        <p:sp>
          <p:nvSpPr>
            <p:cNvPr id="992" name="Google Shape;992;p40"/>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40"/>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40"/>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40"/>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40"/>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40"/>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8" name="Google Shape;998;p40"/>
          <p:cNvGrpSpPr/>
          <p:nvPr/>
        </p:nvGrpSpPr>
        <p:grpSpPr>
          <a:xfrm flipH="1">
            <a:off x="8061310" y="6073483"/>
            <a:ext cx="1759401" cy="784517"/>
            <a:chOff x="7624716" y="2969549"/>
            <a:chExt cx="1288247" cy="574373"/>
          </a:xfrm>
        </p:grpSpPr>
        <p:sp>
          <p:nvSpPr>
            <p:cNvPr id="999" name="Google Shape;999;p40"/>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40"/>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40"/>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40"/>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40"/>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40"/>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05" name="Google Shape;1005;p40"/>
          <p:cNvSpPr/>
          <p:nvPr/>
        </p:nvSpPr>
        <p:spPr>
          <a:xfrm>
            <a:off x="9862534" y="3191734"/>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40"/>
          <p:cNvSpPr/>
          <p:nvPr/>
        </p:nvSpPr>
        <p:spPr>
          <a:xfrm>
            <a:off x="785000" y="1409268"/>
            <a:ext cx="392067" cy="90633"/>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40"/>
          <p:cNvSpPr/>
          <p:nvPr/>
        </p:nvSpPr>
        <p:spPr>
          <a:xfrm>
            <a:off x="6368867" y="577434"/>
            <a:ext cx="392067" cy="90633"/>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40"/>
          <p:cNvSpPr/>
          <p:nvPr/>
        </p:nvSpPr>
        <p:spPr>
          <a:xfrm>
            <a:off x="9092934" y="1224834"/>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40"/>
          <p:cNvSpPr/>
          <p:nvPr/>
        </p:nvSpPr>
        <p:spPr>
          <a:xfrm>
            <a:off x="10071634" y="6438052"/>
            <a:ext cx="1270533" cy="184433"/>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40"/>
          <p:cNvSpPr txBox="1">
            <a:spLocks noGrp="1"/>
          </p:cNvSpPr>
          <p:nvPr>
            <p:ph type="subTitle" idx="1"/>
          </p:nvPr>
        </p:nvSpPr>
        <p:spPr>
          <a:xfrm>
            <a:off x="4475000" y="2663243"/>
            <a:ext cx="3242000" cy="7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11" name="Google Shape;1011;p40"/>
          <p:cNvSpPr txBox="1">
            <a:spLocks noGrp="1"/>
          </p:cNvSpPr>
          <p:nvPr>
            <p:ph type="subTitle" idx="2"/>
          </p:nvPr>
        </p:nvSpPr>
        <p:spPr>
          <a:xfrm>
            <a:off x="7185600" y="4543652"/>
            <a:ext cx="3510800" cy="9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12" name="Google Shape;1012;p40"/>
          <p:cNvSpPr txBox="1">
            <a:spLocks noGrp="1"/>
          </p:cNvSpPr>
          <p:nvPr>
            <p:ph type="title" hasCustomPrompt="1"/>
          </p:nvPr>
        </p:nvSpPr>
        <p:spPr>
          <a:xfrm>
            <a:off x="2438667" y="1551852"/>
            <a:ext cx="7314800" cy="111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8666" b="0">
                <a:solidFill>
                  <a:schemeClr val="accent1"/>
                </a:solidFill>
                <a:latin typeface="Life Savers ExtraBold"/>
                <a:ea typeface="Life Savers ExtraBold"/>
                <a:cs typeface="Life Savers ExtraBold"/>
                <a:sym typeface="Life Savers ExtraBold"/>
              </a:defRPr>
            </a:lvl1pPr>
            <a:lvl2pPr lvl="1" rtl="0">
              <a:spcBef>
                <a:spcPts val="0"/>
              </a:spcBef>
              <a:spcAft>
                <a:spcPts val="0"/>
              </a:spcAft>
              <a:buClr>
                <a:schemeClr val="accent3"/>
              </a:buClr>
              <a:buSzPts val="3600"/>
              <a:buNone/>
              <a:defRPr sz="4800">
                <a:solidFill>
                  <a:schemeClr val="accent3"/>
                </a:solidFill>
              </a:defRPr>
            </a:lvl2pPr>
            <a:lvl3pPr lvl="2" rtl="0">
              <a:spcBef>
                <a:spcPts val="0"/>
              </a:spcBef>
              <a:spcAft>
                <a:spcPts val="0"/>
              </a:spcAft>
              <a:buClr>
                <a:schemeClr val="accent3"/>
              </a:buClr>
              <a:buSzPts val="3600"/>
              <a:buNone/>
              <a:defRPr sz="4800">
                <a:solidFill>
                  <a:schemeClr val="accent3"/>
                </a:solidFill>
              </a:defRPr>
            </a:lvl3pPr>
            <a:lvl4pPr lvl="3" rtl="0">
              <a:spcBef>
                <a:spcPts val="0"/>
              </a:spcBef>
              <a:spcAft>
                <a:spcPts val="0"/>
              </a:spcAft>
              <a:buClr>
                <a:schemeClr val="accent3"/>
              </a:buClr>
              <a:buSzPts val="3600"/>
              <a:buNone/>
              <a:defRPr sz="4800">
                <a:solidFill>
                  <a:schemeClr val="accent3"/>
                </a:solidFill>
              </a:defRPr>
            </a:lvl4pPr>
            <a:lvl5pPr lvl="4" rtl="0">
              <a:spcBef>
                <a:spcPts val="0"/>
              </a:spcBef>
              <a:spcAft>
                <a:spcPts val="0"/>
              </a:spcAft>
              <a:buClr>
                <a:schemeClr val="accent3"/>
              </a:buClr>
              <a:buSzPts val="3600"/>
              <a:buNone/>
              <a:defRPr sz="4800">
                <a:solidFill>
                  <a:schemeClr val="accent3"/>
                </a:solidFill>
              </a:defRPr>
            </a:lvl5pPr>
            <a:lvl6pPr lvl="5" rtl="0">
              <a:spcBef>
                <a:spcPts val="0"/>
              </a:spcBef>
              <a:spcAft>
                <a:spcPts val="0"/>
              </a:spcAft>
              <a:buClr>
                <a:schemeClr val="accent3"/>
              </a:buClr>
              <a:buSzPts val="3600"/>
              <a:buNone/>
              <a:defRPr sz="4800">
                <a:solidFill>
                  <a:schemeClr val="accent3"/>
                </a:solidFill>
              </a:defRPr>
            </a:lvl6pPr>
            <a:lvl7pPr lvl="6" rtl="0">
              <a:spcBef>
                <a:spcPts val="0"/>
              </a:spcBef>
              <a:spcAft>
                <a:spcPts val="0"/>
              </a:spcAft>
              <a:buClr>
                <a:schemeClr val="accent3"/>
              </a:buClr>
              <a:buSzPts val="3600"/>
              <a:buNone/>
              <a:defRPr sz="4800">
                <a:solidFill>
                  <a:schemeClr val="accent3"/>
                </a:solidFill>
              </a:defRPr>
            </a:lvl7pPr>
            <a:lvl8pPr lvl="7" rtl="0">
              <a:spcBef>
                <a:spcPts val="0"/>
              </a:spcBef>
              <a:spcAft>
                <a:spcPts val="0"/>
              </a:spcAft>
              <a:buClr>
                <a:schemeClr val="accent3"/>
              </a:buClr>
              <a:buSzPts val="3600"/>
              <a:buNone/>
              <a:defRPr sz="4800">
                <a:solidFill>
                  <a:schemeClr val="accent3"/>
                </a:solidFill>
              </a:defRPr>
            </a:lvl8pPr>
            <a:lvl9pPr lvl="8" rtl="0">
              <a:spcBef>
                <a:spcPts val="0"/>
              </a:spcBef>
              <a:spcAft>
                <a:spcPts val="0"/>
              </a:spcAft>
              <a:buClr>
                <a:schemeClr val="accent3"/>
              </a:buClr>
              <a:buSzPts val="3600"/>
              <a:buNone/>
              <a:defRPr sz="4800">
                <a:solidFill>
                  <a:schemeClr val="accent3"/>
                </a:solidFill>
              </a:defRPr>
            </a:lvl9pPr>
          </a:lstStyle>
          <a:p>
            <a:r>
              <a:t>xx%</a:t>
            </a:r>
          </a:p>
        </p:txBody>
      </p:sp>
      <p:sp>
        <p:nvSpPr>
          <p:cNvPr id="1013" name="Google Shape;1013;p40"/>
          <p:cNvSpPr txBox="1">
            <a:spLocks noGrp="1"/>
          </p:cNvSpPr>
          <p:nvPr>
            <p:ph type="title" idx="3" hasCustomPrompt="1"/>
          </p:nvPr>
        </p:nvSpPr>
        <p:spPr>
          <a:xfrm>
            <a:off x="6641000" y="3806052"/>
            <a:ext cx="4600000" cy="73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5333" b="0">
                <a:solidFill>
                  <a:schemeClr val="accent3"/>
                </a:solidFill>
                <a:latin typeface="Life Savers ExtraBold"/>
                <a:ea typeface="Life Savers ExtraBold"/>
                <a:cs typeface="Life Savers ExtraBold"/>
                <a:sym typeface="Life Savers ExtraBold"/>
              </a:defRPr>
            </a:lvl1pPr>
            <a:lvl2pPr lvl="1" algn="ctr" rtl="0">
              <a:spcBef>
                <a:spcPts val="0"/>
              </a:spcBef>
              <a:spcAft>
                <a:spcPts val="0"/>
              </a:spcAft>
              <a:buClr>
                <a:schemeClr val="accent3"/>
              </a:buClr>
              <a:buSzPts val="3600"/>
              <a:buNone/>
              <a:defRPr sz="4800">
                <a:solidFill>
                  <a:schemeClr val="accent3"/>
                </a:solidFill>
              </a:defRPr>
            </a:lvl2pPr>
            <a:lvl3pPr lvl="2" algn="ctr" rtl="0">
              <a:spcBef>
                <a:spcPts val="0"/>
              </a:spcBef>
              <a:spcAft>
                <a:spcPts val="0"/>
              </a:spcAft>
              <a:buClr>
                <a:schemeClr val="accent3"/>
              </a:buClr>
              <a:buSzPts val="3600"/>
              <a:buNone/>
              <a:defRPr sz="4800">
                <a:solidFill>
                  <a:schemeClr val="accent3"/>
                </a:solidFill>
              </a:defRPr>
            </a:lvl3pPr>
            <a:lvl4pPr lvl="3" algn="ctr" rtl="0">
              <a:spcBef>
                <a:spcPts val="0"/>
              </a:spcBef>
              <a:spcAft>
                <a:spcPts val="0"/>
              </a:spcAft>
              <a:buClr>
                <a:schemeClr val="accent3"/>
              </a:buClr>
              <a:buSzPts val="3600"/>
              <a:buNone/>
              <a:defRPr sz="4800">
                <a:solidFill>
                  <a:schemeClr val="accent3"/>
                </a:solidFill>
              </a:defRPr>
            </a:lvl4pPr>
            <a:lvl5pPr lvl="4" algn="ctr" rtl="0">
              <a:spcBef>
                <a:spcPts val="0"/>
              </a:spcBef>
              <a:spcAft>
                <a:spcPts val="0"/>
              </a:spcAft>
              <a:buClr>
                <a:schemeClr val="accent3"/>
              </a:buClr>
              <a:buSzPts val="3600"/>
              <a:buNone/>
              <a:defRPr sz="4800">
                <a:solidFill>
                  <a:schemeClr val="accent3"/>
                </a:solidFill>
              </a:defRPr>
            </a:lvl5pPr>
            <a:lvl6pPr lvl="5" algn="ctr" rtl="0">
              <a:spcBef>
                <a:spcPts val="0"/>
              </a:spcBef>
              <a:spcAft>
                <a:spcPts val="0"/>
              </a:spcAft>
              <a:buClr>
                <a:schemeClr val="accent3"/>
              </a:buClr>
              <a:buSzPts val="3600"/>
              <a:buNone/>
              <a:defRPr sz="4800">
                <a:solidFill>
                  <a:schemeClr val="accent3"/>
                </a:solidFill>
              </a:defRPr>
            </a:lvl6pPr>
            <a:lvl7pPr lvl="6" algn="ctr" rtl="0">
              <a:spcBef>
                <a:spcPts val="0"/>
              </a:spcBef>
              <a:spcAft>
                <a:spcPts val="0"/>
              </a:spcAft>
              <a:buClr>
                <a:schemeClr val="accent3"/>
              </a:buClr>
              <a:buSzPts val="3600"/>
              <a:buNone/>
              <a:defRPr sz="4800">
                <a:solidFill>
                  <a:schemeClr val="accent3"/>
                </a:solidFill>
              </a:defRPr>
            </a:lvl7pPr>
            <a:lvl8pPr lvl="7" algn="ctr" rtl="0">
              <a:spcBef>
                <a:spcPts val="0"/>
              </a:spcBef>
              <a:spcAft>
                <a:spcPts val="0"/>
              </a:spcAft>
              <a:buClr>
                <a:schemeClr val="accent3"/>
              </a:buClr>
              <a:buSzPts val="3600"/>
              <a:buNone/>
              <a:defRPr sz="4800">
                <a:solidFill>
                  <a:schemeClr val="accent3"/>
                </a:solidFill>
              </a:defRPr>
            </a:lvl8pPr>
            <a:lvl9pPr lvl="8" algn="ctr" rtl="0">
              <a:spcBef>
                <a:spcPts val="0"/>
              </a:spcBef>
              <a:spcAft>
                <a:spcPts val="0"/>
              </a:spcAft>
              <a:buClr>
                <a:schemeClr val="accent3"/>
              </a:buClr>
              <a:buSzPts val="3600"/>
              <a:buNone/>
              <a:defRPr sz="4800">
                <a:solidFill>
                  <a:schemeClr val="accent3"/>
                </a:solidFill>
              </a:defRPr>
            </a:lvl9pPr>
          </a:lstStyle>
          <a:p>
            <a:r>
              <a:t>xx%</a:t>
            </a:r>
          </a:p>
        </p:txBody>
      </p:sp>
      <p:sp>
        <p:nvSpPr>
          <p:cNvPr id="1014" name="Google Shape;1014;p40"/>
          <p:cNvSpPr txBox="1">
            <a:spLocks noGrp="1"/>
          </p:cNvSpPr>
          <p:nvPr>
            <p:ph type="subTitle" idx="4"/>
          </p:nvPr>
        </p:nvSpPr>
        <p:spPr>
          <a:xfrm>
            <a:off x="1298400" y="4640852"/>
            <a:ext cx="3905600" cy="7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15" name="Google Shape;1015;p40"/>
          <p:cNvSpPr txBox="1">
            <a:spLocks noGrp="1"/>
          </p:cNvSpPr>
          <p:nvPr>
            <p:ph type="title" idx="5" hasCustomPrompt="1"/>
          </p:nvPr>
        </p:nvSpPr>
        <p:spPr>
          <a:xfrm>
            <a:off x="951200" y="3806052"/>
            <a:ext cx="4600000" cy="83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5333" b="0">
                <a:solidFill>
                  <a:schemeClr val="dk2"/>
                </a:solidFill>
                <a:latin typeface="Life Savers ExtraBold"/>
                <a:ea typeface="Life Savers ExtraBold"/>
                <a:cs typeface="Life Savers ExtraBold"/>
                <a:sym typeface="Life Savers ExtraBold"/>
              </a:defRPr>
            </a:lvl1pPr>
            <a:lvl2pPr lvl="1" algn="ctr" rtl="0">
              <a:spcBef>
                <a:spcPts val="0"/>
              </a:spcBef>
              <a:spcAft>
                <a:spcPts val="0"/>
              </a:spcAft>
              <a:buClr>
                <a:schemeClr val="accent3"/>
              </a:buClr>
              <a:buSzPts val="3600"/>
              <a:buNone/>
              <a:defRPr sz="4800">
                <a:solidFill>
                  <a:schemeClr val="accent3"/>
                </a:solidFill>
              </a:defRPr>
            </a:lvl2pPr>
            <a:lvl3pPr lvl="2" algn="ctr" rtl="0">
              <a:spcBef>
                <a:spcPts val="0"/>
              </a:spcBef>
              <a:spcAft>
                <a:spcPts val="0"/>
              </a:spcAft>
              <a:buClr>
                <a:schemeClr val="accent3"/>
              </a:buClr>
              <a:buSzPts val="3600"/>
              <a:buNone/>
              <a:defRPr sz="4800">
                <a:solidFill>
                  <a:schemeClr val="accent3"/>
                </a:solidFill>
              </a:defRPr>
            </a:lvl3pPr>
            <a:lvl4pPr lvl="3" algn="ctr" rtl="0">
              <a:spcBef>
                <a:spcPts val="0"/>
              </a:spcBef>
              <a:spcAft>
                <a:spcPts val="0"/>
              </a:spcAft>
              <a:buClr>
                <a:schemeClr val="accent3"/>
              </a:buClr>
              <a:buSzPts val="3600"/>
              <a:buNone/>
              <a:defRPr sz="4800">
                <a:solidFill>
                  <a:schemeClr val="accent3"/>
                </a:solidFill>
              </a:defRPr>
            </a:lvl4pPr>
            <a:lvl5pPr lvl="4" algn="ctr" rtl="0">
              <a:spcBef>
                <a:spcPts val="0"/>
              </a:spcBef>
              <a:spcAft>
                <a:spcPts val="0"/>
              </a:spcAft>
              <a:buClr>
                <a:schemeClr val="accent3"/>
              </a:buClr>
              <a:buSzPts val="3600"/>
              <a:buNone/>
              <a:defRPr sz="4800">
                <a:solidFill>
                  <a:schemeClr val="accent3"/>
                </a:solidFill>
              </a:defRPr>
            </a:lvl5pPr>
            <a:lvl6pPr lvl="5" algn="ctr" rtl="0">
              <a:spcBef>
                <a:spcPts val="0"/>
              </a:spcBef>
              <a:spcAft>
                <a:spcPts val="0"/>
              </a:spcAft>
              <a:buClr>
                <a:schemeClr val="accent3"/>
              </a:buClr>
              <a:buSzPts val="3600"/>
              <a:buNone/>
              <a:defRPr sz="4800">
                <a:solidFill>
                  <a:schemeClr val="accent3"/>
                </a:solidFill>
              </a:defRPr>
            </a:lvl6pPr>
            <a:lvl7pPr lvl="6" algn="ctr" rtl="0">
              <a:spcBef>
                <a:spcPts val="0"/>
              </a:spcBef>
              <a:spcAft>
                <a:spcPts val="0"/>
              </a:spcAft>
              <a:buClr>
                <a:schemeClr val="accent3"/>
              </a:buClr>
              <a:buSzPts val="3600"/>
              <a:buNone/>
              <a:defRPr sz="4800">
                <a:solidFill>
                  <a:schemeClr val="accent3"/>
                </a:solidFill>
              </a:defRPr>
            </a:lvl7pPr>
            <a:lvl8pPr lvl="7" algn="ctr" rtl="0">
              <a:spcBef>
                <a:spcPts val="0"/>
              </a:spcBef>
              <a:spcAft>
                <a:spcPts val="0"/>
              </a:spcAft>
              <a:buClr>
                <a:schemeClr val="accent3"/>
              </a:buClr>
              <a:buSzPts val="3600"/>
              <a:buNone/>
              <a:defRPr sz="4800">
                <a:solidFill>
                  <a:schemeClr val="accent3"/>
                </a:solidFill>
              </a:defRPr>
            </a:lvl8pPr>
            <a:lvl9pPr lvl="8" algn="ctr" rtl="0">
              <a:spcBef>
                <a:spcPts val="0"/>
              </a:spcBef>
              <a:spcAft>
                <a:spcPts val="0"/>
              </a:spcAft>
              <a:buClr>
                <a:schemeClr val="accent3"/>
              </a:buClr>
              <a:buSzPts val="3600"/>
              <a:buNone/>
              <a:defRPr sz="4800">
                <a:solidFill>
                  <a:schemeClr val="accent3"/>
                </a:solidFill>
              </a:defRPr>
            </a:lvl9pPr>
          </a:lstStyle>
          <a:p>
            <a:r>
              <a:t>xx%</a:t>
            </a:r>
          </a:p>
        </p:txBody>
      </p:sp>
    </p:spTree>
    <p:extLst>
      <p:ext uri="{BB962C8B-B14F-4D97-AF65-F5344CB8AC3E}">
        <p14:creationId xmlns:p14="http://schemas.microsoft.com/office/powerpoint/2010/main" val="23436190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Numbers and text 3">
  <p:cSld name="Numbers and text 3">
    <p:bg>
      <p:bgPr>
        <a:solidFill>
          <a:schemeClr val="lt2"/>
        </a:solidFill>
        <a:effectLst/>
      </p:bgPr>
    </p:bg>
    <p:spTree>
      <p:nvGrpSpPr>
        <p:cNvPr id="1" name="Shape 1016"/>
        <p:cNvGrpSpPr/>
        <p:nvPr/>
      </p:nvGrpSpPr>
      <p:grpSpPr>
        <a:xfrm>
          <a:off x="0" y="0"/>
          <a:ext cx="0" cy="0"/>
          <a:chOff x="0" y="0"/>
          <a:chExt cx="0" cy="0"/>
        </a:xfrm>
      </p:grpSpPr>
      <p:grpSp>
        <p:nvGrpSpPr>
          <p:cNvPr id="1017" name="Google Shape;1017;p41"/>
          <p:cNvGrpSpPr/>
          <p:nvPr/>
        </p:nvGrpSpPr>
        <p:grpSpPr>
          <a:xfrm>
            <a:off x="-618436" y="385767"/>
            <a:ext cx="13337487" cy="6472232"/>
            <a:chOff x="-463827" y="289325"/>
            <a:chExt cx="10003115" cy="4854174"/>
          </a:xfrm>
        </p:grpSpPr>
        <p:grpSp>
          <p:nvGrpSpPr>
            <p:cNvPr id="1018" name="Google Shape;1018;p41"/>
            <p:cNvGrpSpPr/>
            <p:nvPr/>
          </p:nvGrpSpPr>
          <p:grpSpPr>
            <a:xfrm flipH="1">
              <a:off x="7838375" y="427655"/>
              <a:ext cx="1700914" cy="563757"/>
              <a:chOff x="223350" y="3354150"/>
              <a:chExt cx="1111200" cy="368300"/>
            </a:xfrm>
          </p:grpSpPr>
          <p:sp>
            <p:nvSpPr>
              <p:cNvPr id="1019" name="Google Shape;1019;p41"/>
              <p:cNvSpPr/>
              <p:nvPr/>
            </p:nvSpPr>
            <p:spPr>
              <a:xfrm>
                <a:off x="223350" y="3354150"/>
                <a:ext cx="1111200" cy="368300"/>
              </a:xfrm>
              <a:custGeom>
                <a:avLst/>
                <a:gdLst/>
                <a:ahLst/>
                <a:cxnLst/>
                <a:rect l="l" t="t" r="r" b="b"/>
                <a:pathLst>
                  <a:path w="44448" h="14732" extrusionOk="0">
                    <a:moveTo>
                      <a:pt x="19404" y="1"/>
                    </a:moveTo>
                    <a:cubicBezTo>
                      <a:pt x="15057" y="1"/>
                      <a:pt x="10037" y="4145"/>
                      <a:pt x="10608" y="10721"/>
                    </a:cubicBezTo>
                    <a:cubicBezTo>
                      <a:pt x="9663" y="8870"/>
                      <a:pt x="8110" y="8098"/>
                      <a:pt x="6505" y="8098"/>
                    </a:cubicBezTo>
                    <a:cubicBezTo>
                      <a:pt x="3352" y="8098"/>
                      <a:pt x="1" y="11079"/>
                      <a:pt x="676" y="14721"/>
                    </a:cubicBezTo>
                    <a:lnTo>
                      <a:pt x="676" y="14732"/>
                    </a:lnTo>
                    <a:lnTo>
                      <a:pt x="44447" y="14732"/>
                    </a:lnTo>
                    <a:cubicBezTo>
                      <a:pt x="44447" y="14732"/>
                      <a:pt x="43386" y="10348"/>
                      <a:pt x="39397" y="10348"/>
                    </a:cubicBezTo>
                    <a:cubicBezTo>
                      <a:pt x="38216" y="10348"/>
                      <a:pt x="36778" y="10732"/>
                      <a:pt x="35035" y="11729"/>
                    </a:cubicBezTo>
                    <a:cubicBezTo>
                      <a:pt x="34870" y="8489"/>
                      <a:pt x="32137" y="5986"/>
                      <a:pt x="29405" y="5986"/>
                    </a:cubicBezTo>
                    <a:cubicBezTo>
                      <a:pt x="27922" y="5986"/>
                      <a:pt x="26440" y="6723"/>
                      <a:pt x="25368" y="8482"/>
                    </a:cubicBezTo>
                    <a:cubicBezTo>
                      <a:pt x="25811" y="2552"/>
                      <a:pt x="22815" y="1"/>
                      <a:pt x="19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41"/>
              <p:cNvSpPr/>
              <p:nvPr/>
            </p:nvSpPr>
            <p:spPr>
              <a:xfrm>
                <a:off x="563350" y="3419225"/>
                <a:ext cx="37425" cy="41075"/>
              </a:xfrm>
              <a:custGeom>
                <a:avLst/>
                <a:gdLst/>
                <a:ahLst/>
                <a:cxnLst/>
                <a:rect l="l" t="t" r="r" b="b"/>
                <a:pathLst>
                  <a:path w="1497" h="1643" extrusionOk="0">
                    <a:moveTo>
                      <a:pt x="1390" y="0"/>
                    </a:moveTo>
                    <a:lnTo>
                      <a:pt x="1284" y="21"/>
                    </a:lnTo>
                    <a:cubicBezTo>
                      <a:pt x="1189" y="53"/>
                      <a:pt x="1104" y="74"/>
                      <a:pt x="1019" y="117"/>
                    </a:cubicBezTo>
                    <a:cubicBezTo>
                      <a:pt x="786" y="212"/>
                      <a:pt x="573" y="350"/>
                      <a:pt x="393" y="531"/>
                    </a:cubicBezTo>
                    <a:cubicBezTo>
                      <a:pt x="128" y="828"/>
                      <a:pt x="0" y="1231"/>
                      <a:pt x="53" y="1634"/>
                    </a:cubicBezTo>
                    <a:cubicBezTo>
                      <a:pt x="96" y="1640"/>
                      <a:pt x="138" y="1642"/>
                      <a:pt x="181" y="1642"/>
                    </a:cubicBezTo>
                    <a:cubicBezTo>
                      <a:pt x="223" y="1642"/>
                      <a:pt x="266" y="1640"/>
                      <a:pt x="308" y="1634"/>
                    </a:cubicBezTo>
                    <a:cubicBezTo>
                      <a:pt x="329" y="1518"/>
                      <a:pt x="372" y="1422"/>
                      <a:pt x="414" y="1316"/>
                    </a:cubicBezTo>
                    <a:cubicBezTo>
                      <a:pt x="510" y="1146"/>
                      <a:pt x="626" y="987"/>
                      <a:pt x="764" y="849"/>
                    </a:cubicBezTo>
                    <a:cubicBezTo>
                      <a:pt x="902" y="701"/>
                      <a:pt x="1051" y="563"/>
                      <a:pt x="1210" y="435"/>
                    </a:cubicBezTo>
                    <a:cubicBezTo>
                      <a:pt x="1274" y="382"/>
                      <a:pt x="1337" y="329"/>
                      <a:pt x="1412" y="287"/>
                    </a:cubicBezTo>
                    <a:lnTo>
                      <a:pt x="1497" y="223"/>
                    </a:lnTo>
                    <a:cubicBezTo>
                      <a:pt x="1475" y="138"/>
                      <a:pt x="1444" y="64"/>
                      <a:pt x="1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41"/>
              <p:cNvSpPr/>
              <p:nvPr/>
            </p:nvSpPr>
            <p:spPr>
              <a:xfrm>
                <a:off x="589075" y="3443625"/>
                <a:ext cx="25750" cy="23825"/>
              </a:xfrm>
              <a:custGeom>
                <a:avLst/>
                <a:gdLst/>
                <a:ahLst/>
                <a:cxnLst/>
                <a:rect l="l" t="t" r="r" b="b"/>
                <a:pathLst>
                  <a:path w="1030" h="953" extrusionOk="0">
                    <a:moveTo>
                      <a:pt x="956" y="0"/>
                    </a:moveTo>
                    <a:cubicBezTo>
                      <a:pt x="871" y="0"/>
                      <a:pt x="786" y="11"/>
                      <a:pt x="701" y="32"/>
                    </a:cubicBezTo>
                    <a:cubicBezTo>
                      <a:pt x="552" y="64"/>
                      <a:pt x="404" y="128"/>
                      <a:pt x="277" y="223"/>
                    </a:cubicBezTo>
                    <a:cubicBezTo>
                      <a:pt x="149" y="340"/>
                      <a:pt x="54" y="489"/>
                      <a:pt x="22" y="658"/>
                    </a:cubicBezTo>
                    <a:cubicBezTo>
                      <a:pt x="1" y="754"/>
                      <a:pt x="1" y="849"/>
                      <a:pt x="22" y="945"/>
                    </a:cubicBezTo>
                    <a:cubicBezTo>
                      <a:pt x="64" y="950"/>
                      <a:pt x="107" y="953"/>
                      <a:pt x="149" y="953"/>
                    </a:cubicBezTo>
                    <a:cubicBezTo>
                      <a:pt x="192" y="953"/>
                      <a:pt x="234" y="950"/>
                      <a:pt x="277" y="945"/>
                    </a:cubicBezTo>
                    <a:cubicBezTo>
                      <a:pt x="298" y="892"/>
                      <a:pt x="330" y="839"/>
                      <a:pt x="372" y="796"/>
                    </a:cubicBezTo>
                    <a:cubicBezTo>
                      <a:pt x="436" y="722"/>
                      <a:pt x="521" y="648"/>
                      <a:pt x="595" y="595"/>
                    </a:cubicBezTo>
                    <a:cubicBezTo>
                      <a:pt x="669" y="531"/>
                      <a:pt x="775" y="446"/>
                      <a:pt x="860" y="361"/>
                    </a:cubicBezTo>
                    <a:cubicBezTo>
                      <a:pt x="956" y="287"/>
                      <a:pt x="1030" y="234"/>
                      <a:pt x="1030" y="234"/>
                    </a:cubicBezTo>
                    <a:cubicBezTo>
                      <a:pt x="1019" y="149"/>
                      <a:pt x="988" y="64"/>
                      <a:pt x="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41"/>
              <p:cNvSpPr/>
              <p:nvPr/>
            </p:nvSpPr>
            <p:spPr>
              <a:xfrm>
                <a:off x="913525" y="3683600"/>
                <a:ext cx="61025" cy="12125"/>
              </a:xfrm>
              <a:custGeom>
                <a:avLst/>
                <a:gdLst/>
                <a:ahLst/>
                <a:cxnLst/>
                <a:rect l="l" t="t" r="r" b="b"/>
                <a:pathLst>
                  <a:path w="2441" h="485" extrusionOk="0">
                    <a:moveTo>
                      <a:pt x="956" y="1"/>
                    </a:moveTo>
                    <a:cubicBezTo>
                      <a:pt x="648" y="1"/>
                      <a:pt x="340" y="15"/>
                      <a:pt x="32" y="47"/>
                    </a:cubicBezTo>
                    <a:cubicBezTo>
                      <a:pt x="0" y="132"/>
                      <a:pt x="0" y="217"/>
                      <a:pt x="32" y="302"/>
                    </a:cubicBezTo>
                    <a:cubicBezTo>
                      <a:pt x="414" y="387"/>
                      <a:pt x="807" y="450"/>
                      <a:pt x="1199" y="482"/>
                    </a:cubicBezTo>
                    <a:cubicBezTo>
                      <a:pt x="1271" y="484"/>
                      <a:pt x="1342" y="485"/>
                      <a:pt x="1414" y="485"/>
                    </a:cubicBezTo>
                    <a:cubicBezTo>
                      <a:pt x="1749" y="485"/>
                      <a:pt x="2088" y="466"/>
                      <a:pt x="2420" y="440"/>
                    </a:cubicBezTo>
                    <a:cubicBezTo>
                      <a:pt x="2441" y="355"/>
                      <a:pt x="2441" y="270"/>
                      <a:pt x="2420" y="185"/>
                    </a:cubicBezTo>
                    <a:cubicBezTo>
                      <a:pt x="2027" y="100"/>
                      <a:pt x="1634" y="36"/>
                      <a:pt x="1242" y="5"/>
                    </a:cubicBezTo>
                    <a:cubicBezTo>
                      <a:pt x="1147" y="2"/>
                      <a:pt x="1051" y="1"/>
                      <a:pt x="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41"/>
              <p:cNvSpPr/>
              <p:nvPr/>
            </p:nvSpPr>
            <p:spPr>
              <a:xfrm>
                <a:off x="920150" y="3656800"/>
                <a:ext cx="40075" cy="12325"/>
              </a:xfrm>
              <a:custGeom>
                <a:avLst/>
                <a:gdLst/>
                <a:ahLst/>
                <a:cxnLst/>
                <a:rect l="l" t="t" r="r" b="b"/>
                <a:pathLst>
                  <a:path w="1603" h="493" extrusionOk="0">
                    <a:moveTo>
                      <a:pt x="669" y="0"/>
                    </a:moveTo>
                    <a:cubicBezTo>
                      <a:pt x="557" y="0"/>
                      <a:pt x="439" y="5"/>
                      <a:pt x="340" y="5"/>
                    </a:cubicBezTo>
                    <a:lnTo>
                      <a:pt x="75" y="5"/>
                    </a:lnTo>
                    <a:cubicBezTo>
                      <a:pt x="43" y="79"/>
                      <a:pt x="11" y="164"/>
                      <a:pt x="0" y="249"/>
                    </a:cubicBezTo>
                    <a:cubicBezTo>
                      <a:pt x="0" y="249"/>
                      <a:pt x="117" y="302"/>
                      <a:pt x="276" y="366"/>
                    </a:cubicBezTo>
                    <a:cubicBezTo>
                      <a:pt x="436" y="429"/>
                      <a:pt x="616" y="472"/>
                      <a:pt x="796" y="493"/>
                    </a:cubicBezTo>
                    <a:cubicBezTo>
                      <a:pt x="1062" y="482"/>
                      <a:pt x="1327" y="450"/>
                      <a:pt x="1592" y="387"/>
                    </a:cubicBezTo>
                    <a:cubicBezTo>
                      <a:pt x="1603" y="302"/>
                      <a:pt x="1603" y="217"/>
                      <a:pt x="1592" y="143"/>
                    </a:cubicBezTo>
                    <a:cubicBezTo>
                      <a:pt x="1338" y="79"/>
                      <a:pt x="1083" y="37"/>
                      <a:pt x="828" y="5"/>
                    </a:cubicBezTo>
                    <a:cubicBezTo>
                      <a:pt x="779" y="1"/>
                      <a:pt x="724"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4" name="Google Shape;1024;p41"/>
            <p:cNvGrpSpPr/>
            <p:nvPr/>
          </p:nvGrpSpPr>
          <p:grpSpPr>
            <a:xfrm flipH="1">
              <a:off x="-463827" y="3872261"/>
              <a:ext cx="1924125" cy="857884"/>
              <a:chOff x="7624716" y="2969549"/>
              <a:chExt cx="1288247" cy="574373"/>
            </a:xfrm>
          </p:grpSpPr>
          <p:sp>
            <p:nvSpPr>
              <p:cNvPr id="1025" name="Google Shape;1025;p41"/>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41"/>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41"/>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41"/>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41"/>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41"/>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1" name="Google Shape;1031;p41"/>
            <p:cNvGrpSpPr/>
            <p:nvPr/>
          </p:nvGrpSpPr>
          <p:grpSpPr>
            <a:xfrm>
              <a:off x="178153" y="289337"/>
              <a:ext cx="1319551" cy="588388"/>
              <a:chOff x="7624716" y="2969549"/>
              <a:chExt cx="1288247" cy="574373"/>
            </a:xfrm>
          </p:grpSpPr>
          <p:sp>
            <p:nvSpPr>
              <p:cNvPr id="1032" name="Google Shape;1032;p41"/>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41"/>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41"/>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41"/>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41"/>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41"/>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8" name="Google Shape;1038;p41"/>
            <p:cNvGrpSpPr/>
            <p:nvPr/>
          </p:nvGrpSpPr>
          <p:grpSpPr>
            <a:xfrm>
              <a:off x="7561603" y="4555112"/>
              <a:ext cx="1319551" cy="588388"/>
              <a:chOff x="7624716" y="2969549"/>
              <a:chExt cx="1288247" cy="574373"/>
            </a:xfrm>
          </p:grpSpPr>
          <p:sp>
            <p:nvSpPr>
              <p:cNvPr id="1039" name="Google Shape;1039;p41"/>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41"/>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41"/>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41"/>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41"/>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41"/>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5" name="Google Shape;1045;p41"/>
            <p:cNvSpPr/>
            <p:nvPr/>
          </p:nvSpPr>
          <p:spPr>
            <a:xfrm flipH="1">
              <a:off x="6374462" y="248325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41"/>
            <p:cNvSpPr/>
            <p:nvPr/>
          </p:nvSpPr>
          <p:spPr>
            <a:xfrm flipH="1">
              <a:off x="690912" y="4815313"/>
              <a:ext cx="294050" cy="67975"/>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41"/>
            <p:cNvSpPr/>
            <p:nvPr/>
          </p:nvSpPr>
          <p:spPr>
            <a:xfrm flipH="1">
              <a:off x="1225137" y="28932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41"/>
            <p:cNvSpPr/>
            <p:nvPr/>
          </p:nvSpPr>
          <p:spPr>
            <a:xfrm flipH="1">
              <a:off x="3337837" y="3733925"/>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41"/>
            <p:cNvSpPr/>
            <p:nvPr/>
          </p:nvSpPr>
          <p:spPr>
            <a:xfrm flipH="1">
              <a:off x="3386187" y="3488475"/>
              <a:ext cx="294050" cy="67975"/>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41"/>
            <p:cNvSpPr/>
            <p:nvPr/>
          </p:nvSpPr>
          <p:spPr>
            <a:xfrm flipH="1">
              <a:off x="4132462" y="4048375"/>
              <a:ext cx="294050" cy="67975"/>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41"/>
            <p:cNvSpPr/>
            <p:nvPr/>
          </p:nvSpPr>
          <p:spPr>
            <a:xfrm flipH="1">
              <a:off x="1497712" y="4832700"/>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2" name="Google Shape;1052;p41"/>
          <p:cNvSpPr/>
          <p:nvPr/>
        </p:nvSpPr>
        <p:spPr>
          <a:xfrm flipH="1">
            <a:off x="8107216" y="3030101"/>
            <a:ext cx="392067" cy="90633"/>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41"/>
          <p:cNvSpPr txBox="1">
            <a:spLocks noGrp="1"/>
          </p:cNvSpPr>
          <p:nvPr>
            <p:ph type="subTitle" idx="1"/>
          </p:nvPr>
        </p:nvSpPr>
        <p:spPr>
          <a:xfrm>
            <a:off x="7323367" y="4563900"/>
            <a:ext cx="3235200" cy="7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54" name="Google Shape;1054;p41"/>
          <p:cNvSpPr txBox="1">
            <a:spLocks noGrp="1"/>
          </p:cNvSpPr>
          <p:nvPr>
            <p:ph type="title" hasCustomPrompt="1"/>
          </p:nvPr>
        </p:nvSpPr>
        <p:spPr>
          <a:xfrm>
            <a:off x="6640900" y="3729100"/>
            <a:ext cx="4600000" cy="83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600"/>
              <a:buNone/>
              <a:defRPr sz="5333" b="0">
                <a:solidFill>
                  <a:schemeClr val="accent6"/>
                </a:solidFill>
                <a:latin typeface="Life Savers ExtraBold"/>
                <a:ea typeface="Life Savers ExtraBold"/>
                <a:cs typeface="Life Savers ExtraBold"/>
                <a:sym typeface="Life Savers ExtraBold"/>
              </a:defRPr>
            </a:lvl1pPr>
            <a:lvl2pPr lvl="1" algn="ctr" rtl="0">
              <a:spcBef>
                <a:spcPts val="0"/>
              </a:spcBef>
              <a:spcAft>
                <a:spcPts val="0"/>
              </a:spcAft>
              <a:buClr>
                <a:schemeClr val="accent6"/>
              </a:buClr>
              <a:buSzPts val="3600"/>
              <a:buNone/>
              <a:defRPr sz="4800">
                <a:solidFill>
                  <a:schemeClr val="accent6"/>
                </a:solidFill>
              </a:defRPr>
            </a:lvl2pPr>
            <a:lvl3pPr lvl="2" algn="ctr" rtl="0">
              <a:spcBef>
                <a:spcPts val="0"/>
              </a:spcBef>
              <a:spcAft>
                <a:spcPts val="0"/>
              </a:spcAft>
              <a:buClr>
                <a:schemeClr val="accent6"/>
              </a:buClr>
              <a:buSzPts val="3600"/>
              <a:buNone/>
              <a:defRPr sz="4800">
                <a:solidFill>
                  <a:schemeClr val="accent6"/>
                </a:solidFill>
              </a:defRPr>
            </a:lvl3pPr>
            <a:lvl4pPr lvl="3" algn="ctr" rtl="0">
              <a:spcBef>
                <a:spcPts val="0"/>
              </a:spcBef>
              <a:spcAft>
                <a:spcPts val="0"/>
              </a:spcAft>
              <a:buClr>
                <a:schemeClr val="accent6"/>
              </a:buClr>
              <a:buSzPts val="3600"/>
              <a:buNone/>
              <a:defRPr sz="4800">
                <a:solidFill>
                  <a:schemeClr val="accent6"/>
                </a:solidFill>
              </a:defRPr>
            </a:lvl4pPr>
            <a:lvl5pPr lvl="4" algn="ctr" rtl="0">
              <a:spcBef>
                <a:spcPts val="0"/>
              </a:spcBef>
              <a:spcAft>
                <a:spcPts val="0"/>
              </a:spcAft>
              <a:buClr>
                <a:schemeClr val="accent6"/>
              </a:buClr>
              <a:buSzPts val="3600"/>
              <a:buNone/>
              <a:defRPr sz="4800">
                <a:solidFill>
                  <a:schemeClr val="accent6"/>
                </a:solidFill>
              </a:defRPr>
            </a:lvl5pPr>
            <a:lvl6pPr lvl="5" algn="ctr" rtl="0">
              <a:spcBef>
                <a:spcPts val="0"/>
              </a:spcBef>
              <a:spcAft>
                <a:spcPts val="0"/>
              </a:spcAft>
              <a:buClr>
                <a:schemeClr val="accent6"/>
              </a:buClr>
              <a:buSzPts val="3600"/>
              <a:buNone/>
              <a:defRPr sz="4800">
                <a:solidFill>
                  <a:schemeClr val="accent6"/>
                </a:solidFill>
              </a:defRPr>
            </a:lvl6pPr>
            <a:lvl7pPr lvl="6" algn="ctr" rtl="0">
              <a:spcBef>
                <a:spcPts val="0"/>
              </a:spcBef>
              <a:spcAft>
                <a:spcPts val="0"/>
              </a:spcAft>
              <a:buClr>
                <a:schemeClr val="accent6"/>
              </a:buClr>
              <a:buSzPts val="3600"/>
              <a:buNone/>
              <a:defRPr sz="4800">
                <a:solidFill>
                  <a:schemeClr val="accent6"/>
                </a:solidFill>
              </a:defRPr>
            </a:lvl7pPr>
            <a:lvl8pPr lvl="7" algn="ctr" rtl="0">
              <a:spcBef>
                <a:spcPts val="0"/>
              </a:spcBef>
              <a:spcAft>
                <a:spcPts val="0"/>
              </a:spcAft>
              <a:buClr>
                <a:schemeClr val="accent6"/>
              </a:buClr>
              <a:buSzPts val="3600"/>
              <a:buNone/>
              <a:defRPr sz="4800">
                <a:solidFill>
                  <a:schemeClr val="accent6"/>
                </a:solidFill>
              </a:defRPr>
            </a:lvl8pPr>
            <a:lvl9pPr lvl="8" algn="ctr" rtl="0">
              <a:spcBef>
                <a:spcPts val="0"/>
              </a:spcBef>
              <a:spcAft>
                <a:spcPts val="0"/>
              </a:spcAft>
              <a:buClr>
                <a:schemeClr val="accent6"/>
              </a:buClr>
              <a:buSzPts val="3600"/>
              <a:buNone/>
              <a:defRPr sz="4800">
                <a:solidFill>
                  <a:schemeClr val="accent6"/>
                </a:solidFill>
              </a:defRPr>
            </a:lvl9pPr>
          </a:lstStyle>
          <a:p>
            <a:r>
              <a:t>xx%</a:t>
            </a:r>
          </a:p>
        </p:txBody>
      </p:sp>
      <p:sp>
        <p:nvSpPr>
          <p:cNvPr id="1055" name="Google Shape;1055;p41"/>
          <p:cNvSpPr txBox="1">
            <a:spLocks noGrp="1"/>
          </p:cNvSpPr>
          <p:nvPr>
            <p:ph type="subTitle" idx="2"/>
          </p:nvPr>
        </p:nvSpPr>
        <p:spPr>
          <a:xfrm>
            <a:off x="1633533" y="4563900"/>
            <a:ext cx="3235200" cy="7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56" name="Google Shape;1056;p41"/>
          <p:cNvSpPr txBox="1">
            <a:spLocks noGrp="1"/>
          </p:cNvSpPr>
          <p:nvPr>
            <p:ph type="title" idx="3" hasCustomPrompt="1"/>
          </p:nvPr>
        </p:nvSpPr>
        <p:spPr>
          <a:xfrm>
            <a:off x="951100" y="3729100"/>
            <a:ext cx="4600000" cy="83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5333" b="0">
                <a:solidFill>
                  <a:schemeClr val="dk2"/>
                </a:solidFill>
                <a:latin typeface="Life Savers ExtraBold"/>
                <a:ea typeface="Life Savers ExtraBold"/>
                <a:cs typeface="Life Savers ExtraBold"/>
                <a:sym typeface="Life Savers ExtraBold"/>
              </a:defRPr>
            </a:lvl1pPr>
            <a:lvl2pPr lvl="1" algn="ctr" rtl="0">
              <a:spcBef>
                <a:spcPts val="0"/>
              </a:spcBef>
              <a:spcAft>
                <a:spcPts val="0"/>
              </a:spcAft>
              <a:buClr>
                <a:schemeClr val="accent3"/>
              </a:buClr>
              <a:buSzPts val="3600"/>
              <a:buNone/>
              <a:defRPr sz="4800">
                <a:solidFill>
                  <a:schemeClr val="accent3"/>
                </a:solidFill>
              </a:defRPr>
            </a:lvl2pPr>
            <a:lvl3pPr lvl="2" algn="ctr" rtl="0">
              <a:spcBef>
                <a:spcPts val="0"/>
              </a:spcBef>
              <a:spcAft>
                <a:spcPts val="0"/>
              </a:spcAft>
              <a:buClr>
                <a:schemeClr val="accent3"/>
              </a:buClr>
              <a:buSzPts val="3600"/>
              <a:buNone/>
              <a:defRPr sz="4800">
                <a:solidFill>
                  <a:schemeClr val="accent3"/>
                </a:solidFill>
              </a:defRPr>
            </a:lvl3pPr>
            <a:lvl4pPr lvl="3" algn="ctr" rtl="0">
              <a:spcBef>
                <a:spcPts val="0"/>
              </a:spcBef>
              <a:spcAft>
                <a:spcPts val="0"/>
              </a:spcAft>
              <a:buClr>
                <a:schemeClr val="accent3"/>
              </a:buClr>
              <a:buSzPts val="3600"/>
              <a:buNone/>
              <a:defRPr sz="4800">
                <a:solidFill>
                  <a:schemeClr val="accent3"/>
                </a:solidFill>
              </a:defRPr>
            </a:lvl4pPr>
            <a:lvl5pPr lvl="4" algn="ctr" rtl="0">
              <a:spcBef>
                <a:spcPts val="0"/>
              </a:spcBef>
              <a:spcAft>
                <a:spcPts val="0"/>
              </a:spcAft>
              <a:buClr>
                <a:schemeClr val="accent3"/>
              </a:buClr>
              <a:buSzPts val="3600"/>
              <a:buNone/>
              <a:defRPr sz="4800">
                <a:solidFill>
                  <a:schemeClr val="accent3"/>
                </a:solidFill>
              </a:defRPr>
            </a:lvl5pPr>
            <a:lvl6pPr lvl="5" algn="ctr" rtl="0">
              <a:spcBef>
                <a:spcPts val="0"/>
              </a:spcBef>
              <a:spcAft>
                <a:spcPts val="0"/>
              </a:spcAft>
              <a:buClr>
                <a:schemeClr val="accent3"/>
              </a:buClr>
              <a:buSzPts val="3600"/>
              <a:buNone/>
              <a:defRPr sz="4800">
                <a:solidFill>
                  <a:schemeClr val="accent3"/>
                </a:solidFill>
              </a:defRPr>
            </a:lvl6pPr>
            <a:lvl7pPr lvl="6" algn="ctr" rtl="0">
              <a:spcBef>
                <a:spcPts val="0"/>
              </a:spcBef>
              <a:spcAft>
                <a:spcPts val="0"/>
              </a:spcAft>
              <a:buClr>
                <a:schemeClr val="accent3"/>
              </a:buClr>
              <a:buSzPts val="3600"/>
              <a:buNone/>
              <a:defRPr sz="4800">
                <a:solidFill>
                  <a:schemeClr val="accent3"/>
                </a:solidFill>
              </a:defRPr>
            </a:lvl7pPr>
            <a:lvl8pPr lvl="7" algn="ctr" rtl="0">
              <a:spcBef>
                <a:spcPts val="0"/>
              </a:spcBef>
              <a:spcAft>
                <a:spcPts val="0"/>
              </a:spcAft>
              <a:buClr>
                <a:schemeClr val="accent3"/>
              </a:buClr>
              <a:buSzPts val="3600"/>
              <a:buNone/>
              <a:defRPr sz="4800">
                <a:solidFill>
                  <a:schemeClr val="accent3"/>
                </a:solidFill>
              </a:defRPr>
            </a:lvl8pPr>
            <a:lvl9pPr lvl="8" algn="ctr" rtl="0">
              <a:spcBef>
                <a:spcPts val="0"/>
              </a:spcBef>
              <a:spcAft>
                <a:spcPts val="0"/>
              </a:spcAft>
              <a:buClr>
                <a:schemeClr val="accent3"/>
              </a:buClr>
              <a:buSzPts val="3600"/>
              <a:buNone/>
              <a:defRPr sz="4800">
                <a:solidFill>
                  <a:schemeClr val="accent3"/>
                </a:solidFill>
              </a:defRPr>
            </a:lvl9pPr>
          </a:lstStyle>
          <a:p>
            <a:r>
              <a:t>xx%</a:t>
            </a:r>
          </a:p>
        </p:txBody>
      </p:sp>
      <p:sp>
        <p:nvSpPr>
          <p:cNvPr id="1057" name="Google Shape;1057;p41"/>
          <p:cNvSpPr txBox="1">
            <a:spLocks noGrp="1"/>
          </p:cNvSpPr>
          <p:nvPr>
            <p:ph type="subTitle" idx="4"/>
          </p:nvPr>
        </p:nvSpPr>
        <p:spPr>
          <a:xfrm>
            <a:off x="7323367" y="2252100"/>
            <a:ext cx="3235200" cy="7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58" name="Google Shape;1058;p41"/>
          <p:cNvSpPr txBox="1">
            <a:spLocks noGrp="1"/>
          </p:cNvSpPr>
          <p:nvPr>
            <p:ph type="title" idx="5" hasCustomPrompt="1"/>
          </p:nvPr>
        </p:nvSpPr>
        <p:spPr>
          <a:xfrm>
            <a:off x="6640900" y="1417300"/>
            <a:ext cx="4600000" cy="83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5333" b="0">
                <a:solidFill>
                  <a:schemeClr val="accent3"/>
                </a:solidFill>
                <a:latin typeface="Life Savers ExtraBold"/>
                <a:ea typeface="Life Savers ExtraBold"/>
                <a:cs typeface="Life Savers ExtraBold"/>
                <a:sym typeface="Life Savers ExtraBold"/>
              </a:defRPr>
            </a:lvl1pPr>
            <a:lvl2pPr lvl="1" algn="ctr" rtl="0">
              <a:spcBef>
                <a:spcPts val="0"/>
              </a:spcBef>
              <a:spcAft>
                <a:spcPts val="0"/>
              </a:spcAft>
              <a:buClr>
                <a:schemeClr val="accent3"/>
              </a:buClr>
              <a:buSzPts val="3600"/>
              <a:buNone/>
              <a:defRPr sz="4800">
                <a:solidFill>
                  <a:schemeClr val="accent3"/>
                </a:solidFill>
              </a:defRPr>
            </a:lvl2pPr>
            <a:lvl3pPr lvl="2" algn="ctr" rtl="0">
              <a:spcBef>
                <a:spcPts val="0"/>
              </a:spcBef>
              <a:spcAft>
                <a:spcPts val="0"/>
              </a:spcAft>
              <a:buClr>
                <a:schemeClr val="accent3"/>
              </a:buClr>
              <a:buSzPts val="3600"/>
              <a:buNone/>
              <a:defRPr sz="4800">
                <a:solidFill>
                  <a:schemeClr val="accent3"/>
                </a:solidFill>
              </a:defRPr>
            </a:lvl3pPr>
            <a:lvl4pPr lvl="3" algn="ctr" rtl="0">
              <a:spcBef>
                <a:spcPts val="0"/>
              </a:spcBef>
              <a:spcAft>
                <a:spcPts val="0"/>
              </a:spcAft>
              <a:buClr>
                <a:schemeClr val="accent3"/>
              </a:buClr>
              <a:buSzPts val="3600"/>
              <a:buNone/>
              <a:defRPr sz="4800">
                <a:solidFill>
                  <a:schemeClr val="accent3"/>
                </a:solidFill>
              </a:defRPr>
            </a:lvl4pPr>
            <a:lvl5pPr lvl="4" algn="ctr" rtl="0">
              <a:spcBef>
                <a:spcPts val="0"/>
              </a:spcBef>
              <a:spcAft>
                <a:spcPts val="0"/>
              </a:spcAft>
              <a:buClr>
                <a:schemeClr val="accent3"/>
              </a:buClr>
              <a:buSzPts val="3600"/>
              <a:buNone/>
              <a:defRPr sz="4800">
                <a:solidFill>
                  <a:schemeClr val="accent3"/>
                </a:solidFill>
              </a:defRPr>
            </a:lvl5pPr>
            <a:lvl6pPr lvl="5" algn="ctr" rtl="0">
              <a:spcBef>
                <a:spcPts val="0"/>
              </a:spcBef>
              <a:spcAft>
                <a:spcPts val="0"/>
              </a:spcAft>
              <a:buClr>
                <a:schemeClr val="accent3"/>
              </a:buClr>
              <a:buSzPts val="3600"/>
              <a:buNone/>
              <a:defRPr sz="4800">
                <a:solidFill>
                  <a:schemeClr val="accent3"/>
                </a:solidFill>
              </a:defRPr>
            </a:lvl6pPr>
            <a:lvl7pPr lvl="6" algn="ctr" rtl="0">
              <a:spcBef>
                <a:spcPts val="0"/>
              </a:spcBef>
              <a:spcAft>
                <a:spcPts val="0"/>
              </a:spcAft>
              <a:buClr>
                <a:schemeClr val="accent3"/>
              </a:buClr>
              <a:buSzPts val="3600"/>
              <a:buNone/>
              <a:defRPr sz="4800">
                <a:solidFill>
                  <a:schemeClr val="accent3"/>
                </a:solidFill>
              </a:defRPr>
            </a:lvl7pPr>
            <a:lvl8pPr lvl="7" algn="ctr" rtl="0">
              <a:spcBef>
                <a:spcPts val="0"/>
              </a:spcBef>
              <a:spcAft>
                <a:spcPts val="0"/>
              </a:spcAft>
              <a:buClr>
                <a:schemeClr val="accent3"/>
              </a:buClr>
              <a:buSzPts val="3600"/>
              <a:buNone/>
              <a:defRPr sz="4800">
                <a:solidFill>
                  <a:schemeClr val="accent3"/>
                </a:solidFill>
              </a:defRPr>
            </a:lvl8pPr>
            <a:lvl9pPr lvl="8" algn="ctr" rtl="0">
              <a:spcBef>
                <a:spcPts val="0"/>
              </a:spcBef>
              <a:spcAft>
                <a:spcPts val="0"/>
              </a:spcAft>
              <a:buClr>
                <a:schemeClr val="accent3"/>
              </a:buClr>
              <a:buSzPts val="3600"/>
              <a:buNone/>
              <a:defRPr sz="4800">
                <a:solidFill>
                  <a:schemeClr val="accent3"/>
                </a:solidFill>
              </a:defRPr>
            </a:lvl9pPr>
          </a:lstStyle>
          <a:p>
            <a:r>
              <a:t>xx%</a:t>
            </a:r>
          </a:p>
        </p:txBody>
      </p:sp>
      <p:sp>
        <p:nvSpPr>
          <p:cNvPr id="1059" name="Google Shape;1059;p41"/>
          <p:cNvSpPr txBox="1">
            <a:spLocks noGrp="1"/>
          </p:cNvSpPr>
          <p:nvPr>
            <p:ph type="subTitle" idx="6"/>
          </p:nvPr>
        </p:nvSpPr>
        <p:spPr>
          <a:xfrm>
            <a:off x="1633467" y="2252100"/>
            <a:ext cx="3235200" cy="7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60" name="Google Shape;1060;p41"/>
          <p:cNvSpPr txBox="1">
            <a:spLocks noGrp="1"/>
          </p:cNvSpPr>
          <p:nvPr>
            <p:ph type="title" idx="7" hasCustomPrompt="1"/>
          </p:nvPr>
        </p:nvSpPr>
        <p:spPr>
          <a:xfrm>
            <a:off x="951100" y="1417300"/>
            <a:ext cx="4600000" cy="834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33" b="0">
                <a:latin typeface="Life Savers ExtraBold"/>
                <a:ea typeface="Life Savers ExtraBold"/>
                <a:cs typeface="Life Savers ExtraBold"/>
                <a:sym typeface="Life Savers ExtraBold"/>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Tree>
    <p:extLst>
      <p:ext uri="{BB962C8B-B14F-4D97-AF65-F5344CB8AC3E}">
        <p14:creationId xmlns:p14="http://schemas.microsoft.com/office/powerpoint/2010/main" val="395842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ig number 2">
  <p:cSld name="Big number 2">
    <p:bg>
      <p:bgPr>
        <a:solidFill>
          <a:schemeClr val="lt2"/>
        </a:solidFill>
        <a:effectLst/>
      </p:bgPr>
    </p:bg>
    <p:spTree>
      <p:nvGrpSpPr>
        <p:cNvPr id="1" name="Shape 1061"/>
        <p:cNvGrpSpPr/>
        <p:nvPr/>
      </p:nvGrpSpPr>
      <p:grpSpPr>
        <a:xfrm>
          <a:off x="0" y="0"/>
          <a:ext cx="0" cy="0"/>
          <a:chOff x="0" y="0"/>
          <a:chExt cx="0" cy="0"/>
        </a:xfrm>
      </p:grpSpPr>
      <p:grpSp>
        <p:nvGrpSpPr>
          <p:cNvPr id="1062" name="Google Shape;1062;p42"/>
          <p:cNvGrpSpPr/>
          <p:nvPr/>
        </p:nvGrpSpPr>
        <p:grpSpPr>
          <a:xfrm>
            <a:off x="396900" y="290100"/>
            <a:ext cx="11432355" cy="6341231"/>
            <a:chOff x="297675" y="217575"/>
            <a:chExt cx="8574266" cy="4755923"/>
          </a:xfrm>
        </p:grpSpPr>
        <p:grpSp>
          <p:nvGrpSpPr>
            <p:cNvPr id="1063" name="Google Shape;1063;p42"/>
            <p:cNvGrpSpPr/>
            <p:nvPr/>
          </p:nvGrpSpPr>
          <p:grpSpPr>
            <a:xfrm>
              <a:off x="7919547" y="4548861"/>
              <a:ext cx="952392" cy="424637"/>
              <a:chOff x="5619575" y="1256925"/>
              <a:chExt cx="665450" cy="296700"/>
            </a:xfrm>
          </p:grpSpPr>
          <p:sp>
            <p:nvSpPr>
              <p:cNvPr id="1064" name="Google Shape;1064;p42"/>
              <p:cNvSpPr/>
              <p:nvPr/>
            </p:nvSpPr>
            <p:spPr>
              <a:xfrm>
                <a:off x="5619575" y="1256925"/>
                <a:ext cx="665450" cy="296700"/>
              </a:xfrm>
              <a:custGeom>
                <a:avLst/>
                <a:gdLst/>
                <a:ahLst/>
                <a:cxnLst/>
                <a:rect l="l" t="t" r="r" b="b"/>
                <a:pathLst>
                  <a:path w="26618" h="11868" extrusionOk="0">
                    <a:moveTo>
                      <a:pt x="15743" y="1"/>
                    </a:moveTo>
                    <a:cubicBezTo>
                      <a:pt x="12859" y="1"/>
                      <a:pt x="9959" y="2236"/>
                      <a:pt x="10270" y="7129"/>
                    </a:cubicBezTo>
                    <a:cubicBezTo>
                      <a:pt x="9130" y="5472"/>
                      <a:pt x="7629" y="4774"/>
                      <a:pt x="6163" y="4774"/>
                    </a:cubicBezTo>
                    <a:cubicBezTo>
                      <a:pt x="3002" y="4774"/>
                      <a:pt x="0" y="8013"/>
                      <a:pt x="1114" y="11867"/>
                    </a:cubicBezTo>
                    <a:lnTo>
                      <a:pt x="26617" y="11867"/>
                    </a:lnTo>
                    <a:cubicBezTo>
                      <a:pt x="26617" y="9645"/>
                      <a:pt x="24937" y="7102"/>
                      <a:pt x="22671" y="7102"/>
                    </a:cubicBezTo>
                    <a:cubicBezTo>
                      <a:pt x="22108" y="7102"/>
                      <a:pt x="21509" y="7259"/>
                      <a:pt x="20891" y="7617"/>
                    </a:cubicBezTo>
                    <a:cubicBezTo>
                      <a:pt x="22097" y="2729"/>
                      <a:pt x="18930" y="1"/>
                      <a:pt x="15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42"/>
              <p:cNvSpPr/>
              <p:nvPr/>
            </p:nvSpPr>
            <p:spPr>
              <a:xfrm>
                <a:off x="6176950" y="1368325"/>
                <a:ext cx="25925" cy="11475"/>
              </a:xfrm>
              <a:custGeom>
                <a:avLst/>
                <a:gdLst/>
                <a:ahLst/>
                <a:cxnLst/>
                <a:rect l="l" t="t" r="r" b="b"/>
                <a:pathLst>
                  <a:path w="1037" h="459" extrusionOk="0">
                    <a:moveTo>
                      <a:pt x="299" y="1"/>
                    </a:moveTo>
                    <a:cubicBezTo>
                      <a:pt x="267" y="1"/>
                      <a:pt x="235" y="2"/>
                      <a:pt x="203" y="6"/>
                    </a:cubicBezTo>
                    <a:cubicBezTo>
                      <a:pt x="84" y="18"/>
                      <a:pt x="1" y="29"/>
                      <a:pt x="1" y="29"/>
                    </a:cubicBezTo>
                    <a:cubicBezTo>
                      <a:pt x="1" y="77"/>
                      <a:pt x="1" y="137"/>
                      <a:pt x="1" y="196"/>
                    </a:cubicBezTo>
                    <a:lnTo>
                      <a:pt x="179" y="244"/>
                    </a:lnTo>
                    <a:cubicBezTo>
                      <a:pt x="274" y="268"/>
                      <a:pt x="382" y="315"/>
                      <a:pt x="477" y="339"/>
                    </a:cubicBezTo>
                    <a:cubicBezTo>
                      <a:pt x="655" y="387"/>
                      <a:pt x="965" y="458"/>
                      <a:pt x="965" y="458"/>
                    </a:cubicBezTo>
                    <a:cubicBezTo>
                      <a:pt x="1001" y="410"/>
                      <a:pt x="1024" y="363"/>
                      <a:pt x="1036" y="303"/>
                    </a:cubicBezTo>
                    <a:cubicBezTo>
                      <a:pt x="893" y="196"/>
                      <a:pt x="739" y="101"/>
                      <a:pt x="560" y="29"/>
                    </a:cubicBezTo>
                    <a:cubicBezTo>
                      <a:pt x="473" y="12"/>
                      <a:pt x="386" y="1"/>
                      <a:pt x="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42"/>
              <p:cNvSpPr/>
              <p:nvPr/>
            </p:nvSpPr>
            <p:spPr>
              <a:xfrm>
                <a:off x="6179025" y="1355125"/>
                <a:ext cx="32775" cy="15425"/>
              </a:xfrm>
              <a:custGeom>
                <a:avLst/>
                <a:gdLst/>
                <a:ahLst/>
                <a:cxnLst/>
                <a:rect l="l" t="t" r="r" b="b"/>
                <a:pathLst>
                  <a:path w="1311" h="617" extrusionOk="0">
                    <a:moveTo>
                      <a:pt x="185" y="1"/>
                    </a:moveTo>
                    <a:cubicBezTo>
                      <a:pt x="156" y="1"/>
                      <a:pt x="126" y="4"/>
                      <a:pt x="96" y="10"/>
                    </a:cubicBezTo>
                    <a:lnTo>
                      <a:pt x="13" y="10"/>
                    </a:lnTo>
                    <a:cubicBezTo>
                      <a:pt x="1" y="57"/>
                      <a:pt x="1" y="117"/>
                      <a:pt x="13" y="176"/>
                    </a:cubicBezTo>
                    <a:cubicBezTo>
                      <a:pt x="84" y="188"/>
                      <a:pt x="156" y="212"/>
                      <a:pt x="227" y="236"/>
                    </a:cubicBezTo>
                    <a:cubicBezTo>
                      <a:pt x="346" y="272"/>
                      <a:pt x="489" y="355"/>
                      <a:pt x="596" y="403"/>
                    </a:cubicBezTo>
                    <a:cubicBezTo>
                      <a:pt x="739" y="462"/>
                      <a:pt x="870" y="510"/>
                      <a:pt x="1013" y="557"/>
                    </a:cubicBezTo>
                    <a:cubicBezTo>
                      <a:pt x="1144" y="593"/>
                      <a:pt x="1251" y="617"/>
                      <a:pt x="1251" y="617"/>
                    </a:cubicBezTo>
                    <a:cubicBezTo>
                      <a:pt x="1275" y="581"/>
                      <a:pt x="1299" y="522"/>
                      <a:pt x="1311" y="474"/>
                    </a:cubicBezTo>
                    <a:lnTo>
                      <a:pt x="1108" y="343"/>
                    </a:lnTo>
                    <a:cubicBezTo>
                      <a:pt x="989" y="260"/>
                      <a:pt x="858" y="188"/>
                      <a:pt x="727" y="117"/>
                    </a:cubicBezTo>
                    <a:cubicBezTo>
                      <a:pt x="584" y="57"/>
                      <a:pt x="429" y="22"/>
                      <a:pt x="275" y="10"/>
                    </a:cubicBezTo>
                    <a:cubicBezTo>
                      <a:pt x="245" y="4"/>
                      <a:pt x="215" y="1"/>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42"/>
              <p:cNvSpPr/>
              <p:nvPr/>
            </p:nvSpPr>
            <p:spPr>
              <a:xfrm>
                <a:off x="6192425" y="1344025"/>
                <a:ext cx="21750" cy="10750"/>
              </a:xfrm>
              <a:custGeom>
                <a:avLst/>
                <a:gdLst/>
                <a:ahLst/>
                <a:cxnLst/>
                <a:rect l="l" t="t" r="r" b="b"/>
                <a:pathLst>
                  <a:path w="870" h="430" extrusionOk="0">
                    <a:moveTo>
                      <a:pt x="98" y="0"/>
                    </a:moveTo>
                    <a:cubicBezTo>
                      <a:pt x="81" y="0"/>
                      <a:pt x="65" y="1"/>
                      <a:pt x="48" y="1"/>
                    </a:cubicBezTo>
                    <a:cubicBezTo>
                      <a:pt x="24" y="49"/>
                      <a:pt x="13" y="97"/>
                      <a:pt x="1" y="156"/>
                    </a:cubicBezTo>
                    <a:cubicBezTo>
                      <a:pt x="120" y="239"/>
                      <a:pt x="251" y="311"/>
                      <a:pt x="382" y="358"/>
                    </a:cubicBezTo>
                    <a:cubicBezTo>
                      <a:pt x="525" y="394"/>
                      <a:pt x="667" y="418"/>
                      <a:pt x="810" y="430"/>
                    </a:cubicBezTo>
                    <a:cubicBezTo>
                      <a:pt x="834" y="382"/>
                      <a:pt x="858" y="323"/>
                      <a:pt x="870" y="275"/>
                    </a:cubicBezTo>
                    <a:cubicBezTo>
                      <a:pt x="645" y="95"/>
                      <a:pt x="378" y="0"/>
                      <a:pt x="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42"/>
              <p:cNvSpPr/>
              <p:nvPr/>
            </p:nvSpPr>
            <p:spPr>
              <a:xfrm>
                <a:off x="5922750" y="1312200"/>
                <a:ext cx="18775" cy="26725"/>
              </a:xfrm>
              <a:custGeom>
                <a:avLst/>
                <a:gdLst/>
                <a:ahLst/>
                <a:cxnLst/>
                <a:rect l="l" t="t" r="r" b="b"/>
                <a:pathLst>
                  <a:path w="751" h="1069" extrusionOk="0">
                    <a:moveTo>
                      <a:pt x="679" y="0"/>
                    </a:moveTo>
                    <a:lnTo>
                      <a:pt x="620" y="24"/>
                    </a:lnTo>
                    <a:cubicBezTo>
                      <a:pt x="572" y="36"/>
                      <a:pt x="513" y="60"/>
                      <a:pt x="477" y="96"/>
                    </a:cubicBezTo>
                    <a:cubicBezTo>
                      <a:pt x="334" y="167"/>
                      <a:pt x="227" y="262"/>
                      <a:pt x="143" y="393"/>
                    </a:cubicBezTo>
                    <a:cubicBezTo>
                      <a:pt x="60" y="524"/>
                      <a:pt x="12" y="667"/>
                      <a:pt x="1" y="822"/>
                    </a:cubicBezTo>
                    <a:cubicBezTo>
                      <a:pt x="1" y="881"/>
                      <a:pt x="1" y="941"/>
                      <a:pt x="1" y="989"/>
                    </a:cubicBezTo>
                    <a:lnTo>
                      <a:pt x="1" y="1060"/>
                    </a:lnTo>
                    <a:cubicBezTo>
                      <a:pt x="30" y="1066"/>
                      <a:pt x="57" y="1069"/>
                      <a:pt x="84" y="1069"/>
                    </a:cubicBezTo>
                    <a:cubicBezTo>
                      <a:pt x="111" y="1069"/>
                      <a:pt x="137" y="1066"/>
                      <a:pt x="167" y="1060"/>
                    </a:cubicBezTo>
                    <a:lnTo>
                      <a:pt x="179" y="1000"/>
                    </a:lnTo>
                    <a:cubicBezTo>
                      <a:pt x="191" y="953"/>
                      <a:pt x="203" y="917"/>
                      <a:pt x="227" y="869"/>
                    </a:cubicBezTo>
                    <a:cubicBezTo>
                      <a:pt x="274" y="762"/>
                      <a:pt x="334" y="655"/>
                      <a:pt x="393" y="560"/>
                    </a:cubicBezTo>
                    <a:cubicBezTo>
                      <a:pt x="453" y="465"/>
                      <a:pt x="524" y="369"/>
                      <a:pt x="608" y="286"/>
                    </a:cubicBezTo>
                    <a:cubicBezTo>
                      <a:pt x="655" y="227"/>
                      <a:pt x="703" y="179"/>
                      <a:pt x="751" y="143"/>
                    </a:cubicBezTo>
                    <a:cubicBezTo>
                      <a:pt x="739" y="84"/>
                      <a:pt x="715" y="36"/>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42"/>
              <p:cNvSpPr/>
              <p:nvPr/>
            </p:nvSpPr>
            <p:spPr>
              <a:xfrm>
                <a:off x="5941500" y="1318750"/>
                <a:ext cx="18175" cy="18475"/>
              </a:xfrm>
              <a:custGeom>
                <a:avLst/>
                <a:gdLst/>
                <a:ahLst/>
                <a:cxnLst/>
                <a:rect l="l" t="t" r="r" b="b"/>
                <a:pathLst>
                  <a:path w="727" h="739" extrusionOk="0">
                    <a:moveTo>
                      <a:pt x="632" y="0"/>
                    </a:moveTo>
                    <a:cubicBezTo>
                      <a:pt x="584" y="0"/>
                      <a:pt x="536" y="12"/>
                      <a:pt x="501" y="24"/>
                    </a:cubicBezTo>
                    <a:cubicBezTo>
                      <a:pt x="382" y="60"/>
                      <a:pt x="275" y="119"/>
                      <a:pt x="191" y="203"/>
                    </a:cubicBezTo>
                    <a:cubicBezTo>
                      <a:pt x="108" y="286"/>
                      <a:pt x="60" y="393"/>
                      <a:pt x="24" y="500"/>
                    </a:cubicBezTo>
                    <a:cubicBezTo>
                      <a:pt x="13" y="548"/>
                      <a:pt x="1" y="584"/>
                      <a:pt x="1" y="631"/>
                    </a:cubicBezTo>
                    <a:lnTo>
                      <a:pt x="1" y="679"/>
                    </a:lnTo>
                    <a:cubicBezTo>
                      <a:pt x="48" y="715"/>
                      <a:pt x="96" y="727"/>
                      <a:pt x="144" y="738"/>
                    </a:cubicBezTo>
                    <a:cubicBezTo>
                      <a:pt x="179" y="691"/>
                      <a:pt x="203" y="655"/>
                      <a:pt x="239" y="607"/>
                    </a:cubicBezTo>
                    <a:cubicBezTo>
                      <a:pt x="298" y="548"/>
                      <a:pt x="358" y="477"/>
                      <a:pt x="417" y="417"/>
                    </a:cubicBezTo>
                    <a:cubicBezTo>
                      <a:pt x="477" y="357"/>
                      <a:pt x="536" y="298"/>
                      <a:pt x="596" y="238"/>
                    </a:cubicBezTo>
                    <a:cubicBezTo>
                      <a:pt x="644" y="215"/>
                      <a:pt x="679" y="179"/>
                      <a:pt x="727" y="155"/>
                    </a:cubicBezTo>
                    <a:cubicBezTo>
                      <a:pt x="715" y="107"/>
                      <a:pt x="703" y="48"/>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42"/>
              <p:cNvSpPr/>
              <p:nvPr/>
            </p:nvSpPr>
            <p:spPr>
              <a:xfrm>
                <a:off x="5653075" y="1502700"/>
                <a:ext cx="16400" cy="16400"/>
              </a:xfrm>
              <a:custGeom>
                <a:avLst/>
                <a:gdLst/>
                <a:ahLst/>
                <a:cxnLst/>
                <a:rect l="l" t="t" r="r" b="b"/>
                <a:pathLst>
                  <a:path w="656" h="656" extrusionOk="0">
                    <a:moveTo>
                      <a:pt x="120" y="0"/>
                    </a:moveTo>
                    <a:cubicBezTo>
                      <a:pt x="72" y="24"/>
                      <a:pt x="36" y="72"/>
                      <a:pt x="1" y="107"/>
                    </a:cubicBezTo>
                    <a:cubicBezTo>
                      <a:pt x="60" y="227"/>
                      <a:pt x="131" y="334"/>
                      <a:pt x="215" y="441"/>
                    </a:cubicBezTo>
                    <a:cubicBezTo>
                      <a:pt x="322" y="524"/>
                      <a:pt x="429" y="596"/>
                      <a:pt x="548" y="655"/>
                    </a:cubicBezTo>
                    <a:cubicBezTo>
                      <a:pt x="584" y="619"/>
                      <a:pt x="632" y="584"/>
                      <a:pt x="655" y="536"/>
                    </a:cubicBezTo>
                    <a:cubicBezTo>
                      <a:pt x="596" y="417"/>
                      <a:pt x="524" y="310"/>
                      <a:pt x="441" y="215"/>
                    </a:cubicBezTo>
                    <a:cubicBezTo>
                      <a:pt x="346" y="131"/>
                      <a:pt x="239" y="60"/>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42"/>
              <p:cNvSpPr/>
              <p:nvPr/>
            </p:nvSpPr>
            <p:spPr>
              <a:xfrm>
                <a:off x="5651000" y="1479750"/>
                <a:ext cx="25325" cy="23275"/>
              </a:xfrm>
              <a:custGeom>
                <a:avLst/>
                <a:gdLst/>
                <a:ahLst/>
                <a:cxnLst/>
                <a:rect l="l" t="t" r="r" b="b"/>
                <a:pathLst>
                  <a:path w="1013" h="931" extrusionOk="0">
                    <a:moveTo>
                      <a:pt x="115" y="1"/>
                    </a:moveTo>
                    <a:cubicBezTo>
                      <a:pt x="87" y="1"/>
                      <a:pt x="0" y="109"/>
                      <a:pt x="0" y="121"/>
                    </a:cubicBezTo>
                    <a:cubicBezTo>
                      <a:pt x="119" y="287"/>
                      <a:pt x="250" y="442"/>
                      <a:pt x="405" y="585"/>
                    </a:cubicBezTo>
                    <a:cubicBezTo>
                      <a:pt x="560" y="716"/>
                      <a:pt x="726" y="823"/>
                      <a:pt x="905" y="930"/>
                    </a:cubicBezTo>
                    <a:cubicBezTo>
                      <a:pt x="941" y="895"/>
                      <a:pt x="988" y="859"/>
                      <a:pt x="1012" y="811"/>
                    </a:cubicBezTo>
                    <a:cubicBezTo>
                      <a:pt x="893" y="644"/>
                      <a:pt x="762" y="490"/>
                      <a:pt x="607" y="347"/>
                    </a:cubicBezTo>
                    <a:cubicBezTo>
                      <a:pt x="453" y="216"/>
                      <a:pt x="286" y="97"/>
                      <a:pt x="119" y="2"/>
                    </a:cubicBezTo>
                    <a:cubicBezTo>
                      <a:pt x="118" y="1"/>
                      <a:pt x="117" y="1"/>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42"/>
              <p:cNvSpPr/>
              <p:nvPr/>
            </p:nvSpPr>
            <p:spPr>
              <a:xfrm>
                <a:off x="5659625" y="1464000"/>
                <a:ext cx="18175" cy="16700"/>
              </a:xfrm>
              <a:custGeom>
                <a:avLst/>
                <a:gdLst/>
                <a:ahLst/>
                <a:cxnLst/>
                <a:rect l="l" t="t" r="r" b="b"/>
                <a:pathLst>
                  <a:path w="727" h="668" extrusionOk="0">
                    <a:moveTo>
                      <a:pt x="143" y="1"/>
                    </a:moveTo>
                    <a:cubicBezTo>
                      <a:pt x="96" y="12"/>
                      <a:pt x="48" y="48"/>
                      <a:pt x="0" y="84"/>
                    </a:cubicBezTo>
                    <a:cubicBezTo>
                      <a:pt x="60" y="227"/>
                      <a:pt x="131" y="370"/>
                      <a:pt x="239" y="489"/>
                    </a:cubicBezTo>
                    <a:cubicBezTo>
                      <a:pt x="322" y="548"/>
                      <a:pt x="417" y="608"/>
                      <a:pt x="512" y="632"/>
                    </a:cubicBezTo>
                    <a:cubicBezTo>
                      <a:pt x="608" y="655"/>
                      <a:pt x="679" y="667"/>
                      <a:pt x="679" y="667"/>
                    </a:cubicBezTo>
                    <a:cubicBezTo>
                      <a:pt x="703" y="620"/>
                      <a:pt x="727" y="560"/>
                      <a:pt x="727" y="501"/>
                    </a:cubicBezTo>
                    <a:lnTo>
                      <a:pt x="620" y="417"/>
                    </a:lnTo>
                    <a:cubicBezTo>
                      <a:pt x="560" y="370"/>
                      <a:pt x="512" y="286"/>
                      <a:pt x="453" y="251"/>
                    </a:cubicBezTo>
                    <a:cubicBezTo>
                      <a:pt x="346" y="155"/>
                      <a:pt x="143" y="1"/>
                      <a:pt x="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3" name="Google Shape;1073;p42"/>
            <p:cNvGrpSpPr/>
            <p:nvPr/>
          </p:nvGrpSpPr>
          <p:grpSpPr>
            <a:xfrm>
              <a:off x="880890" y="787051"/>
              <a:ext cx="952442" cy="427645"/>
              <a:chOff x="3672600" y="1165825"/>
              <a:chExt cx="557375" cy="250275"/>
            </a:xfrm>
          </p:grpSpPr>
          <p:sp>
            <p:nvSpPr>
              <p:cNvPr id="1074" name="Google Shape;1074;p42"/>
              <p:cNvSpPr/>
              <p:nvPr/>
            </p:nvSpPr>
            <p:spPr>
              <a:xfrm>
                <a:off x="3672600" y="1165825"/>
                <a:ext cx="557375" cy="250275"/>
              </a:xfrm>
              <a:custGeom>
                <a:avLst/>
                <a:gdLst/>
                <a:ahLst/>
                <a:cxnLst/>
                <a:rect l="l" t="t" r="r" b="b"/>
                <a:pathLst>
                  <a:path w="22295" h="10011" extrusionOk="0">
                    <a:moveTo>
                      <a:pt x="12039" y="1"/>
                    </a:moveTo>
                    <a:cubicBezTo>
                      <a:pt x="9081" y="1"/>
                      <a:pt x="6352" y="1896"/>
                      <a:pt x="6996" y="5939"/>
                    </a:cubicBezTo>
                    <a:cubicBezTo>
                      <a:pt x="6214" y="4867"/>
                      <a:pt x="5312" y="4428"/>
                      <a:pt x="4435" y="4428"/>
                    </a:cubicBezTo>
                    <a:cubicBezTo>
                      <a:pt x="2134" y="4428"/>
                      <a:pt x="0" y="7450"/>
                      <a:pt x="638" y="10011"/>
                    </a:cubicBezTo>
                    <a:lnTo>
                      <a:pt x="22022" y="10011"/>
                    </a:lnTo>
                    <a:cubicBezTo>
                      <a:pt x="22295" y="8334"/>
                      <a:pt x="21138" y="7313"/>
                      <a:pt x="19593" y="7313"/>
                    </a:cubicBezTo>
                    <a:cubicBezTo>
                      <a:pt x="19185" y="7313"/>
                      <a:pt x="18750" y="7385"/>
                      <a:pt x="18307" y="7534"/>
                    </a:cubicBezTo>
                    <a:cubicBezTo>
                      <a:pt x="19359" y="2651"/>
                      <a:pt x="15538" y="1"/>
                      <a:pt x="12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42"/>
              <p:cNvSpPr/>
              <p:nvPr/>
            </p:nvSpPr>
            <p:spPr>
              <a:xfrm>
                <a:off x="4015975" y="1195825"/>
                <a:ext cx="8350" cy="16000"/>
              </a:xfrm>
              <a:custGeom>
                <a:avLst/>
                <a:gdLst/>
                <a:ahLst/>
                <a:cxnLst/>
                <a:rect l="l" t="t" r="r" b="b"/>
                <a:pathLst>
                  <a:path w="334" h="640" extrusionOk="0">
                    <a:moveTo>
                      <a:pt x="36" y="0"/>
                    </a:moveTo>
                    <a:cubicBezTo>
                      <a:pt x="24" y="48"/>
                      <a:pt x="12" y="83"/>
                      <a:pt x="12" y="131"/>
                    </a:cubicBezTo>
                    <a:cubicBezTo>
                      <a:pt x="0" y="202"/>
                      <a:pt x="0" y="274"/>
                      <a:pt x="12" y="345"/>
                    </a:cubicBezTo>
                    <a:cubicBezTo>
                      <a:pt x="24" y="417"/>
                      <a:pt x="48" y="476"/>
                      <a:pt x="72" y="536"/>
                    </a:cubicBezTo>
                    <a:lnTo>
                      <a:pt x="119" y="631"/>
                    </a:lnTo>
                    <a:cubicBezTo>
                      <a:pt x="149" y="637"/>
                      <a:pt x="179" y="640"/>
                      <a:pt x="208" y="640"/>
                    </a:cubicBezTo>
                    <a:cubicBezTo>
                      <a:pt x="238" y="640"/>
                      <a:pt x="268" y="637"/>
                      <a:pt x="298" y="631"/>
                    </a:cubicBezTo>
                    <a:cubicBezTo>
                      <a:pt x="298" y="631"/>
                      <a:pt x="310" y="583"/>
                      <a:pt x="322" y="512"/>
                    </a:cubicBezTo>
                    <a:cubicBezTo>
                      <a:pt x="334" y="441"/>
                      <a:pt x="334" y="357"/>
                      <a:pt x="322" y="286"/>
                    </a:cubicBezTo>
                    <a:cubicBezTo>
                      <a:pt x="310" y="226"/>
                      <a:pt x="286" y="155"/>
                      <a:pt x="250" y="95"/>
                    </a:cubicBezTo>
                    <a:lnTo>
                      <a:pt x="2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42"/>
              <p:cNvSpPr/>
              <p:nvPr/>
            </p:nvSpPr>
            <p:spPr>
              <a:xfrm>
                <a:off x="4032925" y="1191050"/>
                <a:ext cx="10750" cy="32475"/>
              </a:xfrm>
              <a:custGeom>
                <a:avLst/>
                <a:gdLst/>
                <a:ahLst/>
                <a:cxnLst/>
                <a:rect l="l" t="t" r="r" b="b"/>
                <a:pathLst>
                  <a:path w="430" h="1299" extrusionOk="0">
                    <a:moveTo>
                      <a:pt x="156" y="1"/>
                    </a:moveTo>
                    <a:cubicBezTo>
                      <a:pt x="108" y="1"/>
                      <a:pt x="48" y="12"/>
                      <a:pt x="1" y="36"/>
                    </a:cubicBezTo>
                    <a:cubicBezTo>
                      <a:pt x="1" y="251"/>
                      <a:pt x="25" y="465"/>
                      <a:pt x="60" y="679"/>
                    </a:cubicBezTo>
                    <a:cubicBezTo>
                      <a:pt x="108" y="893"/>
                      <a:pt x="179" y="1096"/>
                      <a:pt x="275" y="1298"/>
                    </a:cubicBezTo>
                    <a:cubicBezTo>
                      <a:pt x="322" y="1298"/>
                      <a:pt x="382" y="1286"/>
                      <a:pt x="429" y="1263"/>
                    </a:cubicBezTo>
                    <a:cubicBezTo>
                      <a:pt x="429" y="1048"/>
                      <a:pt x="406" y="834"/>
                      <a:pt x="370" y="620"/>
                    </a:cubicBezTo>
                    <a:cubicBezTo>
                      <a:pt x="310" y="405"/>
                      <a:pt x="239" y="203"/>
                      <a:pt x="1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42"/>
              <p:cNvSpPr/>
              <p:nvPr/>
            </p:nvSpPr>
            <p:spPr>
              <a:xfrm>
                <a:off x="4051375" y="1202725"/>
                <a:ext cx="8075" cy="25175"/>
              </a:xfrm>
              <a:custGeom>
                <a:avLst/>
                <a:gdLst/>
                <a:ahLst/>
                <a:cxnLst/>
                <a:rect l="l" t="t" r="r" b="b"/>
                <a:pathLst>
                  <a:path w="323" h="1007" extrusionOk="0">
                    <a:moveTo>
                      <a:pt x="163" y="1"/>
                    </a:moveTo>
                    <a:cubicBezTo>
                      <a:pt x="135" y="1"/>
                      <a:pt x="108" y="4"/>
                      <a:pt x="84" y="10"/>
                    </a:cubicBezTo>
                    <a:cubicBezTo>
                      <a:pt x="37" y="165"/>
                      <a:pt x="13" y="331"/>
                      <a:pt x="1" y="498"/>
                    </a:cubicBezTo>
                    <a:cubicBezTo>
                      <a:pt x="13" y="665"/>
                      <a:pt x="37" y="831"/>
                      <a:pt x="84" y="998"/>
                    </a:cubicBezTo>
                    <a:cubicBezTo>
                      <a:pt x="108" y="1004"/>
                      <a:pt x="135" y="1007"/>
                      <a:pt x="163" y="1007"/>
                    </a:cubicBezTo>
                    <a:cubicBezTo>
                      <a:pt x="191" y="1007"/>
                      <a:pt x="221" y="1004"/>
                      <a:pt x="251" y="998"/>
                    </a:cubicBezTo>
                    <a:cubicBezTo>
                      <a:pt x="287" y="831"/>
                      <a:pt x="311" y="665"/>
                      <a:pt x="322" y="498"/>
                    </a:cubicBezTo>
                    <a:cubicBezTo>
                      <a:pt x="311" y="331"/>
                      <a:pt x="287" y="165"/>
                      <a:pt x="251" y="10"/>
                    </a:cubicBezTo>
                    <a:cubicBezTo>
                      <a:pt x="221" y="4"/>
                      <a:pt x="19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42"/>
              <p:cNvSpPr/>
              <p:nvPr/>
            </p:nvSpPr>
            <p:spPr>
              <a:xfrm>
                <a:off x="3788250" y="1389000"/>
                <a:ext cx="18500" cy="16975"/>
              </a:xfrm>
              <a:custGeom>
                <a:avLst/>
                <a:gdLst/>
                <a:ahLst/>
                <a:cxnLst/>
                <a:rect l="l" t="t" r="r" b="b"/>
                <a:pathLst>
                  <a:path w="740" h="679" extrusionOk="0">
                    <a:moveTo>
                      <a:pt x="120" y="0"/>
                    </a:moveTo>
                    <a:cubicBezTo>
                      <a:pt x="72" y="36"/>
                      <a:pt x="37" y="83"/>
                      <a:pt x="1" y="119"/>
                    </a:cubicBezTo>
                    <a:cubicBezTo>
                      <a:pt x="72" y="250"/>
                      <a:pt x="156" y="369"/>
                      <a:pt x="263" y="464"/>
                    </a:cubicBezTo>
                    <a:cubicBezTo>
                      <a:pt x="382" y="548"/>
                      <a:pt x="513" y="619"/>
                      <a:pt x="644" y="679"/>
                    </a:cubicBezTo>
                    <a:cubicBezTo>
                      <a:pt x="691" y="631"/>
                      <a:pt x="715" y="584"/>
                      <a:pt x="739" y="536"/>
                    </a:cubicBezTo>
                    <a:cubicBezTo>
                      <a:pt x="656" y="429"/>
                      <a:pt x="572" y="322"/>
                      <a:pt x="465" y="226"/>
                    </a:cubicBezTo>
                    <a:cubicBezTo>
                      <a:pt x="358" y="143"/>
                      <a:pt x="239" y="72"/>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42"/>
              <p:cNvSpPr/>
              <p:nvPr/>
            </p:nvSpPr>
            <p:spPr>
              <a:xfrm>
                <a:off x="3801650" y="1378250"/>
                <a:ext cx="28300" cy="29525"/>
              </a:xfrm>
              <a:custGeom>
                <a:avLst/>
                <a:gdLst/>
                <a:ahLst/>
                <a:cxnLst/>
                <a:rect l="l" t="t" r="r" b="b"/>
                <a:pathLst>
                  <a:path w="1132" h="1181" extrusionOk="0">
                    <a:moveTo>
                      <a:pt x="149" y="0"/>
                    </a:moveTo>
                    <a:cubicBezTo>
                      <a:pt x="115" y="0"/>
                      <a:pt x="1" y="74"/>
                      <a:pt x="1" y="85"/>
                    </a:cubicBezTo>
                    <a:lnTo>
                      <a:pt x="132" y="323"/>
                    </a:lnTo>
                    <a:cubicBezTo>
                      <a:pt x="215" y="466"/>
                      <a:pt x="310" y="609"/>
                      <a:pt x="429" y="728"/>
                    </a:cubicBezTo>
                    <a:cubicBezTo>
                      <a:pt x="608" y="894"/>
                      <a:pt x="810" y="1037"/>
                      <a:pt x="1013" y="1180"/>
                    </a:cubicBezTo>
                    <a:cubicBezTo>
                      <a:pt x="1060" y="1156"/>
                      <a:pt x="1108" y="1121"/>
                      <a:pt x="1132" y="1061"/>
                    </a:cubicBezTo>
                    <a:cubicBezTo>
                      <a:pt x="989" y="871"/>
                      <a:pt x="822" y="680"/>
                      <a:pt x="655" y="502"/>
                    </a:cubicBezTo>
                    <a:cubicBezTo>
                      <a:pt x="572" y="394"/>
                      <a:pt x="417" y="287"/>
                      <a:pt x="322" y="180"/>
                    </a:cubicBezTo>
                    <a:lnTo>
                      <a:pt x="155" y="2"/>
                    </a:lnTo>
                    <a:cubicBezTo>
                      <a:pt x="154" y="1"/>
                      <a:pt x="152"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42"/>
              <p:cNvSpPr/>
              <p:nvPr/>
            </p:nvSpPr>
            <p:spPr>
              <a:xfrm>
                <a:off x="3829625" y="1386900"/>
                <a:ext cx="16400" cy="16400"/>
              </a:xfrm>
              <a:custGeom>
                <a:avLst/>
                <a:gdLst/>
                <a:ahLst/>
                <a:cxnLst/>
                <a:rect l="l" t="t" r="r" b="b"/>
                <a:pathLst>
                  <a:path w="656" h="656" extrusionOk="0">
                    <a:moveTo>
                      <a:pt x="108" y="1"/>
                    </a:moveTo>
                    <a:cubicBezTo>
                      <a:pt x="72" y="37"/>
                      <a:pt x="37" y="72"/>
                      <a:pt x="1" y="120"/>
                    </a:cubicBezTo>
                    <a:cubicBezTo>
                      <a:pt x="60" y="227"/>
                      <a:pt x="132" y="346"/>
                      <a:pt x="215" y="441"/>
                    </a:cubicBezTo>
                    <a:cubicBezTo>
                      <a:pt x="310" y="525"/>
                      <a:pt x="418" y="596"/>
                      <a:pt x="537" y="656"/>
                    </a:cubicBezTo>
                    <a:cubicBezTo>
                      <a:pt x="584" y="620"/>
                      <a:pt x="620" y="584"/>
                      <a:pt x="656" y="537"/>
                    </a:cubicBezTo>
                    <a:cubicBezTo>
                      <a:pt x="596" y="418"/>
                      <a:pt x="525" y="310"/>
                      <a:pt x="441" y="215"/>
                    </a:cubicBezTo>
                    <a:cubicBezTo>
                      <a:pt x="334" y="132"/>
                      <a:pt x="227" y="60"/>
                      <a:pt x="1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1" name="Google Shape;1081;p42"/>
            <p:cNvSpPr/>
            <p:nvPr/>
          </p:nvSpPr>
          <p:spPr>
            <a:xfrm>
              <a:off x="7192500" y="1077500"/>
              <a:ext cx="552475" cy="137200"/>
            </a:xfrm>
            <a:custGeom>
              <a:avLst/>
              <a:gdLst/>
              <a:ahLst/>
              <a:cxnLst/>
              <a:rect l="l" t="t" r="r" b="b"/>
              <a:pathLst>
                <a:path w="22099" h="5488" extrusionOk="0">
                  <a:moveTo>
                    <a:pt x="6388" y="1"/>
                  </a:moveTo>
                  <a:cubicBezTo>
                    <a:pt x="4389" y="1"/>
                    <a:pt x="2081" y="814"/>
                    <a:pt x="0" y="1820"/>
                  </a:cubicBezTo>
                  <a:cubicBezTo>
                    <a:pt x="816" y="1647"/>
                    <a:pt x="1653" y="1563"/>
                    <a:pt x="2495" y="1563"/>
                  </a:cubicBezTo>
                  <a:cubicBezTo>
                    <a:pt x="5313" y="1563"/>
                    <a:pt x="8180" y="2502"/>
                    <a:pt x="10454" y="4189"/>
                  </a:cubicBezTo>
                  <a:cubicBezTo>
                    <a:pt x="10416" y="4822"/>
                    <a:pt x="10750" y="5488"/>
                    <a:pt x="11091" y="5488"/>
                  </a:cubicBezTo>
                  <a:cubicBezTo>
                    <a:pt x="11289" y="5488"/>
                    <a:pt x="11489" y="5263"/>
                    <a:pt x="11621" y="4677"/>
                  </a:cubicBezTo>
                  <a:cubicBezTo>
                    <a:pt x="11656" y="4522"/>
                    <a:pt x="11656" y="4356"/>
                    <a:pt x="11621" y="4201"/>
                  </a:cubicBezTo>
                  <a:cubicBezTo>
                    <a:pt x="13907" y="2502"/>
                    <a:pt x="16788" y="1568"/>
                    <a:pt x="19614" y="1568"/>
                  </a:cubicBezTo>
                  <a:cubicBezTo>
                    <a:pt x="20452" y="1568"/>
                    <a:pt x="21286" y="1651"/>
                    <a:pt x="22098" y="1820"/>
                  </a:cubicBezTo>
                  <a:cubicBezTo>
                    <a:pt x="20017" y="814"/>
                    <a:pt x="17712" y="1"/>
                    <a:pt x="15714" y="1"/>
                  </a:cubicBezTo>
                  <a:cubicBezTo>
                    <a:pt x="13666" y="1"/>
                    <a:pt x="11940" y="856"/>
                    <a:pt x="11109" y="3236"/>
                  </a:cubicBezTo>
                  <a:cubicBezTo>
                    <a:pt x="11085" y="3225"/>
                    <a:pt x="11073" y="3213"/>
                    <a:pt x="11061" y="3201"/>
                  </a:cubicBezTo>
                  <a:cubicBezTo>
                    <a:pt x="11058" y="3199"/>
                    <a:pt x="11054" y="3198"/>
                    <a:pt x="11051" y="3198"/>
                  </a:cubicBezTo>
                  <a:cubicBezTo>
                    <a:pt x="11031" y="3198"/>
                    <a:pt x="11010" y="3226"/>
                    <a:pt x="10990" y="3236"/>
                  </a:cubicBezTo>
                  <a:cubicBezTo>
                    <a:pt x="10164" y="856"/>
                    <a:pt x="8438" y="1"/>
                    <a:pt x="6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42"/>
            <p:cNvSpPr/>
            <p:nvPr/>
          </p:nvSpPr>
          <p:spPr>
            <a:xfrm>
              <a:off x="6461875" y="858750"/>
              <a:ext cx="483425" cy="120050"/>
            </a:xfrm>
            <a:custGeom>
              <a:avLst/>
              <a:gdLst/>
              <a:ahLst/>
              <a:cxnLst/>
              <a:rect l="l" t="t" r="r" b="b"/>
              <a:pathLst>
                <a:path w="19337" h="4802" extrusionOk="0">
                  <a:moveTo>
                    <a:pt x="13737" y="1"/>
                  </a:moveTo>
                  <a:cubicBezTo>
                    <a:pt x="11946" y="1"/>
                    <a:pt x="10438" y="747"/>
                    <a:pt x="9716" y="2830"/>
                  </a:cubicBezTo>
                  <a:cubicBezTo>
                    <a:pt x="9704" y="2818"/>
                    <a:pt x="9680" y="2806"/>
                    <a:pt x="9668" y="2794"/>
                  </a:cubicBezTo>
                  <a:cubicBezTo>
                    <a:pt x="9644" y="2806"/>
                    <a:pt x="9632" y="2818"/>
                    <a:pt x="9609" y="2830"/>
                  </a:cubicBezTo>
                  <a:cubicBezTo>
                    <a:pt x="8886" y="751"/>
                    <a:pt x="7376" y="5"/>
                    <a:pt x="5584" y="5"/>
                  </a:cubicBezTo>
                  <a:cubicBezTo>
                    <a:pt x="3835" y="5"/>
                    <a:pt x="1817" y="716"/>
                    <a:pt x="0" y="1592"/>
                  </a:cubicBezTo>
                  <a:cubicBezTo>
                    <a:pt x="712" y="1441"/>
                    <a:pt x="1444" y="1368"/>
                    <a:pt x="2180" y="1368"/>
                  </a:cubicBezTo>
                  <a:cubicBezTo>
                    <a:pt x="4643" y="1368"/>
                    <a:pt x="7155" y="2188"/>
                    <a:pt x="9144" y="3664"/>
                  </a:cubicBezTo>
                  <a:cubicBezTo>
                    <a:pt x="9114" y="4221"/>
                    <a:pt x="9408" y="4801"/>
                    <a:pt x="9706" y="4801"/>
                  </a:cubicBezTo>
                  <a:cubicBezTo>
                    <a:pt x="9879" y="4801"/>
                    <a:pt x="10054" y="4605"/>
                    <a:pt x="10168" y="4092"/>
                  </a:cubicBezTo>
                  <a:cubicBezTo>
                    <a:pt x="10192" y="3949"/>
                    <a:pt x="10192" y="3806"/>
                    <a:pt x="10168" y="3675"/>
                  </a:cubicBezTo>
                  <a:cubicBezTo>
                    <a:pt x="12158" y="2190"/>
                    <a:pt x="14678" y="1368"/>
                    <a:pt x="17151" y="1368"/>
                  </a:cubicBezTo>
                  <a:cubicBezTo>
                    <a:pt x="17888" y="1368"/>
                    <a:pt x="18622" y="1441"/>
                    <a:pt x="19336" y="1592"/>
                  </a:cubicBezTo>
                  <a:cubicBezTo>
                    <a:pt x="17511" y="715"/>
                    <a:pt x="15488" y="1"/>
                    <a:pt x="13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83" name="Google Shape;1083;p42"/>
            <p:cNvGrpSpPr/>
            <p:nvPr/>
          </p:nvGrpSpPr>
          <p:grpSpPr>
            <a:xfrm>
              <a:off x="410550" y="4501238"/>
              <a:ext cx="234275" cy="205725"/>
              <a:chOff x="620900" y="1673525"/>
              <a:chExt cx="234275" cy="205725"/>
            </a:xfrm>
          </p:grpSpPr>
          <p:sp>
            <p:nvSpPr>
              <p:cNvPr id="1084" name="Google Shape;1084;p42"/>
              <p:cNvSpPr/>
              <p:nvPr/>
            </p:nvSpPr>
            <p:spPr>
              <a:xfrm>
                <a:off x="701600" y="1789900"/>
                <a:ext cx="153575" cy="89350"/>
              </a:xfrm>
              <a:custGeom>
                <a:avLst/>
                <a:gdLst/>
                <a:ahLst/>
                <a:cxnLst/>
                <a:rect l="l" t="t" r="r" b="b"/>
                <a:pathLst>
                  <a:path w="6143" h="3574" extrusionOk="0">
                    <a:moveTo>
                      <a:pt x="5869" y="1"/>
                    </a:moveTo>
                    <a:cubicBezTo>
                      <a:pt x="5869" y="1"/>
                      <a:pt x="3964" y="679"/>
                      <a:pt x="2785" y="1275"/>
                    </a:cubicBezTo>
                    <a:cubicBezTo>
                      <a:pt x="1666" y="1882"/>
                      <a:pt x="47" y="3072"/>
                      <a:pt x="47" y="3072"/>
                    </a:cubicBezTo>
                    <a:cubicBezTo>
                      <a:pt x="0" y="3119"/>
                      <a:pt x="214" y="3573"/>
                      <a:pt x="291" y="3573"/>
                    </a:cubicBezTo>
                    <a:cubicBezTo>
                      <a:pt x="293" y="3573"/>
                      <a:pt x="295" y="3573"/>
                      <a:pt x="297" y="3572"/>
                    </a:cubicBezTo>
                    <a:cubicBezTo>
                      <a:pt x="297" y="3572"/>
                      <a:pt x="2166" y="2822"/>
                      <a:pt x="3309" y="2215"/>
                    </a:cubicBezTo>
                    <a:cubicBezTo>
                      <a:pt x="4440" y="1644"/>
                      <a:pt x="6095" y="513"/>
                      <a:pt x="6095" y="513"/>
                    </a:cubicBezTo>
                    <a:cubicBezTo>
                      <a:pt x="6143" y="453"/>
                      <a:pt x="5952" y="24"/>
                      <a:pt x="58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42"/>
              <p:cNvSpPr/>
              <p:nvPr/>
            </p:nvSpPr>
            <p:spPr>
              <a:xfrm>
                <a:off x="662275" y="1743475"/>
                <a:ext cx="131300" cy="65500"/>
              </a:xfrm>
              <a:custGeom>
                <a:avLst/>
                <a:gdLst/>
                <a:ahLst/>
                <a:cxnLst/>
                <a:rect l="l" t="t" r="r" b="b"/>
                <a:pathLst>
                  <a:path w="5252" h="2620" extrusionOk="0">
                    <a:moveTo>
                      <a:pt x="4942" y="0"/>
                    </a:moveTo>
                    <a:lnTo>
                      <a:pt x="4060" y="298"/>
                    </a:lnTo>
                    <a:cubicBezTo>
                      <a:pt x="3584" y="476"/>
                      <a:pt x="2917" y="607"/>
                      <a:pt x="2441" y="810"/>
                    </a:cubicBezTo>
                    <a:cubicBezTo>
                      <a:pt x="1953" y="1012"/>
                      <a:pt x="1334" y="1262"/>
                      <a:pt x="858" y="1596"/>
                    </a:cubicBezTo>
                    <a:lnTo>
                      <a:pt x="36" y="2143"/>
                    </a:lnTo>
                    <a:cubicBezTo>
                      <a:pt x="1" y="2179"/>
                      <a:pt x="256" y="2620"/>
                      <a:pt x="319" y="2620"/>
                    </a:cubicBezTo>
                    <a:cubicBezTo>
                      <a:pt x="320" y="2620"/>
                      <a:pt x="321" y="2620"/>
                      <a:pt x="322" y="2620"/>
                    </a:cubicBezTo>
                    <a:lnTo>
                      <a:pt x="1203" y="2334"/>
                    </a:lnTo>
                    <a:cubicBezTo>
                      <a:pt x="1667" y="2143"/>
                      <a:pt x="2346" y="2012"/>
                      <a:pt x="2810" y="1822"/>
                    </a:cubicBezTo>
                    <a:cubicBezTo>
                      <a:pt x="3310" y="1608"/>
                      <a:pt x="3941" y="1346"/>
                      <a:pt x="4406" y="1036"/>
                    </a:cubicBezTo>
                    <a:cubicBezTo>
                      <a:pt x="4870" y="726"/>
                      <a:pt x="5227" y="488"/>
                      <a:pt x="5227" y="488"/>
                    </a:cubicBezTo>
                    <a:cubicBezTo>
                      <a:pt x="5251" y="429"/>
                      <a:pt x="5013" y="24"/>
                      <a:pt x="4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42"/>
              <p:cNvSpPr/>
              <p:nvPr/>
            </p:nvSpPr>
            <p:spPr>
              <a:xfrm>
                <a:off x="620900" y="1673525"/>
                <a:ext cx="102425" cy="49550"/>
              </a:xfrm>
              <a:custGeom>
                <a:avLst/>
                <a:gdLst/>
                <a:ahLst/>
                <a:cxnLst/>
                <a:rect l="l" t="t" r="r" b="b"/>
                <a:pathLst>
                  <a:path w="4097" h="1982" extrusionOk="0">
                    <a:moveTo>
                      <a:pt x="3822" y="0"/>
                    </a:moveTo>
                    <a:lnTo>
                      <a:pt x="3144" y="143"/>
                    </a:lnTo>
                    <a:cubicBezTo>
                      <a:pt x="2715" y="226"/>
                      <a:pt x="2298" y="346"/>
                      <a:pt x="1882" y="488"/>
                    </a:cubicBezTo>
                    <a:cubicBezTo>
                      <a:pt x="1477" y="655"/>
                      <a:pt x="1084" y="857"/>
                      <a:pt x="715" y="1084"/>
                    </a:cubicBezTo>
                    <a:cubicBezTo>
                      <a:pt x="465" y="1227"/>
                      <a:pt x="239" y="1381"/>
                      <a:pt x="24" y="1572"/>
                    </a:cubicBezTo>
                    <a:cubicBezTo>
                      <a:pt x="0" y="1608"/>
                      <a:pt x="143" y="1691"/>
                      <a:pt x="239" y="1774"/>
                    </a:cubicBezTo>
                    <a:cubicBezTo>
                      <a:pt x="334" y="1858"/>
                      <a:pt x="417" y="1953"/>
                      <a:pt x="429" y="1953"/>
                    </a:cubicBezTo>
                    <a:cubicBezTo>
                      <a:pt x="397" y="1973"/>
                      <a:pt x="394" y="1981"/>
                      <a:pt x="411" y="1981"/>
                    </a:cubicBezTo>
                    <a:cubicBezTo>
                      <a:pt x="467" y="1981"/>
                      <a:pt x="736" y="1900"/>
                      <a:pt x="1024" y="1846"/>
                    </a:cubicBezTo>
                    <a:cubicBezTo>
                      <a:pt x="1453" y="1750"/>
                      <a:pt x="1870" y="1631"/>
                      <a:pt x="2275" y="1489"/>
                    </a:cubicBezTo>
                    <a:cubicBezTo>
                      <a:pt x="2679" y="1322"/>
                      <a:pt x="3072" y="1119"/>
                      <a:pt x="3441" y="893"/>
                    </a:cubicBezTo>
                    <a:cubicBezTo>
                      <a:pt x="3799" y="691"/>
                      <a:pt x="4060" y="488"/>
                      <a:pt x="4060" y="488"/>
                    </a:cubicBezTo>
                    <a:cubicBezTo>
                      <a:pt x="4096" y="441"/>
                      <a:pt x="3882" y="24"/>
                      <a:pt x="3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7" name="Google Shape;1087;p42"/>
            <p:cNvSpPr/>
            <p:nvPr/>
          </p:nvSpPr>
          <p:spPr>
            <a:xfrm>
              <a:off x="6767225" y="1088125"/>
              <a:ext cx="263757" cy="65499"/>
            </a:xfrm>
            <a:custGeom>
              <a:avLst/>
              <a:gdLst/>
              <a:ahLst/>
              <a:cxnLst/>
              <a:rect l="l" t="t" r="r" b="b"/>
              <a:pathLst>
                <a:path w="19337" h="4802" extrusionOk="0">
                  <a:moveTo>
                    <a:pt x="13737" y="1"/>
                  </a:moveTo>
                  <a:cubicBezTo>
                    <a:pt x="11946" y="1"/>
                    <a:pt x="10438" y="747"/>
                    <a:pt x="9716" y="2830"/>
                  </a:cubicBezTo>
                  <a:cubicBezTo>
                    <a:pt x="9704" y="2818"/>
                    <a:pt x="9680" y="2806"/>
                    <a:pt x="9668" y="2794"/>
                  </a:cubicBezTo>
                  <a:cubicBezTo>
                    <a:pt x="9644" y="2806"/>
                    <a:pt x="9632" y="2818"/>
                    <a:pt x="9609" y="2830"/>
                  </a:cubicBezTo>
                  <a:cubicBezTo>
                    <a:pt x="8886" y="751"/>
                    <a:pt x="7376" y="5"/>
                    <a:pt x="5584" y="5"/>
                  </a:cubicBezTo>
                  <a:cubicBezTo>
                    <a:pt x="3835" y="5"/>
                    <a:pt x="1817" y="716"/>
                    <a:pt x="0" y="1592"/>
                  </a:cubicBezTo>
                  <a:cubicBezTo>
                    <a:pt x="712" y="1441"/>
                    <a:pt x="1444" y="1368"/>
                    <a:pt x="2180" y="1368"/>
                  </a:cubicBezTo>
                  <a:cubicBezTo>
                    <a:pt x="4643" y="1368"/>
                    <a:pt x="7155" y="2188"/>
                    <a:pt x="9144" y="3664"/>
                  </a:cubicBezTo>
                  <a:cubicBezTo>
                    <a:pt x="9114" y="4221"/>
                    <a:pt x="9408" y="4801"/>
                    <a:pt x="9706" y="4801"/>
                  </a:cubicBezTo>
                  <a:cubicBezTo>
                    <a:pt x="9879" y="4801"/>
                    <a:pt x="10054" y="4605"/>
                    <a:pt x="10168" y="4092"/>
                  </a:cubicBezTo>
                  <a:cubicBezTo>
                    <a:pt x="10192" y="3949"/>
                    <a:pt x="10192" y="3806"/>
                    <a:pt x="10168" y="3675"/>
                  </a:cubicBezTo>
                  <a:cubicBezTo>
                    <a:pt x="12158" y="2190"/>
                    <a:pt x="14678" y="1368"/>
                    <a:pt x="17151" y="1368"/>
                  </a:cubicBezTo>
                  <a:cubicBezTo>
                    <a:pt x="17888" y="1368"/>
                    <a:pt x="18622" y="1441"/>
                    <a:pt x="19336" y="1592"/>
                  </a:cubicBezTo>
                  <a:cubicBezTo>
                    <a:pt x="17511" y="715"/>
                    <a:pt x="15488" y="1"/>
                    <a:pt x="13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88" name="Google Shape;1088;p42"/>
            <p:cNvGrpSpPr/>
            <p:nvPr/>
          </p:nvGrpSpPr>
          <p:grpSpPr>
            <a:xfrm>
              <a:off x="297675" y="217575"/>
              <a:ext cx="238525" cy="195026"/>
              <a:chOff x="3873700" y="3752875"/>
              <a:chExt cx="238525" cy="195026"/>
            </a:xfrm>
          </p:grpSpPr>
          <p:sp>
            <p:nvSpPr>
              <p:cNvPr id="1089" name="Google Shape;1089;p42"/>
              <p:cNvSpPr/>
              <p:nvPr/>
            </p:nvSpPr>
            <p:spPr>
              <a:xfrm>
                <a:off x="3873700" y="3878263"/>
                <a:ext cx="58019" cy="69638"/>
              </a:xfrm>
              <a:custGeom>
                <a:avLst/>
                <a:gdLst/>
                <a:ahLst/>
                <a:cxnLst/>
                <a:rect l="l" t="t" r="r" b="b"/>
                <a:pathLst>
                  <a:path w="3096" h="3716" extrusionOk="0">
                    <a:moveTo>
                      <a:pt x="487" y="1"/>
                    </a:moveTo>
                    <a:cubicBezTo>
                      <a:pt x="441" y="1"/>
                      <a:pt x="1" y="430"/>
                      <a:pt x="24" y="477"/>
                    </a:cubicBezTo>
                    <a:cubicBezTo>
                      <a:pt x="24" y="477"/>
                      <a:pt x="596" y="1620"/>
                      <a:pt x="1108" y="2216"/>
                    </a:cubicBezTo>
                    <a:cubicBezTo>
                      <a:pt x="1572" y="2859"/>
                      <a:pt x="2536" y="3716"/>
                      <a:pt x="2536" y="3716"/>
                    </a:cubicBezTo>
                    <a:cubicBezTo>
                      <a:pt x="2751" y="3633"/>
                      <a:pt x="2929" y="3502"/>
                      <a:pt x="3096" y="3347"/>
                    </a:cubicBezTo>
                    <a:cubicBezTo>
                      <a:pt x="3096" y="3347"/>
                      <a:pt x="2620" y="2121"/>
                      <a:pt x="2131" y="1430"/>
                    </a:cubicBezTo>
                    <a:cubicBezTo>
                      <a:pt x="1572" y="787"/>
                      <a:pt x="488" y="1"/>
                      <a:pt x="488" y="1"/>
                    </a:cubicBezTo>
                    <a:cubicBezTo>
                      <a:pt x="488" y="1"/>
                      <a:pt x="487" y="1"/>
                      <a:pt x="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42"/>
              <p:cNvSpPr/>
              <p:nvPr/>
            </p:nvSpPr>
            <p:spPr>
              <a:xfrm>
                <a:off x="3879791" y="3782578"/>
                <a:ext cx="113508" cy="145066"/>
              </a:xfrm>
              <a:custGeom>
                <a:avLst/>
                <a:gdLst/>
                <a:ahLst/>
                <a:cxnLst/>
                <a:rect l="l" t="t" r="r" b="b"/>
                <a:pathLst>
                  <a:path w="6057" h="7741" extrusionOk="0">
                    <a:moveTo>
                      <a:pt x="572" y="1"/>
                    </a:moveTo>
                    <a:cubicBezTo>
                      <a:pt x="439" y="1"/>
                      <a:pt x="0" y="259"/>
                      <a:pt x="32" y="345"/>
                    </a:cubicBezTo>
                    <a:lnTo>
                      <a:pt x="747" y="1821"/>
                    </a:lnTo>
                    <a:cubicBezTo>
                      <a:pt x="1211" y="2714"/>
                      <a:pt x="1735" y="3571"/>
                      <a:pt x="2307" y="4405"/>
                    </a:cubicBezTo>
                    <a:cubicBezTo>
                      <a:pt x="2890" y="5107"/>
                      <a:pt x="3628" y="6012"/>
                      <a:pt x="4342" y="6631"/>
                    </a:cubicBezTo>
                    <a:lnTo>
                      <a:pt x="5569" y="7738"/>
                    </a:lnTo>
                    <a:cubicBezTo>
                      <a:pt x="5573" y="7740"/>
                      <a:pt x="5578" y="7741"/>
                      <a:pt x="5583" y="7741"/>
                    </a:cubicBezTo>
                    <a:cubicBezTo>
                      <a:pt x="5697" y="7741"/>
                      <a:pt x="6056" y="7376"/>
                      <a:pt x="6045" y="7262"/>
                    </a:cubicBezTo>
                    <a:cubicBezTo>
                      <a:pt x="6045" y="7262"/>
                      <a:pt x="5628" y="6703"/>
                      <a:pt x="5069" y="5976"/>
                    </a:cubicBezTo>
                    <a:cubicBezTo>
                      <a:pt x="4485" y="5286"/>
                      <a:pt x="3902" y="4298"/>
                      <a:pt x="3342" y="3631"/>
                    </a:cubicBezTo>
                    <a:lnTo>
                      <a:pt x="604" y="11"/>
                    </a:lnTo>
                    <a:cubicBezTo>
                      <a:pt x="598" y="4"/>
                      <a:pt x="587"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42"/>
              <p:cNvSpPr/>
              <p:nvPr/>
            </p:nvSpPr>
            <p:spPr>
              <a:xfrm>
                <a:off x="3990620" y="3818427"/>
                <a:ext cx="57569" cy="68795"/>
              </a:xfrm>
              <a:custGeom>
                <a:avLst/>
                <a:gdLst/>
                <a:ahLst/>
                <a:cxnLst/>
                <a:rect l="l" t="t" r="r" b="b"/>
                <a:pathLst>
                  <a:path w="3072" h="3671" extrusionOk="0">
                    <a:moveTo>
                      <a:pt x="628" y="1"/>
                    </a:moveTo>
                    <a:cubicBezTo>
                      <a:pt x="529" y="1"/>
                      <a:pt x="0" y="126"/>
                      <a:pt x="0" y="170"/>
                    </a:cubicBezTo>
                    <a:lnTo>
                      <a:pt x="24" y="408"/>
                    </a:lnTo>
                    <a:cubicBezTo>
                      <a:pt x="36" y="611"/>
                      <a:pt x="72" y="813"/>
                      <a:pt x="131" y="1003"/>
                    </a:cubicBezTo>
                    <a:cubicBezTo>
                      <a:pt x="262" y="1504"/>
                      <a:pt x="488" y="1980"/>
                      <a:pt x="798" y="2385"/>
                    </a:cubicBezTo>
                    <a:cubicBezTo>
                      <a:pt x="1131" y="2766"/>
                      <a:pt x="1536" y="3075"/>
                      <a:pt x="1977" y="3313"/>
                    </a:cubicBezTo>
                    <a:cubicBezTo>
                      <a:pt x="2203" y="3456"/>
                      <a:pt x="2453" y="3575"/>
                      <a:pt x="2703" y="3670"/>
                    </a:cubicBezTo>
                    <a:cubicBezTo>
                      <a:pt x="2762" y="3659"/>
                      <a:pt x="3072" y="3194"/>
                      <a:pt x="3072" y="3111"/>
                    </a:cubicBezTo>
                    <a:cubicBezTo>
                      <a:pt x="3072" y="3111"/>
                      <a:pt x="2870" y="2861"/>
                      <a:pt x="2596" y="2551"/>
                    </a:cubicBezTo>
                    <a:cubicBezTo>
                      <a:pt x="2322" y="2254"/>
                      <a:pt x="2036" y="1849"/>
                      <a:pt x="1798" y="1563"/>
                    </a:cubicBezTo>
                    <a:cubicBezTo>
                      <a:pt x="1572" y="1265"/>
                      <a:pt x="1226" y="932"/>
                      <a:pt x="1024" y="599"/>
                    </a:cubicBezTo>
                    <a:cubicBezTo>
                      <a:pt x="917" y="468"/>
                      <a:pt x="834" y="325"/>
                      <a:pt x="750" y="182"/>
                    </a:cubicBezTo>
                    <a:lnTo>
                      <a:pt x="643" y="3"/>
                    </a:lnTo>
                    <a:cubicBezTo>
                      <a:pt x="641" y="2"/>
                      <a:pt x="636"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42"/>
              <p:cNvSpPr/>
              <p:nvPr/>
            </p:nvSpPr>
            <p:spPr>
              <a:xfrm>
                <a:off x="4062020" y="3752875"/>
                <a:ext cx="50204" cy="56913"/>
              </a:xfrm>
              <a:custGeom>
                <a:avLst/>
                <a:gdLst/>
                <a:ahLst/>
                <a:cxnLst/>
                <a:rect l="l" t="t" r="r" b="b"/>
                <a:pathLst>
                  <a:path w="2679" h="3037" extrusionOk="0">
                    <a:moveTo>
                      <a:pt x="476" y="1"/>
                    </a:moveTo>
                    <a:cubicBezTo>
                      <a:pt x="298" y="132"/>
                      <a:pt x="131" y="299"/>
                      <a:pt x="0" y="477"/>
                    </a:cubicBezTo>
                    <a:cubicBezTo>
                      <a:pt x="0" y="477"/>
                      <a:pt x="429" y="1442"/>
                      <a:pt x="834" y="1930"/>
                    </a:cubicBezTo>
                    <a:cubicBezTo>
                      <a:pt x="1286" y="2454"/>
                      <a:pt x="2191" y="3037"/>
                      <a:pt x="2191" y="3037"/>
                    </a:cubicBezTo>
                    <a:cubicBezTo>
                      <a:pt x="2381" y="2906"/>
                      <a:pt x="2536" y="2751"/>
                      <a:pt x="2679" y="2573"/>
                    </a:cubicBezTo>
                    <a:cubicBezTo>
                      <a:pt x="2679" y="2573"/>
                      <a:pt x="2250" y="1596"/>
                      <a:pt x="1846" y="1120"/>
                    </a:cubicBezTo>
                    <a:cubicBezTo>
                      <a:pt x="1393" y="596"/>
                      <a:pt x="476" y="1"/>
                      <a:pt x="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3" name="Google Shape;1093;p42"/>
            <p:cNvGrpSpPr/>
            <p:nvPr/>
          </p:nvGrpSpPr>
          <p:grpSpPr>
            <a:xfrm>
              <a:off x="8633417" y="700288"/>
              <a:ext cx="238524" cy="158470"/>
              <a:chOff x="2315750" y="1194525"/>
              <a:chExt cx="170875" cy="113525"/>
            </a:xfrm>
          </p:grpSpPr>
          <p:sp>
            <p:nvSpPr>
              <p:cNvPr id="1094" name="Google Shape;1094;p42"/>
              <p:cNvSpPr/>
              <p:nvPr/>
            </p:nvSpPr>
            <p:spPr>
              <a:xfrm>
                <a:off x="2315750" y="1282050"/>
                <a:ext cx="150050" cy="26000"/>
              </a:xfrm>
              <a:custGeom>
                <a:avLst/>
                <a:gdLst/>
                <a:ahLst/>
                <a:cxnLst/>
                <a:rect l="l" t="t" r="r" b="b"/>
                <a:pathLst>
                  <a:path w="6002" h="1040" extrusionOk="0">
                    <a:moveTo>
                      <a:pt x="4549" y="1"/>
                    </a:moveTo>
                    <a:cubicBezTo>
                      <a:pt x="4019" y="1"/>
                      <a:pt x="3440" y="22"/>
                      <a:pt x="2989" y="51"/>
                    </a:cubicBezTo>
                    <a:cubicBezTo>
                      <a:pt x="2485" y="73"/>
                      <a:pt x="1865" y="162"/>
                      <a:pt x="1346" y="162"/>
                    </a:cubicBezTo>
                    <a:cubicBezTo>
                      <a:pt x="1289" y="162"/>
                      <a:pt x="1234" y="161"/>
                      <a:pt x="1179" y="159"/>
                    </a:cubicBezTo>
                    <a:cubicBezTo>
                      <a:pt x="941" y="159"/>
                      <a:pt x="703" y="147"/>
                      <a:pt x="477" y="111"/>
                    </a:cubicBezTo>
                    <a:lnTo>
                      <a:pt x="191" y="87"/>
                    </a:lnTo>
                    <a:cubicBezTo>
                      <a:pt x="132" y="99"/>
                      <a:pt x="1" y="551"/>
                      <a:pt x="60" y="575"/>
                    </a:cubicBezTo>
                    <a:lnTo>
                      <a:pt x="358" y="682"/>
                    </a:lnTo>
                    <a:cubicBezTo>
                      <a:pt x="596" y="766"/>
                      <a:pt x="846" y="837"/>
                      <a:pt x="1096" y="885"/>
                    </a:cubicBezTo>
                    <a:cubicBezTo>
                      <a:pt x="1601" y="988"/>
                      <a:pt x="2121" y="1039"/>
                      <a:pt x="2638" y="1039"/>
                    </a:cubicBezTo>
                    <a:cubicBezTo>
                      <a:pt x="2779" y="1039"/>
                      <a:pt x="2920" y="1035"/>
                      <a:pt x="3061" y="1028"/>
                    </a:cubicBezTo>
                    <a:cubicBezTo>
                      <a:pt x="3644" y="980"/>
                      <a:pt x="4358" y="849"/>
                      <a:pt x="4930" y="742"/>
                    </a:cubicBezTo>
                    <a:cubicBezTo>
                      <a:pt x="5501" y="635"/>
                      <a:pt x="5942" y="575"/>
                      <a:pt x="5942" y="575"/>
                    </a:cubicBezTo>
                    <a:cubicBezTo>
                      <a:pt x="6001" y="551"/>
                      <a:pt x="6001" y="123"/>
                      <a:pt x="5930" y="75"/>
                    </a:cubicBezTo>
                    <a:cubicBezTo>
                      <a:pt x="5930" y="75"/>
                      <a:pt x="5478" y="16"/>
                      <a:pt x="4882" y="4"/>
                    </a:cubicBezTo>
                    <a:cubicBezTo>
                      <a:pt x="4775" y="2"/>
                      <a:pt x="4663" y="1"/>
                      <a:pt x="45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42"/>
              <p:cNvSpPr/>
              <p:nvPr/>
            </p:nvSpPr>
            <p:spPr>
              <a:xfrm>
                <a:off x="2359800" y="1242850"/>
                <a:ext cx="63425" cy="24500"/>
              </a:xfrm>
              <a:custGeom>
                <a:avLst/>
                <a:gdLst/>
                <a:ahLst/>
                <a:cxnLst/>
                <a:rect l="l" t="t" r="r" b="b"/>
                <a:pathLst>
                  <a:path w="2537" h="980" extrusionOk="0">
                    <a:moveTo>
                      <a:pt x="1275" y="0"/>
                    </a:moveTo>
                    <a:cubicBezTo>
                      <a:pt x="846" y="36"/>
                      <a:pt x="429" y="107"/>
                      <a:pt x="25" y="238"/>
                    </a:cubicBezTo>
                    <a:cubicBezTo>
                      <a:pt x="1" y="405"/>
                      <a:pt x="1" y="572"/>
                      <a:pt x="25" y="738"/>
                    </a:cubicBezTo>
                    <a:cubicBezTo>
                      <a:pt x="423" y="899"/>
                      <a:pt x="846" y="979"/>
                      <a:pt x="1269" y="979"/>
                    </a:cubicBezTo>
                    <a:cubicBezTo>
                      <a:pt x="1691" y="979"/>
                      <a:pt x="2114" y="899"/>
                      <a:pt x="2513" y="738"/>
                    </a:cubicBezTo>
                    <a:cubicBezTo>
                      <a:pt x="2537" y="572"/>
                      <a:pt x="2537" y="405"/>
                      <a:pt x="2513" y="238"/>
                    </a:cubicBezTo>
                    <a:cubicBezTo>
                      <a:pt x="2108" y="107"/>
                      <a:pt x="1691" y="36"/>
                      <a:pt x="12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42"/>
              <p:cNvSpPr/>
              <p:nvPr/>
            </p:nvSpPr>
            <p:spPr>
              <a:xfrm>
                <a:off x="2414875" y="1194525"/>
                <a:ext cx="71750" cy="24500"/>
              </a:xfrm>
              <a:custGeom>
                <a:avLst/>
                <a:gdLst/>
                <a:ahLst/>
                <a:cxnLst/>
                <a:rect l="l" t="t" r="r" b="b"/>
                <a:pathLst>
                  <a:path w="2870" h="980" extrusionOk="0">
                    <a:moveTo>
                      <a:pt x="1541" y="1"/>
                    </a:moveTo>
                    <a:cubicBezTo>
                      <a:pt x="1498" y="1"/>
                      <a:pt x="1457" y="2"/>
                      <a:pt x="1417" y="4"/>
                    </a:cubicBezTo>
                    <a:cubicBezTo>
                      <a:pt x="1084" y="40"/>
                      <a:pt x="774" y="123"/>
                      <a:pt x="477" y="254"/>
                    </a:cubicBezTo>
                    <a:cubicBezTo>
                      <a:pt x="191" y="385"/>
                      <a:pt x="0" y="493"/>
                      <a:pt x="0" y="493"/>
                    </a:cubicBezTo>
                    <a:cubicBezTo>
                      <a:pt x="24" y="659"/>
                      <a:pt x="72" y="814"/>
                      <a:pt x="155" y="969"/>
                    </a:cubicBezTo>
                    <a:lnTo>
                      <a:pt x="631" y="969"/>
                    </a:lnTo>
                    <a:cubicBezTo>
                      <a:pt x="806" y="969"/>
                      <a:pt x="1012" y="979"/>
                      <a:pt x="1208" y="979"/>
                    </a:cubicBezTo>
                    <a:cubicBezTo>
                      <a:pt x="1306" y="979"/>
                      <a:pt x="1401" y="977"/>
                      <a:pt x="1489" y="969"/>
                    </a:cubicBezTo>
                    <a:cubicBezTo>
                      <a:pt x="1941" y="909"/>
                      <a:pt x="2394" y="826"/>
                      <a:pt x="2846" y="707"/>
                    </a:cubicBezTo>
                    <a:cubicBezTo>
                      <a:pt x="2870" y="540"/>
                      <a:pt x="2870" y="373"/>
                      <a:pt x="2846" y="207"/>
                    </a:cubicBezTo>
                    <a:cubicBezTo>
                      <a:pt x="2846" y="207"/>
                      <a:pt x="2104" y="1"/>
                      <a:pt x="1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97" name="Google Shape;1097;p42"/>
          <p:cNvSpPr txBox="1">
            <a:spLocks noGrp="1"/>
          </p:cNvSpPr>
          <p:nvPr>
            <p:ph type="subTitle" idx="1"/>
          </p:nvPr>
        </p:nvSpPr>
        <p:spPr>
          <a:xfrm>
            <a:off x="7369633" y="3220601"/>
            <a:ext cx="2136400" cy="1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98" name="Google Shape;1098;p42"/>
          <p:cNvSpPr txBox="1">
            <a:spLocks noGrp="1"/>
          </p:cNvSpPr>
          <p:nvPr>
            <p:ph type="subTitle" idx="2"/>
          </p:nvPr>
        </p:nvSpPr>
        <p:spPr>
          <a:xfrm>
            <a:off x="2685900" y="3220601"/>
            <a:ext cx="2136400" cy="1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1200"/>
              <a:buNone/>
              <a:defRPr sz="1867"/>
            </a:lvl1pPr>
            <a:lvl2pPr lvl="1" algn="ctr" rtl="0">
              <a:lnSpc>
                <a:spcPct val="100000"/>
              </a:lnSpc>
              <a:spcBef>
                <a:spcPts val="0"/>
              </a:spcBef>
              <a:spcAft>
                <a:spcPts val="0"/>
              </a:spcAft>
              <a:buClr>
                <a:schemeClr val="accent3"/>
              </a:buClr>
              <a:buSzPts val="1200"/>
              <a:buNone/>
              <a:defRPr sz="1600">
                <a:solidFill>
                  <a:schemeClr val="accent3"/>
                </a:solidFill>
              </a:defRPr>
            </a:lvl2pPr>
            <a:lvl3pPr lvl="2" algn="ctr" rtl="0">
              <a:lnSpc>
                <a:spcPct val="100000"/>
              </a:lnSpc>
              <a:spcBef>
                <a:spcPts val="0"/>
              </a:spcBef>
              <a:spcAft>
                <a:spcPts val="0"/>
              </a:spcAft>
              <a:buClr>
                <a:schemeClr val="accent3"/>
              </a:buClr>
              <a:buSzPts val="1200"/>
              <a:buNone/>
              <a:defRPr sz="1600">
                <a:solidFill>
                  <a:schemeClr val="accent3"/>
                </a:solidFill>
              </a:defRPr>
            </a:lvl3pPr>
            <a:lvl4pPr lvl="3" algn="ctr" rtl="0">
              <a:lnSpc>
                <a:spcPct val="100000"/>
              </a:lnSpc>
              <a:spcBef>
                <a:spcPts val="0"/>
              </a:spcBef>
              <a:spcAft>
                <a:spcPts val="0"/>
              </a:spcAft>
              <a:buClr>
                <a:schemeClr val="accent3"/>
              </a:buClr>
              <a:buSzPts val="1200"/>
              <a:buNone/>
              <a:defRPr sz="1600">
                <a:solidFill>
                  <a:schemeClr val="accent3"/>
                </a:solidFill>
              </a:defRPr>
            </a:lvl4pPr>
            <a:lvl5pPr lvl="4" algn="ctr" rtl="0">
              <a:lnSpc>
                <a:spcPct val="100000"/>
              </a:lnSpc>
              <a:spcBef>
                <a:spcPts val="0"/>
              </a:spcBef>
              <a:spcAft>
                <a:spcPts val="0"/>
              </a:spcAft>
              <a:buClr>
                <a:schemeClr val="accent3"/>
              </a:buClr>
              <a:buSzPts val="1200"/>
              <a:buNone/>
              <a:defRPr sz="1600">
                <a:solidFill>
                  <a:schemeClr val="accent3"/>
                </a:solidFill>
              </a:defRPr>
            </a:lvl5pPr>
            <a:lvl6pPr lvl="5" algn="ctr" rtl="0">
              <a:lnSpc>
                <a:spcPct val="100000"/>
              </a:lnSpc>
              <a:spcBef>
                <a:spcPts val="0"/>
              </a:spcBef>
              <a:spcAft>
                <a:spcPts val="0"/>
              </a:spcAft>
              <a:buClr>
                <a:schemeClr val="accent3"/>
              </a:buClr>
              <a:buSzPts val="1200"/>
              <a:buNone/>
              <a:defRPr sz="1600">
                <a:solidFill>
                  <a:schemeClr val="accent3"/>
                </a:solidFill>
              </a:defRPr>
            </a:lvl6pPr>
            <a:lvl7pPr lvl="6" algn="ctr" rtl="0">
              <a:lnSpc>
                <a:spcPct val="100000"/>
              </a:lnSpc>
              <a:spcBef>
                <a:spcPts val="0"/>
              </a:spcBef>
              <a:spcAft>
                <a:spcPts val="0"/>
              </a:spcAft>
              <a:buClr>
                <a:schemeClr val="accent3"/>
              </a:buClr>
              <a:buSzPts val="1200"/>
              <a:buNone/>
              <a:defRPr sz="1600">
                <a:solidFill>
                  <a:schemeClr val="accent3"/>
                </a:solidFill>
              </a:defRPr>
            </a:lvl7pPr>
            <a:lvl8pPr lvl="7" algn="ctr" rtl="0">
              <a:lnSpc>
                <a:spcPct val="100000"/>
              </a:lnSpc>
              <a:spcBef>
                <a:spcPts val="0"/>
              </a:spcBef>
              <a:spcAft>
                <a:spcPts val="0"/>
              </a:spcAft>
              <a:buClr>
                <a:schemeClr val="accent3"/>
              </a:buClr>
              <a:buSzPts val="1200"/>
              <a:buNone/>
              <a:defRPr sz="1600">
                <a:solidFill>
                  <a:schemeClr val="accent3"/>
                </a:solidFill>
              </a:defRPr>
            </a:lvl8pPr>
            <a:lvl9pPr lvl="8" algn="ctr" rtl="0">
              <a:lnSpc>
                <a:spcPct val="100000"/>
              </a:lnSpc>
              <a:spcBef>
                <a:spcPts val="0"/>
              </a:spcBef>
              <a:spcAft>
                <a:spcPts val="0"/>
              </a:spcAft>
              <a:buClr>
                <a:schemeClr val="accent3"/>
              </a:buClr>
              <a:buSzPts val="1200"/>
              <a:buNone/>
              <a:defRPr sz="1600">
                <a:solidFill>
                  <a:schemeClr val="accent3"/>
                </a:solidFill>
              </a:defRPr>
            </a:lvl9pPr>
          </a:lstStyle>
          <a:p>
            <a:endParaRPr/>
          </a:p>
        </p:txBody>
      </p:sp>
      <p:sp>
        <p:nvSpPr>
          <p:cNvPr id="1099" name="Google Shape;1099;p42"/>
          <p:cNvSpPr txBox="1">
            <a:spLocks noGrp="1"/>
          </p:cNvSpPr>
          <p:nvPr>
            <p:ph type="title" hasCustomPrompt="1"/>
          </p:nvPr>
        </p:nvSpPr>
        <p:spPr>
          <a:xfrm>
            <a:off x="1693967" y="1380239"/>
            <a:ext cx="8784000" cy="1440800"/>
          </a:xfrm>
          <a:prstGeom prst="rect">
            <a:avLst/>
          </a:prstGeom>
        </p:spPr>
        <p:txBody>
          <a:bodyPr spcFirstLastPara="1" wrap="square" lIns="91425" tIns="91425" rIns="91425" bIns="91425" anchor="ctr" anchorCtr="0">
            <a:noAutofit/>
          </a:bodyPr>
          <a:lstStyle>
            <a:lvl1pPr lvl="0" rtl="0">
              <a:spcBef>
                <a:spcPts val="0"/>
              </a:spcBef>
              <a:spcAft>
                <a:spcPts val="0"/>
              </a:spcAft>
              <a:buSzPts val="9600"/>
              <a:buNone/>
              <a:defRPr sz="9333" b="0">
                <a:latin typeface="Life Savers ExtraBold"/>
                <a:ea typeface="Life Savers ExtraBold"/>
                <a:cs typeface="Life Savers ExtraBold"/>
                <a:sym typeface="Life Savers ExtraBold"/>
              </a:defRPr>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Tree>
    <p:extLst>
      <p:ext uri="{BB962C8B-B14F-4D97-AF65-F5344CB8AC3E}">
        <p14:creationId xmlns:p14="http://schemas.microsoft.com/office/powerpoint/2010/main" val="28543607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1147"/>
        <p:cNvGrpSpPr/>
        <p:nvPr/>
      </p:nvGrpSpPr>
      <p:grpSpPr>
        <a:xfrm>
          <a:off x="0" y="0"/>
          <a:ext cx="0" cy="0"/>
          <a:chOff x="0" y="0"/>
          <a:chExt cx="0" cy="0"/>
        </a:xfrm>
      </p:grpSpPr>
      <p:grpSp>
        <p:nvGrpSpPr>
          <p:cNvPr id="1148" name="Google Shape;1148;p45"/>
          <p:cNvGrpSpPr/>
          <p:nvPr/>
        </p:nvGrpSpPr>
        <p:grpSpPr>
          <a:xfrm>
            <a:off x="-509301" y="488802"/>
            <a:ext cx="13402045" cy="6503164"/>
            <a:chOff x="-381976" y="366601"/>
            <a:chExt cx="10051534" cy="4877373"/>
          </a:xfrm>
        </p:grpSpPr>
        <p:grpSp>
          <p:nvGrpSpPr>
            <p:cNvPr id="1149" name="Google Shape;1149;p45"/>
            <p:cNvGrpSpPr/>
            <p:nvPr/>
          </p:nvGrpSpPr>
          <p:grpSpPr>
            <a:xfrm>
              <a:off x="-381976" y="366601"/>
              <a:ext cx="1191651" cy="394928"/>
              <a:chOff x="223350" y="3354150"/>
              <a:chExt cx="1111200" cy="368300"/>
            </a:xfrm>
          </p:grpSpPr>
          <p:sp>
            <p:nvSpPr>
              <p:cNvPr id="1150" name="Google Shape;1150;p45"/>
              <p:cNvSpPr/>
              <p:nvPr/>
            </p:nvSpPr>
            <p:spPr>
              <a:xfrm>
                <a:off x="223350" y="3354150"/>
                <a:ext cx="1111200" cy="368300"/>
              </a:xfrm>
              <a:custGeom>
                <a:avLst/>
                <a:gdLst/>
                <a:ahLst/>
                <a:cxnLst/>
                <a:rect l="l" t="t" r="r" b="b"/>
                <a:pathLst>
                  <a:path w="44448" h="14732" extrusionOk="0">
                    <a:moveTo>
                      <a:pt x="19404" y="1"/>
                    </a:moveTo>
                    <a:cubicBezTo>
                      <a:pt x="15057" y="1"/>
                      <a:pt x="10037" y="4145"/>
                      <a:pt x="10608" y="10721"/>
                    </a:cubicBezTo>
                    <a:cubicBezTo>
                      <a:pt x="9663" y="8870"/>
                      <a:pt x="8110" y="8098"/>
                      <a:pt x="6505" y="8098"/>
                    </a:cubicBezTo>
                    <a:cubicBezTo>
                      <a:pt x="3352" y="8098"/>
                      <a:pt x="1" y="11079"/>
                      <a:pt x="676" y="14721"/>
                    </a:cubicBezTo>
                    <a:lnTo>
                      <a:pt x="676" y="14732"/>
                    </a:lnTo>
                    <a:lnTo>
                      <a:pt x="44447" y="14732"/>
                    </a:lnTo>
                    <a:cubicBezTo>
                      <a:pt x="44447" y="14732"/>
                      <a:pt x="43386" y="10348"/>
                      <a:pt x="39397" y="10348"/>
                    </a:cubicBezTo>
                    <a:cubicBezTo>
                      <a:pt x="38216" y="10348"/>
                      <a:pt x="36778" y="10732"/>
                      <a:pt x="35035" y="11729"/>
                    </a:cubicBezTo>
                    <a:cubicBezTo>
                      <a:pt x="34870" y="8489"/>
                      <a:pt x="32137" y="5986"/>
                      <a:pt x="29405" y="5986"/>
                    </a:cubicBezTo>
                    <a:cubicBezTo>
                      <a:pt x="27922" y="5986"/>
                      <a:pt x="26440" y="6723"/>
                      <a:pt x="25368" y="8482"/>
                    </a:cubicBezTo>
                    <a:cubicBezTo>
                      <a:pt x="25811" y="2552"/>
                      <a:pt x="22815" y="1"/>
                      <a:pt x="19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51" name="Google Shape;1151;p45"/>
              <p:cNvSpPr/>
              <p:nvPr/>
            </p:nvSpPr>
            <p:spPr>
              <a:xfrm>
                <a:off x="563350" y="3419225"/>
                <a:ext cx="37425" cy="41075"/>
              </a:xfrm>
              <a:custGeom>
                <a:avLst/>
                <a:gdLst/>
                <a:ahLst/>
                <a:cxnLst/>
                <a:rect l="l" t="t" r="r" b="b"/>
                <a:pathLst>
                  <a:path w="1497" h="1643" extrusionOk="0">
                    <a:moveTo>
                      <a:pt x="1390" y="0"/>
                    </a:moveTo>
                    <a:lnTo>
                      <a:pt x="1284" y="21"/>
                    </a:lnTo>
                    <a:cubicBezTo>
                      <a:pt x="1189" y="53"/>
                      <a:pt x="1104" y="74"/>
                      <a:pt x="1019" y="117"/>
                    </a:cubicBezTo>
                    <a:cubicBezTo>
                      <a:pt x="786" y="212"/>
                      <a:pt x="573" y="350"/>
                      <a:pt x="393" y="531"/>
                    </a:cubicBezTo>
                    <a:cubicBezTo>
                      <a:pt x="128" y="828"/>
                      <a:pt x="0" y="1231"/>
                      <a:pt x="53" y="1634"/>
                    </a:cubicBezTo>
                    <a:cubicBezTo>
                      <a:pt x="96" y="1640"/>
                      <a:pt x="138" y="1642"/>
                      <a:pt x="181" y="1642"/>
                    </a:cubicBezTo>
                    <a:cubicBezTo>
                      <a:pt x="223" y="1642"/>
                      <a:pt x="266" y="1640"/>
                      <a:pt x="308" y="1634"/>
                    </a:cubicBezTo>
                    <a:cubicBezTo>
                      <a:pt x="329" y="1518"/>
                      <a:pt x="372" y="1422"/>
                      <a:pt x="414" y="1316"/>
                    </a:cubicBezTo>
                    <a:cubicBezTo>
                      <a:pt x="510" y="1146"/>
                      <a:pt x="626" y="987"/>
                      <a:pt x="764" y="849"/>
                    </a:cubicBezTo>
                    <a:cubicBezTo>
                      <a:pt x="902" y="701"/>
                      <a:pt x="1051" y="563"/>
                      <a:pt x="1210" y="435"/>
                    </a:cubicBezTo>
                    <a:cubicBezTo>
                      <a:pt x="1274" y="382"/>
                      <a:pt x="1337" y="329"/>
                      <a:pt x="1412" y="287"/>
                    </a:cubicBezTo>
                    <a:lnTo>
                      <a:pt x="1497" y="223"/>
                    </a:lnTo>
                    <a:cubicBezTo>
                      <a:pt x="1475" y="138"/>
                      <a:pt x="1444" y="64"/>
                      <a:pt x="1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52" name="Google Shape;1152;p45"/>
              <p:cNvSpPr/>
              <p:nvPr/>
            </p:nvSpPr>
            <p:spPr>
              <a:xfrm>
                <a:off x="589075" y="3443625"/>
                <a:ext cx="25750" cy="23825"/>
              </a:xfrm>
              <a:custGeom>
                <a:avLst/>
                <a:gdLst/>
                <a:ahLst/>
                <a:cxnLst/>
                <a:rect l="l" t="t" r="r" b="b"/>
                <a:pathLst>
                  <a:path w="1030" h="953" extrusionOk="0">
                    <a:moveTo>
                      <a:pt x="956" y="0"/>
                    </a:moveTo>
                    <a:cubicBezTo>
                      <a:pt x="871" y="0"/>
                      <a:pt x="786" y="11"/>
                      <a:pt x="701" y="32"/>
                    </a:cubicBezTo>
                    <a:cubicBezTo>
                      <a:pt x="552" y="64"/>
                      <a:pt x="404" y="128"/>
                      <a:pt x="277" y="223"/>
                    </a:cubicBezTo>
                    <a:cubicBezTo>
                      <a:pt x="149" y="340"/>
                      <a:pt x="54" y="489"/>
                      <a:pt x="22" y="658"/>
                    </a:cubicBezTo>
                    <a:cubicBezTo>
                      <a:pt x="1" y="754"/>
                      <a:pt x="1" y="849"/>
                      <a:pt x="22" y="945"/>
                    </a:cubicBezTo>
                    <a:cubicBezTo>
                      <a:pt x="64" y="950"/>
                      <a:pt x="107" y="953"/>
                      <a:pt x="149" y="953"/>
                    </a:cubicBezTo>
                    <a:cubicBezTo>
                      <a:pt x="192" y="953"/>
                      <a:pt x="234" y="950"/>
                      <a:pt x="277" y="945"/>
                    </a:cubicBezTo>
                    <a:cubicBezTo>
                      <a:pt x="298" y="892"/>
                      <a:pt x="330" y="839"/>
                      <a:pt x="372" y="796"/>
                    </a:cubicBezTo>
                    <a:cubicBezTo>
                      <a:pt x="436" y="722"/>
                      <a:pt x="521" y="648"/>
                      <a:pt x="595" y="595"/>
                    </a:cubicBezTo>
                    <a:cubicBezTo>
                      <a:pt x="669" y="531"/>
                      <a:pt x="775" y="446"/>
                      <a:pt x="860" y="361"/>
                    </a:cubicBezTo>
                    <a:cubicBezTo>
                      <a:pt x="956" y="287"/>
                      <a:pt x="1030" y="234"/>
                      <a:pt x="1030" y="234"/>
                    </a:cubicBezTo>
                    <a:cubicBezTo>
                      <a:pt x="1019" y="149"/>
                      <a:pt x="988" y="64"/>
                      <a:pt x="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53" name="Google Shape;1153;p45"/>
              <p:cNvSpPr/>
              <p:nvPr/>
            </p:nvSpPr>
            <p:spPr>
              <a:xfrm>
                <a:off x="913525" y="3683600"/>
                <a:ext cx="61025" cy="12125"/>
              </a:xfrm>
              <a:custGeom>
                <a:avLst/>
                <a:gdLst/>
                <a:ahLst/>
                <a:cxnLst/>
                <a:rect l="l" t="t" r="r" b="b"/>
                <a:pathLst>
                  <a:path w="2441" h="485" extrusionOk="0">
                    <a:moveTo>
                      <a:pt x="956" y="1"/>
                    </a:moveTo>
                    <a:cubicBezTo>
                      <a:pt x="648" y="1"/>
                      <a:pt x="340" y="15"/>
                      <a:pt x="32" y="47"/>
                    </a:cubicBezTo>
                    <a:cubicBezTo>
                      <a:pt x="0" y="132"/>
                      <a:pt x="0" y="217"/>
                      <a:pt x="32" y="302"/>
                    </a:cubicBezTo>
                    <a:cubicBezTo>
                      <a:pt x="414" y="387"/>
                      <a:pt x="807" y="450"/>
                      <a:pt x="1199" y="482"/>
                    </a:cubicBezTo>
                    <a:cubicBezTo>
                      <a:pt x="1271" y="484"/>
                      <a:pt x="1342" y="485"/>
                      <a:pt x="1414" y="485"/>
                    </a:cubicBezTo>
                    <a:cubicBezTo>
                      <a:pt x="1749" y="485"/>
                      <a:pt x="2088" y="466"/>
                      <a:pt x="2420" y="440"/>
                    </a:cubicBezTo>
                    <a:cubicBezTo>
                      <a:pt x="2441" y="355"/>
                      <a:pt x="2441" y="270"/>
                      <a:pt x="2420" y="185"/>
                    </a:cubicBezTo>
                    <a:cubicBezTo>
                      <a:pt x="2027" y="100"/>
                      <a:pt x="1634" y="36"/>
                      <a:pt x="1242" y="5"/>
                    </a:cubicBezTo>
                    <a:cubicBezTo>
                      <a:pt x="1147" y="2"/>
                      <a:pt x="1051" y="1"/>
                      <a:pt x="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54" name="Google Shape;1154;p45"/>
              <p:cNvSpPr/>
              <p:nvPr/>
            </p:nvSpPr>
            <p:spPr>
              <a:xfrm>
                <a:off x="920150" y="3656800"/>
                <a:ext cx="40075" cy="12325"/>
              </a:xfrm>
              <a:custGeom>
                <a:avLst/>
                <a:gdLst/>
                <a:ahLst/>
                <a:cxnLst/>
                <a:rect l="l" t="t" r="r" b="b"/>
                <a:pathLst>
                  <a:path w="1603" h="493" extrusionOk="0">
                    <a:moveTo>
                      <a:pt x="669" y="0"/>
                    </a:moveTo>
                    <a:cubicBezTo>
                      <a:pt x="557" y="0"/>
                      <a:pt x="439" y="5"/>
                      <a:pt x="340" y="5"/>
                    </a:cubicBezTo>
                    <a:lnTo>
                      <a:pt x="75" y="5"/>
                    </a:lnTo>
                    <a:cubicBezTo>
                      <a:pt x="43" y="79"/>
                      <a:pt x="11" y="164"/>
                      <a:pt x="0" y="249"/>
                    </a:cubicBezTo>
                    <a:cubicBezTo>
                      <a:pt x="0" y="249"/>
                      <a:pt x="117" y="302"/>
                      <a:pt x="276" y="366"/>
                    </a:cubicBezTo>
                    <a:cubicBezTo>
                      <a:pt x="436" y="429"/>
                      <a:pt x="616" y="472"/>
                      <a:pt x="796" y="493"/>
                    </a:cubicBezTo>
                    <a:cubicBezTo>
                      <a:pt x="1062" y="482"/>
                      <a:pt x="1327" y="450"/>
                      <a:pt x="1592" y="387"/>
                    </a:cubicBezTo>
                    <a:cubicBezTo>
                      <a:pt x="1603" y="302"/>
                      <a:pt x="1603" y="217"/>
                      <a:pt x="1592" y="143"/>
                    </a:cubicBezTo>
                    <a:cubicBezTo>
                      <a:pt x="1338" y="79"/>
                      <a:pt x="1083" y="37"/>
                      <a:pt x="828" y="5"/>
                    </a:cubicBezTo>
                    <a:cubicBezTo>
                      <a:pt x="779" y="1"/>
                      <a:pt x="724" y="0"/>
                      <a:pt x="6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grpSp>
        <p:grpSp>
          <p:nvGrpSpPr>
            <p:cNvPr id="1155" name="Google Shape;1155;p45"/>
            <p:cNvGrpSpPr/>
            <p:nvPr/>
          </p:nvGrpSpPr>
          <p:grpSpPr>
            <a:xfrm flipH="1">
              <a:off x="1017082" y="4655587"/>
              <a:ext cx="1319551" cy="588388"/>
              <a:chOff x="7624716" y="2969549"/>
              <a:chExt cx="1288247" cy="574373"/>
            </a:xfrm>
          </p:grpSpPr>
          <p:sp>
            <p:nvSpPr>
              <p:cNvPr id="1156" name="Google Shape;1156;p45"/>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57" name="Google Shape;1157;p45"/>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58" name="Google Shape;1158;p45"/>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59" name="Google Shape;1159;p45"/>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60" name="Google Shape;1160;p45"/>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61" name="Google Shape;1161;p45"/>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grpSp>
        <p:grpSp>
          <p:nvGrpSpPr>
            <p:cNvPr id="1162" name="Google Shape;1162;p45"/>
            <p:cNvGrpSpPr/>
            <p:nvPr/>
          </p:nvGrpSpPr>
          <p:grpSpPr>
            <a:xfrm flipH="1">
              <a:off x="8350007" y="4067187"/>
              <a:ext cx="1319551" cy="588388"/>
              <a:chOff x="7624716" y="2969549"/>
              <a:chExt cx="1288247" cy="574373"/>
            </a:xfrm>
          </p:grpSpPr>
          <p:sp>
            <p:nvSpPr>
              <p:cNvPr id="1163" name="Google Shape;1163;p45"/>
              <p:cNvSpPr/>
              <p:nvPr/>
            </p:nvSpPr>
            <p:spPr>
              <a:xfrm>
                <a:off x="7624716" y="2969549"/>
                <a:ext cx="1288247" cy="574373"/>
              </a:xfrm>
              <a:custGeom>
                <a:avLst/>
                <a:gdLst/>
                <a:ahLst/>
                <a:cxnLst/>
                <a:rect l="l" t="t" r="r" b="b"/>
                <a:pathLst>
                  <a:path w="32423" h="14456" extrusionOk="0">
                    <a:moveTo>
                      <a:pt x="13248" y="0"/>
                    </a:moveTo>
                    <a:cubicBezTo>
                      <a:pt x="9366" y="0"/>
                      <a:pt x="5508" y="3323"/>
                      <a:pt x="6973" y="9277"/>
                    </a:cubicBezTo>
                    <a:cubicBezTo>
                      <a:pt x="6217" y="8839"/>
                      <a:pt x="5486" y="8647"/>
                      <a:pt x="4800" y="8647"/>
                    </a:cubicBezTo>
                    <a:cubicBezTo>
                      <a:pt x="2042" y="8647"/>
                      <a:pt x="1" y="11745"/>
                      <a:pt x="1" y="14455"/>
                    </a:cubicBezTo>
                    <a:lnTo>
                      <a:pt x="31060" y="14455"/>
                    </a:lnTo>
                    <a:cubicBezTo>
                      <a:pt x="32423" y="9759"/>
                      <a:pt x="28766" y="5815"/>
                      <a:pt x="24917" y="5815"/>
                    </a:cubicBezTo>
                    <a:cubicBezTo>
                      <a:pt x="23131" y="5815"/>
                      <a:pt x="21304" y="6665"/>
                      <a:pt x="19918" y="8683"/>
                    </a:cubicBezTo>
                    <a:cubicBezTo>
                      <a:pt x="20296" y="2723"/>
                      <a:pt x="16763" y="0"/>
                      <a:pt x="13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64" name="Google Shape;1164;p45"/>
              <p:cNvSpPr/>
              <p:nvPr/>
            </p:nvSpPr>
            <p:spPr>
              <a:xfrm>
                <a:off x="8289600" y="3075873"/>
                <a:ext cx="37150" cy="52526"/>
              </a:xfrm>
              <a:custGeom>
                <a:avLst/>
                <a:gdLst/>
                <a:ahLst/>
                <a:cxnLst/>
                <a:rect l="l" t="t" r="r" b="b"/>
                <a:pathLst>
                  <a:path w="935" h="1322" extrusionOk="0">
                    <a:moveTo>
                      <a:pt x="86" y="1"/>
                    </a:moveTo>
                    <a:cubicBezTo>
                      <a:pt x="43" y="54"/>
                      <a:pt x="11" y="118"/>
                      <a:pt x="1" y="192"/>
                    </a:cubicBezTo>
                    <a:cubicBezTo>
                      <a:pt x="1" y="192"/>
                      <a:pt x="86" y="255"/>
                      <a:pt x="181" y="362"/>
                    </a:cubicBezTo>
                    <a:cubicBezTo>
                      <a:pt x="277" y="468"/>
                      <a:pt x="362" y="584"/>
                      <a:pt x="436" y="701"/>
                    </a:cubicBezTo>
                    <a:cubicBezTo>
                      <a:pt x="521" y="818"/>
                      <a:pt x="584" y="945"/>
                      <a:pt x="638" y="1073"/>
                    </a:cubicBezTo>
                    <a:cubicBezTo>
                      <a:pt x="659" y="1126"/>
                      <a:pt x="680" y="1189"/>
                      <a:pt x="691" y="1242"/>
                    </a:cubicBezTo>
                    <a:lnTo>
                      <a:pt x="712" y="1306"/>
                    </a:lnTo>
                    <a:cubicBezTo>
                      <a:pt x="744" y="1317"/>
                      <a:pt x="778" y="1322"/>
                      <a:pt x="813" y="1322"/>
                    </a:cubicBezTo>
                    <a:cubicBezTo>
                      <a:pt x="847" y="1322"/>
                      <a:pt x="882" y="1317"/>
                      <a:pt x="913" y="1306"/>
                    </a:cubicBezTo>
                    <a:cubicBezTo>
                      <a:pt x="913" y="1306"/>
                      <a:pt x="913" y="1274"/>
                      <a:pt x="924" y="1232"/>
                    </a:cubicBezTo>
                    <a:cubicBezTo>
                      <a:pt x="935" y="1157"/>
                      <a:pt x="935" y="1083"/>
                      <a:pt x="924" y="1019"/>
                    </a:cubicBezTo>
                    <a:cubicBezTo>
                      <a:pt x="913" y="828"/>
                      <a:pt x="860" y="648"/>
                      <a:pt x="765" y="489"/>
                    </a:cubicBezTo>
                    <a:cubicBezTo>
                      <a:pt x="659" y="330"/>
                      <a:pt x="510" y="213"/>
                      <a:pt x="351" y="118"/>
                    </a:cubicBezTo>
                    <a:cubicBezTo>
                      <a:pt x="298" y="86"/>
                      <a:pt x="234" y="54"/>
                      <a:pt x="160" y="33"/>
                    </a:cubicBezTo>
                    <a:lnTo>
                      <a:pt x="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65" name="Google Shape;1165;p45"/>
              <p:cNvSpPr/>
              <p:nvPr/>
            </p:nvSpPr>
            <p:spPr>
              <a:xfrm>
                <a:off x="8254635" y="3089382"/>
                <a:ext cx="35441" cy="35441"/>
              </a:xfrm>
              <a:custGeom>
                <a:avLst/>
                <a:gdLst/>
                <a:ahLst/>
                <a:cxnLst/>
                <a:rect l="l" t="t" r="r" b="b"/>
                <a:pathLst>
                  <a:path w="892" h="892" extrusionOk="0">
                    <a:moveTo>
                      <a:pt x="53" y="0"/>
                    </a:moveTo>
                    <a:cubicBezTo>
                      <a:pt x="32" y="53"/>
                      <a:pt x="11" y="117"/>
                      <a:pt x="0" y="191"/>
                    </a:cubicBezTo>
                    <a:cubicBezTo>
                      <a:pt x="53" y="223"/>
                      <a:pt x="106" y="255"/>
                      <a:pt x="159" y="297"/>
                    </a:cubicBezTo>
                    <a:cubicBezTo>
                      <a:pt x="234" y="361"/>
                      <a:pt x="308" y="425"/>
                      <a:pt x="372" y="510"/>
                    </a:cubicBezTo>
                    <a:cubicBezTo>
                      <a:pt x="456" y="584"/>
                      <a:pt x="520" y="658"/>
                      <a:pt x="594" y="743"/>
                    </a:cubicBezTo>
                    <a:cubicBezTo>
                      <a:pt x="637" y="786"/>
                      <a:pt x="669" y="839"/>
                      <a:pt x="700" y="892"/>
                    </a:cubicBezTo>
                    <a:cubicBezTo>
                      <a:pt x="775" y="881"/>
                      <a:pt x="838" y="860"/>
                      <a:pt x="891" y="828"/>
                    </a:cubicBezTo>
                    <a:cubicBezTo>
                      <a:pt x="891" y="828"/>
                      <a:pt x="891" y="807"/>
                      <a:pt x="891" y="764"/>
                    </a:cubicBezTo>
                    <a:cubicBezTo>
                      <a:pt x="881" y="711"/>
                      <a:pt x="870" y="658"/>
                      <a:pt x="849" y="616"/>
                    </a:cubicBezTo>
                    <a:cubicBezTo>
                      <a:pt x="817" y="478"/>
                      <a:pt x="754" y="351"/>
                      <a:pt x="658" y="244"/>
                    </a:cubicBezTo>
                    <a:cubicBezTo>
                      <a:pt x="552" y="138"/>
                      <a:pt x="425" y="64"/>
                      <a:pt x="276" y="32"/>
                    </a:cubicBezTo>
                    <a:cubicBezTo>
                      <a:pt x="223" y="11"/>
                      <a:pt x="170"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66" name="Google Shape;1166;p45"/>
              <p:cNvSpPr/>
              <p:nvPr/>
            </p:nvSpPr>
            <p:spPr>
              <a:xfrm>
                <a:off x="8816214" y="3445226"/>
                <a:ext cx="32064" cy="31667"/>
              </a:xfrm>
              <a:custGeom>
                <a:avLst/>
                <a:gdLst/>
                <a:ahLst/>
                <a:cxnLst/>
                <a:rect l="l" t="t" r="r" b="b"/>
                <a:pathLst>
                  <a:path w="807" h="797" extrusionOk="0">
                    <a:moveTo>
                      <a:pt x="658" y="0"/>
                    </a:moveTo>
                    <a:cubicBezTo>
                      <a:pt x="361" y="117"/>
                      <a:pt x="117" y="361"/>
                      <a:pt x="0" y="658"/>
                    </a:cubicBezTo>
                    <a:cubicBezTo>
                      <a:pt x="43" y="711"/>
                      <a:pt x="85" y="754"/>
                      <a:pt x="138" y="796"/>
                    </a:cubicBezTo>
                    <a:cubicBezTo>
                      <a:pt x="287" y="722"/>
                      <a:pt x="414" y="637"/>
                      <a:pt x="541" y="531"/>
                    </a:cubicBezTo>
                    <a:cubicBezTo>
                      <a:pt x="648" y="414"/>
                      <a:pt x="732" y="276"/>
                      <a:pt x="807" y="138"/>
                    </a:cubicBezTo>
                    <a:cubicBezTo>
                      <a:pt x="764" y="85"/>
                      <a:pt x="711" y="32"/>
                      <a:pt x="6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67" name="Google Shape;1167;p45"/>
              <p:cNvSpPr/>
              <p:nvPr/>
            </p:nvSpPr>
            <p:spPr>
              <a:xfrm>
                <a:off x="8803142" y="3400924"/>
                <a:ext cx="49348" cy="44739"/>
              </a:xfrm>
              <a:custGeom>
                <a:avLst/>
                <a:gdLst/>
                <a:ahLst/>
                <a:cxnLst/>
                <a:rect l="l" t="t" r="r" b="b"/>
                <a:pathLst>
                  <a:path w="1242" h="1126" extrusionOk="0">
                    <a:moveTo>
                      <a:pt x="1096" y="0"/>
                    </a:moveTo>
                    <a:cubicBezTo>
                      <a:pt x="1095" y="0"/>
                      <a:pt x="1094" y="1"/>
                      <a:pt x="1093" y="1"/>
                    </a:cubicBezTo>
                    <a:cubicBezTo>
                      <a:pt x="881" y="118"/>
                      <a:pt x="679" y="266"/>
                      <a:pt x="488" y="415"/>
                    </a:cubicBezTo>
                    <a:cubicBezTo>
                      <a:pt x="308" y="595"/>
                      <a:pt x="149" y="786"/>
                      <a:pt x="0" y="988"/>
                    </a:cubicBezTo>
                    <a:cubicBezTo>
                      <a:pt x="32" y="1041"/>
                      <a:pt x="85" y="1094"/>
                      <a:pt x="138" y="1126"/>
                    </a:cubicBezTo>
                    <a:cubicBezTo>
                      <a:pt x="351" y="1009"/>
                      <a:pt x="552" y="861"/>
                      <a:pt x="743" y="712"/>
                    </a:cubicBezTo>
                    <a:cubicBezTo>
                      <a:pt x="924" y="532"/>
                      <a:pt x="1093" y="341"/>
                      <a:pt x="1242" y="139"/>
                    </a:cubicBezTo>
                    <a:cubicBezTo>
                      <a:pt x="1242" y="129"/>
                      <a:pt x="112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68" name="Google Shape;1168;p45"/>
              <p:cNvSpPr/>
              <p:nvPr/>
            </p:nvSpPr>
            <p:spPr>
              <a:xfrm>
                <a:off x="8800202" y="3370171"/>
                <a:ext cx="35004" cy="32501"/>
              </a:xfrm>
              <a:custGeom>
                <a:avLst/>
                <a:gdLst/>
                <a:ahLst/>
                <a:cxnLst/>
                <a:rect l="l" t="t" r="r" b="b"/>
                <a:pathLst>
                  <a:path w="881" h="818" extrusionOk="0">
                    <a:moveTo>
                      <a:pt x="722" y="0"/>
                    </a:moveTo>
                    <a:cubicBezTo>
                      <a:pt x="722" y="0"/>
                      <a:pt x="467" y="202"/>
                      <a:pt x="340" y="319"/>
                    </a:cubicBezTo>
                    <a:cubicBezTo>
                      <a:pt x="276" y="361"/>
                      <a:pt x="202" y="457"/>
                      <a:pt x="127" y="520"/>
                    </a:cubicBezTo>
                    <a:lnTo>
                      <a:pt x="0" y="626"/>
                    </a:lnTo>
                    <a:cubicBezTo>
                      <a:pt x="11" y="690"/>
                      <a:pt x="32" y="754"/>
                      <a:pt x="64" y="817"/>
                    </a:cubicBezTo>
                    <a:cubicBezTo>
                      <a:pt x="64" y="817"/>
                      <a:pt x="149" y="807"/>
                      <a:pt x="265" y="775"/>
                    </a:cubicBezTo>
                    <a:cubicBezTo>
                      <a:pt x="382" y="743"/>
                      <a:pt x="499" y="680"/>
                      <a:pt x="605" y="605"/>
                    </a:cubicBezTo>
                    <a:cubicBezTo>
                      <a:pt x="722" y="457"/>
                      <a:pt x="817" y="298"/>
                      <a:pt x="881" y="117"/>
                    </a:cubicBezTo>
                    <a:cubicBezTo>
                      <a:pt x="828" y="75"/>
                      <a:pt x="775" y="32"/>
                      <a:pt x="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grpSp>
        <p:sp>
          <p:nvSpPr>
            <p:cNvPr id="1169" name="Google Shape;1169;p45"/>
            <p:cNvSpPr/>
            <p:nvPr/>
          </p:nvSpPr>
          <p:spPr>
            <a:xfrm>
              <a:off x="8167525" y="4977200"/>
              <a:ext cx="294050" cy="67975"/>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70" name="Google Shape;1170;p45"/>
            <p:cNvSpPr/>
            <p:nvPr/>
          </p:nvSpPr>
          <p:spPr>
            <a:xfrm>
              <a:off x="7136800" y="4682438"/>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71" name="Google Shape;1171;p45"/>
            <p:cNvSpPr/>
            <p:nvPr/>
          </p:nvSpPr>
          <p:spPr>
            <a:xfrm>
              <a:off x="8385075" y="761513"/>
              <a:ext cx="952900" cy="138325"/>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72" name="Google Shape;1172;p45"/>
            <p:cNvSpPr/>
            <p:nvPr/>
          </p:nvSpPr>
          <p:spPr>
            <a:xfrm>
              <a:off x="939175" y="3999200"/>
              <a:ext cx="294050" cy="67975"/>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73" name="Google Shape;1173;p45"/>
            <p:cNvSpPr/>
            <p:nvPr/>
          </p:nvSpPr>
          <p:spPr>
            <a:xfrm>
              <a:off x="1233225" y="4162575"/>
              <a:ext cx="294050" cy="67975"/>
            </a:xfrm>
            <a:custGeom>
              <a:avLst/>
              <a:gdLst/>
              <a:ahLst/>
              <a:cxnLst/>
              <a:rect l="l" t="t" r="r" b="b"/>
              <a:pathLst>
                <a:path w="11762" h="2719" extrusionOk="0">
                  <a:moveTo>
                    <a:pt x="5662" y="1"/>
                  </a:moveTo>
                  <a:lnTo>
                    <a:pt x="5283" y="409"/>
                  </a:lnTo>
                  <a:lnTo>
                    <a:pt x="4728" y="935"/>
                  </a:lnTo>
                  <a:cubicBezTo>
                    <a:pt x="4524" y="1081"/>
                    <a:pt x="4349" y="1256"/>
                    <a:pt x="4145" y="1372"/>
                  </a:cubicBezTo>
                  <a:cubicBezTo>
                    <a:pt x="3736" y="1635"/>
                    <a:pt x="3298" y="1810"/>
                    <a:pt x="2831" y="1869"/>
                  </a:cubicBezTo>
                  <a:cubicBezTo>
                    <a:pt x="2736" y="1880"/>
                    <a:pt x="2641" y="1886"/>
                    <a:pt x="2545" y="1886"/>
                  </a:cubicBezTo>
                  <a:cubicBezTo>
                    <a:pt x="1669" y="1886"/>
                    <a:pt x="763" y="1420"/>
                    <a:pt x="0" y="789"/>
                  </a:cubicBezTo>
                  <a:lnTo>
                    <a:pt x="0" y="789"/>
                  </a:lnTo>
                  <a:cubicBezTo>
                    <a:pt x="263" y="1314"/>
                    <a:pt x="642" y="1752"/>
                    <a:pt x="1139" y="2102"/>
                  </a:cubicBezTo>
                  <a:cubicBezTo>
                    <a:pt x="1635" y="2481"/>
                    <a:pt x="2218" y="2686"/>
                    <a:pt x="2860" y="2715"/>
                  </a:cubicBezTo>
                  <a:cubicBezTo>
                    <a:pt x="2905" y="2717"/>
                    <a:pt x="2950" y="2718"/>
                    <a:pt x="2994" y="2718"/>
                  </a:cubicBezTo>
                  <a:cubicBezTo>
                    <a:pt x="3566" y="2718"/>
                    <a:pt x="4156" y="2548"/>
                    <a:pt x="4670" y="2277"/>
                  </a:cubicBezTo>
                  <a:cubicBezTo>
                    <a:pt x="4933" y="2131"/>
                    <a:pt x="5195" y="1956"/>
                    <a:pt x="5458" y="1781"/>
                  </a:cubicBezTo>
                  <a:cubicBezTo>
                    <a:pt x="5540" y="1699"/>
                    <a:pt x="5627" y="1616"/>
                    <a:pt x="5716" y="1534"/>
                  </a:cubicBezTo>
                  <a:lnTo>
                    <a:pt x="5716" y="1534"/>
                  </a:lnTo>
                  <a:cubicBezTo>
                    <a:pt x="6060" y="1817"/>
                    <a:pt x="6445" y="2062"/>
                    <a:pt x="6859" y="2248"/>
                  </a:cubicBezTo>
                  <a:cubicBezTo>
                    <a:pt x="7443" y="2540"/>
                    <a:pt x="8085" y="2715"/>
                    <a:pt x="8756" y="2715"/>
                  </a:cubicBezTo>
                  <a:cubicBezTo>
                    <a:pt x="8902" y="2715"/>
                    <a:pt x="9077" y="2715"/>
                    <a:pt x="9223" y="2686"/>
                  </a:cubicBezTo>
                  <a:cubicBezTo>
                    <a:pt x="9398" y="2657"/>
                    <a:pt x="9573" y="2627"/>
                    <a:pt x="9719" y="2598"/>
                  </a:cubicBezTo>
                  <a:cubicBezTo>
                    <a:pt x="10011" y="2481"/>
                    <a:pt x="10303" y="2336"/>
                    <a:pt x="10595" y="2160"/>
                  </a:cubicBezTo>
                  <a:cubicBezTo>
                    <a:pt x="11091" y="1810"/>
                    <a:pt x="11470" y="1314"/>
                    <a:pt x="11762" y="789"/>
                  </a:cubicBezTo>
                  <a:lnTo>
                    <a:pt x="11762" y="789"/>
                  </a:lnTo>
                  <a:cubicBezTo>
                    <a:pt x="11324" y="1139"/>
                    <a:pt x="10828" y="1460"/>
                    <a:pt x="10303" y="1664"/>
                  </a:cubicBezTo>
                  <a:cubicBezTo>
                    <a:pt x="9976" y="1807"/>
                    <a:pt x="9620" y="1879"/>
                    <a:pt x="9266" y="1879"/>
                  </a:cubicBezTo>
                  <a:cubicBezTo>
                    <a:pt x="9115" y="1879"/>
                    <a:pt x="8963" y="1866"/>
                    <a:pt x="8814" y="1839"/>
                  </a:cubicBezTo>
                  <a:cubicBezTo>
                    <a:pt x="8289" y="1752"/>
                    <a:pt x="7793" y="1548"/>
                    <a:pt x="7355" y="1285"/>
                  </a:cubicBezTo>
                  <a:cubicBezTo>
                    <a:pt x="6888" y="1051"/>
                    <a:pt x="6450" y="730"/>
                    <a:pt x="6071" y="380"/>
                  </a:cubicBezTo>
                  <a:lnTo>
                    <a:pt x="5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sp>
          <p:nvSpPr>
            <p:cNvPr id="1174" name="Google Shape;1174;p45"/>
            <p:cNvSpPr/>
            <p:nvPr/>
          </p:nvSpPr>
          <p:spPr>
            <a:xfrm>
              <a:off x="-307225" y="3039032"/>
              <a:ext cx="764416" cy="110964"/>
            </a:xfrm>
            <a:custGeom>
              <a:avLst/>
              <a:gdLst/>
              <a:ahLst/>
              <a:cxnLst/>
              <a:rect l="l" t="t" r="r" b="b"/>
              <a:pathLst>
                <a:path w="38116" h="5533" extrusionOk="0">
                  <a:moveTo>
                    <a:pt x="17743" y="1"/>
                  </a:moveTo>
                  <a:cubicBezTo>
                    <a:pt x="17419" y="1"/>
                    <a:pt x="17060" y="219"/>
                    <a:pt x="16957" y="530"/>
                  </a:cubicBezTo>
                  <a:cubicBezTo>
                    <a:pt x="16373" y="2106"/>
                    <a:pt x="15060" y="3361"/>
                    <a:pt x="13454" y="3887"/>
                  </a:cubicBezTo>
                  <a:cubicBezTo>
                    <a:pt x="12930" y="4049"/>
                    <a:pt x="12392" y="4128"/>
                    <a:pt x="11858" y="4128"/>
                  </a:cubicBezTo>
                  <a:cubicBezTo>
                    <a:pt x="10665" y="4128"/>
                    <a:pt x="9489" y="3736"/>
                    <a:pt x="8522" y="3011"/>
                  </a:cubicBezTo>
                  <a:cubicBezTo>
                    <a:pt x="7734" y="2398"/>
                    <a:pt x="7092" y="1610"/>
                    <a:pt x="6683" y="705"/>
                  </a:cubicBezTo>
                  <a:cubicBezTo>
                    <a:pt x="6597" y="507"/>
                    <a:pt x="6416" y="420"/>
                    <a:pt x="6225" y="420"/>
                  </a:cubicBezTo>
                  <a:cubicBezTo>
                    <a:pt x="5966" y="420"/>
                    <a:pt x="5688" y="582"/>
                    <a:pt x="5604" y="851"/>
                  </a:cubicBezTo>
                  <a:cubicBezTo>
                    <a:pt x="4903" y="3128"/>
                    <a:pt x="2656" y="4820"/>
                    <a:pt x="292" y="5025"/>
                  </a:cubicBezTo>
                  <a:cubicBezTo>
                    <a:pt x="0" y="5054"/>
                    <a:pt x="0" y="5463"/>
                    <a:pt x="292" y="5521"/>
                  </a:cubicBezTo>
                  <a:cubicBezTo>
                    <a:pt x="414" y="5528"/>
                    <a:pt x="537" y="5532"/>
                    <a:pt x="658" y="5532"/>
                  </a:cubicBezTo>
                  <a:cubicBezTo>
                    <a:pt x="2933" y="5532"/>
                    <a:pt x="5019" y="4237"/>
                    <a:pt x="6178" y="2338"/>
                  </a:cubicBezTo>
                  <a:lnTo>
                    <a:pt x="6178" y="2338"/>
                  </a:lnTo>
                  <a:cubicBezTo>
                    <a:pt x="7476" y="4456"/>
                    <a:pt x="9705" y="5508"/>
                    <a:pt x="11932" y="5508"/>
                  </a:cubicBezTo>
                  <a:cubicBezTo>
                    <a:pt x="14172" y="5508"/>
                    <a:pt x="16412" y="4442"/>
                    <a:pt x="17700" y="2325"/>
                  </a:cubicBezTo>
                  <a:lnTo>
                    <a:pt x="17700" y="2325"/>
                  </a:lnTo>
                  <a:cubicBezTo>
                    <a:pt x="18915" y="4040"/>
                    <a:pt x="20851" y="4922"/>
                    <a:pt x="22791" y="4922"/>
                  </a:cubicBezTo>
                  <a:cubicBezTo>
                    <a:pt x="24452" y="4922"/>
                    <a:pt x="26115" y="4276"/>
                    <a:pt x="27331" y="2954"/>
                  </a:cubicBezTo>
                  <a:lnTo>
                    <a:pt x="27331" y="2954"/>
                  </a:lnTo>
                  <a:cubicBezTo>
                    <a:pt x="27588" y="3253"/>
                    <a:pt x="27912" y="3501"/>
                    <a:pt x="28251" y="3682"/>
                  </a:cubicBezTo>
                  <a:cubicBezTo>
                    <a:pt x="29214" y="4149"/>
                    <a:pt x="30236" y="4412"/>
                    <a:pt x="31286" y="4499"/>
                  </a:cubicBezTo>
                  <a:cubicBezTo>
                    <a:pt x="31674" y="4531"/>
                    <a:pt x="32065" y="4547"/>
                    <a:pt x="32458" y="4547"/>
                  </a:cubicBezTo>
                  <a:cubicBezTo>
                    <a:pt x="33159" y="4547"/>
                    <a:pt x="33863" y="4495"/>
                    <a:pt x="34555" y="4383"/>
                  </a:cubicBezTo>
                  <a:cubicBezTo>
                    <a:pt x="35635" y="4208"/>
                    <a:pt x="36832" y="3916"/>
                    <a:pt x="37707" y="3274"/>
                  </a:cubicBezTo>
                  <a:cubicBezTo>
                    <a:pt x="37999" y="3128"/>
                    <a:pt x="38116" y="2777"/>
                    <a:pt x="37999" y="2456"/>
                  </a:cubicBezTo>
                  <a:cubicBezTo>
                    <a:pt x="37903" y="2191"/>
                    <a:pt x="37666" y="2025"/>
                    <a:pt x="37406" y="2025"/>
                  </a:cubicBezTo>
                  <a:cubicBezTo>
                    <a:pt x="37352" y="2025"/>
                    <a:pt x="37296" y="2033"/>
                    <a:pt x="37240" y="2048"/>
                  </a:cubicBezTo>
                  <a:cubicBezTo>
                    <a:pt x="36335" y="2311"/>
                    <a:pt x="35489" y="2690"/>
                    <a:pt x="34555" y="2865"/>
                  </a:cubicBezTo>
                  <a:cubicBezTo>
                    <a:pt x="33877" y="2996"/>
                    <a:pt x="33198" y="3062"/>
                    <a:pt x="32520" y="3062"/>
                  </a:cubicBezTo>
                  <a:cubicBezTo>
                    <a:pt x="32293" y="3062"/>
                    <a:pt x="32067" y="3055"/>
                    <a:pt x="31841" y="3040"/>
                  </a:cubicBezTo>
                  <a:cubicBezTo>
                    <a:pt x="30965" y="3011"/>
                    <a:pt x="30090" y="2836"/>
                    <a:pt x="29273" y="2544"/>
                  </a:cubicBezTo>
                  <a:cubicBezTo>
                    <a:pt x="29010" y="2427"/>
                    <a:pt x="28777" y="2281"/>
                    <a:pt x="28543" y="2077"/>
                  </a:cubicBezTo>
                  <a:cubicBezTo>
                    <a:pt x="28339" y="1931"/>
                    <a:pt x="28222" y="1668"/>
                    <a:pt x="28280" y="1435"/>
                  </a:cubicBezTo>
                  <a:cubicBezTo>
                    <a:pt x="28317" y="980"/>
                    <a:pt x="27911" y="707"/>
                    <a:pt x="27515" y="707"/>
                  </a:cubicBezTo>
                  <a:cubicBezTo>
                    <a:pt x="27276" y="707"/>
                    <a:pt x="27041" y="807"/>
                    <a:pt x="26909" y="1026"/>
                  </a:cubicBezTo>
                  <a:cubicBezTo>
                    <a:pt x="25989" y="2662"/>
                    <a:pt x="24375" y="3453"/>
                    <a:pt x="22764" y="3453"/>
                  </a:cubicBezTo>
                  <a:cubicBezTo>
                    <a:pt x="20898" y="3453"/>
                    <a:pt x="19038" y="2392"/>
                    <a:pt x="18270" y="355"/>
                  </a:cubicBezTo>
                  <a:cubicBezTo>
                    <a:pt x="18175" y="105"/>
                    <a:pt x="17967" y="1"/>
                    <a:pt x="17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lt1"/>
                </a:solidFill>
              </a:endParaRPr>
            </a:p>
          </p:txBody>
        </p:sp>
      </p:grpSp>
    </p:spTree>
    <p:extLst>
      <p:ext uri="{BB962C8B-B14F-4D97-AF65-F5344CB8AC3E}">
        <p14:creationId xmlns:p14="http://schemas.microsoft.com/office/powerpoint/2010/main" val="2560274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image" Target="../media/image2.png"/><Relationship Id="rId4" Type="http://schemas.openxmlformats.org/officeDocument/2006/relationships/slideLayout" Target="../slideLayouts/slideLayout47.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theme" Target="../theme/theme7.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1700" y="521645"/>
            <a:ext cx="10168400" cy="763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1pPr>
            <a:lvl2pPr lvl="1"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2pPr>
            <a:lvl3pPr lvl="2"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3pPr>
            <a:lvl4pPr lvl="3"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4pPr>
            <a:lvl5pPr lvl="4"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5pPr>
            <a:lvl6pPr lvl="5"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6pPr>
            <a:lvl7pPr lvl="6"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7pPr>
            <a:lvl8pPr lvl="7"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8pPr>
            <a:lvl9pPr lvl="8" algn="ctr">
              <a:spcBef>
                <a:spcPts val="0"/>
              </a:spcBef>
              <a:spcAft>
                <a:spcPts val="0"/>
              </a:spcAft>
              <a:buClr>
                <a:schemeClr val="dk1"/>
              </a:buClr>
              <a:buSzPts val="3500"/>
              <a:buFont typeface="Rajdhani"/>
              <a:buNone/>
              <a:defRPr sz="3500" b="1">
                <a:solidFill>
                  <a:schemeClr val="dk1"/>
                </a:solidFill>
                <a:latin typeface="Rajdhani"/>
                <a:ea typeface="Rajdhani"/>
                <a:cs typeface="Rajdhani"/>
                <a:sym typeface="Rajdhani"/>
              </a:defRPr>
            </a:lvl9pPr>
          </a:lstStyle>
          <a:p>
            <a:endParaRPr/>
          </a:p>
        </p:txBody>
      </p:sp>
      <p:sp>
        <p:nvSpPr>
          <p:cNvPr id="7" name="Google Shape;7;p1"/>
          <p:cNvSpPr txBox="1">
            <a:spLocks noGrp="1"/>
          </p:cNvSpPr>
          <p:nvPr>
            <p:ph type="body" idx="1"/>
          </p:nvPr>
        </p:nvSpPr>
        <p:spPr>
          <a:xfrm>
            <a:off x="1011700" y="1912600"/>
            <a:ext cx="10168400" cy="4179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1pPr>
            <a:lvl2pPr marL="914400" lvl="1"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2pPr>
            <a:lvl3pPr marL="1371600" lvl="2"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3pPr>
            <a:lvl4pPr marL="1828800" lvl="3"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4pPr>
            <a:lvl5pPr marL="2286000" lvl="4"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5pPr>
            <a:lvl6pPr marL="2743200" lvl="5"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6pPr>
            <a:lvl7pPr marL="3200400" lvl="6"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7pPr>
            <a:lvl8pPr marL="3657600" lvl="7"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8pPr>
            <a:lvl9pPr marL="4114800" lvl="8" indent="-317500">
              <a:lnSpc>
                <a:spcPct val="100000"/>
              </a:lnSpc>
              <a:spcBef>
                <a:spcPts val="0"/>
              </a:spcBef>
              <a:spcAft>
                <a:spcPts val="0"/>
              </a:spcAft>
              <a:buClr>
                <a:schemeClr val="dk2"/>
              </a:buClr>
              <a:buSzPts val="1400"/>
              <a:buFont typeface="Assistant Medium"/>
              <a:buChar char="■"/>
              <a:defRPr>
                <a:solidFill>
                  <a:schemeClr val="dk2"/>
                </a:solidFill>
                <a:latin typeface="Assistant Medium"/>
                <a:ea typeface="Assistant Medium"/>
                <a:cs typeface="Assistant Medium"/>
                <a:sym typeface="Assistant Medium"/>
              </a:defRPr>
            </a:lvl9pPr>
          </a:lstStyle>
          <a:p>
            <a:endParaRPr/>
          </a:p>
        </p:txBody>
      </p:sp>
    </p:spTree>
    <p:extLst>
      <p:ext uri="{BB962C8B-B14F-4D97-AF65-F5344CB8AC3E}">
        <p14:creationId xmlns:p14="http://schemas.microsoft.com/office/powerpoint/2010/main" val="180004392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 id="2147483672" r:id="rId9"/>
    <p:sldLayoutId id="214748367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extLst>
      <p:ext uri="{BB962C8B-B14F-4D97-AF65-F5344CB8AC3E}">
        <p14:creationId xmlns:p14="http://schemas.microsoft.com/office/powerpoint/2010/main" val="1472987204"/>
      </p:ext>
    </p:extLst>
  </p:cSld>
  <p:clrMap bg1="lt1" tx1="dk1" bg2="dk2" tx2="lt2" accent1="accent1" accent2="accent2" accent3="accent3" accent4="accent4" accent5="accent5" accent6="accent6" hlink="hlink" folHlink="folHlink"/>
  <p:sldLayoutIdLst>
    <p:sldLayoutId id="2147483687" r:id="rId1"/>
    <p:sldLayoutId id="2147483694" r:id="rId2"/>
    <p:sldLayoutId id="2147483697" r:id="rId3"/>
    <p:sldLayoutId id="2147483730" r:id="rId4"/>
    <p:sldLayoutId id="214748379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extLst>
      <p:ext uri="{BB962C8B-B14F-4D97-AF65-F5344CB8AC3E}">
        <p14:creationId xmlns:p14="http://schemas.microsoft.com/office/powerpoint/2010/main" val="1575524545"/>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3"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4" r:id="rId24"/>
    <p:sldLayoutId id="2147483765" r:id="rId25"/>
    <p:sldLayoutId id="2147483767" r:id="rId26"/>
    <p:sldLayoutId id="2147483768" r:id="rId27"/>
    <p:sldLayoutId id="2147483769"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t="-1000" b="-1000"/>
          </a:stretch>
        </a:blipFill>
        <a:effectLst/>
      </p:bgPr>
    </p:bg>
    <p:spTree>
      <p:nvGrpSpPr>
        <p:cNvPr id="1" name="Shape 5"/>
        <p:cNvGrpSpPr/>
        <p:nvPr/>
      </p:nvGrpSpPr>
      <p:grpSpPr>
        <a:xfrm>
          <a:off x="0" y="0"/>
          <a:ext cx="0" cy="0"/>
          <a:chOff x="0" y="0"/>
          <a:chExt cx="0" cy="0"/>
        </a:xfrm>
      </p:grpSpPr>
      <p:pic>
        <p:nvPicPr>
          <p:cNvPr id="6" name="Google Shape;6;p1" descr="libro.png"/>
          <p:cNvPicPr preferRelativeResize="0"/>
          <p:nvPr/>
        </p:nvPicPr>
        <p:blipFill>
          <a:blip r:embed="rId10">
            <a:alphaModFix/>
          </a:blip>
          <a:stretch>
            <a:fillRect/>
          </a:stretch>
        </p:blipFill>
        <p:spPr>
          <a:xfrm>
            <a:off x="0" y="0"/>
            <a:ext cx="12192000" cy="6858000"/>
          </a:xfrm>
          <a:prstGeom prst="rect">
            <a:avLst/>
          </a:prstGeom>
          <a:noFill/>
          <a:ln>
            <a:noFill/>
          </a:ln>
        </p:spPr>
      </p:pic>
      <p:sp>
        <p:nvSpPr>
          <p:cNvPr id="7" name="Google Shape;7;p1"/>
          <p:cNvSpPr txBox="1">
            <a:spLocks noGrp="1"/>
          </p:cNvSpPr>
          <p:nvPr>
            <p:ph type="title"/>
          </p:nvPr>
        </p:nvSpPr>
        <p:spPr>
          <a:xfrm>
            <a:off x="2074900" y="959167"/>
            <a:ext cx="8822400" cy="933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1pPr>
            <a:lvl2pPr lvl="1">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2pPr>
            <a:lvl3pPr lvl="2">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3pPr>
            <a:lvl4pPr lvl="3">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4pPr>
            <a:lvl5pPr lvl="4">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5pPr>
            <a:lvl6pPr lvl="5">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6pPr>
            <a:lvl7pPr lvl="6">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7pPr>
            <a:lvl8pPr lvl="7">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8pPr>
            <a:lvl9pPr lvl="8">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9pPr>
          </a:lstStyle>
          <a:p>
            <a:endParaRPr/>
          </a:p>
        </p:txBody>
      </p:sp>
      <p:sp>
        <p:nvSpPr>
          <p:cNvPr id="8" name="Google Shape;8;p1"/>
          <p:cNvSpPr txBox="1">
            <a:spLocks noGrp="1"/>
          </p:cNvSpPr>
          <p:nvPr>
            <p:ph type="body" idx="1"/>
          </p:nvPr>
        </p:nvSpPr>
        <p:spPr>
          <a:xfrm>
            <a:off x="2074900" y="1838428"/>
            <a:ext cx="8822400" cy="40564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rgbClr val="25212A"/>
              </a:buClr>
              <a:buSzPts val="3000"/>
              <a:buFont typeface="Tinos"/>
              <a:buChar char="◈"/>
              <a:defRPr sz="3000">
                <a:solidFill>
                  <a:srgbClr val="25212A"/>
                </a:solidFill>
                <a:latin typeface="Tinos"/>
                <a:ea typeface="Tinos"/>
                <a:cs typeface="Tinos"/>
                <a:sym typeface="Tinos"/>
              </a:defRPr>
            </a:lvl1pPr>
            <a:lvl2pPr marL="914400" lvl="1" indent="-3810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2pPr>
            <a:lvl3pPr marL="1371600" lvl="2" indent="-3810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3pPr>
            <a:lvl4pPr marL="1828800" lvl="3"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4pPr>
            <a:lvl5pPr marL="2286000" lvl="4"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5pPr>
            <a:lvl6pPr marL="2743200" lvl="5"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6pPr>
            <a:lvl7pPr marL="3200400" lvl="6"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7pPr>
            <a:lvl8pPr marL="3657600" lvl="7"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8pPr>
            <a:lvl9pPr marL="4114800" lvl="8"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9pPr>
          </a:lstStyle>
          <a:p>
            <a:endParaRPr/>
          </a:p>
        </p:txBody>
      </p:sp>
      <p:sp>
        <p:nvSpPr>
          <p:cNvPr id="9" name="Google Shape;9;p1"/>
          <p:cNvSpPr txBox="1">
            <a:spLocks noGrp="1"/>
          </p:cNvSpPr>
          <p:nvPr>
            <p:ph type="sldNum" idx="12"/>
          </p:nvPr>
        </p:nvSpPr>
        <p:spPr>
          <a:xfrm>
            <a:off x="10532467" y="5464568"/>
            <a:ext cx="731600" cy="524800"/>
          </a:xfrm>
          <a:prstGeom prst="rect">
            <a:avLst/>
          </a:prstGeom>
          <a:noFill/>
          <a:ln>
            <a:noFill/>
          </a:ln>
        </p:spPr>
        <p:txBody>
          <a:bodyPr spcFirstLastPara="1" wrap="square" lIns="91425" tIns="91425" rIns="91425" bIns="91425" anchor="ctr" anchorCtr="0">
            <a:noAutofit/>
          </a:bodyPr>
          <a:lstStyle>
            <a:lvl1pPr lvl="0" algn="r">
              <a:buNone/>
              <a:defRPr sz="1600">
                <a:solidFill>
                  <a:srgbClr val="666666"/>
                </a:solidFill>
                <a:latin typeface="Tinos"/>
                <a:ea typeface="Tinos"/>
                <a:cs typeface="Tinos"/>
                <a:sym typeface="Tinos"/>
              </a:defRPr>
            </a:lvl1pPr>
            <a:lvl2pPr lvl="1" algn="r">
              <a:buNone/>
              <a:defRPr sz="1600">
                <a:solidFill>
                  <a:srgbClr val="666666"/>
                </a:solidFill>
                <a:latin typeface="Tinos"/>
                <a:ea typeface="Tinos"/>
                <a:cs typeface="Tinos"/>
                <a:sym typeface="Tinos"/>
              </a:defRPr>
            </a:lvl2pPr>
            <a:lvl3pPr lvl="2" algn="r">
              <a:buNone/>
              <a:defRPr sz="1600">
                <a:solidFill>
                  <a:srgbClr val="666666"/>
                </a:solidFill>
                <a:latin typeface="Tinos"/>
                <a:ea typeface="Tinos"/>
                <a:cs typeface="Tinos"/>
                <a:sym typeface="Tinos"/>
              </a:defRPr>
            </a:lvl3pPr>
            <a:lvl4pPr lvl="3" algn="r">
              <a:buNone/>
              <a:defRPr sz="1600">
                <a:solidFill>
                  <a:srgbClr val="666666"/>
                </a:solidFill>
                <a:latin typeface="Tinos"/>
                <a:ea typeface="Tinos"/>
                <a:cs typeface="Tinos"/>
                <a:sym typeface="Tinos"/>
              </a:defRPr>
            </a:lvl4pPr>
            <a:lvl5pPr lvl="4" algn="r">
              <a:buNone/>
              <a:defRPr sz="1600">
                <a:solidFill>
                  <a:srgbClr val="666666"/>
                </a:solidFill>
                <a:latin typeface="Tinos"/>
                <a:ea typeface="Tinos"/>
                <a:cs typeface="Tinos"/>
                <a:sym typeface="Tinos"/>
              </a:defRPr>
            </a:lvl5pPr>
            <a:lvl6pPr lvl="5" algn="r">
              <a:buNone/>
              <a:defRPr sz="1600">
                <a:solidFill>
                  <a:srgbClr val="666666"/>
                </a:solidFill>
                <a:latin typeface="Tinos"/>
                <a:ea typeface="Tinos"/>
                <a:cs typeface="Tinos"/>
                <a:sym typeface="Tinos"/>
              </a:defRPr>
            </a:lvl6pPr>
            <a:lvl7pPr lvl="6" algn="r">
              <a:buNone/>
              <a:defRPr sz="1600">
                <a:solidFill>
                  <a:srgbClr val="666666"/>
                </a:solidFill>
                <a:latin typeface="Tinos"/>
                <a:ea typeface="Tinos"/>
                <a:cs typeface="Tinos"/>
                <a:sym typeface="Tinos"/>
              </a:defRPr>
            </a:lvl7pPr>
            <a:lvl8pPr lvl="7" algn="r">
              <a:buNone/>
              <a:defRPr sz="1600">
                <a:solidFill>
                  <a:srgbClr val="666666"/>
                </a:solidFill>
                <a:latin typeface="Tinos"/>
                <a:ea typeface="Tinos"/>
                <a:cs typeface="Tinos"/>
                <a:sym typeface="Tinos"/>
              </a:defRPr>
            </a:lvl8pPr>
            <a:lvl9pPr lvl="8" algn="r">
              <a:buNone/>
              <a:defRPr sz="1600">
                <a:solidFill>
                  <a:srgbClr val="666666"/>
                </a:solidFill>
                <a:latin typeface="Tinos"/>
                <a:ea typeface="Tinos"/>
                <a:cs typeface="Tinos"/>
                <a:sym typeface="Tino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37874212"/>
      </p:ext>
    </p:extLst>
  </p:cSld>
  <p:clrMap bg1="lt1" tx1="dk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07/05/2023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912864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1A25DEF-6443-8C41-8498-24FBF355C5F5}"/>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VN"/>
              <a:t>Click to edit Master title style</a:t>
            </a:r>
          </a:p>
        </p:txBody>
      </p:sp>
      <p:sp>
        <p:nvSpPr>
          <p:cNvPr id="1027" name="Rectangle 3">
            <a:extLst>
              <a:ext uri="{FF2B5EF4-FFF2-40B4-BE49-F238E27FC236}">
                <a16:creationId xmlns:a16="http://schemas.microsoft.com/office/drawing/2014/main" id="{88AFD768-3641-C246-A43A-79FE86E252D6}"/>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VN"/>
              <a:t>Click to edit Master text styles</a:t>
            </a:r>
          </a:p>
          <a:p>
            <a:pPr lvl="1"/>
            <a:r>
              <a:rPr lang="en-US" altLang="en-VN"/>
              <a:t>Second level</a:t>
            </a:r>
          </a:p>
          <a:p>
            <a:pPr lvl="2"/>
            <a:r>
              <a:rPr lang="en-US" altLang="en-VN"/>
              <a:t>Third level</a:t>
            </a:r>
          </a:p>
          <a:p>
            <a:pPr lvl="3"/>
            <a:r>
              <a:rPr lang="en-US" altLang="en-VN"/>
              <a:t>Fourth level</a:t>
            </a:r>
          </a:p>
          <a:p>
            <a:pPr lvl="4"/>
            <a:r>
              <a:rPr lang="en-US" altLang="en-VN"/>
              <a:t>Fifth level</a:t>
            </a:r>
          </a:p>
        </p:txBody>
      </p:sp>
      <p:sp>
        <p:nvSpPr>
          <p:cNvPr id="162820" name="Rectangle 4">
            <a:extLst>
              <a:ext uri="{FF2B5EF4-FFF2-40B4-BE49-F238E27FC236}">
                <a16:creationId xmlns:a16="http://schemas.microsoft.com/office/drawing/2014/main" id="{F506FAC4-0A9E-854C-9560-073FCA03CAE3}"/>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2821" name="Rectangle 5">
            <a:extLst>
              <a:ext uri="{FF2B5EF4-FFF2-40B4-BE49-F238E27FC236}">
                <a16:creationId xmlns:a16="http://schemas.microsoft.com/office/drawing/2014/main" id="{AC426851-932B-BB43-A646-C2B8E7C0ED3F}"/>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2822" name="Rectangle 6">
            <a:extLst>
              <a:ext uri="{FF2B5EF4-FFF2-40B4-BE49-F238E27FC236}">
                <a16:creationId xmlns:a16="http://schemas.microsoft.com/office/drawing/2014/main" id="{3755F947-C967-E543-BC6F-D152CBC0658C}"/>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E23410D-4640-034A-AE54-093B6DD80397}" type="slidenum">
              <a:rPr lang="en-US" altLang="en-VN"/>
              <a:pPr/>
              <a:t>‹#›</a:t>
            </a:fld>
            <a:endParaRPr lang="en-US" altLang="en-VN"/>
          </a:p>
        </p:txBody>
      </p:sp>
    </p:spTree>
    <p:extLst>
      <p:ext uri="{BB962C8B-B14F-4D97-AF65-F5344CB8AC3E}">
        <p14:creationId xmlns:p14="http://schemas.microsoft.com/office/powerpoint/2010/main" val="1884166105"/>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90267" y="575197"/>
            <a:ext cx="10211600" cy="763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1pPr>
            <a:lvl2pPr lvl="1"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2pPr>
            <a:lvl3pPr lvl="2"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3pPr>
            <a:lvl4pPr lvl="3"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4pPr>
            <a:lvl5pPr lvl="4"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5pPr>
            <a:lvl6pPr lvl="5"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6pPr>
            <a:lvl7pPr lvl="6"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7pPr>
            <a:lvl8pPr lvl="7"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8pPr>
            <a:lvl9pPr lvl="8" algn="ctr">
              <a:spcBef>
                <a:spcPts val="0"/>
              </a:spcBef>
              <a:spcAft>
                <a:spcPts val="0"/>
              </a:spcAft>
              <a:buClr>
                <a:schemeClr val="accent1"/>
              </a:buClr>
              <a:buSzPts val="3000"/>
              <a:buFont typeface="Life Savers"/>
              <a:buNone/>
              <a:defRPr sz="3000" b="1">
                <a:solidFill>
                  <a:schemeClr val="accent1"/>
                </a:solidFill>
                <a:latin typeface="Life Savers"/>
                <a:ea typeface="Life Savers"/>
                <a:cs typeface="Life Savers"/>
                <a:sym typeface="Life Savers"/>
              </a:defRPr>
            </a:lvl9pPr>
          </a:lstStyle>
          <a:p>
            <a:endParaRPr/>
          </a:p>
        </p:txBody>
      </p:sp>
      <p:sp>
        <p:nvSpPr>
          <p:cNvPr id="7" name="Google Shape;7;p1"/>
          <p:cNvSpPr txBox="1">
            <a:spLocks noGrp="1"/>
          </p:cNvSpPr>
          <p:nvPr>
            <p:ph type="body" idx="1"/>
          </p:nvPr>
        </p:nvSpPr>
        <p:spPr>
          <a:xfrm>
            <a:off x="1126533" y="1536633"/>
            <a:ext cx="9938800" cy="45552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1pPr>
            <a:lvl2pPr marL="914400" lvl="1"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2pPr>
            <a:lvl3pPr marL="1371600" lvl="2"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3pPr>
            <a:lvl4pPr marL="1828800" lvl="3"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4pPr>
            <a:lvl5pPr marL="2286000" lvl="4"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5pPr>
            <a:lvl6pPr marL="2743200" lvl="5"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6pPr>
            <a:lvl7pPr marL="3200400" lvl="6"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7pPr>
            <a:lvl8pPr marL="3657600" lvl="7"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8pPr>
            <a:lvl9pPr marL="4114800" lvl="8" indent="-323850">
              <a:lnSpc>
                <a:spcPct val="100000"/>
              </a:lnSpc>
              <a:spcBef>
                <a:spcPts val="0"/>
              </a:spcBef>
              <a:spcAft>
                <a:spcPts val="0"/>
              </a:spcAft>
              <a:buClr>
                <a:schemeClr val="lt1"/>
              </a:buClr>
              <a:buSzPts val="1500"/>
              <a:buFont typeface="Lato"/>
              <a:buChar char="■"/>
              <a:defRPr sz="1500">
                <a:solidFill>
                  <a:schemeClr val="lt1"/>
                </a:solidFill>
                <a:latin typeface="Lato"/>
                <a:ea typeface="Lato"/>
                <a:cs typeface="Lato"/>
                <a:sym typeface="Lato"/>
              </a:defRPr>
            </a:lvl9pPr>
          </a:lstStyle>
          <a:p>
            <a:endParaRPr/>
          </a:p>
        </p:txBody>
      </p:sp>
    </p:spTree>
    <p:extLst>
      <p:ext uri="{BB962C8B-B14F-4D97-AF65-F5344CB8AC3E}">
        <p14:creationId xmlns:p14="http://schemas.microsoft.com/office/powerpoint/2010/main" val="2163842532"/>
      </p:ext>
    </p:extLst>
  </p:cSld>
  <p:clrMap bg1="lt1" tx1="dk1" bg2="dk2"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 id="2147483846" r:id="rId23"/>
  </p:sldLayoutIdLst>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7.xml"/><Relationship Id="rId4" Type="http://schemas.openxmlformats.org/officeDocument/2006/relationships/image" Target="../media/image22.gif"/></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69.xml"/><Relationship Id="rId4" Type="http://schemas.openxmlformats.org/officeDocument/2006/relationships/image" Target="../media/image22.gif"/></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2.xml"/><Relationship Id="rId5" Type="http://schemas.openxmlformats.org/officeDocument/2006/relationships/image" Target="../media/image22.gif"/><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5.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alpha val="35818"/>
          </a:schemeClr>
        </a:solidFill>
        <a:effectLst/>
      </p:bgPr>
    </p:bg>
    <p:spTree>
      <p:nvGrpSpPr>
        <p:cNvPr id="1" name="Shape 1539"/>
        <p:cNvGrpSpPr/>
        <p:nvPr/>
      </p:nvGrpSpPr>
      <p:grpSpPr>
        <a:xfrm>
          <a:off x="0" y="0"/>
          <a:ext cx="0" cy="0"/>
          <a:chOff x="0" y="0"/>
          <a:chExt cx="0" cy="0"/>
        </a:xfrm>
      </p:grpSpPr>
      <p:pic>
        <p:nvPicPr>
          <p:cNvPr id="3" name="Picture 2">
            <a:extLst>
              <a:ext uri="{FF2B5EF4-FFF2-40B4-BE49-F238E27FC236}">
                <a16:creationId xmlns:a16="http://schemas.microsoft.com/office/drawing/2014/main" id="{2D1D7ED4-F7C6-534E-9539-C8AE83830A07}"/>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9C6DFEC-CA79-6F47-99C2-464D998324F0}"/>
              </a:ext>
            </a:extLst>
          </p:cNvPr>
          <p:cNvSpPr/>
          <p:nvPr/>
        </p:nvSpPr>
        <p:spPr>
          <a:xfrm>
            <a:off x="2297205" y="2240423"/>
            <a:ext cx="7597593" cy="1600438"/>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9600" b="1" i="0" u="none" strike="noStrike" kern="0" cap="none" spc="0" normalizeH="0" baseline="0" noProof="0" dirty="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KHỞI ĐỘNG</a:t>
            </a:r>
          </a:p>
        </p:txBody>
      </p:sp>
    </p:spTree>
    <p:extLst>
      <p:ext uri="{BB962C8B-B14F-4D97-AF65-F5344CB8AC3E}">
        <p14:creationId xmlns:p14="http://schemas.microsoft.com/office/powerpoint/2010/main" val="3127609324"/>
      </p:ext>
    </p:extLst>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DC15AB-C897-B5CC-F417-EC8E00DB10D9}"/>
              </a:ext>
            </a:extLst>
          </p:cNvPr>
          <p:cNvSpPr/>
          <p:nvPr/>
        </p:nvSpPr>
        <p:spPr>
          <a:xfrm>
            <a:off x="54574" y="880945"/>
            <a:ext cx="12137426" cy="584775"/>
          </a:xfrm>
          <a:prstGeom prst="rect">
            <a:avLst/>
          </a:prstGeom>
        </p:spPr>
        <p:txBody>
          <a:bodyPr wrap="square">
            <a:spAutoFit/>
          </a:bodyPr>
          <a:lstStyle/>
          <a:p>
            <a:pPr lvl="0" algn="just" eaLnBrk="0" fontAlgn="base" hangingPunct="0">
              <a:spcBef>
                <a:spcPct val="0"/>
              </a:spcBef>
              <a:spcAft>
                <a:spcPct val="0"/>
              </a:spcAft>
              <a:defRPr/>
            </a:pPr>
            <a:r>
              <a:rPr lang="vi-VN" altLang="vi-VN" sz="3200" b="1">
                <a:solidFill>
                  <a:srgbClr val="C00000"/>
                </a:solidFill>
                <a:latin typeface="Times New Roman" panose="02020603050405020304" pitchFamily="18" charset="0"/>
                <a:cs typeface="Arial"/>
                <a:sym typeface="Arial"/>
              </a:rPr>
              <a:t>1. </a:t>
            </a:r>
            <a:r>
              <a:rPr lang="en-US" altLang="vi-VN" sz="3200" b="1">
                <a:solidFill>
                  <a:srgbClr val="C00000"/>
                </a:solidFill>
                <a:latin typeface="Times New Roman" panose="02020603050405020304" pitchFamily="18" charset="0"/>
                <a:cs typeface="Arial"/>
                <a:sym typeface="Arial"/>
              </a:rPr>
              <a:t>Một số sự kiện tiêu biểu của cuộc khởi nghĩa Lam Sơn </a:t>
            </a:r>
            <a:endParaRPr lang="vi-VN" altLang="vi-VN" sz="3200" b="1" dirty="0">
              <a:solidFill>
                <a:srgbClr val="C00000"/>
              </a:solidFill>
              <a:latin typeface="Times New Roman" panose="02020603050405020304" pitchFamily="18" charset="0"/>
              <a:cs typeface="Arial"/>
              <a:sym typeface="Arial"/>
            </a:endParaRPr>
          </a:p>
        </p:txBody>
      </p:sp>
      <p:sp>
        <p:nvSpPr>
          <p:cNvPr id="5" name="Rectangle 4">
            <a:extLst>
              <a:ext uri="{FF2B5EF4-FFF2-40B4-BE49-F238E27FC236}">
                <a16:creationId xmlns:a16="http://schemas.microsoft.com/office/drawing/2014/main" id="{29FB4E49-6E2F-85EB-382D-DA58696D21E2}"/>
              </a:ext>
            </a:extLst>
          </p:cNvPr>
          <p:cNvSpPr/>
          <p:nvPr/>
        </p:nvSpPr>
        <p:spPr>
          <a:xfrm>
            <a:off x="-365759" y="1516948"/>
            <a:ext cx="10515600" cy="1077218"/>
          </a:xfrm>
          <a:prstGeom prst="rect">
            <a:avLst/>
          </a:prstGeom>
        </p:spPr>
        <p:txBody>
          <a:bodyPr wrap="square">
            <a:spAutoFit/>
          </a:bodyPr>
          <a:lstStyle/>
          <a:p>
            <a:pPr algn="ctr" defTabSz="1219170">
              <a:buClr>
                <a:srgbClr val="000000"/>
              </a:buClr>
            </a:pPr>
            <a:r>
              <a:rPr lang="en-US" sz="3200" b="1" kern="0">
                <a:solidFill>
                  <a:srgbClr val="C00000"/>
                </a:solidFill>
                <a:latin typeface="Times New Roman" panose="02020603050405020304" pitchFamily="18" charset="0"/>
                <a:cs typeface="Times New Roman" panose="02020603050405020304" pitchFamily="18" charset="0"/>
                <a:sym typeface="Arial"/>
              </a:rPr>
              <a:t>c. Giai đoạn mở rộng và giành những thắng lợi đầu tiên (1424 – 1425)</a:t>
            </a:r>
            <a:endParaRPr lang="vi-VN" sz="3200" b="1" kern="0" dirty="0">
              <a:solidFill>
                <a:srgbClr val="C00000"/>
              </a:solidFill>
              <a:latin typeface="Times New Roman" panose="02020603050405020304" pitchFamily="18" charset="0"/>
              <a:cs typeface="Times New Roman" panose="02020603050405020304" pitchFamily="18" charset="0"/>
              <a:sym typeface="Arial"/>
            </a:endParaRPr>
          </a:p>
        </p:txBody>
      </p:sp>
      <p:sp>
        <p:nvSpPr>
          <p:cNvPr id="6" name="Rectangle 5">
            <a:extLst>
              <a:ext uri="{FF2B5EF4-FFF2-40B4-BE49-F238E27FC236}">
                <a16:creationId xmlns:a16="http://schemas.microsoft.com/office/drawing/2014/main" id="{A119D44F-914F-D890-7295-483177AD3143}"/>
              </a:ext>
            </a:extLst>
          </p:cNvPr>
          <p:cNvSpPr/>
          <p:nvPr/>
        </p:nvSpPr>
        <p:spPr>
          <a:xfrm>
            <a:off x="1021079" y="117369"/>
            <a:ext cx="10149841" cy="646331"/>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Bài</a:t>
            </a:r>
            <a:r>
              <a:rPr kumimoji="0" lang="en-US" sz="3600" b="1" i="0" u="none" strike="noStrike" kern="0" cap="none" spc="0" normalizeH="0" noProof="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 16: </a:t>
            </a:r>
            <a:r>
              <a:rPr kumimoji="0" lang="en-US" sz="3600" b="1" i="0" u="none" strike="noStrike" kern="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Khởi nghĩa Lam Sơn (1418 – 1427) (t2)</a:t>
            </a:r>
            <a:endParaRPr kumimoji="0" lang="vi-VN" sz="36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C5E4BF62-1D8A-01A9-EAD4-9D56417EB728}"/>
              </a:ext>
            </a:extLst>
          </p:cNvPr>
          <p:cNvSpPr txBox="1"/>
          <p:nvPr/>
        </p:nvSpPr>
        <p:spPr>
          <a:xfrm>
            <a:off x="27286" y="2773680"/>
            <a:ext cx="12137426"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Cuối năm 1424, nghĩa quân giải phóng Nghệ An, sau đó tiến giải phóng một vùng đất rộng lớn từ Thanh Hóa đến đèo Hải Vân.</a:t>
            </a:r>
          </a:p>
        </p:txBody>
      </p:sp>
    </p:spTree>
    <p:extLst>
      <p:ext uri="{BB962C8B-B14F-4D97-AF65-F5344CB8AC3E}">
        <p14:creationId xmlns:p14="http://schemas.microsoft.com/office/powerpoint/2010/main" val="169216907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2" accel="50000" fill="hold" grpId="0" nodeType="withEffect" p14:presetBounceEnd="50000">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14:bounceEnd="50000">
                                          <p:cBhvr additive="base">
                                            <p:cTn id="10" dur="35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1" dur="350" fill="hold"/>
                                            <p:tgtEl>
                                              <p:spTgt spid="5"/>
                                            </p:tgtEl>
                                            <p:attrNameLst>
                                              <p:attrName>ppt_y</p:attrName>
                                            </p:attrNameLst>
                                          </p:cBhvr>
                                          <p:tavLst>
                                            <p:tav tm="0">
                                              <p:val>
                                                <p:strVal val="#ppt_y"/>
                                              </p:val>
                                            </p:tav>
                                            <p:tav tm="100000">
                                              <p:val>
                                                <p:strVal val="#ppt_y"/>
                                              </p:val>
                                            </p:tav>
                                          </p:tavLst>
                                        </p:anim>
                                      </p:childTnLst>
                                    </p:cTn>
                                  </p:par>
                                  <p:par>
                                    <p:cTn id="12" presetID="16" presetClass="entr" presetSubtype="21" fill="hold" grpId="1" nodeType="withEffect">
                                      <p:stCondLst>
                                        <p:cond delay="0"/>
                                      </p:stCondLst>
                                      <p:iterate type="lt">
                                        <p:tmPct val="0"/>
                                      </p:iterate>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par>
                              <p:cTn id="15" fill="hold">
                                <p:stCondLst>
                                  <p:cond delay="500"/>
                                </p:stCondLst>
                                <p:childTnLst>
                                  <p:par>
                                    <p:cTn id="16" presetID="34" presetClass="emph" presetSubtype="0" fill="hold" grpId="0" nodeType="afterEffect">
                                      <p:stCondLst>
                                        <p:cond delay="0"/>
                                      </p:stCondLst>
                                      <p:iterate type="lt">
                                        <p:tmPct val="10000"/>
                                      </p:iterate>
                                      <p:childTnLst>
                                        <p:animMotion origin="layout" path="M -4.79167E-6 3.7037E-7 L -4.79167E-6 -0.07222 " pathEditMode="relative" rAng="0" ptsTypes="AA">
                                          <p:cBhvr>
                                            <p:cTn id="17" dur="250" accel="50000" decel="50000" autoRev="1" fill="hold">
                                              <p:stCondLst>
                                                <p:cond delay="0"/>
                                              </p:stCondLst>
                                            </p:cTn>
                                            <p:tgtEl>
                                              <p:spTgt spid="6"/>
                                            </p:tgtEl>
                                            <p:attrNameLst>
                                              <p:attrName>ppt_x</p:attrName>
                                              <p:attrName>ppt_y</p:attrName>
                                            </p:attrNameLst>
                                          </p:cBhvr>
                                          <p:rCtr x="0" y="-3611"/>
                                        </p:animMotion>
                                        <p:animRot by="1500000">
                                          <p:cBhvr>
                                            <p:cTn id="18" dur="125" fill="hold">
                                              <p:stCondLst>
                                                <p:cond delay="0"/>
                                              </p:stCondLst>
                                            </p:cTn>
                                            <p:tgtEl>
                                              <p:spTgt spid="6"/>
                                            </p:tgtEl>
                                            <p:attrNameLst>
                                              <p:attrName>r</p:attrName>
                                            </p:attrNameLst>
                                          </p:cBhvr>
                                        </p:animRot>
                                        <p:animRot by="-1500000">
                                          <p:cBhvr>
                                            <p:cTn id="19" dur="125" fill="hold">
                                              <p:stCondLst>
                                                <p:cond delay="125"/>
                                              </p:stCondLst>
                                            </p:cTn>
                                            <p:tgtEl>
                                              <p:spTgt spid="6"/>
                                            </p:tgtEl>
                                            <p:attrNameLst>
                                              <p:attrName>r</p:attrName>
                                            </p:attrNameLst>
                                          </p:cBhvr>
                                        </p:animRot>
                                        <p:animRot by="-1500000">
                                          <p:cBhvr>
                                            <p:cTn id="20" dur="125" fill="hold">
                                              <p:stCondLst>
                                                <p:cond delay="250"/>
                                              </p:stCondLst>
                                            </p:cTn>
                                            <p:tgtEl>
                                              <p:spTgt spid="6"/>
                                            </p:tgtEl>
                                            <p:attrNameLst>
                                              <p:attrName>r</p:attrName>
                                            </p:attrNameLst>
                                          </p:cBhvr>
                                        </p:animRot>
                                        <p:animRot by="1500000">
                                          <p:cBhvr>
                                            <p:cTn id="21" dur="125" fill="hold">
                                              <p:stCondLst>
                                                <p:cond delay="375"/>
                                              </p:stCondLst>
                                            </p:cTn>
                                            <p:tgtEl>
                                              <p:spTgt spid="6"/>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2" accel="500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50" fill="hold"/>
                                            <p:tgtEl>
                                              <p:spTgt spid="5"/>
                                            </p:tgtEl>
                                            <p:attrNameLst>
                                              <p:attrName>ppt_x</p:attrName>
                                            </p:attrNameLst>
                                          </p:cBhvr>
                                          <p:tavLst>
                                            <p:tav tm="0">
                                              <p:val>
                                                <p:strVal val="1+#ppt_w/2"/>
                                              </p:val>
                                            </p:tav>
                                            <p:tav tm="100000">
                                              <p:val>
                                                <p:strVal val="#ppt_x"/>
                                              </p:val>
                                            </p:tav>
                                          </p:tavLst>
                                        </p:anim>
                                        <p:anim calcmode="lin" valueType="num">
                                          <p:cBhvr additive="base">
                                            <p:cTn id="11" dur="350" fill="hold"/>
                                            <p:tgtEl>
                                              <p:spTgt spid="5"/>
                                            </p:tgtEl>
                                            <p:attrNameLst>
                                              <p:attrName>ppt_y</p:attrName>
                                            </p:attrNameLst>
                                          </p:cBhvr>
                                          <p:tavLst>
                                            <p:tav tm="0">
                                              <p:val>
                                                <p:strVal val="#ppt_y"/>
                                              </p:val>
                                            </p:tav>
                                            <p:tav tm="100000">
                                              <p:val>
                                                <p:strVal val="#ppt_y"/>
                                              </p:val>
                                            </p:tav>
                                          </p:tavLst>
                                        </p:anim>
                                      </p:childTnLst>
                                    </p:cTn>
                                  </p:par>
                                  <p:par>
                                    <p:cTn id="12" presetID="16" presetClass="entr" presetSubtype="21" fill="hold" grpId="1" nodeType="withEffect">
                                      <p:stCondLst>
                                        <p:cond delay="0"/>
                                      </p:stCondLst>
                                      <p:iterate type="lt">
                                        <p:tmPct val="0"/>
                                      </p:iterate>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par>
                              <p:cTn id="15" fill="hold">
                                <p:stCondLst>
                                  <p:cond delay="500"/>
                                </p:stCondLst>
                                <p:childTnLst>
                                  <p:par>
                                    <p:cTn id="16" presetID="34" presetClass="emph" presetSubtype="0" fill="hold" grpId="0" nodeType="afterEffect">
                                      <p:stCondLst>
                                        <p:cond delay="0"/>
                                      </p:stCondLst>
                                      <p:iterate type="lt">
                                        <p:tmPct val="10000"/>
                                      </p:iterate>
                                      <p:childTnLst>
                                        <p:animMotion origin="layout" path="M -4.79167E-6 3.7037E-7 L -4.79167E-6 -0.07222 " pathEditMode="relative" rAng="0" ptsTypes="AA">
                                          <p:cBhvr>
                                            <p:cTn id="17" dur="250" accel="50000" decel="50000" autoRev="1" fill="hold">
                                              <p:stCondLst>
                                                <p:cond delay="0"/>
                                              </p:stCondLst>
                                            </p:cTn>
                                            <p:tgtEl>
                                              <p:spTgt spid="6"/>
                                            </p:tgtEl>
                                            <p:attrNameLst>
                                              <p:attrName>ppt_x</p:attrName>
                                              <p:attrName>ppt_y</p:attrName>
                                            </p:attrNameLst>
                                          </p:cBhvr>
                                          <p:rCtr x="0" y="-3611"/>
                                        </p:animMotion>
                                        <p:animRot by="1500000">
                                          <p:cBhvr>
                                            <p:cTn id="18" dur="125" fill="hold">
                                              <p:stCondLst>
                                                <p:cond delay="0"/>
                                              </p:stCondLst>
                                            </p:cTn>
                                            <p:tgtEl>
                                              <p:spTgt spid="6"/>
                                            </p:tgtEl>
                                            <p:attrNameLst>
                                              <p:attrName>r</p:attrName>
                                            </p:attrNameLst>
                                          </p:cBhvr>
                                        </p:animRot>
                                        <p:animRot by="-1500000">
                                          <p:cBhvr>
                                            <p:cTn id="19" dur="125" fill="hold">
                                              <p:stCondLst>
                                                <p:cond delay="125"/>
                                              </p:stCondLst>
                                            </p:cTn>
                                            <p:tgtEl>
                                              <p:spTgt spid="6"/>
                                            </p:tgtEl>
                                            <p:attrNameLst>
                                              <p:attrName>r</p:attrName>
                                            </p:attrNameLst>
                                          </p:cBhvr>
                                        </p:animRot>
                                        <p:animRot by="-1500000">
                                          <p:cBhvr>
                                            <p:cTn id="20" dur="125" fill="hold">
                                              <p:stCondLst>
                                                <p:cond delay="250"/>
                                              </p:stCondLst>
                                            </p:cTn>
                                            <p:tgtEl>
                                              <p:spTgt spid="6"/>
                                            </p:tgtEl>
                                            <p:attrNameLst>
                                              <p:attrName>r</p:attrName>
                                            </p:attrNameLst>
                                          </p:cBhvr>
                                        </p:animRot>
                                        <p:animRot by="1500000">
                                          <p:cBhvr>
                                            <p:cTn id="21" dur="125" fill="hold">
                                              <p:stCondLst>
                                                <p:cond delay="375"/>
                                              </p:stCondLst>
                                            </p:cTn>
                                            <p:tgtEl>
                                              <p:spTgt spid="6"/>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D007E-ACB5-FE42-A8E0-7A2403594089}"/>
              </a:ext>
            </a:extLst>
          </p:cNvPr>
          <p:cNvSpPr/>
          <p:nvPr/>
        </p:nvSpPr>
        <p:spPr>
          <a:xfrm>
            <a:off x="3859289" y="133693"/>
            <a:ext cx="8620844" cy="1200329"/>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a:sym typeface="Arial"/>
              </a:rPr>
              <a:t>1. </a:t>
            </a:r>
            <a:r>
              <a:rPr kumimoji="0" lang="en-US" altLang="vi-VN"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a:sym typeface="Arial"/>
              </a:rPr>
              <a:t>Một số sự kiện tiêu biểu của cuộc khởi nghĩa Lam Sơn </a:t>
            </a:r>
            <a:endParaRPr kumimoji="0" lang="vi-VN" altLang="vi-VN" sz="3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a:sym typeface="Arial"/>
            </a:endParaRPr>
          </a:p>
        </p:txBody>
      </p:sp>
      <p:sp>
        <p:nvSpPr>
          <p:cNvPr id="6" name="Rectangle 5">
            <a:extLst>
              <a:ext uri="{FF2B5EF4-FFF2-40B4-BE49-F238E27FC236}">
                <a16:creationId xmlns:a16="http://schemas.microsoft.com/office/drawing/2014/main" id="{061FB4C2-A489-EC4A-89A3-FA0BBE48454B}"/>
              </a:ext>
            </a:extLst>
          </p:cNvPr>
          <p:cNvSpPr/>
          <p:nvPr/>
        </p:nvSpPr>
        <p:spPr>
          <a:xfrm>
            <a:off x="4364996" y="1403347"/>
            <a:ext cx="7609430" cy="584775"/>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a:solidFill>
                  <a:srgbClr val="000000"/>
                </a:solidFill>
                <a:latin typeface="Times New Roman" panose="02020603050405020304" pitchFamily="18" charset="0"/>
                <a:cs typeface="Times New Roman" panose="02020603050405020304" pitchFamily="18" charset="0"/>
                <a:sym typeface="Arial"/>
              </a:rPr>
              <a:t>d</a:t>
            </a: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Khởi</a:t>
            </a:r>
            <a:r>
              <a:rPr kumimoji="0" lang="en-US" sz="3200" b="1" i="0" u="none" strike="noStrike" kern="0" cap="none" spc="0" normalizeH="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nghĩa toàn thắng (1426 – 1427)</a:t>
            </a:r>
            <a:endParaRPr kumimoji="0" lang="vi-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7" name="Picture 6">
            <a:extLst>
              <a:ext uri="{FF2B5EF4-FFF2-40B4-BE49-F238E27FC236}">
                <a16:creationId xmlns:a16="http://schemas.microsoft.com/office/drawing/2014/main" id="{75577386-1506-B044-87F5-8163156D4052}"/>
              </a:ext>
            </a:extLst>
          </p:cNvPr>
          <p:cNvPicPr>
            <a:picLocks noChangeAspect="1"/>
          </p:cNvPicPr>
          <p:nvPr/>
        </p:nvPicPr>
        <p:blipFill rotWithShape="1">
          <a:blip r:embed="rId2"/>
          <a:srcRect l="4891" t="22198"/>
          <a:stretch/>
        </p:blipFill>
        <p:spPr>
          <a:xfrm flipH="1">
            <a:off x="16038" y="994611"/>
            <a:ext cx="4604085" cy="5897944"/>
          </a:xfrm>
          <a:prstGeom prst="rect">
            <a:avLst/>
          </a:prstGeom>
        </p:spPr>
      </p:pic>
    </p:spTree>
    <p:extLst>
      <p:ext uri="{BB962C8B-B14F-4D97-AF65-F5344CB8AC3E}">
        <p14:creationId xmlns:p14="http://schemas.microsoft.com/office/powerpoint/2010/main" val="1673324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2" accel="50000" fill="hold" grpId="0" nodeType="withEffect" p14:presetBounceEnd="50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50000">
                                          <p:cBhvr additive="base">
                                            <p:cTn id="10" dur="35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11" dur="3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2" accel="5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350" fill="hold"/>
                                            <p:tgtEl>
                                              <p:spTgt spid="6"/>
                                            </p:tgtEl>
                                            <p:attrNameLst>
                                              <p:attrName>ppt_x</p:attrName>
                                            </p:attrNameLst>
                                          </p:cBhvr>
                                          <p:tavLst>
                                            <p:tav tm="0">
                                              <p:val>
                                                <p:strVal val="1+#ppt_w/2"/>
                                              </p:val>
                                            </p:tav>
                                            <p:tav tm="100000">
                                              <p:val>
                                                <p:strVal val="#ppt_x"/>
                                              </p:val>
                                            </p:tav>
                                          </p:tavLst>
                                        </p:anim>
                                        <p:anim calcmode="lin" valueType="num">
                                          <p:cBhvr additive="base">
                                            <p:cTn id="11" dur="3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55"/>
        <p:cNvGrpSpPr/>
        <p:nvPr/>
      </p:nvGrpSpPr>
      <p:grpSpPr>
        <a:xfrm>
          <a:off x="0" y="0"/>
          <a:ext cx="0" cy="0"/>
          <a:chOff x="0" y="0"/>
          <a:chExt cx="0" cy="0"/>
        </a:xfrm>
      </p:grpSpPr>
      <p:sp>
        <p:nvSpPr>
          <p:cNvPr id="5" name="Up Arrow 4">
            <a:extLst>
              <a:ext uri="{FF2B5EF4-FFF2-40B4-BE49-F238E27FC236}">
                <a16:creationId xmlns:a16="http://schemas.microsoft.com/office/drawing/2014/main" id="{302EC8B5-1C66-BD47-B43A-21D999DF1436}"/>
              </a:ext>
            </a:extLst>
          </p:cNvPr>
          <p:cNvSpPr/>
          <p:nvPr/>
        </p:nvSpPr>
        <p:spPr>
          <a:xfrm>
            <a:off x="19051" y="-52388"/>
            <a:ext cx="628651" cy="696277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Oval 44">
            <a:extLst>
              <a:ext uri="{FF2B5EF4-FFF2-40B4-BE49-F238E27FC236}">
                <a16:creationId xmlns:a16="http://schemas.microsoft.com/office/drawing/2014/main" id="{5279A21D-3F75-2A4B-8AB2-4051628B1A84}"/>
              </a:ext>
            </a:extLst>
          </p:cNvPr>
          <p:cNvSpPr/>
          <p:nvPr/>
        </p:nvSpPr>
        <p:spPr>
          <a:xfrm>
            <a:off x="192295" y="442753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 name="Oval 45">
            <a:extLst>
              <a:ext uri="{FF2B5EF4-FFF2-40B4-BE49-F238E27FC236}">
                <a16:creationId xmlns:a16="http://schemas.microsoft.com/office/drawing/2014/main" id="{1460100F-E154-584E-8C3A-354C53B7139D}"/>
              </a:ext>
            </a:extLst>
          </p:cNvPr>
          <p:cNvSpPr/>
          <p:nvPr/>
        </p:nvSpPr>
        <p:spPr>
          <a:xfrm>
            <a:off x="163857" y="5846576"/>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3" name="4">
            <a:extLst>
              <a:ext uri="{FF2B5EF4-FFF2-40B4-BE49-F238E27FC236}">
                <a16:creationId xmlns:a16="http://schemas.microsoft.com/office/drawing/2014/main" id="{E97A14CC-7EE5-8B4E-9A99-4A17152177CB}"/>
              </a:ext>
            </a:extLst>
          </p:cNvPr>
          <p:cNvGrpSpPr/>
          <p:nvPr/>
        </p:nvGrpSpPr>
        <p:grpSpPr>
          <a:xfrm>
            <a:off x="615591" y="5716267"/>
            <a:ext cx="2324099" cy="1087079"/>
            <a:chOff x="485776" y="4328191"/>
            <a:chExt cx="1743074" cy="815309"/>
          </a:xfrm>
        </p:grpSpPr>
        <p:sp>
          <p:nvSpPr>
            <p:cNvPr id="9" name="Rounded Rectangular Callout 8">
              <a:extLst>
                <a:ext uri="{FF2B5EF4-FFF2-40B4-BE49-F238E27FC236}">
                  <a16:creationId xmlns:a16="http://schemas.microsoft.com/office/drawing/2014/main" id="{4D399478-8799-864E-A581-9A57E3A68BD3}"/>
                </a:ext>
              </a:extLst>
            </p:cNvPr>
            <p:cNvSpPr/>
            <p:nvPr/>
          </p:nvSpPr>
          <p:spPr>
            <a:xfrm>
              <a:off x="485776" y="4328191"/>
              <a:ext cx="1743074" cy="815309"/>
            </a:xfrm>
            <a:prstGeom prst="wedgeRoundRectCallout">
              <a:avLst>
                <a:gd name="adj1" fmla="val -63123"/>
                <a:gd name="adj2" fmla="val -2651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3EA53A39-64B0-BC48-8BDB-6091D0FD43CC}"/>
                </a:ext>
              </a:extLst>
            </p:cNvPr>
            <p:cNvSpPr txBox="1"/>
            <p:nvPr/>
          </p:nvSpPr>
          <p:spPr>
            <a:xfrm>
              <a:off x="496842" y="4504694"/>
              <a:ext cx="166449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10/12/1427</a:t>
              </a: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2" name="3">
            <a:extLst>
              <a:ext uri="{FF2B5EF4-FFF2-40B4-BE49-F238E27FC236}">
                <a16:creationId xmlns:a16="http://schemas.microsoft.com/office/drawing/2014/main" id="{808B4C92-8F7A-BC41-90E1-650E6CEBE0D3}"/>
              </a:ext>
            </a:extLst>
          </p:cNvPr>
          <p:cNvGrpSpPr/>
          <p:nvPr/>
        </p:nvGrpSpPr>
        <p:grpSpPr>
          <a:xfrm>
            <a:off x="703330" y="4443317"/>
            <a:ext cx="2276493" cy="754927"/>
            <a:chOff x="500050" y="3378129"/>
            <a:chExt cx="1707370" cy="566195"/>
          </a:xfrm>
        </p:grpSpPr>
        <p:sp>
          <p:nvSpPr>
            <p:cNvPr id="26" name="Rounded Rectangular Callout 25">
              <a:extLst>
                <a:ext uri="{FF2B5EF4-FFF2-40B4-BE49-F238E27FC236}">
                  <a16:creationId xmlns:a16="http://schemas.microsoft.com/office/drawing/2014/main" id="{2BA3297B-6A6A-BA4F-BC0D-C7249749B681}"/>
                </a:ext>
              </a:extLst>
            </p:cNvPr>
            <p:cNvSpPr/>
            <p:nvPr/>
          </p:nvSpPr>
          <p:spPr>
            <a:xfrm>
              <a:off x="500050" y="3378129"/>
              <a:ext cx="1707370" cy="566195"/>
            </a:xfrm>
            <a:prstGeom prst="wedgeRoundRectCallout">
              <a:avLst>
                <a:gd name="adj1" fmla="val -63123"/>
                <a:gd name="adj2" fmla="val -26514"/>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BC03514E-5B6F-1F4B-940F-E2CF7AAB8507}"/>
                </a:ext>
              </a:extLst>
            </p:cNvPr>
            <p:cNvSpPr txBox="1"/>
            <p:nvPr/>
          </p:nvSpPr>
          <p:spPr>
            <a:xfrm>
              <a:off x="621498" y="3430339"/>
              <a:ext cx="146447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10/1427</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44" name="Oval 43">
            <a:extLst>
              <a:ext uri="{FF2B5EF4-FFF2-40B4-BE49-F238E27FC236}">
                <a16:creationId xmlns:a16="http://schemas.microsoft.com/office/drawing/2014/main" id="{A812DC32-5517-DD46-B518-B4A639708024}"/>
              </a:ext>
            </a:extLst>
          </p:cNvPr>
          <p:cNvSpPr/>
          <p:nvPr/>
        </p:nvSpPr>
        <p:spPr>
          <a:xfrm>
            <a:off x="194955" y="290007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 name="2">
            <a:extLst>
              <a:ext uri="{FF2B5EF4-FFF2-40B4-BE49-F238E27FC236}">
                <a16:creationId xmlns:a16="http://schemas.microsoft.com/office/drawing/2014/main" id="{C7C28D7F-7B84-804C-9CBE-B660FC93ED0E}"/>
              </a:ext>
            </a:extLst>
          </p:cNvPr>
          <p:cNvGrpSpPr/>
          <p:nvPr/>
        </p:nvGrpSpPr>
        <p:grpSpPr>
          <a:xfrm>
            <a:off x="756472" y="2719546"/>
            <a:ext cx="2324099" cy="1095676"/>
            <a:chOff x="485776" y="2177387"/>
            <a:chExt cx="1743074" cy="821757"/>
          </a:xfrm>
        </p:grpSpPr>
        <p:sp>
          <p:nvSpPr>
            <p:cNvPr id="27" name="Rounded Rectangular Callout 26">
              <a:extLst>
                <a:ext uri="{FF2B5EF4-FFF2-40B4-BE49-F238E27FC236}">
                  <a16:creationId xmlns:a16="http://schemas.microsoft.com/office/drawing/2014/main" id="{D3CE4F56-9AD1-DA44-B311-D10926B4912E}"/>
                </a:ext>
              </a:extLst>
            </p:cNvPr>
            <p:cNvSpPr/>
            <p:nvPr/>
          </p:nvSpPr>
          <p:spPr>
            <a:xfrm>
              <a:off x="500050" y="2177387"/>
              <a:ext cx="1728800" cy="821757"/>
            </a:xfrm>
            <a:prstGeom prst="wedgeRoundRectCallout">
              <a:avLst>
                <a:gd name="adj1" fmla="val -63123"/>
                <a:gd name="adj2" fmla="val -2651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TextBox 27">
              <a:extLst>
                <a:ext uri="{FF2B5EF4-FFF2-40B4-BE49-F238E27FC236}">
                  <a16:creationId xmlns:a16="http://schemas.microsoft.com/office/drawing/2014/main" id="{FEAB8414-3656-AA40-A67C-B9D6FAA60993}"/>
                </a:ext>
              </a:extLst>
            </p:cNvPr>
            <p:cNvSpPr txBox="1"/>
            <p:nvPr/>
          </p:nvSpPr>
          <p:spPr>
            <a:xfrm>
              <a:off x="485776" y="2375292"/>
              <a:ext cx="1678768"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11/1426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14" name="Oval 13">
            <a:extLst>
              <a:ext uri="{FF2B5EF4-FFF2-40B4-BE49-F238E27FC236}">
                <a16:creationId xmlns:a16="http://schemas.microsoft.com/office/drawing/2014/main" id="{84917200-28B4-FE4C-8FEB-A05D6B2992C2}"/>
              </a:ext>
            </a:extLst>
          </p:cNvPr>
          <p:cNvSpPr/>
          <p:nvPr/>
        </p:nvSpPr>
        <p:spPr>
          <a:xfrm>
            <a:off x="200058" y="1392821"/>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0" name="1">
            <a:extLst>
              <a:ext uri="{FF2B5EF4-FFF2-40B4-BE49-F238E27FC236}">
                <a16:creationId xmlns:a16="http://schemas.microsoft.com/office/drawing/2014/main" id="{2AE058CA-8DA9-7349-82E3-DD25736C3CC3}"/>
              </a:ext>
            </a:extLst>
          </p:cNvPr>
          <p:cNvGrpSpPr/>
          <p:nvPr/>
        </p:nvGrpSpPr>
        <p:grpSpPr>
          <a:xfrm>
            <a:off x="589367" y="1343680"/>
            <a:ext cx="2386021" cy="712091"/>
            <a:chOff x="439334" y="922843"/>
            <a:chExt cx="1789516" cy="534068"/>
          </a:xfrm>
        </p:grpSpPr>
        <p:sp>
          <p:nvSpPr>
            <p:cNvPr id="29" name="Rounded Rectangular Callout 28">
              <a:extLst>
                <a:ext uri="{FF2B5EF4-FFF2-40B4-BE49-F238E27FC236}">
                  <a16:creationId xmlns:a16="http://schemas.microsoft.com/office/drawing/2014/main" id="{29FD10ED-EEAE-CD4C-8AFE-E40A87E1138F}"/>
                </a:ext>
              </a:extLst>
            </p:cNvPr>
            <p:cNvSpPr/>
            <p:nvPr/>
          </p:nvSpPr>
          <p:spPr>
            <a:xfrm>
              <a:off x="500050" y="922843"/>
              <a:ext cx="1728800" cy="534068"/>
            </a:xfrm>
            <a:prstGeom prst="wedgeRoundRectCallout">
              <a:avLst>
                <a:gd name="adj1" fmla="val -63123"/>
                <a:gd name="adj2" fmla="val -26514"/>
                <a:gd name="adj3" fmla="val 16667"/>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TextBox 29">
              <a:extLst>
                <a:ext uri="{FF2B5EF4-FFF2-40B4-BE49-F238E27FC236}">
                  <a16:creationId xmlns:a16="http://schemas.microsoft.com/office/drawing/2014/main" id="{207B0686-7E8B-3042-A91F-4910CFD88010}"/>
                </a:ext>
              </a:extLst>
            </p:cNvPr>
            <p:cNvSpPr txBox="1"/>
            <p:nvPr/>
          </p:nvSpPr>
          <p:spPr>
            <a:xfrm>
              <a:off x="439334" y="1000567"/>
              <a:ext cx="1743074"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9/ </a:t>
              </a:r>
              <a:r>
                <a:rPr kumimoji="0" lang="en-VN"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142</a:t>
              </a: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6" name="Group 15">
            <a:extLst>
              <a:ext uri="{FF2B5EF4-FFF2-40B4-BE49-F238E27FC236}">
                <a16:creationId xmlns:a16="http://schemas.microsoft.com/office/drawing/2014/main" id="{FCF79846-8532-274B-84DB-42AAD9B59356}"/>
              </a:ext>
            </a:extLst>
          </p:cNvPr>
          <p:cNvGrpSpPr/>
          <p:nvPr/>
        </p:nvGrpSpPr>
        <p:grpSpPr>
          <a:xfrm>
            <a:off x="12033631" y="-52388"/>
            <a:ext cx="196471" cy="6895987"/>
            <a:chOff x="9032363" y="-39291"/>
            <a:chExt cx="147352" cy="5162241"/>
          </a:xfrm>
        </p:grpSpPr>
        <p:sp>
          <p:nvSpPr>
            <p:cNvPr id="15" name="Rectangle 14">
              <a:extLst>
                <a:ext uri="{FF2B5EF4-FFF2-40B4-BE49-F238E27FC236}">
                  <a16:creationId xmlns:a16="http://schemas.microsoft.com/office/drawing/2014/main" id="{E4FFDF72-C245-C645-86DB-E10189D839FA}"/>
                </a:ext>
              </a:extLst>
            </p:cNvPr>
            <p:cNvSpPr/>
            <p:nvPr/>
          </p:nvSpPr>
          <p:spPr>
            <a:xfrm flipH="1">
              <a:off x="9032363" y="-39291"/>
              <a:ext cx="147352" cy="13442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9" name="Rectangle 88">
              <a:extLst>
                <a:ext uri="{FF2B5EF4-FFF2-40B4-BE49-F238E27FC236}">
                  <a16:creationId xmlns:a16="http://schemas.microsoft.com/office/drawing/2014/main" id="{A67714C2-B236-5644-8FD6-583E36EC58C0}"/>
                </a:ext>
              </a:extLst>
            </p:cNvPr>
            <p:cNvSpPr/>
            <p:nvPr/>
          </p:nvSpPr>
          <p:spPr>
            <a:xfrm flipH="1">
              <a:off x="9032363" y="2649267"/>
              <a:ext cx="147352" cy="1344279"/>
            </a:xfrm>
            <a:prstGeom prst="rect">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0" name="Rectangle 89">
              <a:extLst>
                <a:ext uri="{FF2B5EF4-FFF2-40B4-BE49-F238E27FC236}">
                  <a16:creationId xmlns:a16="http://schemas.microsoft.com/office/drawing/2014/main" id="{74408BB0-87BC-3948-A060-56B4D394CE33}"/>
                </a:ext>
              </a:extLst>
            </p:cNvPr>
            <p:cNvSpPr/>
            <p:nvPr/>
          </p:nvSpPr>
          <p:spPr>
            <a:xfrm flipH="1">
              <a:off x="9032363" y="1304988"/>
              <a:ext cx="147352" cy="1344279"/>
            </a:xfrm>
            <a:prstGeom prst="rect">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1" name="Rectangle 90">
              <a:extLst>
                <a:ext uri="{FF2B5EF4-FFF2-40B4-BE49-F238E27FC236}">
                  <a16:creationId xmlns:a16="http://schemas.microsoft.com/office/drawing/2014/main" id="{BEA3784E-BAF3-CC4E-997F-9369D14D65B3}"/>
                </a:ext>
              </a:extLst>
            </p:cNvPr>
            <p:cNvSpPr/>
            <p:nvPr/>
          </p:nvSpPr>
          <p:spPr>
            <a:xfrm flipH="1">
              <a:off x="9032363" y="3993546"/>
              <a:ext cx="147352" cy="1129404"/>
            </a:xfrm>
            <a:prstGeom prst="rect">
              <a:avLst/>
            </a:prstGeom>
            <a:solidFill>
              <a:srgbClr val="7030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96" name="Terminator 95">
            <a:extLst>
              <a:ext uri="{FF2B5EF4-FFF2-40B4-BE49-F238E27FC236}">
                <a16:creationId xmlns:a16="http://schemas.microsoft.com/office/drawing/2014/main" id="{57268340-45CB-3C45-BD2A-AE8CED9DE2A8}"/>
              </a:ext>
            </a:extLst>
          </p:cNvPr>
          <p:cNvSpPr/>
          <p:nvPr/>
        </p:nvSpPr>
        <p:spPr>
          <a:xfrm>
            <a:off x="4401154" y="5796936"/>
            <a:ext cx="7469964" cy="881499"/>
          </a:xfrm>
          <a:prstGeom prst="flowChartTerminator">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4" name="Terminator 93">
            <a:extLst>
              <a:ext uri="{FF2B5EF4-FFF2-40B4-BE49-F238E27FC236}">
                <a16:creationId xmlns:a16="http://schemas.microsoft.com/office/drawing/2014/main" id="{3FFF4B16-74CD-694A-A2E8-A5FC02C3ACDA}"/>
              </a:ext>
            </a:extLst>
          </p:cNvPr>
          <p:cNvSpPr/>
          <p:nvPr/>
        </p:nvSpPr>
        <p:spPr>
          <a:xfrm>
            <a:off x="4412429" y="2922558"/>
            <a:ext cx="7469964" cy="1100788"/>
          </a:xfrm>
          <a:prstGeom prst="flowChartTerminator">
            <a:avLst/>
          </a:pr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5" name="Terminator 94">
            <a:extLst>
              <a:ext uri="{FF2B5EF4-FFF2-40B4-BE49-F238E27FC236}">
                <a16:creationId xmlns:a16="http://schemas.microsoft.com/office/drawing/2014/main" id="{69108081-F143-5F47-B45F-BE70CB749DD9}"/>
              </a:ext>
            </a:extLst>
          </p:cNvPr>
          <p:cNvSpPr/>
          <p:nvPr/>
        </p:nvSpPr>
        <p:spPr>
          <a:xfrm>
            <a:off x="4311362" y="4403908"/>
            <a:ext cx="7469964" cy="1057155"/>
          </a:xfrm>
          <a:prstGeom prst="flowChartTerminator">
            <a:avLst/>
          </a:prstGeom>
          <a:solidFill>
            <a:schemeClr val="tx2">
              <a:lumMod val="50000"/>
              <a:lumOff val="50000"/>
            </a:schemeClr>
          </a:solidFill>
          <a:ln w="38100">
            <a:solidFill>
              <a:srgbClr val="F8F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7" name="Terminator 16">
            <a:extLst>
              <a:ext uri="{FF2B5EF4-FFF2-40B4-BE49-F238E27FC236}">
                <a16:creationId xmlns:a16="http://schemas.microsoft.com/office/drawing/2014/main" id="{59D0A308-E88C-3740-A094-DC32564F12EC}"/>
              </a:ext>
            </a:extLst>
          </p:cNvPr>
          <p:cNvSpPr/>
          <p:nvPr/>
        </p:nvSpPr>
        <p:spPr>
          <a:xfrm>
            <a:off x="4433263" y="1306063"/>
            <a:ext cx="7469965" cy="1015808"/>
          </a:xfrm>
          <a:prstGeom prst="flowChartTerminator">
            <a:avLst/>
          </a:prstGeom>
          <a:solidFill>
            <a:schemeClr val="accent3">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5" name="Rectangle 24">
            <a:extLst>
              <a:ext uri="{FF2B5EF4-FFF2-40B4-BE49-F238E27FC236}">
                <a16:creationId xmlns:a16="http://schemas.microsoft.com/office/drawing/2014/main" id="{EE2F773D-8F11-DB42-A561-C8E7CB4A6D62}"/>
              </a:ext>
            </a:extLst>
          </p:cNvPr>
          <p:cNvSpPr/>
          <p:nvPr/>
        </p:nvSpPr>
        <p:spPr>
          <a:xfrm>
            <a:off x="4427475" y="255549"/>
            <a:ext cx="7536679" cy="861774"/>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NHỮNG SỰ KIỆN CHÍNH</a:t>
            </a:r>
          </a:p>
        </p:txBody>
      </p:sp>
      <p:pic>
        <p:nvPicPr>
          <p:cNvPr id="49" name="Picture 48">
            <a:extLst>
              <a:ext uri="{FF2B5EF4-FFF2-40B4-BE49-F238E27FC236}">
                <a16:creationId xmlns:a16="http://schemas.microsoft.com/office/drawing/2014/main" id="{FB3AEECF-6033-9A47-B849-93A594F9A8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784" t="3066" r="31177" b="50121"/>
          <a:stretch/>
        </p:blipFill>
        <p:spPr bwMode="auto">
          <a:xfrm flipH="1">
            <a:off x="3185120" y="5424517"/>
            <a:ext cx="1140768" cy="13663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E5EEE9D-AA37-CE41-8EF8-23CF5D1E766A}"/>
              </a:ext>
            </a:extLst>
          </p:cNvPr>
          <p:cNvPicPr>
            <a:picLocks noChangeAspect="1"/>
          </p:cNvPicPr>
          <p:nvPr/>
        </p:nvPicPr>
        <p:blipFill rotWithShape="1">
          <a:blip r:embed="rId5"/>
          <a:srcRect l="26629" t="23521" r="25834" b="7452"/>
          <a:stretch/>
        </p:blipFill>
        <p:spPr>
          <a:xfrm>
            <a:off x="3199667" y="750954"/>
            <a:ext cx="979604" cy="1795757"/>
          </a:xfrm>
          <a:prstGeom prst="rect">
            <a:avLst/>
          </a:prstGeom>
        </p:spPr>
      </p:pic>
      <p:pic>
        <p:nvPicPr>
          <p:cNvPr id="36868" name="Picture 4">
            <a:extLst>
              <a:ext uri="{FF2B5EF4-FFF2-40B4-BE49-F238E27FC236}">
                <a16:creationId xmlns:a16="http://schemas.microsoft.com/office/drawing/2014/main" id="{10CD9583-3614-BD4C-BD91-7D1AFA0EA2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44" t="9215" r="11712" b="20341"/>
          <a:stretch/>
        </p:blipFill>
        <p:spPr bwMode="auto">
          <a:xfrm>
            <a:off x="3143582" y="2876522"/>
            <a:ext cx="1198878" cy="112537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6B9DA3C3-0B26-0544-B2EE-F0630CE611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898" t="50155" r="32691" b="5569"/>
          <a:stretch/>
        </p:blipFill>
        <p:spPr bwMode="auto">
          <a:xfrm>
            <a:off x="3166079" y="4196823"/>
            <a:ext cx="1048343" cy="108340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20BB70E4-4B2F-CD4B-9B3A-B3BF836C5DAC}"/>
              </a:ext>
            </a:extLst>
          </p:cNvPr>
          <p:cNvSpPr/>
          <p:nvPr/>
        </p:nvSpPr>
        <p:spPr>
          <a:xfrm>
            <a:off x="964895" y="539744"/>
            <a:ext cx="1594854" cy="577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NĂM</a:t>
            </a:r>
          </a:p>
        </p:txBody>
      </p:sp>
    </p:spTree>
    <p:extLst>
      <p:ext uri="{BB962C8B-B14F-4D97-AF65-F5344CB8AC3E}">
        <p14:creationId xmlns:p14="http://schemas.microsoft.com/office/powerpoint/2010/main" val="545943041"/>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5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0000">
                                          <p:cBhvr additive="base">
                                            <p:cTn id="7"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14:presetBounceEnd="50000">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14:bounceEnd="50000">
                                          <p:cBhvr additive="base">
                                            <p:cTn id="24" dur="5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25"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ppt_x"/>
                                              </p:val>
                                            </p:tav>
                                            <p:tav tm="100000">
                                              <p:val>
                                                <p:strVal val="#ppt_x"/>
                                              </p:val>
                                            </p:tav>
                                          </p:tavLst>
                                        </p:anim>
                                        <p:anim calcmode="lin" valueType="num">
                                          <p:cBhvr additive="base">
                                            <p:cTn id="30" dur="500" fill="hold"/>
                                            <p:tgtEl>
                                              <p:spTgt spid="44"/>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8" fill="hold" nodeType="afterEffect" p14:presetBounceEnd="50000">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14:bounceEnd="50000">
                                          <p:cBhvr additive="base">
                                            <p:cTn id="34" dur="5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35"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whoosh.wav"/>
                                            </p:tgtEl>
                                          </p:cMediaNode>
                                        </p:audio>
                                      </p:subTnLst>
                                    </p:cTn>
                                  </p:par>
                                </p:childTnLst>
                              </p:cTn>
                            </p:par>
                            <p:par>
                              <p:cTn id="36" fill="hold">
                                <p:stCondLst>
                                  <p:cond delay="2500"/>
                                </p:stCondLst>
                                <p:childTnLst>
                                  <p:par>
                                    <p:cTn id="37" presetID="2" presetClass="entr" presetSubtype="4"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8" fill="hold" nodeType="afterEffect" p14:presetBounceEnd="50000">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14:bounceEnd="50000">
                                          <p:cBhvr additive="base">
                                            <p:cTn id="44" dur="5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45"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whoosh.wav"/>
                                            </p:tgtEl>
                                          </p:cMediaNode>
                                        </p:audio>
                                      </p:subTnLst>
                                    </p:cTn>
                                  </p:par>
                                </p:childTnLst>
                              </p:cTn>
                            </p:par>
                            <p:par>
                              <p:cTn id="46" fill="hold">
                                <p:stCondLst>
                                  <p:cond delay="3500"/>
                                </p:stCondLst>
                                <p:childTnLst>
                                  <p:par>
                                    <p:cTn id="47" presetID="2" presetClass="entr" presetSubtype="4"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ppt_x"/>
                                              </p:val>
                                            </p:tav>
                                            <p:tav tm="100000">
                                              <p:val>
                                                <p:strVal val="#ppt_x"/>
                                              </p:val>
                                            </p:tav>
                                          </p:tavLst>
                                        </p:anim>
                                        <p:anim calcmode="lin" valueType="num">
                                          <p:cBhvr additive="base">
                                            <p:cTn id="50" dur="500" fill="hold"/>
                                            <p:tgtEl>
                                              <p:spTgt spid="46"/>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8" fill="hold" nodeType="afterEffect" p14:presetBounceEnd="50000">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14:bounceEnd="50000">
                                          <p:cBhvr additive="base">
                                            <p:cTn id="54" dur="5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55"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whoosh.wav"/>
                                            </p:tgtEl>
                                          </p:cMediaNode>
                                        </p:audio>
                                      </p:subTnLst>
                                    </p:cTn>
                                  </p:par>
                                  <p:par>
                                    <p:cTn id="56" presetID="16" presetClass="entr" presetSubtype="42"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arn(outHorizontal)">
                                          <p:cBhvr>
                                            <p:cTn id="58" dur="500"/>
                                            <p:tgtEl>
                                              <p:spTgt spid="3"/>
                                            </p:tgtEl>
                                          </p:cBhvr>
                                        </p:animEffect>
                                      </p:childTnLst>
                                    </p:cTn>
                                  </p:par>
                                  <p:par>
                                    <p:cTn id="59" presetID="16" presetClass="entr" presetSubtype="42" fill="hold" nodeType="withEffect">
                                      <p:stCondLst>
                                        <p:cond delay="0"/>
                                      </p:stCondLst>
                                      <p:childTnLst>
                                        <p:set>
                                          <p:cBhvr>
                                            <p:cTn id="60" dur="1" fill="hold">
                                              <p:stCondLst>
                                                <p:cond delay="0"/>
                                              </p:stCondLst>
                                            </p:cTn>
                                            <p:tgtEl>
                                              <p:spTgt spid="36868"/>
                                            </p:tgtEl>
                                            <p:attrNameLst>
                                              <p:attrName>style.visibility</p:attrName>
                                            </p:attrNameLst>
                                          </p:cBhvr>
                                          <p:to>
                                            <p:strVal val="visible"/>
                                          </p:to>
                                        </p:set>
                                        <p:animEffect transition="in" filter="barn(outHorizontal)">
                                          <p:cBhvr>
                                            <p:cTn id="61" dur="500"/>
                                            <p:tgtEl>
                                              <p:spTgt spid="36868"/>
                                            </p:tgtEl>
                                          </p:cBhvr>
                                        </p:animEffect>
                                      </p:childTnLst>
                                    </p:cTn>
                                  </p:par>
                                  <p:par>
                                    <p:cTn id="62" presetID="16" presetClass="entr" presetSubtype="42"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barn(outHorizontal)">
                                          <p:cBhvr>
                                            <p:cTn id="64" dur="500"/>
                                            <p:tgtEl>
                                              <p:spTgt spid="54"/>
                                            </p:tgtEl>
                                          </p:cBhvr>
                                        </p:animEffect>
                                      </p:childTnLst>
                                    </p:cTn>
                                  </p:par>
                                  <p:par>
                                    <p:cTn id="65" presetID="16" presetClass="entr" presetSubtype="42"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barn(outHorizontal)">
                                          <p:cBhvr>
                                            <p:cTn id="67" dur="500"/>
                                            <p:tgtEl>
                                              <p:spTgt spid="49"/>
                                            </p:tgtEl>
                                          </p:cBhvr>
                                        </p:animEffect>
                                      </p:childTnLst>
                                    </p:cTn>
                                  </p:par>
                                </p:childTnLst>
                              </p:cTn>
                            </p:par>
                            <p:par>
                              <p:cTn id="68" fill="hold">
                                <p:stCondLst>
                                  <p:cond delay="4500"/>
                                </p:stCondLst>
                                <p:childTnLst>
                                  <p:par>
                                    <p:cTn id="69" presetID="16" presetClass="entr" presetSubtype="37"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barn(outVertical)">
                                          <p:cBhvr>
                                            <p:cTn id="71" dur="500"/>
                                            <p:tgtEl>
                                              <p:spTgt spid="17"/>
                                            </p:tgtEl>
                                          </p:cBhvr>
                                        </p:animEffect>
                                      </p:childTnLst>
                                    </p:cTn>
                                  </p:par>
                                  <p:par>
                                    <p:cTn id="72" presetID="16" presetClass="entr" presetSubtype="37" fill="hold" grpId="0" nodeType="with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barn(outVertical)">
                                          <p:cBhvr>
                                            <p:cTn id="74" dur="500"/>
                                            <p:tgtEl>
                                              <p:spTgt spid="94"/>
                                            </p:tgtEl>
                                          </p:cBhvr>
                                        </p:animEffect>
                                      </p:childTnLst>
                                    </p:cTn>
                                  </p:par>
                                  <p:par>
                                    <p:cTn id="75" presetID="16" presetClass="entr" presetSubtype="37" fill="hold" grpId="0" nodeType="withEffect">
                                      <p:stCondLst>
                                        <p:cond delay="0"/>
                                      </p:stCondLst>
                                      <p:childTnLst>
                                        <p:set>
                                          <p:cBhvr>
                                            <p:cTn id="76" dur="1" fill="hold">
                                              <p:stCondLst>
                                                <p:cond delay="0"/>
                                              </p:stCondLst>
                                            </p:cTn>
                                            <p:tgtEl>
                                              <p:spTgt spid="95"/>
                                            </p:tgtEl>
                                            <p:attrNameLst>
                                              <p:attrName>style.visibility</p:attrName>
                                            </p:attrNameLst>
                                          </p:cBhvr>
                                          <p:to>
                                            <p:strVal val="visible"/>
                                          </p:to>
                                        </p:set>
                                        <p:animEffect transition="in" filter="barn(outVertical)">
                                          <p:cBhvr>
                                            <p:cTn id="77" dur="500"/>
                                            <p:tgtEl>
                                              <p:spTgt spid="95"/>
                                            </p:tgtEl>
                                          </p:cBhvr>
                                        </p:animEffect>
                                      </p:childTnLst>
                                    </p:cTn>
                                  </p:par>
                                  <p:par>
                                    <p:cTn id="78" presetID="16" presetClass="entr" presetSubtype="37" fill="hold" grpId="0" nodeType="withEffect">
                                      <p:stCondLst>
                                        <p:cond delay="0"/>
                                      </p:stCondLst>
                                      <p:childTnLst>
                                        <p:set>
                                          <p:cBhvr>
                                            <p:cTn id="79" dur="1" fill="hold">
                                              <p:stCondLst>
                                                <p:cond delay="0"/>
                                              </p:stCondLst>
                                            </p:cTn>
                                            <p:tgtEl>
                                              <p:spTgt spid="96"/>
                                            </p:tgtEl>
                                            <p:attrNameLst>
                                              <p:attrName>style.visibility</p:attrName>
                                            </p:attrNameLst>
                                          </p:cBhvr>
                                          <p:to>
                                            <p:strVal val="visible"/>
                                          </p:to>
                                        </p:set>
                                        <p:animEffect transition="in" filter="barn(outVertical)">
                                          <p:cBhvr>
                                            <p:cTn id="80"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 grpId="0" animBg="1"/>
          <p:bldP spid="46" grpId="0" animBg="1"/>
          <p:bldP spid="44" grpId="0" animBg="1"/>
          <p:bldP spid="14" grpId="0" animBg="1"/>
          <p:bldP spid="96" grpId="0" animBg="1"/>
          <p:bldP spid="94" grpId="0" animBg="1"/>
          <p:bldP spid="95" grpId="0" animBg="1"/>
          <p:bldP spid="17" grpId="0" animBg="1"/>
          <p:bldP spid="25"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7" name="whoosh.wav"/>
                                            </p:tgtEl>
                                          </p:cMediaNode>
                                        </p:audio>
                                      </p:sub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ppt_x"/>
                                              </p:val>
                                            </p:tav>
                                            <p:tav tm="100000">
                                              <p:val>
                                                <p:strVal val="#ppt_x"/>
                                              </p:val>
                                            </p:tav>
                                          </p:tavLst>
                                        </p:anim>
                                        <p:anim calcmode="lin" valueType="num">
                                          <p:cBhvr additive="base">
                                            <p:cTn id="30" dur="500" fill="hold"/>
                                            <p:tgtEl>
                                              <p:spTgt spid="44"/>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8"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7" name="whoosh.wav"/>
                                            </p:tgtEl>
                                          </p:cMediaNode>
                                        </p:audio>
                                      </p:subTnLst>
                                    </p:cTn>
                                  </p:par>
                                </p:childTnLst>
                              </p:cTn>
                            </p:par>
                            <p:par>
                              <p:cTn id="36" fill="hold">
                                <p:stCondLst>
                                  <p:cond delay="2500"/>
                                </p:stCondLst>
                                <p:childTnLst>
                                  <p:par>
                                    <p:cTn id="37" presetID="2" presetClass="entr" presetSubtype="4"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8"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7" name="whoosh.wav"/>
                                            </p:tgtEl>
                                          </p:cMediaNode>
                                        </p:audio>
                                      </p:subTnLst>
                                    </p:cTn>
                                  </p:par>
                                </p:childTnLst>
                              </p:cTn>
                            </p:par>
                            <p:par>
                              <p:cTn id="46" fill="hold">
                                <p:stCondLst>
                                  <p:cond delay="3500"/>
                                </p:stCondLst>
                                <p:childTnLst>
                                  <p:par>
                                    <p:cTn id="47" presetID="2" presetClass="entr" presetSubtype="4"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ppt_x"/>
                                              </p:val>
                                            </p:tav>
                                            <p:tav tm="100000">
                                              <p:val>
                                                <p:strVal val="#ppt_x"/>
                                              </p:val>
                                            </p:tav>
                                          </p:tavLst>
                                        </p:anim>
                                        <p:anim calcmode="lin" valueType="num">
                                          <p:cBhvr additive="base">
                                            <p:cTn id="50" dur="500" fill="hold"/>
                                            <p:tgtEl>
                                              <p:spTgt spid="46"/>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8"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0-#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7" name="whoosh.wav"/>
                                            </p:tgtEl>
                                          </p:cMediaNode>
                                        </p:audio>
                                      </p:subTnLst>
                                    </p:cTn>
                                  </p:par>
                                  <p:par>
                                    <p:cTn id="56" presetID="16" presetClass="entr" presetSubtype="42"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arn(outHorizontal)">
                                          <p:cBhvr>
                                            <p:cTn id="58" dur="500"/>
                                            <p:tgtEl>
                                              <p:spTgt spid="3"/>
                                            </p:tgtEl>
                                          </p:cBhvr>
                                        </p:animEffect>
                                      </p:childTnLst>
                                    </p:cTn>
                                  </p:par>
                                  <p:par>
                                    <p:cTn id="59" presetID="16" presetClass="entr" presetSubtype="42" fill="hold" nodeType="withEffect">
                                      <p:stCondLst>
                                        <p:cond delay="0"/>
                                      </p:stCondLst>
                                      <p:childTnLst>
                                        <p:set>
                                          <p:cBhvr>
                                            <p:cTn id="60" dur="1" fill="hold">
                                              <p:stCondLst>
                                                <p:cond delay="0"/>
                                              </p:stCondLst>
                                            </p:cTn>
                                            <p:tgtEl>
                                              <p:spTgt spid="36868"/>
                                            </p:tgtEl>
                                            <p:attrNameLst>
                                              <p:attrName>style.visibility</p:attrName>
                                            </p:attrNameLst>
                                          </p:cBhvr>
                                          <p:to>
                                            <p:strVal val="visible"/>
                                          </p:to>
                                        </p:set>
                                        <p:animEffect transition="in" filter="barn(outHorizontal)">
                                          <p:cBhvr>
                                            <p:cTn id="61" dur="500"/>
                                            <p:tgtEl>
                                              <p:spTgt spid="36868"/>
                                            </p:tgtEl>
                                          </p:cBhvr>
                                        </p:animEffect>
                                      </p:childTnLst>
                                    </p:cTn>
                                  </p:par>
                                  <p:par>
                                    <p:cTn id="62" presetID="16" presetClass="entr" presetSubtype="42"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barn(outHorizontal)">
                                          <p:cBhvr>
                                            <p:cTn id="64" dur="500"/>
                                            <p:tgtEl>
                                              <p:spTgt spid="54"/>
                                            </p:tgtEl>
                                          </p:cBhvr>
                                        </p:animEffect>
                                      </p:childTnLst>
                                    </p:cTn>
                                  </p:par>
                                  <p:par>
                                    <p:cTn id="65" presetID="16" presetClass="entr" presetSubtype="42"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barn(outHorizontal)">
                                          <p:cBhvr>
                                            <p:cTn id="67" dur="500"/>
                                            <p:tgtEl>
                                              <p:spTgt spid="49"/>
                                            </p:tgtEl>
                                          </p:cBhvr>
                                        </p:animEffect>
                                      </p:childTnLst>
                                    </p:cTn>
                                  </p:par>
                                </p:childTnLst>
                              </p:cTn>
                            </p:par>
                            <p:par>
                              <p:cTn id="68" fill="hold">
                                <p:stCondLst>
                                  <p:cond delay="4500"/>
                                </p:stCondLst>
                                <p:childTnLst>
                                  <p:par>
                                    <p:cTn id="69" presetID="16" presetClass="entr" presetSubtype="37"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barn(outVertical)">
                                          <p:cBhvr>
                                            <p:cTn id="71" dur="500"/>
                                            <p:tgtEl>
                                              <p:spTgt spid="17"/>
                                            </p:tgtEl>
                                          </p:cBhvr>
                                        </p:animEffect>
                                      </p:childTnLst>
                                    </p:cTn>
                                  </p:par>
                                  <p:par>
                                    <p:cTn id="72" presetID="16" presetClass="entr" presetSubtype="37" fill="hold" grpId="0" nodeType="with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barn(outVertical)">
                                          <p:cBhvr>
                                            <p:cTn id="74" dur="500"/>
                                            <p:tgtEl>
                                              <p:spTgt spid="94"/>
                                            </p:tgtEl>
                                          </p:cBhvr>
                                        </p:animEffect>
                                      </p:childTnLst>
                                    </p:cTn>
                                  </p:par>
                                  <p:par>
                                    <p:cTn id="75" presetID="16" presetClass="entr" presetSubtype="37" fill="hold" grpId="0" nodeType="withEffect">
                                      <p:stCondLst>
                                        <p:cond delay="0"/>
                                      </p:stCondLst>
                                      <p:childTnLst>
                                        <p:set>
                                          <p:cBhvr>
                                            <p:cTn id="76" dur="1" fill="hold">
                                              <p:stCondLst>
                                                <p:cond delay="0"/>
                                              </p:stCondLst>
                                            </p:cTn>
                                            <p:tgtEl>
                                              <p:spTgt spid="95"/>
                                            </p:tgtEl>
                                            <p:attrNameLst>
                                              <p:attrName>style.visibility</p:attrName>
                                            </p:attrNameLst>
                                          </p:cBhvr>
                                          <p:to>
                                            <p:strVal val="visible"/>
                                          </p:to>
                                        </p:set>
                                        <p:animEffect transition="in" filter="barn(outVertical)">
                                          <p:cBhvr>
                                            <p:cTn id="77" dur="500"/>
                                            <p:tgtEl>
                                              <p:spTgt spid="95"/>
                                            </p:tgtEl>
                                          </p:cBhvr>
                                        </p:animEffect>
                                      </p:childTnLst>
                                    </p:cTn>
                                  </p:par>
                                  <p:par>
                                    <p:cTn id="78" presetID="16" presetClass="entr" presetSubtype="37" fill="hold" grpId="0" nodeType="withEffect">
                                      <p:stCondLst>
                                        <p:cond delay="0"/>
                                      </p:stCondLst>
                                      <p:childTnLst>
                                        <p:set>
                                          <p:cBhvr>
                                            <p:cTn id="79" dur="1" fill="hold">
                                              <p:stCondLst>
                                                <p:cond delay="0"/>
                                              </p:stCondLst>
                                            </p:cTn>
                                            <p:tgtEl>
                                              <p:spTgt spid="96"/>
                                            </p:tgtEl>
                                            <p:attrNameLst>
                                              <p:attrName>style.visibility</p:attrName>
                                            </p:attrNameLst>
                                          </p:cBhvr>
                                          <p:to>
                                            <p:strVal val="visible"/>
                                          </p:to>
                                        </p:set>
                                        <p:animEffect transition="in" filter="barn(outVertical)">
                                          <p:cBhvr>
                                            <p:cTn id="80"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 grpId="0" animBg="1"/>
          <p:bldP spid="46" grpId="0" animBg="1"/>
          <p:bldP spid="44" grpId="0" animBg="1"/>
          <p:bldP spid="14" grpId="0" animBg="1"/>
          <p:bldP spid="96" grpId="0" animBg="1"/>
          <p:bldP spid="94" grpId="0" animBg="1"/>
          <p:bldP spid="95" grpId="0" animBg="1"/>
          <p:bldP spid="17" grpId="0" animBg="1"/>
          <p:bldP spid="25" grpId="0"/>
          <p:bldP spid="4"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55"/>
        <p:cNvGrpSpPr/>
        <p:nvPr/>
      </p:nvGrpSpPr>
      <p:grpSpPr>
        <a:xfrm>
          <a:off x="0" y="0"/>
          <a:ext cx="0" cy="0"/>
          <a:chOff x="0" y="0"/>
          <a:chExt cx="0" cy="0"/>
        </a:xfrm>
      </p:grpSpPr>
      <p:sp>
        <p:nvSpPr>
          <p:cNvPr id="5" name="Up Arrow 4">
            <a:extLst>
              <a:ext uri="{FF2B5EF4-FFF2-40B4-BE49-F238E27FC236}">
                <a16:creationId xmlns:a16="http://schemas.microsoft.com/office/drawing/2014/main" id="{302EC8B5-1C66-BD47-B43A-21D999DF1436}"/>
              </a:ext>
            </a:extLst>
          </p:cNvPr>
          <p:cNvSpPr/>
          <p:nvPr/>
        </p:nvSpPr>
        <p:spPr>
          <a:xfrm>
            <a:off x="19051" y="-52388"/>
            <a:ext cx="628651" cy="696277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Oval 44">
            <a:extLst>
              <a:ext uri="{FF2B5EF4-FFF2-40B4-BE49-F238E27FC236}">
                <a16:creationId xmlns:a16="http://schemas.microsoft.com/office/drawing/2014/main" id="{5279A21D-3F75-2A4B-8AB2-4051628B1A84}"/>
              </a:ext>
            </a:extLst>
          </p:cNvPr>
          <p:cNvSpPr/>
          <p:nvPr/>
        </p:nvSpPr>
        <p:spPr>
          <a:xfrm>
            <a:off x="192295" y="442753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 name="Oval 45">
            <a:extLst>
              <a:ext uri="{FF2B5EF4-FFF2-40B4-BE49-F238E27FC236}">
                <a16:creationId xmlns:a16="http://schemas.microsoft.com/office/drawing/2014/main" id="{1460100F-E154-584E-8C3A-354C53B7139D}"/>
              </a:ext>
            </a:extLst>
          </p:cNvPr>
          <p:cNvSpPr/>
          <p:nvPr/>
        </p:nvSpPr>
        <p:spPr>
          <a:xfrm>
            <a:off x="163857" y="5846576"/>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3" name="4">
            <a:extLst>
              <a:ext uri="{FF2B5EF4-FFF2-40B4-BE49-F238E27FC236}">
                <a16:creationId xmlns:a16="http://schemas.microsoft.com/office/drawing/2014/main" id="{E97A14CC-7EE5-8B4E-9A99-4A17152177CB}"/>
              </a:ext>
            </a:extLst>
          </p:cNvPr>
          <p:cNvGrpSpPr/>
          <p:nvPr/>
        </p:nvGrpSpPr>
        <p:grpSpPr>
          <a:xfrm>
            <a:off x="615591" y="5716267"/>
            <a:ext cx="2324099" cy="1087079"/>
            <a:chOff x="485776" y="4328191"/>
            <a:chExt cx="1743074" cy="815309"/>
          </a:xfrm>
        </p:grpSpPr>
        <p:sp>
          <p:nvSpPr>
            <p:cNvPr id="9" name="Rounded Rectangular Callout 8">
              <a:extLst>
                <a:ext uri="{FF2B5EF4-FFF2-40B4-BE49-F238E27FC236}">
                  <a16:creationId xmlns:a16="http://schemas.microsoft.com/office/drawing/2014/main" id="{4D399478-8799-864E-A581-9A57E3A68BD3}"/>
                </a:ext>
              </a:extLst>
            </p:cNvPr>
            <p:cNvSpPr/>
            <p:nvPr/>
          </p:nvSpPr>
          <p:spPr>
            <a:xfrm>
              <a:off x="485776" y="4328191"/>
              <a:ext cx="1743074" cy="815309"/>
            </a:xfrm>
            <a:prstGeom prst="wedgeRoundRectCallout">
              <a:avLst>
                <a:gd name="adj1" fmla="val -63123"/>
                <a:gd name="adj2" fmla="val -2651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3EA53A39-64B0-BC48-8BDB-6091D0FD43CC}"/>
                </a:ext>
              </a:extLst>
            </p:cNvPr>
            <p:cNvSpPr txBox="1"/>
            <p:nvPr/>
          </p:nvSpPr>
          <p:spPr>
            <a:xfrm>
              <a:off x="496842" y="4504694"/>
              <a:ext cx="166449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12/1427</a:t>
              </a: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2" name="3">
            <a:extLst>
              <a:ext uri="{FF2B5EF4-FFF2-40B4-BE49-F238E27FC236}">
                <a16:creationId xmlns:a16="http://schemas.microsoft.com/office/drawing/2014/main" id="{808B4C92-8F7A-BC41-90E1-650E6CEBE0D3}"/>
              </a:ext>
            </a:extLst>
          </p:cNvPr>
          <p:cNvGrpSpPr/>
          <p:nvPr/>
        </p:nvGrpSpPr>
        <p:grpSpPr>
          <a:xfrm>
            <a:off x="703330" y="4443317"/>
            <a:ext cx="2276493" cy="754927"/>
            <a:chOff x="500050" y="3378129"/>
            <a:chExt cx="1707370" cy="566195"/>
          </a:xfrm>
        </p:grpSpPr>
        <p:sp>
          <p:nvSpPr>
            <p:cNvPr id="26" name="Rounded Rectangular Callout 25">
              <a:extLst>
                <a:ext uri="{FF2B5EF4-FFF2-40B4-BE49-F238E27FC236}">
                  <a16:creationId xmlns:a16="http://schemas.microsoft.com/office/drawing/2014/main" id="{2BA3297B-6A6A-BA4F-BC0D-C7249749B681}"/>
                </a:ext>
              </a:extLst>
            </p:cNvPr>
            <p:cNvSpPr/>
            <p:nvPr/>
          </p:nvSpPr>
          <p:spPr>
            <a:xfrm>
              <a:off x="500050" y="3378129"/>
              <a:ext cx="1707370" cy="566195"/>
            </a:xfrm>
            <a:prstGeom prst="wedgeRoundRectCallout">
              <a:avLst>
                <a:gd name="adj1" fmla="val -63123"/>
                <a:gd name="adj2" fmla="val -26514"/>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BC03514E-5B6F-1F4B-940F-E2CF7AAB8507}"/>
                </a:ext>
              </a:extLst>
            </p:cNvPr>
            <p:cNvSpPr txBox="1"/>
            <p:nvPr/>
          </p:nvSpPr>
          <p:spPr>
            <a:xfrm>
              <a:off x="621498" y="3430339"/>
              <a:ext cx="146447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10/1427</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44" name="Oval 43">
            <a:extLst>
              <a:ext uri="{FF2B5EF4-FFF2-40B4-BE49-F238E27FC236}">
                <a16:creationId xmlns:a16="http://schemas.microsoft.com/office/drawing/2014/main" id="{A812DC32-5517-DD46-B518-B4A639708024}"/>
              </a:ext>
            </a:extLst>
          </p:cNvPr>
          <p:cNvSpPr/>
          <p:nvPr/>
        </p:nvSpPr>
        <p:spPr>
          <a:xfrm>
            <a:off x="194955" y="290007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 name="2">
            <a:extLst>
              <a:ext uri="{FF2B5EF4-FFF2-40B4-BE49-F238E27FC236}">
                <a16:creationId xmlns:a16="http://schemas.microsoft.com/office/drawing/2014/main" id="{C7C28D7F-7B84-804C-9CBE-B660FC93ED0E}"/>
              </a:ext>
            </a:extLst>
          </p:cNvPr>
          <p:cNvGrpSpPr/>
          <p:nvPr/>
        </p:nvGrpSpPr>
        <p:grpSpPr>
          <a:xfrm>
            <a:off x="756472" y="2719546"/>
            <a:ext cx="2324099" cy="1095676"/>
            <a:chOff x="485776" y="2177387"/>
            <a:chExt cx="1743074" cy="821757"/>
          </a:xfrm>
        </p:grpSpPr>
        <p:sp>
          <p:nvSpPr>
            <p:cNvPr id="27" name="Rounded Rectangular Callout 26">
              <a:extLst>
                <a:ext uri="{FF2B5EF4-FFF2-40B4-BE49-F238E27FC236}">
                  <a16:creationId xmlns:a16="http://schemas.microsoft.com/office/drawing/2014/main" id="{D3CE4F56-9AD1-DA44-B311-D10926B4912E}"/>
                </a:ext>
              </a:extLst>
            </p:cNvPr>
            <p:cNvSpPr/>
            <p:nvPr/>
          </p:nvSpPr>
          <p:spPr>
            <a:xfrm>
              <a:off x="500050" y="2177387"/>
              <a:ext cx="1728800" cy="821757"/>
            </a:xfrm>
            <a:prstGeom prst="wedgeRoundRectCallout">
              <a:avLst>
                <a:gd name="adj1" fmla="val -63123"/>
                <a:gd name="adj2" fmla="val -2651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TextBox 27">
              <a:extLst>
                <a:ext uri="{FF2B5EF4-FFF2-40B4-BE49-F238E27FC236}">
                  <a16:creationId xmlns:a16="http://schemas.microsoft.com/office/drawing/2014/main" id="{FEAB8414-3656-AA40-A67C-B9D6FAA60993}"/>
                </a:ext>
              </a:extLst>
            </p:cNvPr>
            <p:cNvSpPr txBox="1"/>
            <p:nvPr/>
          </p:nvSpPr>
          <p:spPr>
            <a:xfrm>
              <a:off x="485776" y="2375292"/>
              <a:ext cx="1678768"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11/1426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14" name="Oval 13">
            <a:extLst>
              <a:ext uri="{FF2B5EF4-FFF2-40B4-BE49-F238E27FC236}">
                <a16:creationId xmlns:a16="http://schemas.microsoft.com/office/drawing/2014/main" id="{84917200-28B4-FE4C-8FEB-A05D6B2992C2}"/>
              </a:ext>
            </a:extLst>
          </p:cNvPr>
          <p:cNvSpPr/>
          <p:nvPr/>
        </p:nvSpPr>
        <p:spPr>
          <a:xfrm>
            <a:off x="200058" y="1392821"/>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0" name="1">
            <a:extLst>
              <a:ext uri="{FF2B5EF4-FFF2-40B4-BE49-F238E27FC236}">
                <a16:creationId xmlns:a16="http://schemas.microsoft.com/office/drawing/2014/main" id="{2AE058CA-8DA9-7349-82E3-DD25736C3CC3}"/>
              </a:ext>
            </a:extLst>
          </p:cNvPr>
          <p:cNvGrpSpPr/>
          <p:nvPr/>
        </p:nvGrpSpPr>
        <p:grpSpPr>
          <a:xfrm>
            <a:off x="589367" y="1343680"/>
            <a:ext cx="2386021" cy="712091"/>
            <a:chOff x="439334" y="922843"/>
            <a:chExt cx="1789516" cy="534068"/>
          </a:xfrm>
        </p:grpSpPr>
        <p:sp>
          <p:nvSpPr>
            <p:cNvPr id="29" name="Rounded Rectangular Callout 28">
              <a:extLst>
                <a:ext uri="{FF2B5EF4-FFF2-40B4-BE49-F238E27FC236}">
                  <a16:creationId xmlns:a16="http://schemas.microsoft.com/office/drawing/2014/main" id="{29FD10ED-EEAE-CD4C-8AFE-E40A87E1138F}"/>
                </a:ext>
              </a:extLst>
            </p:cNvPr>
            <p:cNvSpPr/>
            <p:nvPr/>
          </p:nvSpPr>
          <p:spPr>
            <a:xfrm>
              <a:off x="500050" y="922843"/>
              <a:ext cx="1728800" cy="534068"/>
            </a:xfrm>
            <a:prstGeom prst="wedgeRoundRectCallout">
              <a:avLst>
                <a:gd name="adj1" fmla="val -63123"/>
                <a:gd name="adj2" fmla="val -26514"/>
                <a:gd name="adj3" fmla="val 16667"/>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TextBox 29">
              <a:extLst>
                <a:ext uri="{FF2B5EF4-FFF2-40B4-BE49-F238E27FC236}">
                  <a16:creationId xmlns:a16="http://schemas.microsoft.com/office/drawing/2014/main" id="{207B0686-7E8B-3042-A91F-4910CFD88010}"/>
                </a:ext>
              </a:extLst>
            </p:cNvPr>
            <p:cNvSpPr txBox="1"/>
            <p:nvPr/>
          </p:nvSpPr>
          <p:spPr>
            <a:xfrm>
              <a:off x="439334" y="1000567"/>
              <a:ext cx="1743074"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9/ </a:t>
              </a:r>
              <a:r>
                <a:rPr kumimoji="0" lang="en-VN"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142</a:t>
              </a: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6" name="Group 15">
            <a:extLst>
              <a:ext uri="{FF2B5EF4-FFF2-40B4-BE49-F238E27FC236}">
                <a16:creationId xmlns:a16="http://schemas.microsoft.com/office/drawing/2014/main" id="{FCF79846-8532-274B-84DB-42AAD9B59356}"/>
              </a:ext>
            </a:extLst>
          </p:cNvPr>
          <p:cNvGrpSpPr/>
          <p:nvPr/>
        </p:nvGrpSpPr>
        <p:grpSpPr>
          <a:xfrm>
            <a:off x="12033631" y="-52388"/>
            <a:ext cx="196471" cy="6895987"/>
            <a:chOff x="9032363" y="-39291"/>
            <a:chExt cx="147352" cy="5162241"/>
          </a:xfrm>
        </p:grpSpPr>
        <p:sp>
          <p:nvSpPr>
            <p:cNvPr id="15" name="Rectangle 14">
              <a:extLst>
                <a:ext uri="{FF2B5EF4-FFF2-40B4-BE49-F238E27FC236}">
                  <a16:creationId xmlns:a16="http://schemas.microsoft.com/office/drawing/2014/main" id="{E4FFDF72-C245-C645-86DB-E10189D839FA}"/>
                </a:ext>
              </a:extLst>
            </p:cNvPr>
            <p:cNvSpPr/>
            <p:nvPr/>
          </p:nvSpPr>
          <p:spPr>
            <a:xfrm flipH="1">
              <a:off x="9032363" y="-39291"/>
              <a:ext cx="147352" cy="13442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9" name="Rectangle 88">
              <a:extLst>
                <a:ext uri="{FF2B5EF4-FFF2-40B4-BE49-F238E27FC236}">
                  <a16:creationId xmlns:a16="http://schemas.microsoft.com/office/drawing/2014/main" id="{A67714C2-B236-5644-8FD6-583E36EC58C0}"/>
                </a:ext>
              </a:extLst>
            </p:cNvPr>
            <p:cNvSpPr/>
            <p:nvPr/>
          </p:nvSpPr>
          <p:spPr>
            <a:xfrm flipH="1">
              <a:off x="9032363" y="2649267"/>
              <a:ext cx="147352" cy="1344279"/>
            </a:xfrm>
            <a:prstGeom prst="rect">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0" name="Rectangle 89">
              <a:extLst>
                <a:ext uri="{FF2B5EF4-FFF2-40B4-BE49-F238E27FC236}">
                  <a16:creationId xmlns:a16="http://schemas.microsoft.com/office/drawing/2014/main" id="{74408BB0-87BC-3948-A060-56B4D394CE33}"/>
                </a:ext>
              </a:extLst>
            </p:cNvPr>
            <p:cNvSpPr/>
            <p:nvPr/>
          </p:nvSpPr>
          <p:spPr>
            <a:xfrm flipH="1">
              <a:off x="9032363" y="1304988"/>
              <a:ext cx="147352" cy="1344279"/>
            </a:xfrm>
            <a:prstGeom prst="rect">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1" name="Rectangle 90">
              <a:extLst>
                <a:ext uri="{FF2B5EF4-FFF2-40B4-BE49-F238E27FC236}">
                  <a16:creationId xmlns:a16="http://schemas.microsoft.com/office/drawing/2014/main" id="{BEA3784E-BAF3-CC4E-997F-9369D14D65B3}"/>
                </a:ext>
              </a:extLst>
            </p:cNvPr>
            <p:cNvSpPr/>
            <p:nvPr/>
          </p:nvSpPr>
          <p:spPr>
            <a:xfrm flipH="1">
              <a:off x="9032363" y="3993546"/>
              <a:ext cx="147352" cy="1129404"/>
            </a:xfrm>
            <a:prstGeom prst="rect">
              <a:avLst/>
            </a:prstGeom>
            <a:solidFill>
              <a:srgbClr val="7030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24" name="Group 23">
            <a:extLst>
              <a:ext uri="{FF2B5EF4-FFF2-40B4-BE49-F238E27FC236}">
                <a16:creationId xmlns:a16="http://schemas.microsoft.com/office/drawing/2014/main" id="{095B6D50-01D4-544C-A1E1-A3DAB234230E}"/>
              </a:ext>
            </a:extLst>
          </p:cNvPr>
          <p:cNvGrpSpPr/>
          <p:nvPr/>
        </p:nvGrpSpPr>
        <p:grpSpPr>
          <a:xfrm>
            <a:off x="4433263" y="1484241"/>
            <a:ext cx="7469965" cy="1015808"/>
            <a:chOff x="3314700" y="819076"/>
            <a:chExt cx="5602473" cy="926703"/>
          </a:xfrm>
        </p:grpSpPr>
        <p:sp>
          <p:nvSpPr>
            <p:cNvPr id="17" name="Terminator 16">
              <a:extLst>
                <a:ext uri="{FF2B5EF4-FFF2-40B4-BE49-F238E27FC236}">
                  <a16:creationId xmlns:a16="http://schemas.microsoft.com/office/drawing/2014/main" id="{59D0A308-E88C-3740-A094-DC32564F12EC}"/>
                </a:ext>
              </a:extLst>
            </p:cNvPr>
            <p:cNvSpPr/>
            <p:nvPr/>
          </p:nvSpPr>
          <p:spPr>
            <a:xfrm>
              <a:off x="3314700" y="819076"/>
              <a:ext cx="5602473" cy="926703"/>
            </a:xfrm>
            <a:prstGeom prst="flowChartTerminator">
              <a:avLst/>
            </a:prstGeom>
            <a:solidFill>
              <a:schemeClr val="accent3">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00" name="TextBox 99">
              <a:extLst>
                <a:ext uri="{FF2B5EF4-FFF2-40B4-BE49-F238E27FC236}">
                  <a16:creationId xmlns:a16="http://schemas.microsoft.com/office/drawing/2014/main" id="{D0552147-B135-1A45-AC9B-BF19909CEB66}"/>
                </a:ext>
              </a:extLst>
            </p:cNvPr>
            <p:cNvSpPr txBox="1"/>
            <p:nvPr/>
          </p:nvSpPr>
          <p:spPr>
            <a:xfrm>
              <a:off x="4557925" y="981750"/>
              <a:ext cx="3361458" cy="53348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Tiến quân ra Bắc</a:t>
              </a:r>
              <a:endParaRPr kumimoji="0" lang="en-US" altLang="en-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sp>
        <p:nvSpPr>
          <p:cNvPr id="25" name="Rectangle 24">
            <a:extLst>
              <a:ext uri="{FF2B5EF4-FFF2-40B4-BE49-F238E27FC236}">
                <a16:creationId xmlns:a16="http://schemas.microsoft.com/office/drawing/2014/main" id="{EE2F773D-8F11-DB42-A561-C8E7CB4A6D62}"/>
              </a:ext>
            </a:extLst>
          </p:cNvPr>
          <p:cNvSpPr/>
          <p:nvPr/>
        </p:nvSpPr>
        <p:spPr>
          <a:xfrm>
            <a:off x="4427475" y="255549"/>
            <a:ext cx="7536679" cy="861774"/>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NHỮNG SỰ KIỆN CHÍNH</a:t>
            </a:r>
          </a:p>
        </p:txBody>
      </p:sp>
      <p:pic>
        <p:nvPicPr>
          <p:cNvPr id="49" name="Picture 48">
            <a:extLst>
              <a:ext uri="{FF2B5EF4-FFF2-40B4-BE49-F238E27FC236}">
                <a16:creationId xmlns:a16="http://schemas.microsoft.com/office/drawing/2014/main" id="{FB3AEECF-6033-9A47-B849-93A594F9A8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784" t="3066" r="31177" b="50121"/>
          <a:stretch/>
        </p:blipFill>
        <p:spPr bwMode="auto">
          <a:xfrm flipH="1">
            <a:off x="3185120" y="5424517"/>
            <a:ext cx="1140768" cy="13663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E5EEE9D-AA37-CE41-8EF8-23CF5D1E766A}"/>
              </a:ext>
            </a:extLst>
          </p:cNvPr>
          <p:cNvPicPr>
            <a:picLocks noChangeAspect="1"/>
          </p:cNvPicPr>
          <p:nvPr/>
        </p:nvPicPr>
        <p:blipFill rotWithShape="1">
          <a:blip r:embed="rId5"/>
          <a:srcRect l="26629" t="23521" r="25834" b="7452"/>
          <a:stretch/>
        </p:blipFill>
        <p:spPr>
          <a:xfrm>
            <a:off x="3199667" y="750954"/>
            <a:ext cx="979604" cy="1795757"/>
          </a:xfrm>
          <a:prstGeom prst="rect">
            <a:avLst/>
          </a:prstGeom>
        </p:spPr>
      </p:pic>
      <p:pic>
        <p:nvPicPr>
          <p:cNvPr id="36868" name="Picture 4">
            <a:extLst>
              <a:ext uri="{FF2B5EF4-FFF2-40B4-BE49-F238E27FC236}">
                <a16:creationId xmlns:a16="http://schemas.microsoft.com/office/drawing/2014/main" id="{10CD9583-3614-BD4C-BD91-7D1AFA0EA2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44" t="9215" r="11712" b="20341"/>
          <a:stretch/>
        </p:blipFill>
        <p:spPr bwMode="auto">
          <a:xfrm>
            <a:off x="3143582" y="2876522"/>
            <a:ext cx="1198878" cy="112537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6B9DA3C3-0B26-0544-B2EE-F0630CE611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898" t="50155" r="32691" b="5569"/>
          <a:stretch/>
        </p:blipFill>
        <p:spPr bwMode="auto">
          <a:xfrm>
            <a:off x="3166079" y="4196823"/>
            <a:ext cx="1048343" cy="108340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20BB70E4-4B2F-CD4B-9B3A-B3BF836C5DAC}"/>
              </a:ext>
            </a:extLst>
          </p:cNvPr>
          <p:cNvSpPr/>
          <p:nvPr/>
        </p:nvSpPr>
        <p:spPr>
          <a:xfrm>
            <a:off x="964895" y="539744"/>
            <a:ext cx="1594854" cy="577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NĂM</a:t>
            </a:r>
          </a:p>
        </p:txBody>
      </p:sp>
    </p:spTree>
    <p:extLst>
      <p:ext uri="{BB962C8B-B14F-4D97-AF65-F5344CB8AC3E}">
        <p14:creationId xmlns:p14="http://schemas.microsoft.com/office/powerpoint/2010/main" val="3654286233"/>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50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50000">
                                          <p:cBhvr additive="base">
                                            <p:cTn id="7" dur="500" fill="hold"/>
                                            <p:tgtEl>
                                              <p:spTgt spid="24"/>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Picture 012">
            <a:extLst>
              <a:ext uri="{FF2B5EF4-FFF2-40B4-BE49-F238E27FC236}">
                <a16:creationId xmlns:a16="http://schemas.microsoft.com/office/drawing/2014/main" id="{05AA4E53-4477-0841-8DFF-3F21E0EAF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5181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8">
            <a:extLst>
              <a:ext uri="{FF2B5EF4-FFF2-40B4-BE49-F238E27FC236}">
                <a16:creationId xmlns:a16="http://schemas.microsoft.com/office/drawing/2014/main" id="{9EBF1A4F-A9F2-8441-A757-22606D0DC8B7}"/>
              </a:ext>
            </a:extLst>
          </p:cNvPr>
          <p:cNvSpPr txBox="1">
            <a:spLocks noChangeArrowheads="1"/>
          </p:cNvSpPr>
          <p:nvPr/>
        </p:nvSpPr>
        <p:spPr bwMode="auto">
          <a:xfrm>
            <a:off x="6351814" y="63718"/>
            <a:ext cx="5840186"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Tx/>
              <a:buChar char="-"/>
            </a:pPr>
            <a:r>
              <a:rPr lang="en-US" altLang="en-VN" sz="2400" dirty="0">
                <a:latin typeface="Times New Roman" panose="02020603050405020304" pitchFamily="18" charset="0"/>
              </a:rPr>
              <a:t> </a:t>
            </a:r>
            <a:r>
              <a:rPr lang="en-US" altLang="en-VN" sz="2400" dirty="0" err="1">
                <a:latin typeface="Times New Roman" panose="02020603050405020304" pitchFamily="18" charset="0"/>
              </a:rPr>
              <a:t>Tháng</a:t>
            </a:r>
            <a:r>
              <a:rPr lang="en-US" altLang="en-VN" sz="2400" dirty="0">
                <a:latin typeface="Times New Roman" panose="02020603050405020304" pitchFamily="18" charset="0"/>
              </a:rPr>
              <a:t> 9/ 1426, </a:t>
            </a:r>
            <a:r>
              <a:rPr lang="en-US" altLang="en-VN" sz="2400" dirty="0" err="1">
                <a:latin typeface="Times New Roman" panose="02020603050405020304" pitchFamily="18" charset="0"/>
              </a:rPr>
              <a:t>nghĩa</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quân</a:t>
            </a:r>
            <a:r>
              <a:rPr lang="en-US" altLang="en-VN" sz="2400" dirty="0">
                <a:latin typeface="Times New Roman" panose="02020603050405020304" pitchFamily="18" charset="0"/>
              </a:rPr>
              <a:t> chia </a:t>
            </a:r>
            <a:r>
              <a:rPr lang="en-US" altLang="en-VN" sz="2400" dirty="0" err="1">
                <a:latin typeface="Times New Roman" panose="02020603050405020304" pitchFamily="18" charset="0"/>
              </a:rPr>
              <a:t>làm</a:t>
            </a:r>
            <a:r>
              <a:rPr lang="en-US" altLang="en-VN" sz="2400" dirty="0">
                <a:latin typeface="Times New Roman" panose="02020603050405020304" pitchFamily="18" charset="0"/>
              </a:rPr>
              <a:t> 3 </a:t>
            </a:r>
            <a:r>
              <a:rPr lang="en-US" altLang="en-VN" sz="2400" dirty="0" err="1">
                <a:latin typeface="Times New Roman" panose="02020603050405020304" pitchFamily="18" charset="0"/>
              </a:rPr>
              <a:t>đạo</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tiến</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quân</a:t>
            </a:r>
            <a:r>
              <a:rPr lang="en-US" altLang="en-VN" sz="2400" dirty="0">
                <a:latin typeface="Times New Roman" panose="02020603050405020304" pitchFamily="18" charset="0"/>
              </a:rPr>
              <a:t> ra </a:t>
            </a:r>
            <a:r>
              <a:rPr lang="en-US" altLang="en-VN" sz="2400" dirty="0" err="1">
                <a:latin typeface="Times New Roman" panose="02020603050405020304" pitchFamily="18" charset="0"/>
              </a:rPr>
              <a:t>Bắc</a:t>
            </a:r>
            <a:r>
              <a:rPr lang="en-US" altLang="en-VN" sz="2400" dirty="0">
                <a:latin typeface="Times New Roman" panose="02020603050405020304" pitchFamily="18" charset="0"/>
              </a:rPr>
              <a:t> :</a:t>
            </a:r>
          </a:p>
          <a:p>
            <a:pPr algn="just" eaLnBrk="1" hangingPunct="1">
              <a:spcBef>
                <a:spcPct val="50000"/>
              </a:spcBef>
            </a:pPr>
            <a:r>
              <a:rPr lang="en-US" altLang="en-VN" sz="2400" dirty="0">
                <a:latin typeface="Times New Roman" panose="02020603050405020304" pitchFamily="18" charset="0"/>
              </a:rPr>
              <a:t>+ </a:t>
            </a:r>
            <a:r>
              <a:rPr lang="en-US" altLang="en-VN" sz="2400" dirty="0" err="1">
                <a:latin typeface="Times New Roman" panose="02020603050405020304" pitchFamily="18" charset="0"/>
              </a:rPr>
              <a:t>Đạo</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thứ</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nhất</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tiến</a:t>
            </a:r>
            <a:r>
              <a:rPr lang="en-US" altLang="en-VN" sz="2400" dirty="0">
                <a:latin typeface="Times New Roman" panose="02020603050405020304" pitchFamily="18" charset="0"/>
              </a:rPr>
              <a:t> ra </a:t>
            </a:r>
            <a:r>
              <a:rPr lang="en-US" altLang="en-VN" sz="2400" dirty="0" err="1">
                <a:latin typeface="Times New Roman" panose="02020603050405020304" pitchFamily="18" charset="0"/>
              </a:rPr>
              <a:t>giải</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phóng</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miền</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Tây</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Bắc</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ngăn</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chặn</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viện</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binh</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từ</a:t>
            </a:r>
            <a:r>
              <a:rPr lang="en-US" altLang="en-VN" sz="2400" dirty="0">
                <a:latin typeface="Times New Roman" panose="02020603050405020304" pitchFamily="18" charset="0"/>
              </a:rPr>
              <a:t> </a:t>
            </a:r>
            <a:r>
              <a:rPr lang="en-US" altLang="en-VN" sz="2400" dirty="0" err="1">
                <a:latin typeface="Times New Roman" panose="02020603050405020304" pitchFamily="18" charset="0"/>
              </a:rPr>
              <a:t>Vân</a:t>
            </a:r>
            <a:r>
              <a:rPr lang="en-US" altLang="en-VN" sz="2400" dirty="0">
                <a:latin typeface="Times New Roman" panose="02020603050405020304" pitchFamily="18" charset="0"/>
              </a:rPr>
              <a:t> Nam sang.</a:t>
            </a:r>
          </a:p>
          <a:p>
            <a:pPr algn="just" eaLnBrk="1" hangingPunct="1">
              <a:spcBef>
                <a:spcPct val="50000"/>
              </a:spcBef>
            </a:pPr>
            <a:r>
              <a:rPr lang="vi-VN" altLang="en-VN" sz="2400" dirty="0">
                <a:latin typeface="Times New Roman" panose="02020603050405020304" pitchFamily="18" charset="0"/>
              </a:rPr>
              <a:t>+ Đạo thứ hai, giải phóng vùng hạ lưu sông Nhị (sông Hồng) và chặn đường rút lui của giặc từ Nghệ An về Đông Quan.</a:t>
            </a:r>
          </a:p>
          <a:p>
            <a:pPr algn="just" eaLnBrk="1" hangingPunct="1">
              <a:spcBef>
                <a:spcPct val="50000"/>
              </a:spcBef>
            </a:pPr>
            <a:r>
              <a:rPr lang="vi-VN" altLang="en-VN" sz="2400" dirty="0">
                <a:latin typeface="Times New Roman" panose="02020603050405020304" pitchFamily="18" charset="0"/>
              </a:rPr>
              <a:t>+ Đạo thứ ba, tiến thẳng về Đông Quan</a:t>
            </a:r>
          </a:p>
        </p:txBody>
      </p:sp>
      <p:sp>
        <p:nvSpPr>
          <p:cNvPr id="5" name="Text Box 5">
            <a:extLst>
              <a:ext uri="{FF2B5EF4-FFF2-40B4-BE49-F238E27FC236}">
                <a16:creationId xmlns:a16="http://schemas.microsoft.com/office/drawing/2014/main" id="{4F6F9438-AB02-E249-8F62-AF85D3E6EE6A}"/>
              </a:ext>
            </a:extLst>
          </p:cNvPr>
          <p:cNvSpPr txBox="1">
            <a:spLocks noChangeArrowheads="1"/>
          </p:cNvSpPr>
          <p:nvPr/>
        </p:nvSpPr>
        <p:spPr bwMode="auto">
          <a:xfrm>
            <a:off x="6647998" y="3664704"/>
            <a:ext cx="4431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800" b="1" dirty="0">
                <a:solidFill>
                  <a:srgbClr val="FF0000"/>
                </a:solidFill>
                <a:latin typeface="Times New Roman" panose="02020603050405020304" pitchFamily="18" charset="0"/>
              </a:rPr>
              <a:t> </a:t>
            </a:r>
            <a:r>
              <a:rPr lang="en-US" altLang="en-VN" sz="2800" b="1" dirty="0" err="1">
                <a:solidFill>
                  <a:srgbClr val="FF0000"/>
                </a:solidFill>
                <a:latin typeface="Times New Roman" panose="02020603050405020304" pitchFamily="18" charset="0"/>
              </a:rPr>
              <a:t>Nhiệm</a:t>
            </a:r>
            <a:r>
              <a:rPr lang="en-US" altLang="en-VN" sz="2800" b="1" dirty="0">
                <a:solidFill>
                  <a:srgbClr val="FF0000"/>
                </a:solidFill>
                <a:latin typeface="Times New Roman" panose="02020603050405020304" pitchFamily="18" charset="0"/>
              </a:rPr>
              <a:t> </a:t>
            </a:r>
            <a:r>
              <a:rPr lang="en-US" altLang="en-VN" sz="2800" b="1" dirty="0" err="1">
                <a:solidFill>
                  <a:srgbClr val="FF0000"/>
                </a:solidFill>
                <a:latin typeface="Times New Roman" panose="02020603050405020304" pitchFamily="18" charset="0"/>
              </a:rPr>
              <a:t>vụ</a:t>
            </a:r>
            <a:r>
              <a:rPr lang="en-US" altLang="en-VN" sz="2800" b="1" dirty="0">
                <a:solidFill>
                  <a:srgbClr val="FF0000"/>
                </a:solidFill>
                <a:latin typeface="Times New Roman" panose="02020603050405020304" pitchFamily="18" charset="0"/>
              </a:rPr>
              <a:t> </a:t>
            </a:r>
            <a:r>
              <a:rPr lang="en-US" altLang="en-VN" sz="2800" b="1" dirty="0" err="1">
                <a:solidFill>
                  <a:srgbClr val="FF0000"/>
                </a:solidFill>
                <a:latin typeface="Times New Roman" panose="02020603050405020304" pitchFamily="18" charset="0"/>
              </a:rPr>
              <a:t>của</a:t>
            </a:r>
            <a:r>
              <a:rPr lang="en-US" altLang="en-VN" sz="2800" b="1" dirty="0">
                <a:solidFill>
                  <a:srgbClr val="FF0000"/>
                </a:solidFill>
                <a:latin typeface="Times New Roman" panose="02020603050405020304" pitchFamily="18" charset="0"/>
              </a:rPr>
              <a:t> 3 </a:t>
            </a:r>
            <a:r>
              <a:rPr lang="en-US" altLang="en-VN" sz="2800" b="1" dirty="0" err="1">
                <a:solidFill>
                  <a:srgbClr val="FF0000"/>
                </a:solidFill>
                <a:latin typeface="Times New Roman" panose="02020603050405020304" pitchFamily="18" charset="0"/>
              </a:rPr>
              <a:t>đạo</a:t>
            </a:r>
            <a:r>
              <a:rPr lang="en-US" altLang="en-VN" sz="2800" b="1" dirty="0">
                <a:solidFill>
                  <a:srgbClr val="FF0000"/>
                </a:solidFill>
                <a:latin typeface="Times New Roman" panose="02020603050405020304" pitchFamily="18" charset="0"/>
              </a:rPr>
              <a:t> </a:t>
            </a:r>
            <a:r>
              <a:rPr lang="en-US" altLang="en-VN" sz="2800" b="1" dirty="0" err="1">
                <a:solidFill>
                  <a:srgbClr val="FF0000"/>
                </a:solidFill>
                <a:latin typeface="Times New Roman" panose="02020603050405020304" pitchFamily="18" charset="0"/>
              </a:rPr>
              <a:t>quân</a:t>
            </a:r>
            <a:endParaRPr lang="en-US" altLang="en-VN" sz="2800" b="1" dirty="0">
              <a:solidFill>
                <a:srgbClr val="FF0000"/>
              </a:solidFill>
              <a:latin typeface="Times New Roman" panose="02020603050405020304" pitchFamily="18" charset="0"/>
            </a:endParaRPr>
          </a:p>
        </p:txBody>
      </p:sp>
      <p:sp>
        <p:nvSpPr>
          <p:cNvPr id="6" name="Text Box 7">
            <a:extLst>
              <a:ext uri="{FF2B5EF4-FFF2-40B4-BE49-F238E27FC236}">
                <a16:creationId xmlns:a16="http://schemas.microsoft.com/office/drawing/2014/main" id="{26E5B2E2-0E20-584F-95A4-38BBAC39DCEF}"/>
              </a:ext>
            </a:extLst>
          </p:cNvPr>
          <p:cNvSpPr txBox="1">
            <a:spLocks noChangeArrowheads="1"/>
          </p:cNvSpPr>
          <p:nvPr/>
        </p:nvSpPr>
        <p:spPr bwMode="auto">
          <a:xfrm>
            <a:off x="6351814" y="4126369"/>
            <a:ext cx="584018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VN" sz="2800" dirty="0">
                <a:solidFill>
                  <a:srgbClr val="0000FF"/>
                </a:solidFill>
                <a:latin typeface="Times New Roman" panose="02020603050405020304" pitchFamily="18" charset="0"/>
              </a:rPr>
              <a:t>Ba </a:t>
            </a:r>
            <a:r>
              <a:rPr lang="en-US" altLang="en-VN" sz="2800" dirty="0" err="1">
                <a:solidFill>
                  <a:srgbClr val="0000FF"/>
                </a:solidFill>
                <a:latin typeface="Times New Roman" panose="02020603050405020304" pitchFamily="18" charset="0"/>
              </a:rPr>
              <a:t>đạo</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quân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cùng</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tiến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thẳng</a:t>
            </a:r>
            <a:r>
              <a:rPr lang="en-US" altLang="en-VN" sz="2800" dirty="0">
                <a:solidFill>
                  <a:srgbClr val="0000FF"/>
                </a:solidFill>
                <a:latin typeface="Times New Roman" panose="02020603050405020304" pitchFamily="18" charset="0"/>
              </a:rPr>
              <a:t> ra </a:t>
            </a:r>
            <a:r>
              <a:rPr lang="en-US" altLang="en-VN" sz="2800" dirty="0" err="1">
                <a:solidFill>
                  <a:srgbClr val="0000FF"/>
                </a:solidFill>
                <a:latin typeface="Times New Roman" panose="02020603050405020304" pitchFamily="18" charset="0"/>
              </a:rPr>
              <a:t>Bắc</a:t>
            </a:r>
            <a:r>
              <a:rPr lang="en-US" altLang="en-VN" sz="2800" dirty="0">
                <a:solidFill>
                  <a:srgbClr val="0000FF"/>
                </a:solidFill>
                <a:latin typeface="Times New Roman" panose="02020603050405020304" pitchFamily="18" charset="0"/>
              </a:rPr>
              <a:t> , </a:t>
            </a:r>
            <a:r>
              <a:rPr lang="en-US" altLang="en-VN" sz="2800" dirty="0" err="1">
                <a:solidFill>
                  <a:srgbClr val="0000FF"/>
                </a:solidFill>
                <a:latin typeface="Times New Roman" panose="02020603050405020304" pitchFamily="18" charset="0"/>
              </a:rPr>
              <a:t>phối</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hợp</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với</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sự</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nổi</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dậy</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của</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nhân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dân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các</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địa</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phương</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đồng</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bằng</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sông</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Hồng</a:t>
            </a:r>
            <a:r>
              <a:rPr lang="en-US" altLang="en-VN" sz="2800" dirty="0">
                <a:solidFill>
                  <a:srgbClr val="0000FF"/>
                </a:solidFill>
                <a:latin typeface="Times New Roman" panose="02020603050405020304" pitchFamily="18" charset="0"/>
              </a:rPr>
              <a:t> , </a:t>
            </a:r>
            <a:r>
              <a:rPr lang="en-US" altLang="en-VN" sz="2800" dirty="0" err="1">
                <a:solidFill>
                  <a:srgbClr val="0000FF"/>
                </a:solidFill>
                <a:latin typeface="Times New Roman" panose="02020603050405020304" pitchFamily="18" charset="0"/>
              </a:rPr>
              <a:t>nhằm</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giành</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lấy</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miền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trung</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tâm</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đất</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nước</a:t>
            </a:r>
            <a:r>
              <a:rPr lang="en-US" altLang="en-VN" sz="2800" dirty="0">
                <a:solidFill>
                  <a:srgbClr val="0000FF"/>
                </a:solidFill>
                <a:latin typeface="Times New Roman" panose="02020603050405020304" pitchFamily="18" charset="0"/>
              </a:rPr>
              <a:t> “ </a:t>
            </a:r>
            <a:r>
              <a:rPr lang="en-US" altLang="en-VN" sz="2800" dirty="0" err="1">
                <a:solidFill>
                  <a:srgbClr val="0000FF"/>
                </a:solidFill>
                <a:latin typeface="Times New Roman" panose="02020603050405020304" pitchFamily="18" charset="0"/>
              </a:rPr>
              <a:t>kho</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người</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kho</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của</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để</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tiến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lên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giành</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lấy</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thắng</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lợi</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hoàn</a:t>
            </a:r>
            <a:r>
              <a:rPr lang="en-US" altLang="en-VN" sz="2800" dirty="0">
                <a:solidFill>
                  <a:srgbClr val="0000FF"/>
                </a:solidFill>
                <a:latin typeface="Times New Roman" panose="02020603050405020304" pitchFamily="18" charset="0"/>
              </a:rPr>
              <a:t> </a:t>
            </a:r>
            <a:r>
              <a:rPr lang="en-US" altLang="en-VN" sz="2800" dirty="0" err="1">
                <a:solidFill>
                  <a:srgbClr val="0000FF"/>
                </a:solidFill>
                <a:latin typeface="Times New Roman" panose="02020603050405020304" pitchFamily="18" charset="0"/>
              </a:rPr>
              <a:t>toàn</a:t>
            </a:r>
            <a:r>
              <a:rPr lang="en-US" altLang="en-VN" sz="2800" dirty="0">
                <a:solidFill>
                  <a:srgbClr val="0000FF"/>
                </a:solidFill>
                <a:latin typeface="Times New Roman" panose="02020603050405020304" pitchFamily="18" charset="0"/>
              </a:rPr>
              <a:t>.</a:t>
            </a:r>
          </a:p>
        </p:txBody>
      </p:sp>
      <p:sp>
        <p:nvSpPr>
          <p:cNvPr id="7" name="AutoShape 8">
            <a:extLst>
              <a:ext uri="{FF2B5EF4-FFF2-40B4-BE49-F238E27FC236}">
                <a16:creationId xmlns:a16="http://schemas.microsoft.com/office/drawing/2014/main" id="{2F96FC2C-6985-4444-9646-30C02963708A}"/>
              </a:ext>
            </a:extLst>
          </p:cNvPr>
          <p:cNvSpPr>
            <a:spLocks noChangeArrowheads="1"/>
          </p:cNvSpPr>
          <p:nvPr/>
        </p:nvSpPr>
        <p:spPr bwMode="auto">
          <a:xfrm rot="16388241">
            <a:off x="1992346" y="3784818"/>
            <a:ext cx="1865042" cy="359202"/>
          </a:xfrm>
          <a:prstGeom prst="notchedRightArrow">
            <a:avLst>
              <a:gd name="adj1" fmla="val 49604"/>
              <a:gd name="adj2" fmla="val 111458"/>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sp>
        <p:nvSpPr>
          <p:cNvPr id="8" name="AutoShape 8">
            <a:extLst>
              <a:ext uri="{FF2B5EF4-FFF2-40B4-BE49-F238E27FC236}">
                <a16:creationId xmlns:a16="http://schemas.microsoft.com/office/drawing/2014/main" id="{DF0D0C07-4E5A-F244-9416-5EBCB74D003E}"/>
              </a:ext>
            </a:extLst>
          </p:cNvPr>
          <p:cNvSpPr>
            <a:spLocks noChangeArrowheads="1"/>
          </p:cNvSpPr>
          <p:nvPr/>
        </p:nvSpPr>
        <p:spPr bwMode="auto">
          <a:xfrm rot="17892626">
            <a:off x="2815279" y="4489138"/>
            <a:ext cx="1565339" cy="357477"/>
          </a:xfrm>
          <a:prstGeom prst="notchedRightArrow">
            <a:avLst>
              <a:gd name="adj1" fmla="val 49604"/>
              <a:gd name="adj2" fmla="val 111458"/>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sp>
        <p:nvSpPr>
          <p:cNvPr id="9" name="AutoShape 8">
            <a:extLst>
              <a:ext uri="{FF2B5EF4-FFF2-40B4-BE49-F238E27FC236}">
                <a16:creationId xmlns:a16="http://schemas.microsoft.com/office/drawing/2014/main" id="{82C8310A-BFEA-C040-A07E-3A9DE3A4BAB8}"/>
              </a:ext>
            </a:extLst>
          </p:cNvPr>
          <p:cNvSpPr>
            <a:spLocks noChangeArrowheads="1"/>
          </p:cNvSpPr>
          <p:nvPr/>
        </p:nvSpPr>
        <p:spPr bwMode="auto">
          <a:xfrm rot="15215742">
            <a:off x="1440130" y="4094313"/>
            <a:ext cx="1865042" cy="288280"/>
          </a:xfrm>
          <a:prstGeom prst="notchedRightArrow">
            <a:avLst>
              <a:gd name="adj1" fmla="val 49604"/>
              <a:gd name="adj2" fmla="val 111458"/>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FF0000"/>
                                      </p:to>
                                    </p:animClr>
                                  </p:subTnLst>
                                </p:cTn>
                              </p:par>
                              <p:par>
                                <p:cTn id="8" presetID="22" presetClass="entr" presetSubtype="4" repeatCount="indefinite"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FF0000"/>
                                      </p:to>
                                    </p:animClr>
                                  </p:subTnLst>
                                </p:cTn>
                              </p:par>
                              <p:par>
                                <p:cTn id="11" presetID="22" presetClass="entr" presetSubtype="4" repeatCount="indefinite"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FF0000"/>
                                      </p:to>
                                    </p:animClr>
                                  </p:subTnLst>
                                </p:cTn>
                              </p:par>
                              <p:par>
                                <p:cTn id="14" presetID="3"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55"/>
        <p:cNvGrpSpPr/>
        <p:nvPr/>
      </p:nvGrpSpPr>
      <p:grpSpPr>
        <a:xfrm>
          <a:off x="0" y="0"/>
          <a:ext cx="0" cy="0"/>
          <a:chOff x="0" y="0"/>
          <a:chExt cx="0" cy="0"/>
        </a:xfrm>
      </p:grpSpPr>
      <p:sp>
        <p:nvSpPr>
          <p:cNvPr id="5" name="Up Arrow 4">
            <a:extLst>
              <a:ext uri="{FF2B5EF4-FFF2-40B4-BE49-F238E27FC236}">
                <a16:creationId xmlns:a16="http://schemas.microsoft.com/office/drawing/2014/main" id="{302EC8B5-1C66-BD47-B43A-21D999DF1436}"/>
              </a:ext>
            </a:extLst>
          </p:cNvPr>
          <p:cNvSpPr/>
          <p:nvPr/>
        </p:nvSpPr>
        <p:spPr>
          <a:xfrm>
            <a:off x="19051" y="-52388"/>
            <a:ext cx="628651" cy="696277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Oval 44">
            <a:extLst>
              <a:ext uri="{FF2B5EF4-FFF2-40B4-BE49-F238E27FC236}">
                <a16:creationId xmlns:a16="http://schemas.microsoft.com/office/drawing/2014/main" id="{5279A21D-3F75-2A4B-8AB2-4051628B1A84}"/>
              </a:ext>
            </a:extLst>
          </p:cNvPr>
          <p:cNvSpPr/>
          <p:nvPr/>
        </p:nvSpPr>
        <p:spPr>
          <a:xfrm>
            <a:off x="192295" y="442753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 name="Oval 45">
            <a:extLst>
              <a:ext uri="{FF2B5EF4-FFF2-40B4-BE49-F238E27FC236}">
                <a16:creationId xmlns:a16="http://schemas.microsoft.com/office/drawing/2014/main" id="{1460100F-E154-584E-8C3A-354C53B7139D}"/>
              </a:ext>
            </a:extLst>
          </p:cNvPr>
          <p:cNvSpPr/>
          <p:nvPr/>
        </p:nvSpPr>
        <p:spPr>
          <a:xfrm>
            <a:off x="163857" y="5846576"/>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3" name="4">
            <a:extLst>
              <a:ext uri="{FF2B5EF4-FFF2-40B4-BE49-F238E27FC236}">
                <a16:creationId xmlns:a16="http://schemas.microsoft.com/office/drawing/2014/main" id="{E97A14CC-7EE5-8B4E-9A99-4A17152177CB}"/>
              </a:ext>
            </a:extLst>
          </p:cNvPr>
          <p:cNvGrpSpPr/>
          <p:nvPr/>
        </p:nvGrpSpPr>
        <p:grpSpPr>
          <a:xfrm>
            <a:off x="615591" y="5716267"/>
            <a:ext cx="2324099" cy="1087079"/>
            <a:chOff x="485776" y="4328191"/>
            <a:chExt cx="1743074" cy="815309"/>
          </a:xfrm>
        </p:grpSpPr>
        <p:sp>
          <p:nvSpPr>
            <p:cNvPr id="9" name="Rounded Rectangular Callout 8">
              <a:extLst>
                <a:ext uri="{FF2B5EF4-FFF2-40B4-BE49-F238E27FC236}">
                  <a16:creationId xmlns:a16="http://schemas.microsoft.com/office/drawing/2014/main" id="{4D399478-8799-864E-A581-9A57E3A68BD3}"/>
                </a:ext>
              </a:extLst>
            </p:cNvPr>
            <p:cNvSpPr/>
            <p:nvPr/>
          </p:nvSpPr>
          <p:spPr>
            <a:xfrm>
              <a:off x="485776" y="4328191"/>
              <a:ext cx="1743074" cy="815309"/>
            </a:xfrm>
            <a:prstGeom prst="wedgeRoundRectCallout">
              <a:avLst>
                <a:gd name="adj1" fmla="val -63123"/>
                <a:gd name="adj2" fmla="val -2651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3EA53A39-64B0-BC48-8BDB-6091D0FD43CC}"/>
                </a:ext>
              </a:extLst>
            </p:cNvPr>
            <p:cNvSpPr txBox="1"/>
            <p:nvPr/>
          </p:nvSpPr>
          <p:spPr>
            <a:xfrm>
              <a:off x="496842" y="4504694"/>
              <a:ext cx="166449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12/1427</a:t>
              </a: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2" name="3">
            <a:extLst>
              <a:ext uri="{FF2B5EF4-FFF2-40B4-BE49-F238E27FC236}">
                <a16:creationId xmlns:a16="http://schemas.microsoft.com/office/drawing/2014/main" id="{808B4C92-8F7A-BC41-90E1-650E6CEBE0D3}"/>
              </a:ext>
            </a:extLst>
          </p:cNvPr>
          <p:cNvGrpSpPr/>
          <p:nvPr/>
        </p:nvGrpSpPr>
        <p:grpSpPr>
          <a:xfrm>
            <a:off x="703330" y="4443317"/>
            <a:ext cx="2276493" cy="754927"/>
            <a:chOff x="500050" y="3378129"/>
            <a:chExt cx="1707370" cy="566195"/>
          </a:xfrm>
        </p:grpSpPr>
        <p:sp>
          <p:nvSpPr>
            <p:cNvPr id="26" name="Rounded Rectangular Callout 25">
              <a:extLst>
                <a:ext uri="{FF2B5EF4-FFF2-40B4-BE49-F238E27FC236}">
                  <a16:creationId xmlns:a16="http://schemas.microsoft.com/office/drawing/2014/main" id="{2BA3297B-6A6A-BA4F-BC0D-C7249749B681}"/>
                </a:ext>
              </a:extLst>
            </p:cNvPr>
            <p:cNvSpPr/>
            <p:nvPr/>
          </p:nvSpPr>
          <p:spPr>
            <a:xfrm>
              <a:off x="500050" y="3378129"/>
              <a:ext cx="1707370" cy="566195"/>
            </a:xfrm>
            <a:prstGeom prst="wedgeRoundRectCallout">
              <a:avLst>
                <a:gd name="adj1" fmla="val -63123"/>
                <a:gd name="adj2" fmla="val -26514"/>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BC03514E-5B6F-1F4B-940F-E2CF7AAB8507}"/>
                </a:ext>
              </a:extLst>
            </p:cNvPr>
            <p:cNvSpPr txBox="1"/>
            <p:nvPr/>
          </p:nvSpPr>
          <p:spPr>
            <a:xfrm>
              <a:off x="621498" y="3430339"/>
              <a:ext cx="146447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10/1427</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44" name="Oval 43">
            <a:extLst>
              <a:ext uri="{FF2B5EF4-FFF2-40B4-BE49-F238E27FC236}">
                <a16:creationId xmlns:a16="http://schemas.microsoft.com/office/drawing/2014/main" id="{A812DC32-5517-DD46-B518-B4A639708024}"/>
              </a:ext>
            </a:extLst>
          </p:cNvPr>
          <p:cNvSpPr/>
          <p:nvPr/>
        </p:nvSpPr>
        <p:spPr>
          <a:xfrm>
            <a:off x="194955" y="290007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 name="2">
            <a:extLst>
              <a:ext uri="{FF2B5EF4-FFF2-40B4-BE49-F238E27FC236}">
                <a16:creationId xmlns:a16="http://schemas.microsoft.com/office/drawing/2014/main" id="{C7C28D7F-7B84-804C-9CBE-B660FC93ED0E}"/>
              </a:ext>
            </a:extLst>
          </p:cNvPr>
          <p:cNvGrpSpPr/>
          <p:nvPr/>
        </p:nvGrpSpPr>
        <p:grpSpPr>
          <a:xfrm>
            <a:off x="756472" y="2719546"/>
            <a:ext cx="2324099" cy="1095676"/>
            <a:chOff x="485776" y="2177387"/>
            <a:chExt cx="1743074" cy="821757"/>
          </a:xfrm>
        </p:grpSpPr>
        <p:sp>
          <p:nvSpPr>
            <p:cNvPr id="27" name="Rounded Rectangular Callout 26">
              <a:extLst>
                <a:ext uri="{FF2B5EF4-FFF2-40B4-BE49-F238E27FC236}">
                  <a16:creationId xmlns:a16="http://schemas.microsoft.com/office/drawing/2014/main" id="{D3CE4F56-9AD1-DA44-B311-D10926B4912E}"/>
                </a:ext>
              </a:extLst>
            </p:cNvPr>
            <p:cNvSpPr/>
            <p:nvPr/>
          </p:nvSpPr>
          <p:spPr>
            <a:xfrm>
              <a:off x="500050" y="2177387"/>
              <a:ext cx="1728800" cy="821757"/>
            </a:xfrm>
            <a:prstGeom prst="wedgeRoundRectCallout">
              <a:avLst>
                <a:gd name="adj1" fmla="val -63123"/>
                <a:gd name="adj2" fmla="val -2651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TextBox 27">
              <a:extLst>
                <a:ext uri="{FF2B5EF4-FFF2-40B4-BE49-F238E27FC236}">
                  <a16:creationId xmlns:a16="http://schemas.microsoft.com/office/drawing/2014/main" id="{FEAB8414-3656-AA40-A67C-B9D6FAA60993}"/>
                </a:ext>
              </a:extLst>
            </p:cNvPr>
            <p:cNvSpPr txBox="1"/>
            <p:nvPr/>
          </p:nvSpPr>
          <p:spPr>
            <a:xfrm>
              <a:off x="485776" y="2375292"/>
              <a:ext cx="1678768"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11/1426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14" name="Oval 13">
            <a:extLst>
              <a:ext uri="{FF2B5EF4-FFF2-40B4-BE49-F238E27FC236}">
                <a16:creationId xmlns:a16="http://schemas.microsoft.com/office/drawing/2014/main" id="{84917200-28B4-FE4C-8FEB-A05D6B2992C2}"/>
              </a:ext>
            </a:extLst>
          </p:cNvPr>
          <p:cNvSpPr/>
          <p:nvPr/>
        </p:nvSpPr>
        <p:spPr>
          <a:xfrm>
            <a:off x="200058" y="1392821"/>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0" name="1">
            <a:extLst>
              <a:ext uri="{FF2B5EF4-FFF2-40B4-BE49-F238E27FC236}">
                <a16:creationId xmlns:a16="http://schemas.microsoft.com/office/drawing/2014/main" id="{2AE058CA-8DA9-7349-82E3-DD25736C3CC3}"/>
              </a:ext>
            </a:extLst>
          </p:cNvPr>
          <p:cNvGrpSpPr/>
          <p:nvPr/>
        </p:nvGrpSpPr>
        <p:grpSpPr>
          <a:xfrm>
            <a:off x="589367" y="1343680"/>
            <a:ext cx="2386021" cy="712091"/>
            <a:chOff x="439334" y="922843"/>
            <a:chExt cx="1789516" cy="534068"/>
          </a:xfrm>
        </p:grpSpPr>
        <p:sp>
          <p:nvSpPr>
            <p:cNvPr id="29" name="Rounded Rectangular Callout 28">
              <a:extLst>
                <a:ext uri="{FF2B5EF4-FFF2-40B4-BE49-F238E27FC236}">
                  <a16:creationId xmlns:a16="http://schemas.microsoft.com/office/drawing/2014/main" id="{29FD10ED-EEAE-CD4C-8AFE-E40A87E1138F}"/>
                </a:ext>
              </a:extLst>
            </p:cNvPr>
            <p:cNvSpPr/>
            <p:nvPr/>
          </p:nvSpPr>
          <p:spPr>
            <a:xfrm>
              <a:off x="500050" y="922843"/>
              <a:ext cx="1728800" cy="534068"/>
            </a:xfrm>
            <a:prstGeom prst="wedgeRoundRectCallout">
              <a:avLst>
                <a:gd name="adj1" fmla="val -63123"/>
                <a:gd name="adj2" fmla="val -26514"/>
                <a:gd name="adj3" fmla="val 16667"/>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TextBox 29">
              <a:extLst>
                <a:ext uri="{FF2B5EF4-FFF2-40B4-BE49-F238E27FC236}">
                  <a16:creationId xmlns:a16="http://schemas.microsoft.com/office/drawing/2014/main" id="{207B0686-7E8B-3042-A91F-4910CFD88010}"/>
                </a:ext>
              </a:extLst>
            </p:cNvPr>
            <p:cNvSpPr txBox="1"/>
            <p:nvPr/>
          </p:nvSpPr>
          <p:spPr>
            <a:xfrm>
              <a:off x="439334" y="1000567"/>
              <a:ext cx="1743074"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9/ </a:t>
              </a:r>
              <a:r>
                <a:rPr kumimoji="0" lang="en-VN"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142</a:t>
              </a: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6" name="Group 15">
            <a:extLst>
              <a:ext uri="{FF2B5EF4-FFF2-40B4-BE49-F238E27FC236}">
                <a16:creationId xmlns:a16="http://schemas.microsoft.com/office/drawing/2014/main" id="{FCF79846-8532-274B-84DB-42AAD9B59356}"/>
              </a:ext>
            </a:extLst>
          </p:cNvPr>
          <p:cNvGrpSpPr/>
          <p:nvPr/>
        </p:nvGrpSpPr>
        <p:grpSpPr>
          <a:xfrm>
            <a:off x="12033631" y="-52388"/>
            <a:ext cx="196471" cy="6895987"/>
            <a:chOff x="9032363" y="-39291"/>
            <a:chExt cx="147352" cy="5162241"/>
          </a:xfrm>
        </p:grpSpPr>
        <p:sp>
          <p:nvSpPr>
            <p:cNvPr id="15" name="Rectangle 14">
              <a:extLst>
                <a:ext uri="{FF2B5EF4-FFF2-40B4-BE49-F238E27FC236}">
                  <a16:creationId xmlns:a16="http://schemas.microsoft.com/office/drawing/2014/main" id="{E4FFDF72-C245-C645-86DB-E10189D839FA}"/>
                </a:ext>
              </a:extLst>
            </p:cNvPr>
            <p:cNvSpPr/>
            <p:nvPr/>
          </p:nvSpPr>
          <p:spPr>
            <a:xfrm flipH="1">
              <a:off x="9032363" y="-39291"/>
              <a:ext cx="147352" cy="13442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9" name="Rectangle 88">
              <a:extLst>
                <a:ext uri="{FF2B5EF4-FFF2-40B4-BE49-F238E27FC236}">
                  <a16:creationId xmlns:a16="http://schemas.microsoft.com/office/drawing/2014/main" id="{A67714C2-B236-5644-8FD6-583E36EC58C0}"/>
                </a:ext>
              </a:extLst>
            </p:cNvPr>
            <p:cNvSpPr/>
            <p:nvPr/>
          </p:nvSpPr>
          <p:spPr>
            <a:xfrm flipH="1">
              <a:off x="9032363" y="2649267"/>
              <a:ext cx="147352" cy="1344279"/>
            </a:xfrm>
            <a:prstGeom prst="rect">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0" name="Rectangle 89">
              <a:extLst>
                <a:ext uri="{FF2B5EF4-FFF2-40B4-BE49-F238E27FC236}">
                  <a16:creationId xmlns:a16="http://schemas.microsoft.com/office/drawing/2014/main" id="{74408BB0-87BC-3948-A060-56B4D394CE33}"/>
                </a:ext>
              </a:extLst>
            </p:cNvPr>
            <p:cNvSpPr/>
            <p:nvPr/>
          </p:nvSpPr>
          <p:spPr>
            <a:xfrm flipH="1">
              <a:off x="9032363" y="1304988"/>
              <a:ext cx="147352" cy="1344279"/>
            </a:xfrm>
            <a:prstGeom prst="rect">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1" name="Rectangle 90">
              <a:extLst>
                <a:ext uri="{FF2B5EF4-FFF2-40B4-BE49-F238E27FC236}">
                  <a16:creationId xmlns:a16="http://schemas.microsoft.com/office/drawing/2014/main" id="{BEA3784E-BAF3-CC4E-997F-9369D14D65B3}"/>
                </a:ext>
              </a:extLst>
            </p:cNvPr>
            <p:cNvSpPr/>
            <p:nvPr/>
          </p:nvSpPr>
          <p:spPr>
            <a:xfrm flipH="1">
              <a:off x="9032363" y="3993546"/>
              <a:ext cx="147352" cy="1129404"/>
            </a:xfrm>
            <a:prstGeom prst="rect">
              <a:avLst/>
            </a:prstGeom>
            <a:solidFill>
              <a:srgbClr val="7030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21" name="Group 20">
            <a:extLst>
              <a:ext uri="{FF2B5EF4-FFF2-40B4-BE49-F238E27FC236}">
                <a16:creationId xmlns:a16="http://schemas.microsoft.com/office/drawing/2014/main" id="{0E2F6EAF-7759-0340-B66D-BC18741CC1E2}"/>
              </a:ext>
            </a:extLst>
          </p:cNvPr>
          <p:cNvGrpSpPr/>
          <p:nvPr/>
        </p:nvGrpSpPr>
        <p:grpSpPr>
          <a:xfrm>
            <a:off x="4412429" y="2922558"/>
            <a:ext cx="7679792" cy="1100788"/>
            <a:chOff x="3362034" y="1947507"/>
            <a:chExt cx="5759844" cy="825591"/>
          </a:xfrm>
        </p:grpSpPr>
        <p:sp>
          <p:nvSpPr>
            <p:cNvPr id="94" name="Terminator 93">
              <a:extLst>
                <a:ext uri="{FF2B5EF4-FFF2-40B4-BE49-F238E27FC236}">
                  <a16:creationId xmlns:a16="http://schemas.microsoft.com/office/drawing/2014/main" id="{3FFF4B16-74CD-694A-A2E8-A5FC02C3ACDA}"/>
                </a:ext>
              </a:extLst>
            </p:cNvPr>
            <p:cNvSpPr/>
            <p:nvPr/>
          </p:nvSpPr>
          <p:spPr>
            <a:xfrm>
              <a:off x="3362034" y="1947507"/>
              <a:ext cx="5602473" cy="825591"/>
            </a:xfrm>
            <a:prstGeom prst="flowChartTerminator">
              <a:avLst/>
            </a:pr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8" name="TextBox 97">
              <a:extLst>
                <a:ext uri="{FF2B5EF4-FFF2-40B4-BE49-F238E27FC236}">
                  <a16:creationId xmlns:a16="http://schemas.microsoft.com/office/drawing/2014/main" id="{D2CB0A53-E41D-A64B-A83A-9FE4D25D13BE}"/>
                </a:ext>
              </a:extLst>
            </p:cNvPr>
            <p:cNvSpPr txBox="1"/>
            <p:nvPr/>
          </p:nvSpPr>
          <p:spPr>
            <a:xfrm>
              <a:off x="3730559" y="2131581"/>
              <a:ext cx="5391319" cy="4385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Chiến thắng Tốt Động- Chúc Động</a:t>
              </a:r>
              <a:endParaRPr kumimoji="0" lang="en-VN" sz="20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4" name="Group 23">
            <a:extLst>
              <a:ext uri="{FF2B5EF4-FFF2-40B4-BE49-F238E27FC236}">
                <a16:creationId xmlns:a16="http://schemas.microsoft.com/office/drawing/2014/main" id="{095B6D50-01D4-544C-A1E1-A3DAB234230E}"/>
              </a:ext>
            </a:extLst>
          </p:cNvPr>
          <p:cNvGrpSpPr/>
          <p:nvPr/>
        </p:nvGrpSpPr>
        <p:grpSpPr>
          <a:xfrm>
            <a:off x="4433263" y="1484241"/>
            <a:ext cx="7469965" cy="1015808"/>
            <a:chOff x="3314700" y="819076"/>
            <a:chExt cx="5602473" cy="926703"/>
          </a:xfrm>
        </p:grpSpPr>
        <p:sp>
          <p:nvSpPr>
            <p:cNvPr id="17" name="Terminator 16">
              <a:extLst>
                <a:ext uri="{FF2B5EF4-FFF2-40B4-BE49-F238E27FC236}">
                  <a16:creationId xmlns:a16="http://schemas.microsoft.com/office/drawing/2014/main" id="{59D0A308-E88C-3740-A094-DC32564F12EC}"/>
                </a:ext>
              </a:extLst>
            </p:cNvPr>
            <p:cNvSpPr/>
            <p:nvPr/>
          </p:nvSpPr>
          <p:spPr>
            <a:xfrm>
              <a:off x="3314700" y="819076"/>
              <a:ext cx="5602473" cy="926703"/>
            </a:xfrm>
            <a:prstGeom prst="flowChartTerminator">
              <a:avLst/>
            </a:prstGeom>
            <a:solidFill>
              <a:schemeClr val="accent3">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00" name="TextBox 99">
              <a:extLst>
                <a:ext uri="{FF2B5EF4-FFF2-40B4-BE49-F238E27FC236}">
                  <a16:creationId xmlns:a16="http://schemas.microsoft.com/office/drawing/2014/main" id="{D0552147-B135-1A45-AC9B-BF19909CEB66}"/>
                </a:ext>
              </a:extLst>
            </p:cNvPr>
            <p:cNvSpPr txBox="1"/>
            <p:nvPr/>
          </p:nvSpPr>
          <p:spPr>
            <a:xfrm>
              <a:off x="4557925" y="981750"/>
              <a:ext cx="3361458" cy="53348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Tiến quân ra Bắc</a:t>
              </a:r>
              <a:endParaRPr kumimoji="0" lang="en-US" altLang="en-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sp>
        <p:nvSpPr>
          <p:cNvPr id="25" name="Rectangle 24">
            <a:extLst>
              <a:ext uri="{FF2B5EF4-FFF2-40B4-BE49-F238E27FC236}">
                <a16:creationId xmlns:a16="http://schemas.microsoft.com/office/drawing/2014/main" id="{EE2F773D-8F11-DB42-A561-C8E7CB4A6D62}"/>
              </a:ext>
            </a:extLst>
          </p:cNvPr>
          <p:cNvSpPr/>
          <p:nvPr/>
        </p:nvSpPr>
        <p:spPr>
          <a:xfrm>
            <a:off x="4427475" y="255549"/>
            <a:ext cx="7536679" cy="861774"/>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NHỮNG SỰ KIỆN CHÍNH</a:t>
            </a:r>
          </a:p>
        </p:txBody>
      </p:sp>
      <p:pic>
        <p:nvPicPr>
          <p:cNvPr id="49" name="Picture 48">
            <a:extLst>
              <a:ext uri="{FF2B5EF4-FFF2-40B4-BE49-F238E27FC236}">
                <a16:creationId xmlns:a16="http://schemas.microsoft.com/office/drawing/2014/main" id="{FB3AEECF-6033-9A47-B849-93A594F9A8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784" t="3066" r="31177" b="50121"/>
          <a:stretch/>
        </p:blipFill>
        <p:spPr bwMode="auto">
          <a:xfrm flipH="1">
            <a:off x="3185120" y="5424517"/>
            <a:ext cx="1140768" cy="13663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E5EEE9D-AA37-CE41-8EF8-23CF5D1E766A}"/>
              </a:ext>
            </a:extLst>
          </p:cNvPr>
          <p:cNvPicPr>
            <a:picLocks noChangeAspect="1"/>
          </p:cNvPicPr>
          <p:nvPr/>
        </p:nvPicPr>
        <p:blipFill rotWithShape="1">
          <a:blip r:embed="rId5"/>
          <a:srcRect l="26629" t="23521" r="25834" b="7452"/>
          <a:stretch/>
        </p:blipFill>
        <p:spPr>
          <a:xfrm>
            <a:off x="3199667" y="750954"/>
            <a:ext cx="979604" cy="1795757"/>
          </a:xfrm>
          <a:prstGeom prst="rect">
            <a:avLst/>
          </a:prstGeom>
        </p:spPr>
      </p:pic>
      <p:pic>
        <p:nvPicPr>
          <p:cNvPr id="36868" name="Picture 4">
            <a:extLst>
              <a:ext uri="{FF2B5EF4-FFF2-40B4-BE49-F238E27FC236}">
                <a16:creationId xmlns:a16="http://schemas.microsoft.com/office/drawing/2014/main" id="{10CD9583-3614-BD4C-BD91-7D1AFA0EA2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44" t="9215" r="11712" b="20341"/>
          <a:stretch/>
        </p:blipFill>
        <p:spPr bwMode="auto">
          <a:xfrm>
            <a:off x="3143582" y="2876522"/>
            <a:ext cx="1198878" cy="112537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6B9DA3C3-0B26-0544-B2EE-F0630CE611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898" t="50155" r="32691" b="5569"/>
          <a:stretch/>
        </p:blipFill>
        <p:spPr bwMode="auto">
          <a:xfrm>
            <a:off x="3166079" y="4196823"/>
            <a:ext cx="1048343" cy="108340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20BB70E4-4B2F-CD4B-9B3A-B3BF836C5DAC}"/>
              </a:ext>
            </a:extLst>
          </p:cNvPr>
          <p:cNvSpPr/>
          <p:nvPr/>
        </p:nvSpPr>
        <p:spPr>
          <a:xfrm>
            <a:off x="964895" y="539744"/>
            <a:ext cx="1594854" cy="577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NĂM</a:t>
            </a:r>
          </a:p>
        </p:txBody>
      </p:sp>
    </p:spTree>
    <p:extLst>
      <p:ext uri="{BB962C8B-B14F-4D97-AF65-F5344CB8AC3E}">
        <p14:creationId xmlns:p14="http://schemas.microsoft.com/office/powerpoint/2010/main" val="2763444182"/>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5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0000">
                                          <p:cBhvr additive="base">
                                            <p:cTn id="7" dur="5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7FC41D-6765-374E-9B65-1D51A2D634D9}"/>
              </a:ext>
            </a:extLst>
          </p:cNvPr>
          <p:cNvPicPr>
            <a:picLocks noChangeAspect="1"/>
          </p:cNvPicPr>
          <p:nvPr/>
        </p:nvPicPr>
        <p:blipFill>
          <a:blip r:embed="rId3"/>
          <a:stretch>
            <a:fillRect/>
          </a:stretch>
        </p:blipFill>
        <p:spPr>
          <a:xfrm>
            <a:off x="0" y="0"/>
            <a:ext cx="6470210" cy="6858000"/>
          </a:xfrm>
          <a:prstGeom prst="rect">
            <a:avLst/>
          </a:prstGeom>
        </p:spPr>
      </p:pic>
      <p:sp>
        <p:nvSpPr>
          <p:cNvPr id="5" name="Text Box 4">
            <a:extLst>
              <a:ext uri="{FF2B5EF4-FFF2-40B4-BE49-F238E27FC236}">
                <a16:creationId xmlns:a16="http://schemas.microsoft.com/office/drawing/2014/main" id="{07ED9233-BAA3-9E4E-889A-21ADD48A54CE}"/>
              </a:ext>
            </a:extLst>
          </p:cNvPr>
          <p:cNvSpPr txBox="1">
            <a:spLocks noChangeArrowheads="1"/>
          </p:cNvSpPr>
          <p:nvPr/>
        </p:nvSpPr>
        <p:spPr bwMode="auto">
          <a:xfrm>
            <a:off x="6739196" y="0"/>
            <a:ext cx="24260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800" dirty="0">
                <a:solidFill>
                  <a:srgbClr val="FF0000"/>
                </a:solidFill>
                <a:latin typeface="Times New Roman" panose="02020603050405020304" pitchFamily="18" charset="0"/>
              </a:rPr>
              <a:t>a. </a:t>
            </a:r>
            <a:r>
              <a:rPr lang="en-US" altLang="en-VN" sz="2800" u="sng" dirty="0" err="1">
                <a:solidFill>
                  <a:srgbClr val="FF0000"/>
                </a:solidFill>
                <a:latin typeface="Times New Roman" panose="02020603050405020304" pitchFamily="18" charset="0"/>
              </a:rPr>
              <a:t>Diễn</a:t>
            </a:r>
            <a:r>
              <a:rPr lang="en-US" altLang="en-VN" sz="2800" u="sng" dirty="0">
                <a:solidFill>
                  <a:srgbClr val="FF0000"/>
                </a:solidFill>
                <a:latin typeface="Times New Roman" panose="02020603050405020304" pitchFamily="18" charset="0"/>
              </a:rPr>
              <a:t> </a:t>
            </a:r>
            <a:r>
              <a:rPr lang="en-US" altLang="en-VN" sz="2800" u="sng" dirty="0" err="1">
                <a:solidFill>
                  <a:srgbClr val="FF0000"/>
                </a:solidFill>
                <a:latin typeface="Times New Roman" panose="02020603050405020304" pitchFamily="18" charset="0"/>
              </a:rPr>
              <a:t>biến</a:t>
            </a:r>
            <a:r>
              <a:rPr lang="en-US" altLang="en-VN" sz="2800" dirty="0">
                <a:solidFill>
                  <a:srgbClr val="FF0000"/>
                </a:solidFill>
                <a:latin typeface="Times New Roman" panose="02020603050405020304" pitchFamily="18" charset="0"/>
              </a:rPr>
              <a:t>:</a:t>
            </a:r>
          </a:p>
        </p:txBody>
      </p:sp>
      <p:sp>
        <p:nvSpPr>
          <p:cNvPr id="6" name="Text Box 5">
            <a:extLst>
              <a:ext uri="{FF2B5EF4-FFF2-40B4-BE49-F238E27FC236}">
                <a16:creationId xmlns:a16="http://schemas.microsoft.com/office/drawing/2014/main" id="{4B9512F2-675A-834F-9A5D-8BAF7452ED50}"/>
              </a:ext>
            </a:extLst>
          </p:cNvPr>
          <p:cNvSpPr txBox="1">
            <a:spLocks noChangeArrowheads="1"/>
          </p:cNvSpPr>
          <p:nvPr/>
        </p:nvSpPr>
        <p:spPr bwMode="auto">
          <a:xfrm>
            <a:off x="6622317" y="2324110"/>
            <a:ext cx="559433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VN" sz="2800" dirty="0">
                <a:latin typeface="Times New Roman" panose="02020603050405020304" pitchFamily="18" charset="0"/>
              </a:rPr>
              <a:t>- Ta: </a:t>
            </a:r>
            <a:r>
              <a:rPr lang="en-US" altLang="en-VN" sz="2800" dirty="0" err="1">
                <a:latin typeface="Times New Roman" panose="02020603050405020304" pitchFamily="18" charset="0"/>
              </a:rPr>
              <a:t>Quân</a:t>
            </a:r>
            <a:r>
              <a:rPr lang="en-US" altLang="en-VN" sz="2800" dirty="0">
                <a:latin typeface="Times New Roman" panose="02020603050405020304" pitchFamily="18" charset="0"/>
              </a:rPr>
              <a:t> ta </a:t>
            </a:r>
            <a:r>
              <a:rPr lang="en-US" altLang="en-VN" sz="2800" dirty="0" err="1">
                <a:latin typeface="Times New Roman" panose="02020603050405020304" pitchFamily="18" charset="0"/>
              </a:rPr>
              <a:t>mai</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phục</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tại</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Tốt</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Động</a:t>
            </a:r>
            <a:r>
              <a:rPr lang="en-US" altLang="en-VN" sz="2800" dirty="0">
                <a:latin typeface="Times New Roman" panose="02020603050405020304" pitchFamily="18" charset="0"/>
              </a:rPr>
              <a:t> - </a:t>
            </a:r>
            <a:r>
              <a:rPr lang="en-US" altLang="en-VN" sz="2800" dirty="0" err="1">
                <a:latin typeface="Times New Roman" panose="02020603050405020304" pitchFamily="18" charset="0"/>
              </a:rPr>
              <a:t>Chúc</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Động</a:t>
            </a:r>
            <a:endParaRPr lang="en-US" altLang="en-VN" sz="2800" dirty="0">
              <a:latin typeface="Times New Roman" panose="02020603050405020304" pitchFamily="18" charset="0"/>
            </a:endParaRPr>
          </a:p>
        </p:txBody>
      </p:sp>
      <p:sp>
        <p:nvSpPr>
          <p:cNvPr id="7" name="Rectangle 14">
            <a:extLst>
              <a:ext uri="{FF2B5EF4-FFF2-40B4-BE49-F238E27FC236}">
                <a16:creationId xmlns:a16="http://schemas.microsoft.com/office/drawing/2014/main" id="{DDDAAE6C-EADD-3F4F-9572-6195E38E3812}"/>
              </a:ext>
            </a:extLst>
          </p:cNvPr>
          <p:cNvSpPr>
            <a:spLocks noChangeArrowheads="1"/>
          </p:cNvSpPr>
          <p:nvPr/>
        </p:nvSpPr>
        <p:spPr bwMode="auto">
          <a:xfrm>
            <a:off x="6546263" y="508228"/>
            <a:ext cx="559434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VN" sz="2800" dirty="0">
                <a:latin typeface="Times New Roman" panose="02020603050405020304" pitchFamily="18" charset="0"/>
              </a:rPr>
              <a:t>- </a:t>
            </a:r>
            <a:r>
              <a:rPr lang="en-US" altLang="en-VN" sz="2800" dirty="0" err="1">
                <a:latin typeface="Times New Roman" panose="02020603050405020304" pitchFamily="18" charset="0"/>
              </a:rPr>
              <a:t>Địch</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Tháng</a:t>
            </a:r>
            <a:r>
              <a:rPr lang="en-US" altLang="en-VN" sz="2800" dirty="0">
                <a:latin typeface="Times New Roman" panose="02020603050405020304" pitchFamily="18" charset="0"/>
              </a:rPr>
              <a:t> 10 n</a:t>
            </a:r>
            <a:r>
              <a:rPr lang="vi-VN" altLang="en-VN" sz="2800" dirty="0">
                <a:latin typeface="Times New Roman" panose="02020603050405020304" pitchFamily="18" charset="0"/>
              </a:rPr>
              <a:t>ă</a:t>
            </a:r>
            <a:r>
              <a:rPr lang="en-US" altLang="en-VN" sz="2800" dirty="0">
                <a:latin typeface="Times New Roman" panose="02020603050405020304" pitchFamily="18" charset="0"/>
              </a:rPr>
              <a:t>m 1426, V</a:t>
            </a:r>
            <a:r>
              <a:rPr lang="vi-VN" altLang="en-VN" sz="2800" dirty="0">
                <a:latin typeface="Times New Roman" panose="02020603050405020304" pitchFamily="18" charset="0"/>
              </a:rPr>
              <a:t>ươ</a:t>
            </a:r>
            <a:r>
              <a:rPr lang="en-US" altLang="en-VN" sz="2800" dirty="0">
                <a:latin typeface="Times New Roman" panose="02020603050405020304" pitchFamily="18" charset="0"/>
              </a:rPr>
              <a:t>ng </a:t>
            </a:r>
            <a:r>
              <a:rPr lang="en-US" altLang="en-VN" sz="2800" dirty="0" err="1">
                <a:latin typeface="Times New Roman" panose="02020603050405020304" pitchFamily="18" charset="0"/>
              </a:rPr>
              <a:t>Thông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cùng</a:t>
            </a:r>
            <a:r>
              <a:rPr lang="en-US" altLang="en-VN" sz="2800" dirty="0">
                <a:latin typeface="Times New Roman" panose="02020603050405020304" pitchFamily="18" charset="0"/>
              </a:rPr>
              <a:t> 5 </a:t>
            </a:r>
            <a:r>
              <a:rPr lang="en-US" altLang="en-VN" sz="2800" dirty="0" err="1">
                <a:latin typeface="Times New Roman" panose="02020603050405020304" pitchFamily="18" charset="0"/>
              </a:rPr>
              <a:t>vạn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quân</a:t>
            </a:r>
            <a:r>
              <a:rPr lang="en-US" altLang="en-VN" sz="2800" dirty="0">
                <a:latin typeface="Times New Roman" panose="02020603050405020304" pitchFamily="18" charset="0"/>
              </a:rPr>
              <a:t> </a:t>
            </a:r>
            <a:r>
              <a:rPr lang="vi-VN" altLang="en-VN" sz="2800" dirty="0">
                <a:latin typeface="Times New Roman" panose="02020603050405020304" pitchFamily="18" charset="0"/>
              </a:rPr>
              <a:t>đ</a:t>
            </a:r>
            <a:r>
              <a:rPr lang="en-US" altLang="en-VN" sz="2800" dirty="0" err="1">
                <a:latin typeface="Times New Roman" panose="02020603050405020304" pitchFamily="18" charset="0"/>
              </a:rPr>
              <a:t>ến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Đông</a:t>
            </a:r>
            <a:r>
              <a:rPr lang="en-US" altLang="en-VN" sz="2800" dirty="0">
                <a:latin typeface="Times New Roman" panose="02020603050405020304" pitchFamily="18" charset="0"/>
              </a:rPr>
              <a:t> Quan </a:t>
            </a:r>
            <a:r>
              <a:rPr lang="en-US" altLang="en-VN" sz="2800" dirty="0" err="1">
                <a:latin typeface="Times New Roman" panose="02020603050405020304" pitchFamily="18" charset="0"/>
              </a:rPr>
              <a:t>chuẩn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bị</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mở</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cuộc</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tấn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công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vào</a:t>
            </a:r>
            <a:r>
              <a:rPr lang="en-US" altLang="en-VN" sz="2800" dirty="0">
                <a:latin typeface="Times New Roman" panose="02020603050405020304" pitchFamily="18" charset="0"/>
              </a:rPr>
              <a:t> Cao </a:t>
            </a:r>
            <a:r>
              <a:rPr lang="en-US" altLang="en-VN" sz="2800" dirty="0" err="1">
                <a:latin typeface="Times New Roman" panose="02020603050405020304" pitchFamily="18" charset="0"/>
              </a:rPr>
              <a:t>Bộ</a:t>
            </a:r>
            <a:r>
              <a:rPr lang="en-US" altLang="en-VN" sz="2800" dirty="0">
                <a:latin typeface="Times New Roman" panose="02020603050405020304" pitchFamily="18" charset="0"/>
              </a:rPr>
              <a:t>.</a:t>
            </a:r>
          </a:p>
        </p:txBody>
      </p:sp>
      <p:sp>
        <p:nvSpPr>
          <p:cNvPr id="8" name="Text Box 9">
            <a:extLst>
              <a:ext uri="{FF2B5EF4-FFF2-40B4-BE49-F238E27FC236}">
                <a16:creationId xmlns:a16="http://schemas.microsoft.com/office/drawing/2014/main" id="{B1ECE710-FDDB-7646-919A-8D58EA077434}"/>
              </a:ext>
            </a:extLst>
          </p:cNvPr>
          <p:cNvSpPr txBox="1">
            <a:spLocks noChangeArrowheads="1"/>
          </p:cNvSpPr>
          <p:nvPr/>
        </p:nvSpPr>
        <p:spPr bwMode="auto">
          <a:xfrm>
            <a:off x="6646975" y="5042118"/>
            <a:ext cx="554502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VN" sz="2800" dirty="0" err="1">
                <a:latin typeface="Times New Roman" panose="02020603050405020304" pitchFamily="18" charset="0"/>
              </a:rPr>
              <a:t>Năm</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vạn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địch</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bị</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tử</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thương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Vương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Thông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chạy</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về</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Đông</a:t>
            </a:r>
            <a:r>
              <a:rPr lang="en-US" altLang="en-VN" sz="2800" dirty="0">
                <a:latin typeface="Times New Roman" panose="02020603050405020304" pitchFamily="18" charset="0"/>
              </a:rPr>
              <a:t> Quan </a:t>
            </a:r>
            <a:r>
              <a:rPr lang="en-US" altLang="en-VN" sz="2800" dirty="0" err="1">
                <a:latin typeface="Times New Roman" panose="02020603050405020304" pitchFamily="18" charset="0"/>
              </a:rPr>
              <a:t>bị</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nghĩa</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quân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vây</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hãm</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và</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giải</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phóng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nhiều</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châu</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huyện</a:t>
            </a:r>
            <a:r>
              <a:rPr lang="en-US" altLang="en-VN" sz="2800" dirty="0">
                <a:latin typeface="Times New Roman" panose="02020603050405020304" pitchFamily="18" charset="0"/>
              </a:rPr>
              <a:t>. </a:t>
            </a:r>
          </a:p>
        </p:txBody>
      </p:sp>
      <p:sp>
        <p:nvSpPr>
          <p:cNvPr id="9" name="Text Box 5">
            <a:extLst>
              <a:ext uri="{FF2B5EF4-FFF2-40B4-BE49-F238E27FC236}">
                <a16:creationId xmlns:a16="http://schemas.microsoft.com/office/drawing/2014/main" id="{3396BC61-11E4-5D4A-892B-150784A0E3C5}"/>
              </a:ext>
            </a:extLst>
          </p:cNvPr>
          <p:cNvSpPr txBox="1">
            <a:spLocks noChangeArrowheads="1"/>
          </p:cNvSpPr>
          <p:nvPr/>
        </p:nvSpPr>
        <p:spPr bwMode="auto">
          <a:xfrm>
            <a:off x="6570921" y="3376302"/>
            <a:ext cx="55450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VN" sz="2800" dirty="0">
                <a:latin typeface="Times New Roman" panose="02020603050405020304" pitchFamily="18" charset="0"/>
              </a:rPr>
              <a:t>- </a:t>
            </a:r>
            <a:r>
              <a:rPr lang="en-US" altLang="en-VN" sz="2800" dirty="0" err="1">
                <a:latin typeface="Times New Roman" panose="02020603050405020304" pitchFamily="18" charset="0"/>
              </a:rPr>
              <a:t>Quân</a:t>
            </a:r>
            <a:r>
              <a:rPr lang="en-US" altLang="en-VN" sz="2800" dirty="0">
                <a:latin typeface="Times New Roman" panose="02020603050405020304" pitchFamily="18" charset="0"/>
              </a:rPr>
              <a:t> Minh </a:t>
            </a:r>
            <a:r>
              <a:rPr lang="en-US" altLang="en-VN" sz="2800" dirty="0" err="1">
                <a:latin typeface="Times New Roman" panose="02020603050405020304" pitchFamily="18" charset="0"/>
              </a:rPr>
              <a:t>lọt</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vào</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trận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địa</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đội</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hình</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bị</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đánh</a:t>
            </a:r>
            <a:r>
              <a:rPr lang="en-US" altLang="en-VN" sz="2800" dirty="0">
                <a:latin typeface="Times New Roman" panose="02020603050405020304" pitchFamily="18" charset="0"/>
              </a:rPr>
              <a:t> tan </a:t>
            </a:r>
            <a:r>
              <a:rPr lang="en-US" altLang="en-VN" sz="2800" dirty="0" err="1">
                <a:latin typeface="Times New Roman" panose="02020603050405020304" pitchFamily="18" charset="0"/>
              </a:rPr>
              <a:t>tác</a:t>
            </a:r>
            <a:r>
              <a:rPr lang="en-US" altLang="en-VN" sz="2800" dirty="0">
                <a:latin typeface="Times New Roman" panose="02020603050405020304" pitchFamily="18" charset="0"/>
              </a:rPr>
              <a:t>.</a:t>
            </a:r>
          </a:p>
        </p:txBody>
      </p:sp>
      <p:sp>
        <p:nvSpPr>
          <p:cNvPr id="10" name="Text Box 9">
            <a:extLst>
              <a:ext uri="{FF2B5EF4-FFF2-40B4-BE49-F238E27FC236}">
                <a16:creationId xmlns:a16="http://schemas.microsoft.com/office/drawing/2014/main" id="{B66AADF5-61D2-324C-9F9B-8CB4CE5BD725}"/>
              </a:ext>
            </a:extLst>
          </p:cNvPr>
          <p:cNvSpPr txBox="1">
            <a:spLocks noChangeArrowheads="1"/>
          </p:cNvSpPr>
          <p:nvPr/>
        </p:nvSpPr>
        <p:spPr bwMode="auto">
          <a:xfrm>
            <a:off x="6646975" y="4487386"/>
            <a:ext cx="23467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VN" sz="2800" u="sng" dirty="0">
                <a:solidFill>
                  <a:srgbClr val="FF0000"/>
                </a:solidFill>
                <a:latin typeface="Times New Roman" panose="02020603050405020304" pitchFamily="18" charset="0"/>
              </a:rPr>
              <a:t>b. </a:t>
            </a:r>
            <a:r>
              <a:rPr lang="en-US" altLang="en-VN" sz="2800" u="sng" dirty="0" err="1">
                <a:solidFill>
                  <a:srgbClr val="FF0000"/>
                </a:solidFill>
                <a:latin typeface="Times New Roman" panose="02020603050405020304" pitchFamily="18" charset="0"/>
              </a:rPr>
              <a:t>Kết</a:t>
            </a:r>
            <a:r>
              <a:rPr lang="en-US" altLang="en-VN" sz="2800" u="sng" dirty="0">
                <a:solidFill>
                  <a:srgbClr val="FF0000"/>
                </a:solidFill>
                <a:latin typeface="Times New Roman" panose="02020603050405020304" pitchFamily="18" charset="0"/>
              </a:rPr>
              <a:t> </a:t>
            </a:r>
            <a:r>
              <a:rPr lang="en-US" altLang="en-VN" sz="2800" u="sng" dirty="0" err="1">
                <a:solidFill>
                  <a:srgbClr val="FF0000"/>
                </a:solidFill>
                <a:latin typeface="Times New Roman" panose="02020603050405020304" pitchFamily="18" charset="0"/>
              </a:rPr>
              <a:t>quả</a:t>
            </a:r>
            <a:r>
              <a:rPr lang="en-US" altLang="en-VN" sz="2800" u="sng" dirty="0">
                <a:solidFill>
                  <a:srgbClr val="FF0000"/>
                </a:solidFill>
                <a:latin typeface="Times New Roman" panose="02020603050405020304" pitchFamily="18" charset="0"/>
              </a:rPr>
              <a:t> </a:t>
            </a:r>
          </a:p>
        </p:txBody>
      </p:sp>
      <p:pic>
        <p:nvPicPr>
          <p:cNvPr id="30722" name="Picture 2">
            <a:extLst>
              <a:ext uri="{FF2B5EF4-FFF2-40B4-BE49-F238E27FC236}">
                <a16:creationId xmlns:a16="http://schemas.microsoft.com/office/drawing/2014/main" id="{3219CA8F-0F41-5942-B789-8BAF8934C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868" y="1810563"/>
            <a:ext cx="609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5141B134-7DFC-D740-8CDF-4C79CC5BFF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6965" y="4330409"/>
            <a:ext cx="609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182736"/>
      </p:ext>
    </p:extLst>
  </p:cSld>
  <p:clrMapOvr>
    <a:masterClrMapping/>
  </p:clrMapOvr>
  <p:transition spd="slow" advClick="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00"/>
                                        <p:tgtEl>
                                          <p:spTgt spid="3072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checkerboard(across)">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checkerboard(across)">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box(in)">
                                      <p:cBhvr>
                                        <p:cTn id="30" dur="500"/>
                                        <p:tgtEl>
                                          <p:spTgt spid="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box(in)">
                                      <p:cBhvr>
                                        <p:cTn id="3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55"/>
        <p:cNvGrpSpPr/>
        <p:nvPr/>
      </p:nvGrpSpPr>
      <p:grpSpPr>
        <a:xfrm>
          <a:off x="0" y="0"/>
          <a:ext cx="0" cy="0"/>
          <a:chOff x="0" y="0"/>
          <a:chExt cx="0" cy="0"/>
        </a:xfrm>
      </p:grpSpPr>
      <p:sp>
        <p:nvSpPr>
          <p:cNvPr id="5" name="Up Arrow 4">
            <a:extLst>
              <a:ext uri="{FF2B5EF4-FFF2-40B4-BE49-F238E27FC236}">
                <a16:creationId xmlns:a16="http://schemas.microsoft.com/office/drawing/2014/main" id="{302EC8B5-1C66-BD47-B43A-21D999DF1436}"/>
              </a:ext>
            </a:extLst>
          </p:cNvPr>
          <p:cNvSpPr/>
          <p:nvPr/>
        </p:nvSpPr>
        <p:spPr>
          <a:xfrm>
            <a:off x="19051" y="-52388"/>
            <a:ext cx="628651" cy="696277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Oval 44">
            <a:extLst>
              <a:ext uri="{FF2B5EF4-FFF2-40B4-BE49-F238E27FC236}">
                <a16:creationId xmlns:a16="http://schemas.microsoft.com/office/drawing/2014/main" id="{5279A21D-3F75-2A4B-8AB2-4051628B1A84}"/>
              </a:ext>
            </a:extLst>
          </p:cNvPr>
          <p:cNvSpPr/>
          <p:nvPr/>
        </p:nvSpPr>
        <p:spPr>
          <a:xfrm>
            <a:off x="192295" y="442753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 name="Oval 45">
            <a:extLst>
              <a:ext uri="{FF2B5EF4-FFF2-40B4-BE49-F238E27FC236}">
                <a16:creationId xmlns:a16="http://schemas.microsoft.com/office/drawing/2014/main" id="{1460100F-E154-584E-8C3A-354C53B7139D}"/>
              </a:ext>
            </a:extLst>
          </p:cNvPr>
          <p:cNvSpPr/>
          <p:nvPr/>
        </p:nvSpPr>
        <p:spPr>
          <a:xfrm>
            <a:off x="163857" y="5846576"/>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3" name="4">
            <a:extLst>
              <a:ext uri="{FF2B5EF4-FFF2-40B4-BE49-F238E27FC236}">
                <a16:creationId xmlns:a16="http://schemas.microsoft.com/office/drawing/2014/main" id="{E97A14CC-7EE5-8B4E-9A99-4A17152177CB}"/>
              </a:ext>
            </a:extLst>
          </p:cNvPr>
          <p:cNvGrpSpPr/>
          <p:nvPr/>
        </p:nvGrpSpPr>
        <p:grpSpPr>
          <a:xfrm>
            <a:off x="615591" y="5716267"/>
            <a:ext cx="2324099" cy="1087079"/>
            <a:chOff x="485776" y="4328191"/>
            <a:chExt cx="1743074" cy="815309"/>
          </a:xfrm>
        </p:grpSpPr>
        <p:sp>
          <p:nvSpPr>
            <p:cNvPr id="9" name="Rounded Rectangular Callout 8">
              <a:extLst>
                <a:ext uri="{FF2B5EF4-FFF2-40B4-BE49-F238E27FC236}">
                  <a16:creationId xmlns:a16="http://schemas.microsoft.com/office/drawing/2014/main" id="{4D399478-8799-864E-A581-9A57E3A68BD3}"/>
                </a:ext>
              </a:extLst>
            </p:cNvPr>
            <p:cNvSpPr/>
            <p:nvPr/>
          </p:nvSpPr>
          <p:spPr>
            <a:xfrm>
              <a:off x="485776" y="4328191"/>
              <a:ext cx="1743074" cy="815309"/>
            </a:xfrm>
            <a:prstGeom prst="wedgeRoundRectCallout">
              <a:avLst>
                <a:gd name="adj1" fmla="val -63123"/>
                <a:gd name="adj2" fmla="val -2651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3EA53A39-64B0-BC48-8BDB-6091D0FD43CC}"/>
                </a:ext>
              </a:extLst>
            </p:cNvPr>
            <p:cNvSpPr txBox="1"/>
            <p:nvPr/>
          </p:nvSpPr>
          <p:spPr>
            <a:xfrm>
              <a:off x="496842" y="4504694"/>
              <a:ext cx="166449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12/1427</a:t>
              </a: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2" name="3">
            <a:extLst>
              <a:ext uri="{FF2B5EF4-FFF2-40B4-BE49-F238E27FC236}">
                <a16:creationId xmlns:a16="http://schemas.microsoft.com/office/drawing/2014/main" id="{808B4C92-8F7A-BC41-90E1-650E6CEBE0D3}"/>
              </a:ext>
            </a:extLst>
          </p:cNvPr>
          <p:cNvGrpSpPr/>
          <p:nvPr/>
        </p:nvGrpSpPr>
        <p:grpSpPr>
          <a:xfrm>
            <a:off x="703330" y="4443317"/>
            <a:ext cx="2276493" cy="754927"/>
            <a:chOff x="500050" y="3378129"/>
            <a:chExt cx="1707370" cy="566195"/>
          </a:xfrm>
        </p:grpSpPr>
        <p:sp>
          <p:nvSpPr>
            <p:cNvPr id="26" name="Rounded Rectangular Callout 25">
              <a:extLst>
                <a:ext uri="{FF2B5EF4-FFF2-40B4-BE49-F238E27FC236}">
                  <a16:creationId xmlns:a16="http://schemas.microsoft.com/office/drawing/2014/main" id="{2BA3297B-6A6A-BA4F-BC0D-C7249749B681}"/>
                </a:ext>
              </a:extLst>
            </p:cNvPr>
            <p:cNvSpPr/>
            <p:nvPr/>
          </p:nvSpPr>
          <p:spPr>
            <a:xfrm>
              <a:off x="500050" y="3378129"/>
              <a:ext cx="1707370" cy="566195"/>
            </a:xfrm>
            <a:prstGeom prst="wedgeRoundRectCallout">
              <a:avLst>
                <a:gd name="adj1" fmla="val -63123"/>
                <a:gd name="adj2" fmla="val -26514"/>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BC03514E-5B6F-1F4B-940F-E2CF7AAB8507}"/>
                </a:ext>
              </a:extLst>
            </p:cNvPr>
            <p:cNvSpPr txBox="1"/>
            <p:nvPr/>
          </p:nvSpPr>
          <p:spPr>
            <a:xfrm>
              <a:off x="621498" y="3430339"/>
              <a:ext cx="146447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10/1427</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44" name="Oval 43">
            <a:extLst>
              <a:ext uri="{FF2B5EF4-FFF2-40B4-BE49-F238E27FC236}">
                <a16:creationId xmlns:a16="http://schemas.microsoft.com/office/drawing/2014/main" id="{A812DC32-5517-DD46-B518-B4A639708024}"/>
              </a:ext>
            </a:extLst>
          </p:cNvPr>
          <p:cNvSpPr/>
          <p:nvPr/>
        </p:nvSpPr>
        <p:spPr>
          <a:xfrm>
            <a:off x="194955" y="290007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 name="2">
            <a:extLst>
              <a:ext uri="{FF2B5EF4-FFF2-40B4-BE49-F238E27FC236}">
                <a16:creationId xmlns:a16="http://schemas.microsoft.com/office/drawing/2014/main" id="{C7C28D7F-7B84-804C-9CBE-B660FC93ED0E}"/>
              </a:ext>
            </a:extLst>
          </p:cNvPr>
          <p:cNvGrpSpPr/>
          <p:nvPr/>
        </p:nvGrpSpPr>
        <p:grpSpPr>
          <a:xfrm>
            <a:off x="756472" y="2719546"/>
            <a:ext cx="2324099" cy="1095676"/>
            <a:chOff x="485776" y="2177387"/>
            <a:chExt cx="1743074" cy="821757"/>
          </a:xfrm>
        </p:grpSpPr>
        <p:sp>
          <p:nvSpPr>
            <p:cNvPr id="27" name="Rounded Rectangular Callout 26">
              <a:extLst>
                <a:ext uri="{FF2B5EF4-FFF2-40B4-BE49-F238E27FC236}">
                  <a16:creationId xmlns:a16="http://schemas.microsoft.com/office/drawing/2014/main" id="{D3CE4F56-9AD1-DA44-B311-D10926B4912E}"/>
                </a:ext>
              </a:extLst>
            </p:cNvPr>
            <p:cNvSpPr/>
            <p:nvPr/>
          </p:nvSpPr>
          <p:spPr>
            <a:xfrm>
              <a:off x="500050" y="2177387"/>
              <a:ext cx="1728800" cy="821757"/>
            </a:xfrm>
            <a:prstGeom prst="wedgeRoundRectCallout">
              <a:avLst>
                <a:gd name="adj1" fmla="val -63123"/>
                <a:gd name="adj2" fmla="val -2651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TextBox 27">
              <a:extLst>
                <a:ext uri="{FF2B5EF4-FFF2-40B4-BE49-F238E27FC236}">
                  <a16:creationId xmlns:a16="http://schemas.microsoft.com/office/drawing/2014/main" id="{FEAB8414-3656-AA40-A67C-B9D6FAA60993}"/>
                </a:ext>
              </a:extLst>
            </p:cNvPr>
            <p:cNvSpPr txBox="1"/>
            <p:nvPr/>
          </p:nvSpPr>
          <p:spPr>
            <a:xfrm>
              <a:off x="485776" y="2375292"/>
              <a:ext cx="1678768"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11/1426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14" name="Oval 13">
            <a:extLst>
              <a:ext uri="{FF2B5EF4-FFF2-40B4-BE49-F238E27FC236}">
                <a16:creationId xmlns:a16="http://schemas.microsoft.com/office/drawing/2014/main" id="{84917200-28B4-FE4C-8FEB-A05D6B2992C2}"/>
              </a:ext>
            </a:extLst>
          </p:cNvPr>
          <p:cNvSpPr/>
          <p:nvPr/>
        </p:nvSpPr>
        <p:spPr>
          <a:xfrm>
            <a:off x="200058" y="1392821"/>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0" name="1">
            <a:extLst>
              <a:ext uri="{FF2B5EF4-FFF2-40B4-BE49-F238E27FC236}">
                <a16:creationId xmlns:a16="http://schemas.microsoft.com/office/drawing/2014/main" id="{2AE058CA-8DA9-7349-82E3-DD25736C3CC3}"/>
              </a:ext>
            </a:extLst>
          </p:cNvPr>
          <p:cNvGrpSpPr/>
          <p:nvPr/>
        </p:nvGrpSpPr>
        <p:grpSpPr>
          <a:xfrm>
            <a:off x="589367" y="1343680"/>
            <a:ext cx="2386021" cy="712091"/>
            <a:chOff x="439334" y="922843"/>
            <a:chExt cx="1789516" cy="534068"/>
          </a:xfrm>
        </p:grpSpPr>
        <p:sp>
          <p:nvSpPr>
            <p:cNvPr id="29" name="Rounded Rectangular Callout 28">
              <a:extLst>
                <a:ext uri="{FF2B5EF4-FFF2-40B4-BE49-F238E27FC236}">
                  <a16:creationId xmlns:a16="http://schemas.microsoft.com/office/drawing/2014/main" id="{29FD10ED-EEAE-CD4C-8AFE-E40A87E1138F}"/>
                </a:ext>
              </a:extLst>
            </p:cNvPr>
            <p:cNvSpPr/>
            <p:nvPr/>
          </p:nvSpPr>
          <p:spPr>
            <a:xfrm>
              <a:off x="500050" y="922843"/>
              <a:ext cx="1728800" cy="534068"/>
            </a:xfrm>
            <a:prstGeom prst="wedgeRoundRectCallout">
              <a:avLst>
                <a:gd name="adj1" fmla="val -63123"/>
                <a:gd name="adj2" fmla="val -26514"/>
                <a:gd name="adj3" fmla="val 16667"/>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TextBox 29">
              <a:extLst>
                <a:ext uri="{FF2B5EF4-FFF2-40B4-BE49-F238E27FC236}">
                  <a16:creationId xmlns:a16="http://schemas.microsoft.com/office/drawing/2014/main" id="{207B0686-7E8B-3042-A91F-4910CFD88010}"/>
                </a:ext>
              </a:extLst>
            </p:cNvPr>
            <p:cNvSpPr txBox="1"/>
            <p:nvPr/>
          </p:nvSpPr>
          <p:spPr>
            <a:xfrm>
              <a:off x="439334" y="1000567"/>
              <a:ext cx="1743074"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9/ </a:t>
              </a:r>
              <a:r>
                <a:rPr kumimoji="0" lang="en-VN"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142</a:t>
              </a: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6" name="Group 15">
            <a:extLst>
              <a:ext uri="{FF2B5EF4-FFF2-40B4-BE49-F238E27FC236}">
                <a16:creationId xmlns:a16="http://schemas.microsoft.com/office/drawing/2014/main" id="{FCF79846-8532-274B-84DB-42AAD9B59356}"/>
              </a:ext>
            </a:extLst>
          </p:cNvPr>
          <p:cNvGrpSpPr/>
          <p:nvPr/>
        </p:nvGrpSpPr>
        <p:grpSpPr>
          <a:xfrm>
            <a:off x="12033631" y="-52388"/>
            <a:ext cx="196471" cy="6895987"/>
            <a:chOff x="9032363" y="-39291"/>
            <a:chExt cx="147352" cy="5162241"/>
          </a:xfrm>
        </p:grpSpPr>
        <p:sp>
          <p:nvSpPr>
            <p:cNvPr id="15" name="Rectangle 14">
              <a:extLst>
                <a:ext uri="{FF2B5EF4-FFF2-40B4-BE49-F238E27FC236}">
                  <a16:creationId xmlns:a16="http://schemas.microsoft.com/office/drawing/2014/main" id="{E4FFDF72-C245-C645-86DB-E10189D839FA}"/>
                </a:ext>
              </a:extLst>
            </p:cNvPr>
            <p:cNvSpPr/>
            <p:nvPr/>
          </p:nvSpPr>
          <p:spPr>
            <a:xfrm flipH="1">
              <a:off x="9032363" y="-39291"/>
              <a:ext cx="147352" cy="13442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9" name="Rectangle 88">
              <a:extLst>
                <a:ext uri="{FF2B5EF4-FFF2-40B4-BE49-F238E27FC236}">
                  <a16:creationId xmlns:a16="http://schemas.microsoft.com/office/drawing/2014/main" id="{A67714C2-B236-5644-8FD6-583E36EC58C0}"/>
                </a:ext>
              </a:extLst>
            </p:cNvPr>
            <p:cNvSpPr/>
            <p:nvPr/>
          </p:nvSpPr>
          <p:spPr>
            <a:xfrm flipH="1">
              <a:off x="9032363" y="2649267"/>
              <a:ext cx="147352" cy="1344279"/>
            </a:xfrm>
            <a:prstGeom prst="rect">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0" name="Rectangle 89">
              <a:extLst>
                <a:ext uri="{FF2B5EF4-FFF2-40B4-BE49-F238E27FC236}">
                  <a16:creationId xmlns:a16="http://schemas.microsoft.com/office/drawing/2014/main" id="{74408BB0-87BC-3948-A060-56B4D394CE33}"/>
                </a:ext>
              </a:extLst>
            </p:cNvPr>
            <p:cNvSpPr/>
            <p:nvPr/>
          </p:nvSpPr>
          <p:spPr>
            <a:xfrm flipH="1">
              <a:off x="9032363" y="1304988"/>
              <a:ext cx="147352" cy="1344279"/>
            </a:xfrm>
            <a:prstGeom prst="rect">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1" name="Rectangle 90">
              <a:extLst>
                <a:ext uri="{FF2B5EF4-FFF2-40B4-BE49-F238E27FC236}">
                  <a16:creationId xmlns:a16="http://schemas.microsoft.com/office/drawing/2014/main" id="{BEA3784E-BAF3-CC4E-997F-9369D14D65B3}"/>
                </a:ext>
              </a:extLst>
            </p:cNvPr>
            <p:cNvSpPr/>
            <p:nvPr/>
          </p:nvSpPr>
          <p:spPr>
            <a:xfrm flipH="1">
              <a:off x="9032363" y="3993546"/>
              <a:ext cx="147352" cy="1129404"/>
            </a:xfrm>
            <a:prstGeom prst="rect">
              <a:avLst/>
            </a:prstGeom>
            <a:solidFill>
              <a:srgbClr val="7030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21" name="Group 20">
            <a:extLst>
              <a:ext uri="{FF2B5EF4-FFF2-40B4-BE49-F238E27FC236}">
                <a16:creationId xmlns:a16="http://schemas.microsoft.com/office/drawing/2014/main" id="{0E2F6EAF-7759-0340-B66D-BC18741CC1E2}"/>
              </a:ext>
            </a:extLst>
          </p:cNvPr>
          <p:cNvGrpSpPr/>
          <p:nvPr/>
        </p:nvGrpSpPr>
        <p:grpSpPr>
          <a:xfrm>
            <a:off x="4412429" y="2922558"/>
            <a:ext cx="7679792" cy="1100788"/>
            <a:chOff x="3362034" y="1947507"/>
            <a:chExt cx="5759844" cy="825591"/>
          </a:xfrm>
        </p:grpSpPr>
        <p:sp>
          <p:nvSpPr>
            <p:cNvPr id="94" name="Terminator 93">
              <a:extLst>
                <a:ext uri="{FF2B5EF4-FFF2-40B4-BE49-F238E27FC236}">
                  <a16:creationId xmlns:a16="http://schemas.microsoft.com/office/drawing/2014/main" id="{3FFF4B16-74CD-694A-A2E8-A5FC02C3ACDA}"/>
                </a:ext>
              </a:extLst>
            </p:cNvPr>
            <p:cNvSpPr/>
            <p:nvPr/>
          </p:nvSpPr>
          <p:spPr>
            <a:xfrm>
              <a:off x="3362034" y="1947507"/>
              <a:ext cx="5602473" cy="825591"/>
            </a:xfrm>
            <a:prstGeom prst="flowChartTerminator">
              <a:avLst/>
            </a:pr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8" name="TextBox 97">
              <a:extLst>
                <a:ext uri="{FF2B5EF4-FFF2-40B4-BE49-F238E27FC236}">
                  <a16:creationId xmlns:a16="http://schemas.microsoft.com/office/drawing/2014/main" id="{D2CB0A53-E41D-A64B-A83A-9FE4D25D13BE}"/>
                </a:ext>
              </a:extLst>
            </p:cNvPr>
            <p:cNvSpPr txBox="1"/>
            <p:nvPr/>
          </p:nvSpPr>
          <p:spPr>
            <a:xfrm>
              <a:off x="3730559" y="2131581"/>
              <a:ext cx="5391319" cy="4385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Chiến thắng Tốt Động- Chúc Động</a:t>
              </a:r>
              <a:endParaRPr kumimoji="0" lang="en-VN" sz="20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0" name="Group 19">
            <a:extLst>
              <a:ext uri="{FF2B5EF4-FFF2-40B4-BE49-F238E27FC236}">
                <a16:creationId xmlns:a16="http://schemas.microsoft.com/office/drawing/2014/main" id="{C362D374-7D8B-A043-9D5D-075278CF3CD0}"/>
              </a:ext>
            </a:extLst>
          </p:cNvPr>
          <p:cNvGrpSpPr/>
          <p:nvPr/>
        </p:nvGrpSpPr>
        <p:grpSpPr>
          <a:xfrm>
            <a:off x="4311362" y="4403908"/>
            <a:ext cx="7469964" cy="1123162"/>
            <a:chOff x="3362034" y="3117514"/>
            <a:chExt cx="5602473" cy="842371"/>
          </a:xfrm>
        </p:grpSpPr>
        <p:sp>
          <p:nvSpPr>
            <p:cNvPr id="95" name="Terminator 94">
              <a:extLst>
                <a:ext uri="{FF2B5EF4-FFF2-40B4-BE49-F238E27FC236}">
                  <a16:creationId xmlns:a16="http://schemas.microsoft.com/office/drawing/2014/main" id="{69108081-F143-5F47-B45F-BE70CB749DD9}"/>
                </a:ext>
              </a:extLst>
            </p:cNvPr>
            <p:cNvSpPr/>
            <p:nvPr/>
          </p:nvSpPr>
          <p:spPr>
            <a:xfrm>
              <a:off x="3362034" y="3117514"/>
              <a:ext cx="5602473" cy="792866"/>
            </a:xfrm>
            <a:prstGeom prst="flowChartTerminator">
              <a:avLst/>
            </a:prstGeom>
            <a:solidFill>
              <a:schemeClr val="tx2">
                <a:lumMod val="50000"/>
                <a:lumOff val="50000"/>
              </a:schemeClr>
            </a:solidFill>
            <a:ln w="38100">
              <a:solidFill>
                <a:srgbClr val="F8F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9" name="TextBox 98">
              <a:extLst>
                <a:ext uri="{FF2B5EF4-FFF2-40B4-BE49-F238E27FC236}">
                  <a16:creationId xmlns:a16="http://schemas.microsoft.com/office/drawing/2014/main" id="{84E75C91-E6AA-9F4A-B784-9C1D24813E37}"/>
                </a:ext>
              </a:extLst>
            </p:cNvPr>
            <p:cNvSpPr txBox="1"/>
            <p:nvPr/>
          </p:nvSpPr>
          <p:spPr>
            <a:xfrm>
              <a:off x="4122527" y="3151971"/>
              <a:ext cx="4305694" cy="80791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Chiến thắng trận Chi Lăng - Xương Giang</a:t>
              </a:r>
            </a:p>
          </p:txBody>
        </p:sp>
      </p:grpSp>
      <p:grpSp>
        <p:nvGrpSpPr>
          <p:cNvPr id="24" name="Group 23">
            <a:extLst>
              <a:ext uri="{FF2B5EF4-FFF2-40B4-BE49-F238E27FC236}">
                <a16:creationId xmlns:a16="http://schemas.microsoft.com/office/drawing/2014/main" id="{095B6D50-01D4-544C-A1E1-A3DAB234230E}"/>
              </a:ext>
            </a:extLst>
          </p:cNvPr>
          <p:cNvGrpSpPr/>
          <p:nvPr/>
        </p:nvGrpSpPr>
        <p:grpSpPr>
          <a:xfrm>
            <a:off x="4433263" y="1484241"/>
            <a:ext cx="7469965" cy="1015808"/>
            <a:chOff x="3314700" y="819076"/>
            <a:chExt cx="5602473" cy="926703"/>
          </a:xfrm>
        </p:grpSpPr>
        <p:sp>
          <p:nvSpPr>
            <p:cNvPr id="17" name="Terminator 16">
              <a:extLst>
                <a:ext uri="{FF2B5EF4-FFF2-40B4-BE49-F238E27FC236}">
                  <a16:creationId xmlns:a16="http://schemas.microsoft.com/office/drawing/2014/main" id="{59D0A308-E88C-3740-A094-DC32564F12EC}"/>
                </a:ext>
              </a:extLst>
            </p:cNvPr>
            <p:cNvSpPr/>
            <p:nvPr/>
          </p:nvSpPr>
          <p:spPr>
            <a:xfrm>
              <a:off x="3314700" y="819076"/>
              <a:ext cx="5602473" cy="926703"/>
            </a:xfrm>
            <a:prstGeom prst="flowChartTerminator">
              <a:avLst/>
            </a:prstGeom>
            <a:solidFill>
              <a:schemeClr val="accent3">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00" name="TextBox 99">
              <a:extLst>
                <a:ext uri="{FF2B5EF4-FFF2-40B4-BE49-F238E27FC236}">
                  <a16:creationId xmlns:a16="http://schemas.microsoft.com/office/drawing/2014/main" id="{D0552147-B135-1A45-AC9B-BF19909CEB66}"/>
                </a:ext>
              </a:extLst>
            </p:cNvPr>
            <p:cNvSpPr txBox="1"/>
            <p:nvPr/>
          </p:nvSpPr>
          <p:spPr>
            <a:xfrm>
              <a:off x="4557925" y="981750"/>
              <a:ext cx="3361458" cy="53348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Tiến quân ra Bắc</a:t>
              </a:r>
              <a:endParaRPr kumimoji="0" lang="en-US" altLang="en-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sp>
        <p:nvSpPr>
          <p:cNvPr id="25" name="Rectangle 24">
            <a:extLst>
              <a:ext uri="{FF2B5EF4-FFF2-40B4-BE49-F238E27FC236}">
                <a16:creationId xmlns:a16="http://schemas.microsoft.com/office/drawing/2014/main" id="{EE2F773D-8F11-DB42-A561-C8E7CB4A6D62}"/>
              </a:ext>
            </a:extLst>
          </p:cNvPr>
          <p:cNvSpPr/>
          <p:nvPr/>
        </p:nvSpPr>
        <p:spPr>
          <a:xfrm>
            <a:off x="4427475" y="255549"/>
            <a:ext cx="7536679" cy="861774"/>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NHỮNG SỰ KIỆN CHÍNH</a:t>
            </a:r>
          </a:p>
        </p:txBody>
      </p:sp>
      <p:pic>
        <p:nvPicPr>
          <p:cNvPr id="49" name="Picture 48">
            <a:extLst>
              <a:ext uri="{FF2B5EF4-FFF2-40B4-BE49-F238E27FC236}">
                <a16:creationId xmlns:a16="http://schemas.microsoft.com/office/drawing/2014/main" id="{FB3AEECF-6033-9A47-B849-93A594F9A8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784" t="3066" r="31177" b="50121"/>
          <a:stretch/>
        </p:blipFill>
        <p:spPr bwMode="auto">
          <a:xfrm flipH="1">
            <a:off x="3185120" y="5424517"/>
            <a:ext cx="1140768" cy="13663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E5EEE9D-AA37-CE41-8EF8-23CF5D1E766A}"/>
              </a:ext>
            </a:extLst>
          </p:cNvPr>
          <p:cNvPicPr>
            <a:picLocks noChangeAspect="1"/>
          </p:cNvPicPr>
          <p:nvPr/>
        </p:nvPicPr>
        <p:blipFill rotWithShape="1">
          <a:blip r:embed="rId5"/>
          <a:srcRect l="26629" t="23521" r="25834" b="7452"/>
          <a:stretch/>
        </p:blipFill>
        <p:spPr>
          <a:xfrm>
            <a:off x="3199667" y="750954"/>
            <a:ext cx="979604" cy="1795757"/>
          </a:xfrm>
          <a:prstGeom prst="rect">
            <a:avLst/>
          </a:prstGeom>
        </p:spPr>
      </p:pic>
      <p:pic>
        <p:nvPicPr>
          <p:cNvPr id="36868" name="Picture 4">
            <a:extLst>
              <a:ext uri="{FF2B5EF4-FFF2-40B4-BE49-F238E27FC236}">
                <a16:creationId xmlns:a16="http://schemas.microsoft.com/office/drawing/2014/main" id="{10CD9583-3614-BD4C-BD91-7D1AFA0EA2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44" t="9215" r="11712" b="20341"/>
          <a:stretch/>
        </p:blipFill>
        <p:spPr bwMode="auto">
          <a:xfrm>
            <a:off x="3143582" y="2876522"/>
            <a:ext cx="1198878" cy="112537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6B9DA3C3-0B26-0544-B2EE-F0630CE611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898" t="50155" r="32691" b="5569"/>
          <a:stretch/>
        </p:blipFill>
        <p:spPr bwMode="auto">
          <a:xfrm>
            <a:off x="3166079" y="4196823"/>
            <a:ext cx="1048343" cy="108340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20BB70E4-4B2F-CD4B-9B3A-B3BF836C5DAC}"/>
              </a:ext>
            </a:extLst>
          </p:cNvPr>
          <p:cNvSpPr/>
          <p:nvPr/>
        </p:nvSpPr>
        <p:spPr>
          <a:xfrm>
            <a:off x="964895" y="539744"/>
            <a:ext cx="1594854" cy="577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NĂM</a:t>
            </a:r>
          </a:p>
        </p:txBody>
      </p:sp>
    </p:spTree>
    <p:extLst>
      <p:ext uri="{BB962C8B-B14F-4D97-AF65-F5344CB8AC3E}">
        <p14:creationId xmlns:p14="http://schemas.microsoft.com/office/powerpoint/2010/main" val="195250741"/>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50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0000">
                                          <p:cBhvr additive="base">
                                            <p:cTn id="7" dur="5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6" name="Rectangle 113">
            <a:extLst>
              <a:ext uri="{FF2B5EF4-FFF2-40B4-BE49-F238E27FC236}">
                <a16:creationId xmlns:a16="http://schemas.microsoft.com/office/drawing/2014/main" id="{69C0825F-B2B2-3B46-8051-7FA8C4E27EE1}"/>
              </a:ext>
            </a:extLst>
          </p:cNvPr>
          <p:cNvSpPr>
            <a:spLocks noChangeArrowheads="1"/>
          </p:cNvSpPr>
          <p:nvPr/>
        </p:nvSpPr>
        <p:spPr bwMode="auto">
          <a:xfrm>
            <a:off x="2209800" y="6337300"/>
            <a:ext cx="6858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VN" altLang="en-VN">
              <a:solidFill>
                <a:srgbClr val="000000"/>
              </a:solidFill>
              <a:latin typeface="Times New Roman" panose="02020603050405020304" pitchFamily="18" charset="0"/>
            </a:endParaRPr>
          </a:p>
        </p:txBody>
      </p:sp>
      <p:sp>
        <p:nvSpPr>
          <p:cNvPr id="121" name="Text Box 20">
            <a:extLst>
              <a:ext uri="{FF2B5EF4-FFF2-40B4-BE49-F238E27FC236}">
                <a16:creationId xmlns:a16="http://schemas.microsoft.com/office/drawing/2014/main" id="{9464E815-1823-A34F-B542-398B9E015C7C}"/>
              </a:ext>
            </a:extLst>
          </p:cNvPr>
          <p:cNvSpPr txBox="1">
            <a:spLocks noChangeArrowheads="1"/>
          </p:cNvSpPr>
          <p:nvPr/>
        </p:nvSpPr>
        <p:spPr bwMode="auto">
          <a:xfrm>
            <a:off x="55859" y="0"/>
            <a:ext cx="723898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VN" sz="2800" dirty="0">
                <a:latin typeface="Times New Roman" panose="02020603050405020304" pitchFamily="18" charset="0"/>
              </a:rPr>
              <a:t>-  10/1427, 15 </a:t>
            </a:r>
            <a:r>
              <a:rPr lang="en-US" altLang="en-VN" sz="2800" dirty="0" err="1">
                <a:latin typeface="Times New Roman" panose="02020603050405020304" pitchFamily="18" charset="0"/>
              </a:rPr>
              <a:t>vạn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viện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binh</a:t>
            </a:r>
            <a:r>
              <a:rPr lang="en-US" altLang="en-VN" sz="2800" dirty="0">
                <a:latin typeface="Times New Roman" panose="02020603050405020304" pitchFamily="18" charset="0"/>
              </a:rPr>
              <a:t> </a:t>
            </a:r>
            <a:r>
              <a:rPr lang="vi-VN" altLang="en-VN" sz="2800" dirty="0">
                <a:latin typeface="Times New Roman" panose="02020603050405020304" pitchFamily="18" charset="0"/>
              </a:rPr>
              <a:t>đ</a:t>
            </a:r>
            <a:r>
              <a:rPr lang="en-US" altLang="en-VN" sz="2800" dirty="0" err="1">
                <a:latin typeface="Times New Roman" panose="02020603050405020304" pitchFamily="18" charset="0"/>
              </a:rPr>
              <a:t>ịch</a:t>
            </a:r>
            <a:r>
              <a:rPr lang="en-US" altLang="en-VN" sz="2800" dirty="0">
                <a:latin typeface="Times New Roman" panose="02020603050405020304" pitchFamily="18" charset="0"/>
              </a:rPr>
              <a:t> chia 2 </a:t>
            </a:r>
            <a:r>
              <a:rPr lang="en-US" altLang="en-VN" sz="2800" dirty="0" err="1">
                <a:latin typeface="Times New Roman" panose="02020603050405020304" pitchFamily="18" charset="0"/>
              </a:rPr>
              <a:t>đạo</a:t>
            </a:r>
            <a:r>
              <a:rPr lang="en-US" altLang="en-VN" sz="2800" dirty="0">
                <a:latin typeface="Times New Roman" panose="02020603050405020304" pitchFamily="18" charset="0"/>
              </a:rPr>
              <a:t>, do </a:t>
            </a:r>
            <a:r>
              <a:rPr lang="en-US" altLang="en-VN" sz="2800" dirty="0" err="1">
                <a:latin typeface="Times New Roman" panose="02020603050405020304" pitchFamily="18" charset="0"/>
              </a:rPr>
              <a:t>Liễu</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Thăng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Mộc</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Thạnh</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chỉ</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huy</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tiến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vào</a:t>
            </a:r>
            <a:r>
              <a:rPr lang="en-US" altLang="en-VN" sz="2800" dirty="0">
                <a:latin typeface="Times New Roman" panose="02020603050405020304" pitchFamily="18" charset="0"/>
              </a:rPr>
              <a:t> n</a:t>
            </a:r>
            <a:r>
              <a:rPr lang="vi-VN" altLang="en-VN" sz="2800" dirty="0">
                <a:latin typeface="Times New Roman" panose="02020603050405020304" pitchFamily="18" charset="0"/>
              </a:rPr>
              <a:t>ư</a:t>
            </a:r>
            <a:r>
              <a:rPr lang="en-US" altLang="en-VN" sz="2800" dirty="0" err="1">
                <a:latin typeface="Times New Roman" panose="02020603050405020304" pitchFamily="18" charset="0"/>
              </a:rPr>
              <a:t>ớc</a:t>
            </a:r>
            <a:r>
              <a:rPr lang="en-US" altLang="en-VN" sz="2800" dirty="0">
                <a:latin typeface="Times New Roman" panose="02020603050405020304" pitchFamily="18" charset="0"/>
              </a:rPr>
              <a:t> ta.</a:t>
            </a:r>
          </a:p>
        </p:txBody>
      </p:sp>
      <p:grpSp>
        <p:nvGrpSpPr>
          <p:cNvPr id="122" name="Group 31">
            <a:extLst>
              <a:ext uri="{FF2B5EF4-FFF2-40B4-BE49-F238E27FC236}">
                <a16:creationId xmlns:a16="http://schemas.microsoft.com/office/drawing/2014/main" id="{84BB0FDC-2BF4-A540-8F0B-5B77ECC6A97A}"/>
              </a:ext>
            </a:extLst>
          </p:cNvPr>
          <p:cNvGrpSpPr>
            <a:grpSpLocks/>
          </p:cNvGrpSpPr>
          <p:nvPr/>
        </p:nvGrpSpPr>
        <p:grpSpPr bwMode="auto">
          <a:xfrm>
            <a:off x="-31675" y="1317824"/>
            <a:ext cx="7544472" cy="2248685"/>
            <a:chOff x="0" y="2446"/>
            <a:chExt cx="2112" cy="1298"/>
          </a:xfrm>
        </p:grpSpPr>
        <p:grpSp>
          <p:nvGrpSpPr>
            <p:cNvPr id="123" name="Group 32">
              <a:extLst>
                <a:ext uri="{FF2B5EF4-FFF2-40B4-BE49-F238E27FC236}">
                  <a16:creationId xmlns:a16="http://schemas.microsoft.com/office/drawing/2014/main" id="{831F4911-914C-404C-8783-80F8BCA58AFB}"/>
                </a:ext>
              </a:extLst>
            </p:cNvPr>
            <p:cNvGrpSpPr>
              <a:grpSpLocks/>
            </p:cNvGrpSpPr>
            <p:nvPr/>
          </p:nvGrpSpPr>
          <p:grpSpPr bwMode="auto">
            <a:xfrm>
              <a:off x="0" y="2446"/>
              <a:ext cx="2112" cy="1298"/>
              <a:chOff x="0" y="2446"/>
              <a:chExt cx="2112" cy="1298"/>
            </a:xfrm>
          </p:grpSpPr>
          <p:sp>
            <p:nvSpPr>
              <p:cNvPr id="125" name="Text Box 33">
                <a:extLst>
                  <a:ext uri="{FF2B5EF4-FFF2-40B4-BE49-F238E27FC236}">
                    <a16:creationId xmlns:a16="http://schemas.microsoft.com/office/drawing/2014/main" id="{52153768-0C5F-1E47-B86C-85FA2A753240}"/>
                  </a:ext>
                </a:extLst>
              </p:cNvPr>
              <p:cNvSpPr txBox="1">
                <a:spLocks noChangeArrowheads="1"/>
              </p:cNvSpPr>
              <p:nvPr/>
            </p:nvSpPr>
            <p:spPr bwMode="auto">
              <a:xfrm>
                <a:off x="0" y="2880"/>
                <a:ext cx="816" cy="586"/>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VN" sz="2400" b="1">
                    <a:solidFill>
                      <a:srgbClr val="0000CC"/>
                    </a:solidFill>
                    <a:latin typeface="Times New Roman" panose="02020603050405020304" pitchFamily="18" charset="0"/>
                    <a:sym typeface="Wingdings" pitchFamily="2" charset="2"/>
                  </a:rPr>
                  <a:t>10/1427,</a:t>
                </a:r>
              </a:p>
              <a:p>
                <a:pPr algn="ctr" eaLnBrk="1" hangingPunct="1">
                  <a:spcBef>
                    <a:spcPct val="50000"/>
                  </a:spcBef>
                </a:pPr>
                <a:r>
                  <a:rPr lang="en-US" altLang="en-VN" sz="2400" b="1">
                    <a:solidFill>
                      <a:srgbClr val="0000CC"/>
                    </a:solidFill>
                    <a:latin typeface="Times New Roman" panose="02020603050405020304" pitchFamily="18" charset="0"/>
                    <a:sym typeface="Wingdings" pitchFamily="2" charset="2"/>
                  </a:rPr>
                  <a:t>15 vạn viện binh</a:t>
                </a:r>
              </a:p>
            </p:txBody>
          </p:sp>
          <p:sp>
            <p:nvSpPr>
              <p:cNvPr id="126" name="Text Box 34">
                <a:extLst>
                  <a:ext uri="{FF2B5EF4-FFF2-40B4-BE49-F238E27FC236}">
                    <a16:creationId xmlns:a16="http://schemas.microsoft.com/office/drawing/2014/main" id="{87D03D1D-0F55-F446-99D7-A8143FFC2F0E}"/>
                  </a:ext>
                </a:extLst>
              </p:cNvPr>
              <p:cNvSpPr txBox="1">
                <a:spLocks noChangeArrowheads="1"/>
              </p:cNvSpPr>
              <p:nvPr/>
            </p:nvSpPr>
            <p:spPr bwMode="auto">
              <a:xfrm>
                <a:off x="1056" y="3264"/>
                <a:ext cx="1056" cy="480"/>
              </a:xfrm>
              <a:prstGeom prst="rect">
                <a:avLst/>
              </a:prstGeom>
              <a:solidFill>
                <a:srgbClr val="FF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VN" sz="2400" b="1" dirty="0" err="1">
                    <a:solidFill>
                      <a:srgbClr val="0000CC"/>
                    </a:solidFill>
                    <a:latin typeface="Times New Roman" panose="02020603050405020304" pitchFamily="18" charset="0"/>
                    <a:sym typeface="Wingdings" pitchFamily="2" charset="2"/>
                  </a:rPr>
                  <a:t>Đạo</a:t>
                </a:r>
                <a:r>
                  <a:rPr lang="en-US" altLang="en-VN" sz="2400" b="1" dirty="0">
                    <a:solidFill>
                      <a:srgbClr val="0000CC"/>
                    </a:solidFill>
                    <a:latin typeface="Times New Roman" panose="02020603050405020304" pitchFamily="18" charset="0"/>
                    <a:sym typeface="Wingdings" pitchFamily="2" charset="2"/>
                  </a:rPr>
                  <a:t> 2: </a:t>
                </a:r>
                <a:r>
                  <a:rPr lang="en-US" altLang="en-VN" sz="2400" b="1" dirty="0" err="1">
                    <a:solidFill>
                      <a:srgbClr val="0000CC"/>
                    </a:solidFill>
                    <a:latin typeface="Times New Roman" panose="02020603050405020304" pitchFamily="18" charset="0"/>
                    <a:sym typeface="Wingdings" pitchFamily="2" charset="2"/>
                  </a:rPr>
                  <a:t>Mộc</a:t>
                </a:r>
                <a:r>
                  <a:rPr lang="en-US" altLang="en-VN" sz="2400" b="1" dirty="0">
                    <a:solidFill>
                      <a:srgbClr val="0000CC"/>
                    </a:solidFill>
                    <a:latin typeface="Times New Roman" panose="02020603050405020304" pitchFamily="18" charset="0"/>
                    <a:sym typeface="Wingdings" pitchFamily="2" charset="2"/>
                  </a:rPr>
                  <a:t> </a:t>
                </a:r>
                <a:r>
                  <a:rPr lang="en-US" altLang="en-VN" sz="2400" b="1" dirty="0" err="1">
                    <a:solidFill>
                      <a:srgbClr val="0000CC"/>
                    </a:solidFill>
                    <a:latin typeface="Times New Roman" panose="02020603050405020304" pitchFamily="18" charset="0"/>
                    <a:sym typeface="Wingdings" pitchFamily="2" charset="2"/>
                  </a:rPr>
                  <a:t>Thạnh</a:t>
                </a:r>
                <a:r>
                  <a:rPr lang="en-US" altLang="en-VN" sz="2400" b="1" dirty="0">
                    <a:solidFill>
                      <a:srgbClr val="0000CC"/>
                    </a:solidFill>
                    <a:latin typeface="Times New Roman" panose="02020603050405020304" pitchFamily="18" charset="0"/>
                    <a:sym typeface="Wingdings" pitchFamily="2" charset="2"/>
                  </a:rPr>
                  <a:t> </a:t>
                </a:r>
                <a:r>
                  <a:rPr lang="en-US" altLang="en-VN" sz="2400" b="1" dirty="0" err="1">
                    <a:solidFill>
                      <a:srgbClr val="0000CC"/>
                    </a:solidFill>
                    <a:latin typeface="Times New Roman" panose="02020603050405020304" pitchFamily="18" charset="0"/>
                    <a:sym typeface="Wingdings" pitchFamily="2" charset="2"/>
                  </a:rPr>
                  <a:t>dẫn</a:t>
                </a:r>
                <a:r>
                  <a:rPr lang="en-US" altLang="en-VN" sz="2400" b="1" dirty="0">
                    <a:solidFill>
                      <a:srgbClr val="0000CC"/>
                    </a:solidFill>
                    <a:latin typeface="Times New Roman" panose="02020603050405020304" pitchFamily="18" charset="0"/>
                    <a:sym typeface="Wingdings" pitchFamily="2" charset="2"/>
                  </a:rPr>
                  <a:t> </a:t>
                </a:r>
                <a:r>
                  <a:rPr lang="en-US" altLang="en-VN" sz="2400" b="1" dirty="0" err="1">
                    <a:solidFill>
                      <a:srgbClr val="0000CC"/>
                    </a:solidFill>
                    <a:latin typeface="Times New Roman" panose="02020603050405020304" pitchFamily="18" charset="0"/>
                    <a:sym typeface="Wingdings" pitchFamily="2" charset="2"/>
                  </a:rPr>
                  <a:t>đầu</a:t>
                </a:r>
                <a:r>
                  <a:rPr lang="en-US" altLang="en-VN" sz="2400" b="1" dirty="0">
                    <a:solidFill>
                      <a:srgbClr val="0000CC"/>
                    </a:solidFill>
                    <a:latin typeface="Times New Roman" panose="02020603050405020304" pitchFamily="18" charset="0"/>
                    <a:sym typeface="Wingdings" pitchFamily="2" charset="2"/>
                  </a:rPr>
                  <a:t> </a:t>
                </a:r>
                <a:r>
                  <a:rPr lang="en-US" altLang="en-VN" sz="2400" b="1" dirty="0" err="1">
                    <a:solidFill>
                      <a:srgbClr val="0000CC"/>
                    </a:solidFill>
                    <a:latin typeface="Times New Roman" panose="02020603050405020304" pitchFamily="18" charset="0"/>
                    <a:sym typeface="Wingdings" pitchFamily="2" charset="2"/>
                  </a:rPr>
                  <a:t>từ</a:t>
                </a:r>
                <a:r>
                  <a:rPr lang="en-US" altLang="en-VN" sz="2400" b="1" dirty="0">
                    <a:solidFill>
                      <a:srgbClr val="0000CC"/>
                    </a:solidFill>
                    <a:latin typeface="Times New Roman" panose="02020603050405020304" pitchFamily="18" charset="0"/>
                    <a:sym typeface="Wingdings" pitchFamily="2" charset="2"/>
                  </a:rPr>
                  <a:t> </a:t>
                </a:r>
                <a:r>
                  <a:rPr lang="en-US" altLang="en-VN" sz="2400" b="1" dirty="0" err="1">
                    <a:solidFill>
                      <a:srgbClr val="0000CC"/>
                    </a:solidFill>
                    <a:latin typeface="Times New Roman" panose="02020603050405020304" pitchFamily="18" charset="0"/>
                    <a:sym typeface="Wingdings" pitchFamily="2" charset="2"/>
                  </a:rPr>
                  <a:t>Vân</a:t>
                </a:r>
                <a:r>
                  <a:rPr lang="en-US" altLang="en-VN" sz="2400" b="1" dirty="0">
                    <a:solidFill>
                      <a:srgbClr val="0000CC"/>
                    </a:solidFill>
                    <a:latin typeface="Times New Roman" panose="02020603050405020304" pitchFamily="18" charset="0"/>
                    <a:sym typeface="Wingdings" pitchFamily="2" charset="2"/>
                  </a:rPr>
                  <a:t> Nam </a:t>
                </a:r>
                <a:r>
                  <a:rPr lang="en-US" altLang="en-VN" sz="2400" b="1" dirty="0" err="1">
                    <a:solidFill>
                      <a:srgbClr val="0000CC"/>
                    </a:solidFill>
                    <a:latin typeface="Times New Roman" panose="02020603050405020304" pitchFamily="18" charset="0"/>
                    <a:sym typeface="Wingdings" pitchFamily="2" charset="2"/>
                  </a:rPr>
                  <a:t>Hà</a:t>
                </a:r>
                <a:r>
                  <a:rPr lang="en-US" altLang="en-VN" sz="2400" b="1" dirty="0">
                    <a:solidFill>
                      <a:srgbClr val="0000CC"/>
                    </a:solidFill>
                    <a:latin typeface="Times New Roman" panose="02020603050405020304" pitchFamily="18" charset="0"/>
                    <a:sym typeface="Wingdings" pitchFamily="2" charset="2"/>
                  </a:rPr>
                  <a:t> </a:t>
                </a:r>
                <a:r>
                  <a:rPr lang="en-US" altLang="en-VN" sz="2400" b="1" dirty="0" err="1">
                    <a:solidFill>
                      <a:srgbClr val="0000CC"/>
                    </a:solidFill>
                    <a:latin typeface="Times New Roman" panose="02020603050405020304" pitchFamily="18" charset="0"/>
                    <a:sym typeface="Wingdings" pitchFamily="2" charset="2"/>
                  </a:rPr>
                  <a:t>Giang</a:t>
                </a:r>
                <a:endParaRPr lang="en-US" altLang="en-VN" sz="2400" b="1" dirty="0">
                  <a:solidFill>
                    <a:srgbClr val="0000CC"/>
                  </a:solidFill>
                  <a:latin typeface="Times New Roman" panose="02020603050405020304" pitchFamily="18" charset="0"/>
                  <a:sym typeface="Wingdings" pitchFamily="2" charset="2"/>
                </a:endParaRPr>
              </a:p>
            </p:txBody>
          </p:sp>
          <p:grpSp>
            <p:nvGrpSpPr>
              <p:cNvPr id="127" name="Group 35">
                <a:extLst>
                  <a:ext uri="{FF2B5EF4-FFF2-40B4-BE49-F238E27FC236}">
                    <a16:creationId xmlns:a16="http://schemas.microsoft.com/office/drawing/2014/main" id="{0252AD1C-F281-6F46-848B-E8BADD4B5399}"/>
                  </a:ext>
                </a:extLst>
              </p:cNvPr>
              <p:cNvGrpSpPr>
                <a:grpSpLocks/>
              </p:cNvGrpSpPr>
              <p:nvPr/>
            </p:nvGrpSpPr>
            <p:grpSpPr bwMode="auto">
              <a:xfrm>
                <a:off x="816" y="2446"/>
                <a:ext cx="1296" cy="479"/>
                <a:chOff x="1776" y="2592"/>
                <a:chExt cx="2256" cy="586"/>
              </a:xfrm>
            </p:grpSpPr>
            <p:sp>
              <p:nvSpPr>
                <p:cNvPr id="128" name="Text Box 36">
                  <a:extLst>
                    <a:ext uri="{FF2B5EF4-FFF2-40B4-BE49-F238E27FC236}">
                      <a16:creationId xmlns:a16="http://schemas.microsoft.com/office/drawing/2014/main" id="{D3471B1B-2CD1-E64F-B5B2-624F7D0F665C}"/>
                    </a:ext>
                  </a:extLst>
                </p:cNvPr>
                <p:cNvSpPr txBox="1">
                  <a:spLocks noChangeArrowheads="1"/>
                </p:cNvSpPr>
                <p:nvPr/>
              </p:nvSpPr>
              <p:spPr bwMode="auto">
                <a:xfrm>
                  <a:off x="2162" y="2592"/>
                  <a:ext cx="1870" cy="586"/>
                </a:xfrm>
                <a:prstGeom prst="rect">
                  <a:avLst/>
                </a:prstGeom>
                <a:solidFill>
                  <a:srgbClr val="FF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VN" sz="2400" b="1">
                      <a:solidFill>
                        <a:srgbClr val="0000CC"/>
                      </a:solidFill>
                      <a:latin typeface="Times New Roman" panose="02020603050405020304" pitchFamily="18" charset="0"/>
                      <a:sym typeface="Wingdings" pitchFamily="2" charset="2"/>
                    </a:rPr>
                    <a:t>Đạo 1: Liễu Thăng cầm đầu từ quảng tây  Lạng Sơn</a:t>
                  </a:r>
                </a:p>
              </p:txBody>
            </p:sp>
            <p:sp>
              <p:nvSpPr>
                <p:cNvPr id="129" name="AutoShape 37">
                  <a:extLst>
                    <a:ext uri="{FF2B5EF4-FFF2-40B4-BE49-F238E27FC236}">
                      <a16:creationId xmlns:a16="http://schemas.microsoft.com/office/drawing/2014/main" id="{F845C9BE-9A97-BF4E-88D9-5049701ECC96}"/>
                    </a:ext>
                  </a:extLst>
                </p:cNvPr>
                <p:cNvSpPr>
                  <a:spLocks noChangeArrowheads="1"/>
                </p:cNvSpPr>
                <p:nvPr/>
              </p:nvSpPr>
              <p:spPr bwMode="auto">
                <a:xfrm rot="-1831524">
                  <a:off x="1776" y="3072"/>
                  <a:ext cx="423" cy="48"/>
                </a:xfrm>
                <a:prstGeom prst="rightArrow">
                  <a:avLst>
                    <a:gd name="adj1" fmla="val 50000"/>
                    <a:gd name="adj2" fmla="val 220313"/>
                  </a:avLst>
                </a:prstGeom>
                <a:solidFill>
                  <a:srgbClr val="000000"/>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sz="2400">
                    <a:latin typeface="Times New Roman" panose="02020603050405020304" pitchFamily="18" charset="0"/>
                  </a:endParaRPr>
                </a:p>
              </p:txBody>
            </p:sp>
          </p:grpSp>
        </p:grpSp>
        <p:sp>
          <p:nvSpPr>
            <p:cNvPr id="124" name="AutoShape 38">
              <a:extLst>
                <a:ext uri="{FF2B5EF4-FFF2-40B4-BE49-F238E27FC236}">
                  <a16:creationId xmlns:a16="http://schemas.microsoft.com/office/drawing/2014/main" id="{9FB7D579-BE87-D04D-A443-1C07ED33D20C}"/>
                </a:ext>
              </a:extLst>
            </p:cNvPr>
            <p:cNvSpPr>
              <a:spLocks noChangeArrowheads="1"/>
            </p:cNvSpPr>
            <p:nvPr/>
          </p:nvSpPr>
          <p:spPr bwMode="auto">
            <a:xfrm rot="1126232">
              <a:off x="819" y="3329"/>
              <a:ext cx="237" cy="47"/>
            </a:xfrm>
            <a:prstGeom prst="rightArrow">
              <a:avLst>
                <a:gd name="adj1" fmla="val 50000"/>
                <a:gd name="adj2" fmla="val 126064"/>
              </a:avLst>
            </a:prstGeom>
            <a:solidFill>
              <a:srgbClr val="000000"/>
            </a:soli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VN" altLang="en-VN" sz="2400">
                <a:solidFill>
                  <a:srgbClr val="0000CC"/>
                </a:solidFill>
                <a:latin typeface="Times New Roman" panose="02020603050405020304" pitchFamily="18" charset="0"/>
              </a:endParaRPr>
            </a:p>
          </p:txBody>
        </p:sp>
      </p:grpSp>
      <p:sp>
        <p:nvSpPr>
          <p:cNvPr id="130" name="Rectangle 8">
            <a:extLst>
              <a:ext uri="{FF2B5EF4-FFF2-40B4-BE49-F238E27FC236}">
                <a16:creationId xmlns:a16="http://schemas.microsoft.com/office/drawing/2014/main" id="{479C356A-5A2B-3843-8048-CC83A8E41641}"/>
              </a:ext>
            </a:extLst>
          </p:cNvPr>
          <p:cNvSpPr>
            <a:spLocks noChangeArrowheads="1"/>
          </p:cNvSpPr>
          <p:nvPr/>
        </p:nvSpPr>
        <p:spPr bwMode="auto">
          <a:xfrm>
            <a:off x="-99818" y="3670082"/>
            <a:ext cx="7609286"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just">
              <a:buFontTx/>
              <a:buChar char="-"/>
              <a:defRPr/>
            </a:pP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8-10-1427 </a:t>
            </a:r>
            <a:r>
              <a:rPr lang="en-US" sz="2800" dirty="0" err="1">
                <a:latin typeface="Times New Roman" pitchFamily="18" charset="0"/>
                <a:cs typeface="Times New Roman" pitchFamily="18" charset="0"/>
              </a:rPr>
              <a:t>Liễu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ải</a:t>
            </a:r>
            <a:r>
              <a:rPr lang="en-US" sz="2800" dirty="0">
                <a:latin typeface="Times New Roman" pitchFamily="18" charset="0"/>
                <a:cs typeface="Times New Roman" pitchFamily="18" charset="0"/>
              </a:rPr>
              <a:t> Chi </a:t>
            </a:r>
            <a:r>
              <a:rPr lang="en-US" sz="2800" dirty="0" err="1">
                <a:latin typeface="Times New Roman" pitchFamily="18" charset="0"/>
                <a:cs typeface="Times New Roman" pitchFamily="18" charset="0"/>
              </a:rPr>
              <a:t>Lăng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Lương</a:t>
            </a:r>
            <a:r>
              <a:rPr lang="en-US" sz="2800" dirty="0">
                <a:latin typeface="Times New Roman" pitchFamily="18" charset="0"/>
                <a:cs typeface="Times New Roman" pitchFamily="18" charset="0"/>
              </a:rPr>
              <a:t> Minh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đánh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hướng</a:t>
            </a:r>
            <a:endParaRPr lang="en-US" sz="2800" dirty="0">
              <a:latin typeface="Times New Roman" pitchFamily="18" charset="0"/>
              <a:cs typeface="Times New Roman" pitchFamily="18" charset="0"/>
            </a:endParaRPr>
          </a:p>
          <a:p>
            <a:pPr marL="342900" indent="-342900" algn="just">
              <a:buFontTx/>
              <a:buChar char="-"/>
              <a:defRPr/>
            </a:pP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lúc</a:t>
            </a:r>
            <a:r>
              <a:rPr lang="en-US" sz="2800" dirty="0">
                <a:latin typeface="Times New Roman" pitchFamily="18" charset="0"/>
                <a:cs typeface="Times New Roman" pitchFamily="18" charset="0"/>
              </a:rPr>
              <a:t> Lê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p:txBody>
      </p:sp>
      <p:pic>
        <p:nvPicPr>
          <p:cNvPr id="132" name="Picture 2" descr="2 sua">
            <a:extLst>
              <a:ext uri="{FF2B5EF4-FFF2-40B4-BE49-F238E27FC236}">
                <a16:creationId xmlns:a16="http://schemas.microsoft.com/office/drawing/2014/main" id="{7A17EA0F-7FBF-144C-8F14-30CE100D3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539" y="127591"/>
            <a:ext cx="4860925"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Freeform 3">
            <a:extLst>
              <a:ext uri="{FF2B5EF4-FFF2-40B4-BE49-F238E27FC236}">
                <a16:creationId xmlns:a16="http://schemas.microsoft.com/office/drawing/2014/main" id="{C51BBB43-EB23-8D4E-AC06-DA3F61982CCD}"/>
              </a:ext>
            </a:extLst>
          </p:cNvPr>
          <p:cNvSpPr>
            <a:spLocks/>
          </p:cNvSpPr>
          <p:nvPr/>
        </p:nvSpPr>
        <p:spPr bwMode="auto">
          <a:xfrm rot="3830191">
            <a:off x="8204726" y="3564529"/>
            <a:ext cx="123825" cy="171450"/>
          </a:xfrm>
          <a:custGeom>
            <a:avLst/>
            <a:gdLst>
              <a:gd name="T0" fmla="*/ 2147483647 w 78"/>
              <a:gd name="T1" fmla="*/ 0 h 108"/>
              <a:gd name="T2" fmla="*/ 2147483647 w 78"/>
              <a:gd name="T3" fmla="*/ 2147483647 h 108"/>
              <a:gd name="T4" fmla="*/ 2147483647 w 78"/>
              <a:gd name="T5" fmla="*/ 2147483647 h 108"/>
              <a:gd name="T6" fmla="*/ 2147483647 w 78"/>
              <a:gd name="T7" fmla="*/ 2147483647 h 108"/>
              <a:gd name="T8" fmla="*/ 2147483647 w 78"/>
              <a:gd name="T9" fmla="*/ 2147483647 h 108"/>
              <a:gd name="T10" fmla="*/ 0 w 78"/>
              <a:gd name="T11" fmla="*/ 2147483647 h 108"/>
              <a:gd name="T12" fmla="*/ 2147483647 w 78"/>
              <a:gd name="T13" fmla="*/ 2147483647 h 108"/>
              <a:gd name="T14" fmla="*/ 2147483647 w 78"/>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108">
                <a:moveTo>
                  <a:pt x="37" y="0"/>
                </a:moveTo>
                <a:lnTo>
                  <a:pt x="72" y="10"/>
                </a:lnTo>
                <a:lnTo>
                  <a:pt x="58" y="67"/>
                </a:lnTo>
                <a:lnTo>
                  <a:pt x="78" y="73"/>
                </a:lnTo>
                <a:lnTo>
                  <a:pt x="28" y="108"/>
                </a:lnTo>
                <a:lnTo>
                  <a:pt x="0" y="55"/>
                </a:lnTo>
                <a:lnTo>
                  <a:pt x="21" y="61"/>
                </a:lnTo>
                <a:lnTo>
                  <a:pt x="37"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34" name="Freeform 4">
            <a:extLst>
              <a:ext uri="{FF2B5EF4-FFF2-40B4-BE49-F238E27FC236}">
                <a16:creationId xmlns:a16="http://schemas.microsoft.com/office/drawing/2014/main" id="{C23317FA-F452-6B4C-9B19-05CD71234A9C}"/>
              </a:ext>
            </a:extLst>
          </p:cNvPr>
          <p:cNvSpPr>
            <a:spLocks/>
          </p:cNvSpPr>
          <p:nvPr/>
        </p:nvSpPr>
        <p:spPr bwMode="auto">
          <a:xfrm>
            <a:off x="7831664" y="584791"/>
            <a:ext cx="411163" cy="139700"/>
          </a:xfrm>
          <a:custGeom>
            <a:avLst/>
            <a:gdLst>
              <a:gd name="T0" fmla="*/ 2147483647 w 259"/>
              <a:gd name="T1" fmla="*/ 0 h 88"/>
              <a:gd name="T2" fmla="*/ 0 w 259"/>
              <a:gd name="T3" fmla="*/ 2147483647 h 88"/>
              <a:gd name="T4" fmla="*/ 2147483647 w 259"/>
              <a:gd name="T5" fmla="*/ 2147483647 h 88"/>
              <a:gd name="T6" fmla="*/ 2147483647 w 259"/>
              <a:gd name="T7" fmla="*/ 2147483647 h 88"/>
              <a:gd name="T8" fmla="*/ 2147483647 w 259"/>
              <a:gd name="T9" fmla="*/ 2147483647 h 88"/>
              <a:gd name="T10" fmla="*/ 2147483647 w 259"/>
              <a:gd name="T11" fmla="*/ 2147483647 h 88"/>
              <a:gd name="T12" fmla="*/ 2147483647 w 259"/>
              <a:gd name="T13" fmla="*/ 2147483647 h 88"/>
              <a:gd name="T14" fmla="*/ 2147483647 w 259"/>
              <a:gd name="T15" fmla="*/ 2147483647 h 88"/>
              <a:gd name="T16" fmla="*/ 2147483647 w 259"/>
              <a:gd name="T17" fmla="*/ 2147483647 h 88"/>
              <a:gd name="T18" fmla="*/ 2147483647 w 259"/>
              <a:gd name="T19" fmla="*/ 2147483647 h 88"/>
              <a:gd name="T20" fmla="*/ 2147483647 w 259"/>
              <a:gd name="T21" fmla="*/ 2147483647 h 88"/>
              <a:gd name="T22" fmla="*/ 2147483647 w 259"/>
              <a:gd name="T23" fmla="*/ 2147483647 h 88"/>
              <a:gd name="T24" fmla="*/ 2147483647 w 259"/>
              <a:gd name="T25" fmla="*/ 2147483647 h 88"/>
              <a:gd name="T26" fmla="*/ 2147483647 w 259"/>
              <a:gd name="T27" fmla="*/ 0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9" h="88">
                <a:moveTo>
                  <a:pt x="39" y="0"/>
                </a:moveTo>
                <a:lnTo>
                  <a:pt x="0" y="75"/>
                </a:lnTo>
                <a:lnTo>
                  <a:pt x="42" y="63"/>
                </a:lnTo>
                <a:lnTo>
                  <a:pt x="78" y="57"/>
                </a:lnTo>
                <a:lnTo>
                  <a:pt x="129" y="55"/>
                </a:lnTo>
                <a:lnTo>
                  <a:pt x="165" y="61"/>
                </a:lnTo>
                <a:lnTo>
                  <a:pt x="193" y="70"/>
                </a:lnTo>
                <a:lnTo>
                  <a:pt x="178" y="88"/>
                </a:lnTo>
                <a:lnTo>
                  <a:pt x="259" y="75"/>
                </a:lnTo>
                <a:lnTo>
                  <a:pt x="208" y="13"/>
                </a:lnTo>
                <a:lnTo>
                  <a:pt x="211" y="42"/>
                </a:lnTo>
                <a:lnTo>
                  <a:pt x="169" y="22"/>
                </a:lnTo>
                <a:lnTo>
                  <a:pt x="108" y="6"/>
                </a:lnTo>
                <a:lnTo>
                  <a:pt x="39"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35" name="Freeform 5">
            <a:extLst>
              <a:ext uri="{FF2B5EF4-FFF2-40B4-BE49-F238E27FC236}">
                <a16:creationId xmlns:a16="http://schemas.microsoft.com/office/drawing/2014/main" id="{A1EDE70F-F8AB-8C46-A1FB-67FBAF5BA8E5}"/>
              </a:ext>
            </a:extLst>
          </p:cNvPr>
          <p:cNvSpPr>
            <a:spLocks/>
          </p:cNvSpPr>
          <p:nvPr/>
        </p:nvSpPr>
        <p:spPr bwMode="auto">
          <a:xfrm>
            <a:off x="7831664" y="813391"/>
            <a:ext cx="320675" cy="147638"/>
          </a:xfrm>
          <a:custGeom>
            <a:avLst/>
            <a:gdLst>
              <a:gd name="T0" fmla="*/ 0 w 202"/>
              <a:gd name="T1" fmla="*/ 2147483647 h 93"/>
              <a:gd name="T2" fmla="*/ 2147483647 w 202"/>
              <a:gd name="T3" fmla="*/ 2147483647 h 93"/>
              <a:gd name="T4" fmla="*/ 2147483647 w 202"/>
              <a:gd name="T5" fmla="*/ 0 h 93"/>
              <a:gd name="T6" fmla="*/ 2147483647 w 202"/>
              <a:gd name="T7" fmla="*/ 2147483647 h 93"/>
              <a:gd name="T8" fmla="*/ 2147483647 w 202"/>
              <a:gd name="T9" fmla="*/ 2147483647 h 93"/>
              <a:gd name="T10" fmla="*/ 2147483647 w 202"/>
              <a:gd name="T11" fmla="*/ 2147483647 h 93"/>
              <a:gd name="T12" fmla="*/ 0 w 202"/>
              <a:gd name="T13" fmla="*/ 2147483647 h 93"/>
              <a:gd name="T14" fmla="*/ 0 w 202"/>
              <a:gd name="T15" fmla="*/ 2147483647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2" h="93">
                <a:moveTo>
                  <a:pt x="0" y="30"/>
                </a:moveTo>
                <a:lnTo>
                  <a:pt x="117" y="32"/>
                </a:lnTo>
                <a:lnTo>
                  <a:pt x="117" y="0"/>
                </a:lnTo>
                <a:lnTo>
                  <a:pt x="202" y="48"/>
                </a:lnTo>
                <a:lnTo>
                  <a:pt x="117" y="93"/>
                </a:lnTo>
                <a:lnTo>
                  <a:pt x="117" y="68"/>
                </a:lnTo>
                <a:lnTo>
                  <a:pt x="0" y="68"/>
                </a:lnTo>
                <a:lnTo>
                  <a:pt x="0" y="3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36" name="Freeform 6">
            <a:extLst>
              <a:ext uri="{FF2B5EF4-FFF2-40B4-BE49-F238E27FC236}">
                <a16:creationId xmlns:a16="http://schemas.microsoft.com/office/drawing/2014/main" id="{F35CDEB9-5620-4E4B-B8A8-830764D1FA2D}"/>
              </a:ext>
            </a:extLst>
          </p:cNvPr>
          <p:cNvSpPr>
            <a:spLocks/>
          </p:cNvSpPr>
          <p:nvPr/>
        </p:nvSpPr>
        <p:spPr bwMode="auto">
          <a:xfrm>
            <a:off x="7831664" y="1041992"/>
            <a:ext cx="390525" cy="168275"/>
          </a:xfrm>
          <a:custGeom>
            <a:avLst/>
            <a:gdLst>
              <a:gd name="T0" fmla="*/ 0 w 246"/>
              <a:gd name="T1" fmla="*/ 0 h 106"/>
              <a:gd name="T2" fmla="*/ 2147483647 w 246"/>
              <a:gd name="T3" fmla="*/ 2147483647 h 106"/>
              <a:gd name="T4" fmla="*/ 2147483647 w 246"/>
              <a:gd name="T5" fmla="*/ 2147483647 h 106"/>
              <a:gd name="T6" fmla="*/ 2147483647 w 246"/>
              <a:gd name="T7" fmla="*/ 2147483647 h 106"/>
              <a:gd name="T8" fmla="*/ 2147483647 w 246"/>
              <a:gd name="T9" fmla="*/ 2147483647 h 106"/>
              <a:gd name="T10" fmla="*/ 2147483647 w 246"/>
              <a:gd name="T11" fmla="*/ 2147483647 h 106"/>
              <a:gd name="T12" fmla="*/ 2147483647 w 246"/>
              <a:gd name="T13" fmla="*/ 2147483647 h 106"/>
              <a:gd name="T14" fmla="*/ 2147483647 w 246"/>
              <a:gd name="T15" fmla="*/ 2147483647 h 106"/>
              <a:gd name="T16" fmla="*/ 0 w 246"/>
              <a:gd name="T17" fmla="*/ 0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6" h="106">
                <a:moveTo>
                  <a:pt x="0" y="0"/>
                </a:moveTo>
                <a:lnTo>
                  <a:pt x="193" y="36"/>
                </a:lnTo>
                <a:lnTo>
                  <a:pt x="195" y="9"/>
                </a:lnTo>
                <a:lnTo>
                  <a:pt x="246" y="57"/>
                </a:lnTo>
                <a:lnTo>
                  <a:pt x="198" y="96"/>
                </a:lnTo>
                <a:lnTo>
                  <a:pt x="195" y="76"/>
                </a:lnTo>
                <a:lnTo>
                  <a:pt x="7" y="106"/>
                </a:lnTo>
                <a:lnTo>
                  <a:pt x="57" y="49"/>
                </a:lnTo>
                <a:lnTo>
                  <a:pt x="0"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37" name="Freeform 7">
            <a:extLst>
              <a:ext uri="{FF2B5EF4-FFF2-40B4-BE49-F238E27FC236}">
                <a16:creationId xmlns:a16="http://schemas.microsoft.com/office/drawing/2014/main" id="{6A8B4092-0CB0-CA40-9637-C78588242601}"/>
              </a:ext>
            </a:extLst>
          </p:cNvPr>
          <p:cNvSpPr>
            <a:spLocks/>
          </p:cNvSpPr>
          <p:nvPr/>
        </p:nvSpPr>
        <p:spPr bwMode="auto">
          <a:xfrm>
            <a:off x="7831663" y="1270592"/>
            <a:ext cx="374650" cy="227013"/>
          </a:xfrm>
          <a:custGeom>
            <a:avLst/>
            <a:gdLst>
              <a:gd name="T0" fmla="*/ 2147483647 w 236"/>
              <a:gd name="T1" fmla="*/ 2147483647 h 143"/>
              <a:gd name="T2" fmla="*/ 2147483647 w 236"/>
              <a:gd name="T3" fmla="*/ 2147483647 h 143"/>
              <a:gd name="T4" fmla="*/ 2147483647 w 236"/>
              <a:gd name="T5" fmla="*/ 2147483647 h 143"/>
              <a:gd name="T6" fmla="*/ 2147483647 w 236"/>
              <a:gd name="T7" fmla="*/ 2147483647 h 143"/>
              <a:gd name="T8" fmla="*/ 2147483647 w 236"/>
              <a:gd name="T9" fmla="*/ 2147483647 h 143"/>
              <a:gd name="T10" fmla="*/ 2147483647 w 236"/>
              <a:gd name="T11" fmla="*/ 2147483647 h 143"/>
              <a:gd name="T12" fmla="*/ 2147483647 w 236"/>
              <a:gd name="T13" fmla="*/ 2147483647 h 143"/>
              <a:gd name="T14" fmla="*/ 2147483647 w 236"/>
              <a:gd name="T15" fmla="*/ 2147483647 h 143"/>
              <a:gd name="T16" fmla="*/ 2147483647 w 236"/>
              <a:gd name="T17" fmla="*/ 0 h 143"/>
              <a:gd name="T18" fmla="*/ 2147483647 w 236"/>
              <a:gd name="T19" fmla="*/ 2147483647 h 143"/>
              <a:gd name="T20" fmla="*/ 2147483647 w 236"/>
              <a:gd name="T21" fmla="*/ 2147483647 h 143"/>
              <a:gd name="T22" fmla="*/ 2147483647 w 236"/>
              <a:gd name="T23" fmla="*/ 2147483647 h 143"/>
              <a:gd name="T24" fmla="*/ 2147483647 w 236"/>
              <a:gd name="T25" fmla="*/ 2147483647 h 143"/>
              <a:gd name="T26" fmla="*/ 0 w 236"/>
              <a:gd name="T27" fmla="*/ 2147483647 h 143"/>
              <a:gd name="T28" fmla="*/ 2147483647 w 236"/>
              <a:gd name="T29" fmla="*/ 2147483647 h 143"/>
              <a:gd name="T30" fmla="*/ 2147483647 w 236"/>
              <a:gd name="T31" fmla="*/ 2147483647 h 143"/>
              <a:gd name="T32" fmla="*/ 2147483647 w 236"/>
              <a:gd name="T33" fmla="*/ 2147483647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6" h="143">
                <a:moveTo>
                  <a:pt x="108" y="116"/>
                </a:moveTo>
                <a:lnTo>
                  <a:pt x="170" y="122"/>
                </a:lnTo>
                <a:lnTo>
                  <a:pt x="213" y="135"/>
                </a:lnTo>
                <a:lnTo>
                  <a:pt x="236" y="89"/>
                </a:lnTo>
                <a:lnTo>
                  <a:pt x="198" y="77"/>
                </a:lnTo>
                <a:lnTo>
                  <a:pt x="143" y="69"/>
                </a:lnTo>
                <a:lnTo>
                  <a:pt x="137" y="44"/>
                </a:lnTo>
                <a:lnTo>
                  <a:pt x="174" y="39"/>
                </a:lnTo>
                <a:lnTo>
                  <a:pt x="116" y="0"/>
                </a:lnTo>
                <a:lnTo>
                  <a:pt x="62" y="35"/>
                </a:lnTo>
                <a:lnTo>
                  <a:pt x="87" y="36"/>
                </a:lnTo>
                <a:lnTo>
                  <a:pt x="90" y="68"/>
                </a:lnTo>
                <a:lnTo>
                  <a:pt x="32" y="80"/>
                </a:lnTo>
                <a:lnTo>
                  <a:pt x="0" y="96"/>
                </a:lnTo>
                <a:lnTo>
                  <a:pt x="27" y="143"/>
                </a:lnTo>
                <a:lnTo>
                  <a:pt x="63" y="125"/>
                </a:lnTo>
                <a:lnTo>
                  <a:pt x="108" y="116"/>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38" name="Group 9">
            <a:extLst>
              <a:ext uri="{FF2B5EF4-FFF2-40B4-BE49-F238E27FC236}">
                <a16:creationId xmlns:a16="http://schemas.microsoft.com/office/drawing/2014/main" id="{5B194D24-9880-BC4B-9B9F-D503899DF8E0}"/>
              </a:ext>
            </a:extLst>
          </p:cNvPr>
          <p:cNvGrpSpPr>
            <a:grpSpLocks/>
          </p:cNvGrpSpPr>
          <p:nvPr/>
        </p:nvGrpSpPr>
        <p:grpSpPr bwMode="auto">
          <a:xfrm>
            <a:off x="7831664" y="1499191"/>
            <a:ext cx="371475" cy="209550"/>
            <a:chOff x="1583" y="1007"/>
            <a:chExt cx="234" cy="132"/>
          </a:xfrm>
        </p:grpSpPr>
        <p:sp>
          <p:nvSpPr>
            <p:cNvPr id="139" name="Freeform 10">
              <a:extLst>
                <a:ext uri="{FF2B5EF4-FFF2-40B4-BE49-F238E27FC236}">
                  <a16:creationId xmlns:a16="http://schemas.microsoft.com/office/drawing/2014/main" id="{DA1C09E2-AEA7-6C4A-9CAF-5F163D2D90D1}"/>
                </a:ext>
              </a:extLst>
            </p:cNvPr>
            <p:cNvSpPr>
              <a:spLocks/>
            </p:cNvSpPr>
            <p:nvPr/>
          </p:nvSpPr>
          <p:spPr bwMode="auto">
            <a:xfrm>
              <a:off x="1583" y="1007"/>
              <a:ext cx="232" cy="99"/>
            </a:xfrm>
            <a:custGeom>
              <a:avLst/>
              <a:gdLst>
                <a:gd name="T0" fmla="*/ 174 w 232"/>
                <a:gd name="T1" fmla="*/ 78 h 99"/>
                <a:gd name="T2" fmla="*/ 138 w 232"/>
                <a:gd name="T3" fmla="*/ 70 h 99"/>
                <a:gd name="T4" fmla="*/ 90 w 232"/>
                <a:gd name="T5" fmla="*/ 64 h 99"/>
                <a:gd name="T6" fmla="*/ 0 w 232"/>
                <a:gd name="T7" fmla="*/ 78 h 99"/>
                <a:gd name="T8" fmla="*/ 33 w 232"/>
                <a:gd name="T9" fmla="*/ 0 h 99"/>
                <a:gd name="T10" fmla="*/ 100 w 232"/>
                <a:gd name="T11" fmla="*/ 18 h 99"/>
                <a:gd name="T12" fmla="*/ 151 w 232"/>
                <a:gd name="T13" fmla="*/ 36 h 99"/>
                <a:gd name="T14" fmla="*/ 175 w 232"/>
                <a:gd name="T15" fmla="*/ 58 h 99"/>
                <a:gd name="T16" fmla="*/ 178 w 232"/>
                <a:gd name="T17" fmla="*/ 18 h 99"/>
                <a:gd name="T18" fmla="*/ 232 w 232"/>
                <a:gd name="T19" fmla="*/ 88 h 99"/>
                <a:gd name="T20" fmla="*/ 151 w 232"/>
                <a:gd name="T21" fmla="*/ 99 h 99"/>
                <a:gd name="T22" fmla="*/ 174 w 232"/>
                <a:gd name="T23" fmla="*/ 78 h 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2" h="99">
                  <a:moveTo>
                    <a:pt x="174" y="78"/>
                  </a:moveTo>
                  <a:lnTo>
                    <a:pt x="138" y="70"/>
                  </a:lnTo>
                  <a:lnTo>
                    <a:pt x="90" y="64"/>
                  </a:lnTo>
                  <a:lnTo>
                    <a:pt x="0" y="78"/>
                  </a:lnTo>
                  <a:lnTo>
                    <a:pt x="33" y="0"/>
                  </a:lnTo>
                  <a:lnTo>
                    <a:pt x="100" y="18"/>
                  </a:lnTo>
                  <a:lnTo>
                    <a:pt x="151" y="36"/>
                  </a:lnTo>
                  <a:lnTo>
                    <a:pt x="175" y="58"/>
                  </a:lnTo>
                  <a:lnTo>
                    <a:pt x="178" y="18"/>
                  </a:lnTo>
                  <a:lnTo>
                    <a:pt x="232" y="88"/>
                  </a:lnTo>
                  <a:lnTo>
                    <a:pt x="151" y="99"/>
                  </a:lnTo>
                  <a:lnTo>
                    <a:pt x="174" y="78"/>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40" name="Freeform 11">
              <a:extLst>
                <a:ext uri="{FF2B5EF4-FFF2-40B4-BE49-F238E27FC236}">
                  <a16:creationId xmlns:a16="http://schemas.microsoft.com/office/drawing/2014/main" id="{BEFB7BBC-E9F9-5A41-A698-7C3E19EBF985}"/>
                </a:ext>
              </a:extLst>
            </p:cNvPr>
            <p:cNvSpPr>
              <a:spLocks/>
            </p:cNvSpPr>
            <p:nvPr/>
          </p:nvSpPr>
          <p:spPr bwMode="auto">
            <a:xfrm>
              <a:off x="1745" y="1031"/>
              <a:ext cx="69" cy="108"/>
            </a:xfrm>
            <a:custGeom>
              <a:avLst/>
              <a:gdLst>
                <a:gd name="T0" fmla="*/ 0 w 69"/>
                <a:gd name="T1" fmla="*/ 0 h 108"/>
                <a:gd name="T2" fmla="*/ 69 w 69"/>
                <a:gd name="T3" fmla="*/ 108 h 108"/>
                <a:gd name="T4" fmla="*/ 0 60000 65536"/>
                <a:gd name="T5" fmla="*/ 0 60000 65536"/>
              </a:gdLst>
              <a:ahLst/>
              <a:cxnLst>
                <a:cxn ang="T4">
                  <a:pos x="T0" y="T1"/>
                </a:cxn>
                <a:cxn ang="T5">
                  <a:pos x="T2" y="T3"/>
                </a:cxn>
              </a:cxnLst>
              <a:rect l="0" t="0" r="r" b="b"/>
              <a:pathLst>
                <a:path w="69" h="108">
                  <a:moveTo>
                    <a:pt x="0" y="0"/>
                  </a:moveTo>
                  <a:lnTo>
                    <a:pt x="69" y="108"/>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41" name="Freeform 12">
              <a:extLst>
                <a:ext uri="{FF2B5EF4-FFF2-40B4-BE49-F238E27FC236}">
                  <a16:creationId xmlns:a16="http://schemas.microsoft.com/office/drawing/2014/main" id="{3135547F-AA12-1544-B061-442FB55CEEDC}"/>
                </a:ext>
              </a:extLst>
            </p:cNvPr>
            <p:cNvSpPr>
              <a:spLocks/>
            </p:cNvSpPr>
            <p:nvPr/>
          </p:nvSpPr>
          <p:spPr bwMode="auto">
            <a:xfrm>
              <a:off x="1742" y="1038"/>
              <a:ext cx="75" cy="94"/>
            </a:xfrm>
            <a:custGeom>
              <a:avLst/>
              <a:gdLst>
                <a:gd name="T0" fmla="*/ 0 w 75"/>
                <a:gd name="T1" fmla="*/ 94 h 94"/>
                <a:gd name="T2" fmla="*/ 75 w 75"/>
                <a:gd name="T3" fmla="*/ 0 h 94"/>
                <a:gd name="T4" fmla="*/ 0 60000 65536"/>
                <a:gd name="T5" fmla="*/ 0 60000 65536"/>
              </a:gdLst>
              <a:ahLst/>
              <a:cxnLst>
                <a:cxn ang="T4">
                  <a:pos x="T0" y="T1"/>
                </a:cxn>
                <a:cxn ang="T5">
                  <a:pos x="T2" y="T3"/>
                </a:cxn>
              </a:cxnLst>
              <a:rect l="0" t="0" r="r" b="b"/>
              <a:pathLst>
                <a:path w="75" h="94">
                  <a:moveTo>
                    <a:pt x="0" y="94"/>
                  </a:moveTo>
                  <a:lnTo>
                    <a:pt x="75"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grpSp>
        <p:nvGrpSpPr>
          <p:cNvPr id="142" name="Group 13">
            <a:extLst>
              <a:ext uri="{FF2B5EF4-FFF2-40B4-BE49-F238E27FC236}">
                <a16:creationId xmlns:a16="http://schemas.microsoft.com/office/drawing/2014/main" id="{1449846E-1561-E042-BB11-D853310178C5}"/>
              </a:ext>
            </a:extLst>
          </p:cNvPr>
          <p:cNvGrpSpPr>
            <a:grpSpLocks/>
          </p:cNvGrpSpPr>
          <p:nvPr/>
        </p:nvGrpSpPr>
        <p:grpSpPr bwMode="auto">
          <a:xfrm>
            <a:off x="7907864" y="1956392"/>
            <a:ext cx="288925" cy="244475"/>
            <a:chOff x="1620" y="1262"/>
            <a:chExt cx="182" cy="154"/>
          </a:xfrm>
        </p:grpSpPr>
        <p:sp>
          <p:nvSpPr>
            <p:cNvPr id="143" name="Freeform 14">
              <a:extLst>
                <a:ext uri="{FF2B5EF4-FFF2-40B4-BE49-F238E27FC236}">
                  <a16:creationId xmlns:a16="http://schemas.microsoft.com/office/drawing/2014/main" id="{DEA7A777-E9D3-9045-938C-5AEACB972C70}"/>
                </a:ext>
              </a:extLst>
            </p:cNvPr>
            <p:cNvSpPr>
              <a:spLocks/>
            </p:cNvSpPr>
            <p:nvPr/>
          </p:nvSpPr>
          <p:spPr bwMode="auto">
            <a:xfrm>
              <a:off x="1620" y="1272"/>
              <a:ext cx="51" cy="144"/>
            </a:xfrm>
            <a:custGeom>
              <a:avLst/>
              <a:gdLst>
                <a:gd name="T0" fmla="*/ 15 w 66"/>
                <a:gd name="T1" fmla="*/ 65 h 187"/>
                <a:gd name="T2" fmla="*/ 5 w 66"/>
                <a:gd name="T3" fmla="*/ 55 h 187"/>
                <a:gd name="T4" fmla="*/ 0 w 66"/>
                <a:gd name="T5" fmla="*/ 39 h 187"/>
                <a:gd name="T6" fmla="*/ 1 w 66"/>
                <a:gd name="T7" fmla="*/ 25 h 187"/>
                <a:gd name="T8" fmla="*/ 8 w 66"/>
                <a:gd name="T9" fmla="*/ 10 h 187"/>
                <a:gd name="T10" fmla="*/ 20 w 66"/>
                <a:gd name="T11" fmla="*/ 0 h 187"/>
                <a:gd name="T12" fmla="*/ 23 w 66"/>
                <a:gd name="T13" fmla="*/ 9 h 187"/>
                <a:gd name="T14" fmla="*/ 18 w 66"/>
                <a:gd name="T15" fmla="*/ 14 h 187"/>
                <a:gd name="T16" fmla="*/ 22 w 66"/>
                <a:gd name="T17" fmla="*/ 18 h 187"/>
                <a:gd name="T18" fmla="*/ 18 w 66"/>
                <a:gd name="T19" fmla="*/ 24 h 187"/>
                <a:gd name="T20" fmla="*/ 13 w 66"/>
                <a:gd name="T21" fmla="*/ 21 h 187"/>
                <a:gd name="T22" fmla="*/ 11 w 66"/>
                <a:gd name="T23" fmla="*/ 29 h 187"/>
                <a:gd name="T24" fmla="*/ 17 w 66"/>
                <a:gd name="T25" fmla="*/ 30 h 187"/>
                <a:gd name="T26" fmla="*/ 15 w 66"/>
                <a:gd name="T27" fmla="*/ 39 h 187"/>
                <a:gd name="T28" fmla="*/ 11 w 66"/>
                <a:gd name="T29" fmla="*/ 39 h 187"/>
                <a:gd name="T30" fmla="*/ 12 w 66"/>
                <a:gd name="T31" fmla="*/ 47 h 187"/>
                <a:gd name="T32" fmla="*/ 19 w 66"/>
                <a:gd name="T33" fmla="*/ 46 h 187"/>
                <a:gd name="T34" fmla="*/ 20 w 66"/>
                <a:gd name="T35" fmla="*/ 52 h 187"/>
                <a:gd name="T36" fmla="*/ 15 w 66"/>
                <a:gd name="T37" fmla="*/ 55 h 187"/>
                <a:gd name="T38" fmla="*/ 22 w 66"/>
                <a:gd name="T39" fmla="*/ 59 h 187"/>
                <a:gd name="T40" fmla="*/ 15 w 66"/>
                <a:gd name="T41" fmla="*/ 65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 h="187">
                  <a:moveTo>
                    <a:pt x="43" y="187"/>
                  </a:moveTo>
                  <a:lnTo>
                    <a:pt x="13" y="154"/>
                  </a:lnTo>
                  <a:lnTo>
                    <a:pt x="0" y="109"/>
                  </a:lnTo>
                  <a:lnTo>
                    <a:pt x="1" y="71"/>
                  </a:lnTo>
                  <a:lnTo>
                    <a:pt x="22" y="29"/>
                  </a:lnTo>
                  <a:lnTo>
                    <a:pt x="55" y="0"/>
                  </a:lnTo>
                  <a:lnTo>
                    <a:pt x="66" y="26"/>
                  </a:lnTo>
                  <a:lnTo>
                    <a:pt x="51" y="40"/>
                  </a:lnTo>
                  <a:lnTo>
                    <a:pt x="60" y="50"/>
                  </a:lnTo>
                  <a:lnTo>
                    <a:pt x="51" y="67"/>
                  </a:lnTo>
                  <a:lnTo>
                    <a:pt x="37" y="58"/>
                  </a:lnTo>
                  <a:lnTo>
                    <a:pt x="30" y="82"/>
                  </a:lnTo>
                  <a:lnTo>
                    <a:pt x="46" y="86"/>
                  </a:lnTo>
                  <a:lnTo>
                    <a:pt x="43" y="109"/>
                  </a:lnTo>
                  <a:lnTo>
                    <a:pt x="30" y="112"/>
                  </a:lnTo>
                  <a:lnTo>
                    <a:pt x="33" y="133"/>
                  </a:lnTo>
                  <a:lnTo>
                    <a:pt x="52" y="131"/>
                  </a:lnTo>
                  <a:lnTo>
                    <a:pt x="57" y="148"/>
                  </a:lnTo>
                  <a:lnTo>
                    <a:pt x="42" y="157"/>
                  </a:lnTo>
                  <a:lnTo>
                    <a:pt x="64" y="167"/>
                  </a:lnTo>
                  <a:lnTo>
                    <a:pt x="43" y="187"/>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44" name="Freeform 15">
              <a:extLst>
                <a:ext uri="{FF2B5EF4-FFF2-40B4-BE49-F238E27FC236}">
                  <a16:creationId xmlns:a16="http://schemas.microsoft.com/office/drawing/2014/main" id="{01FC44C0-AB49-DC44-B696-A3A8135FC7B3}"/>
                </a:ext>
              </a:extLst>
            </p:cNvPr>
            <p:cNvSpPr>
              <a:spLocks/>
            </p:cNvSpPr>
            <p:nvPr/>
          </p:nvSpPr>
          <p:spPr bwMode="auto">
            <a:xfrm>
              <a:off x="1754" y="1262"/>
              <a:ext cx="48" cy="142"/>
            </a:xfrm>
            <a:custGeom>
              <a:avLst/>
              <a:gdLst>
                <a:gd name="T0" fmla="*/ 4 w 69"/>
                <a:gd name="T1" fmla="*/ 69 h 180"/>
                <a:gd name="T2" fmla="*/ 13 w 69"/>
                <a:gd name="T3" fmla="*/ 56 h 180"/>
                <a:gd name="T4" fmla="*/ 16 w 69"/>
                <a:gd name="T5" fmla="*/ 39 h 180"/>
                <a:gd name="T6" fmla="*/ 16 w 69"/>
                <a:gd name="T7" fmla="*/ 25 h 180"/>
                <a:gd name="T8" fmla="*/ 11 w 69"/>
                <a:gd name="T9" fmla="*/ 8 h 180"/>
                <a:gd name="T10" fmla="*/ 6 w 69"/>
                <a:gd name="T11" fmla="*/ 0 h 180"/>
                <a:gd name="T12" fmla="*/ 1 w 69"/>
                <a:gd name="T13" fmla="*/ 6 h 180"/>
                <a:gd name="T14" fmla="*/ 1 w 69"/>
                <a:gd name="T15" fmla="*/ 7 h 180"/>
                <a:gd name="T16" fmla="*/ 4 w 69"/>
                <a:gd name="T17" fmla="*/ 12 h 180"/>
                <a:gd name="T18" fmla="*/ 1 w 69"/>
                <a:gd name="T19" fmla="*/ 15 h 180"/>
                <a:gd name="T20" fmla="*/ 3 w 69"/>
                <a:gd name="T21" fmla="*/ 23 h 180"/>
                <a:gd name="T22" fmla="*/ 7 w 69"/>
                <a:gd name="T23" fmla="*/ 19 h 180"/>
                <a:gd name="T24" fmla="*/ 9 w 69"/>
                <a:gd name="T25" fmla="*/ 28 h 180"/>
                <a:gd name="T26" fmla="*/ 5 w 69"/>
                <a:gd name="T27" fmla="*/ 31 h 180"/>
                <a:gd name="T28" fmla="*/ 6 w 69"/>
                <a:gd name="T29" fmla="*/ 39 h 180"/>
                <a:gd name="T30" fmla="*/ 9 w 69"/>
                <a:gd name="T31" fmla="*/ 40 h 180"/>
                <a:gd name="T32" fmla="*/ 8 w 69"/>
                <a:gd name="T33" fmla="*/ 49 h 180"/>
                <a:gd name="T34" fmla="*/ 3 w 69"/>
                <a:gd name="T35" fmla="*/ 48 h 180"/>
                <a:gd name="T36" fmla="*/ 1 w 69"/>
                <a:gd name="T37" fmla="*/ 54 h 180"/>
                <a:gd name="T38" fmla="*/ 4 w 69"/>
                <a:gd name="T39" fmla="*/ 58 h 180"/>
                <a:gd name="T40" fmla="*/ 0 w 69"/>
                <a:gd name="T41" fmla="*/ 63 h 180"/>
                <a:gd name="T42" fmla="*/ 4 w 69"/>
                <a:gd name="T43" fmla="*/ 69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 h="180">
                  <a:moveTo>
                    <a:pt x="19" y="180"/>
                  </a:moveTo>
                  <a:lnTo>
                    <a:pt x="54" y="144"/>
                  </a:lnTo>
                  <a:lnTo>
                    <a:pt x="67" y="101"/>
                  </a:lnTo>
                  <a:lnTo>
                    <a:pt x="69" y="65"/>
                  </a:lnTo>
                  <a:lnTo>
                    <a:pt x="48" y="21"/>
                  </a:lnTo>
                  <a:lnTo>
                    <a:pt x="25" y="0"/>
                  </a:lnTo>
                  <a:lnTo>
                    <a:pt x="6" y="17"/>
                  </a:lnTo>
                  <a:lnTo>
                    <a:pt x="4" y="18"/>
                  </a:lnTo>
                  <a:lnTo>
                    <a:pt x="16" y="30"/>
                  </a:lnTo>
                  <a:lnTo>
                    <a:pt x="3" y="38"/>
                  </a:lnTo>
                  <a:lnTo>
                    <a:pt x="14" y="59"/>
                  </a:lnTo>
                  <a:lnTo>
                    <a:pt x="30" y="50"/>
                  </a:lnTo>
                  <a:lnTo>
                    <a:pt x="38" y="74"/>
                  </a:lnTo>
                  <a:lnTo>
                    <a:pt x="20" y="78"/>
                  </a:lnTo>
                  <a:lnTo>
                    <a:pt x="23" y="101"/>
                  </a:lnTo>
                  <a:lnTo>
                    <a:pt x="38" y="104"/>
                  </a:lnTo>
                  <a:lnTo>
                    <a:pt x="35" y="125"/>
                  </a:lnTo>
                  <a:lnTo>
                    <a:pt x="13" y="123"/>
                  </a:lnTo>
                  <a:lnTo>
                    <a:pt x="1" y="138"/>
                  </a:lnTo>
                  <a:lnTo>
                    <a:pt x="18" y="150"/>
                  </a:lnTo>
                  <a:lnTo>
                    <a:pt x="0" y="164"/>
                  </a:lnTo>
                  <a:lnTo>
                    <a:pt x="19" y="18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45" name="Group 16">
              <a:extLst>
                <a:ext uri="{FF2B5EF4-FFF2-40B4-BE49-F238E27FC236}">
                  <a16:creationId xmlns:a16="http://schemas.microsoft.com/office/drawing/2014/main" id="{7564B1C9-FE74-CE44-AD35-17DC702E737B}"/>
                </a:ext>
              </a:extLst>
            </p:cNvPr>
            <p:cNvGrpSpPr>
              <a:grpSpLocks/>
            </p:cNvGrpSpPr>
            <p:nvPr/>
          </p:nvGrpSpPr>
          <p:grpSpPr bwMode="auto">
            <a:xfrm>
              <a:off x="1672" y="1318"/>
              <a:ext cx="70" cy="72"/>
              <a:chOff x="2234" y="3152"/>
              <a:chExt cx="70" cy="72"/>
            </a:xfrm>
          </p:grpSpPr>
          <p:sp>
            <p:nvSpPr>
              <p:cNvPr id="146" name="Freeform 17">
                <a:extLst>
                  <a:ext uri="{FF2B5EF4-FFF2-40B4-BE49-F238E27FC236}">
                    <a16:creationId xmlns:a16="http://schemas.microsoft.com/office/drawing/2014/main" id="{C3585702-E610-0346-891B-05D14F9EE376}"/>
                  </a:ext>
                </a:extLst>
              </p:cNvPr>
              <p:cNvSpPr>
                <a:spLocks/>
              </p:cNvSpPr>
              <p:nvPr/>
            </p:nvSpPr>
            <p:spPr bwMode="auto">
              <a:xfrm>
                <a:off x="2234" y="3152"/>
                <a:ext cx="70" cy="72"/>
              </a:xfrm>
              <a:custGeom>
                <a:avLst/>
                <a:gdLst>
                  <a:gd name="T0" fmla="*/ 0 w 70"/>
                  <a:gd name="T1" fmla="*/ 0 h 72"/>
                  <a:gd name="T2" fmla="*/ 0 w 70"/>
                  <a:gd name="T3" fmla="*/ 72 h 72"/>
                  <a:gd name="T4" fmla="*/ 70 w 70"/>
                  <a:gd name="T5" fmla="*/ 72 h 72"/>
                  <a:gd name="T6" fmla="*/ 70 w 70"/>
                  <a:gd name="T7" fmla="*/ 1 h 72"/>
                  <a:gd name="T8" fmla="*/ 0 w 70"/>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2">
                    <a:moveTo>
                      <a:pt x="0" y="0"/>
                    </a:moveTo>
                    <a:lnTo>
                      <a:pt x="0" y="72"/>
                    </a:lnTo>
                    <a:lnTo>
                      <a:pt x="70" y="72"/>
                    </a:lnTo>
                    <a:lnTo>
                      <a:pt x="70" y="1"/>
                    </a:lnTo>
                    <a:lnTo>
                      <a:pt x="0"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47" name="Group 18">
                <a:extLst>
                  <a:ext uri="{FF2B5EF4-FFF2-40B4-BE49-F238E27FC236}">
                    <a16:creationId xmlns:a16="http://schemas.microsoft.com/office/drawing/2014/main" id="{48436DFF-98E5-1841-9ABB-4F1F35FA61FE}"/>
                  </a:ext>
                </a:extLst>
              </p:cNvPr>
              <p:cNvGrpSpPr>
                <a:grpSpLocks/>
              </p:cNvGrpSpPr>
              <p:nvPr/>
            </p:nvGrpSpPr>
            <p:grpSpPr bwMode="auto">
              <a:xfrm>
                <a:off x="2234" y="3153"/>
                <a:ext cx="70" cy="71"/>
                <a:chOff x="2234" y="3153"/>
                <a:chExt cx="70" cy="71"/>
              </a:xfrm>
            </p:grpSpPr>
            <p:sp>
              <p:nvSpPr>
                <p:cNvPr id="148" name="Freeform 19">
                  <a:extLst>
                    <a:ext uri="{FF2B5EF4-FFF2-40B4-BE49-F238E27FC236}">
                      <a16:creationId xmlns:a16="http://schemas.microsoft.com/office/drawing/2014/main" id="{0201AE29-30C5-6A4A-A9F6-7D6E6866E0E5}"/>
                    </a:ext>
                  </a:extLst>
                </p:cNvPr>
                <p:cNvSpPr>
                  <a:spLocks/>
                </p:cNvSpPr>
                <p:nvPr/>
              </p:nvSpPr>
              <p:spPr bwMode="auto">
                <a:xfrm>
                  <a:off x="2234" y="3153"/>
                  <a:ext cx="69" cy="69"/>
                </a:xfrm>
                <a:custGeom>
                  <a:avLst/>
                  <a:gdLst>
                    <a:gd name="T0" fmla="*/ 0 w 69"/>
                    <a:gd name="T1" fmla="*/ 0 h 69"/>
                    <a:gd name="T2" fmla="*/ 69 w 69"/>
                    <a:gd name="T3" fmla="*/ 69 h 69"/>
                    <a:gd name="T4" fmla="*/ 0 60000 65536"/>
                    <a:gd name="T5" fmla="*/ 0 60000 65536"/>
                  </a:gdLst>
                  <a:ahLst/>
                  <a:cxnLst>
                    <a:cxn ang="T4">
                      <a:pos x="T0" y="T1"/>
                    </a:cxn>
                    <a:cxn ang="T5">
                      <a:pos x="T2" y="T3"/>
                    </a:cxn>
                  </a:cxnLst>
                  <a:rect l="0" t="0" r="r" b="b"/>
                  <a:pathLst>
                    <a:path w="69" h="69">
                      <a:moveTo>
                        <a:pt x="0" y="0"/>
                      </a:moveTo>
                      <a:lnTo>
                        <a:pt x="69" y="69"/>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49" name="Freeform 20">
                  <a:extLst>
                    <a:ext uri="{FF2B5EF4-FFF2-40B4-BE49-F238E27FC236}">
                      <a16:creationId xmlns:a16="http://schemas.microsoft.com/office/drawing/2014/main" id="{08656FF7-E66E-884D-AE60-3C2FF15B33AF}"/>
                    </a:ext>
                  </a:extLst>
                </p:cNvPr>
                <p:cNvSpPr>
                  <a:spLocks/>
                </p:cNvSpPr>
                <p:nvPr/>
              </p:nvSpPr>
              <p:spPr bwMode="auto">
                <a:xfrm>
                  <a:off x="2234" y="3153"/>
                  <a:ext cx="70" cy="71"/>
                </a:xfrm>
                <a:custGeom>
                  <a:avLst/>
                  <a:gdLst>
                    <a:gd name="T0" fmla="*/ 70 w 70"/>
                    <a:gd name="T1" fmla="*/ 0 h 71"/>
                    <a:gd name="T2" fmla="*/ 0 w 70"/>
                    <a:gd name="T3" fmla="*/ 71 h 71"/>
                    <a:gd name="T4" fmla="*/ 0 60000 65536"/>
                    <a:gd name="T5" fmla="*/ 0 60000 65536"/>
                  </a:gdLst>
                  <a:ahLst/>
                  <a:cxnLst>
                    <a:cxn ang="T4">
                      <a:pos x="T0" y="T1"/>
                    </a:cxn>
                    <a:cxn ang="T5">
                      <a:pos x="T2" y="T3"/>
                    </a:cxn>
                  </a:cxnLst>
                  <a:rect l="0" t="0" r="r" b="b"/>
                  <a:pathLst>
                    <a:path w="70" h="71">
                      <a:moveTo>
                        <a:pt x="70" y="0"/>
                      </a:moveTo>
                      <a:lnTo>
                        <a:pt x="0" y="71"/>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grpSp>
      </p:grpSp>
      <p:grpSp>
        <p:nvGrpSpPr>
          <p:cNvPr id="150" name="Group 21">
            <a:extLst>
              <a:ext uri="{FF2B5EF4-FFF2-40B4-BE49-F238E27FC236}">
                <a16:creationId xmlns:a16="http://schemas.microsoft.com/office/drawing/2014/main" id="{5D8024E6-6954-9646-A88E-1B63AA5EC904}"/>
              </a:ext>
            </a:extLst>
          </p:cNvPr>
          <p:cNvGrpSpPr>
            <a:grpSpLocks/>
          </p:cNvGrpSpPr>
          <p:nvPr/>
        </p:nvGrpSpPr>
        <p:grpSpPr bwMode="auto">
          <a:xfrm>
            <a:off x="7907864" y="1727792"/>
            <a:ext cx="288925" cy="231775"/>
            <a:chOff x="1608" y="1128"/>
            <a:chExt cx="182" cy="146"/>
          </a:xfrm>
        </p:grpSpPr>
        <p:sp>
          <p:nvSpPr>
            <p:cNvPr id="151" name="Freeform 22">
              <a:extLst>
                <a:ext uri="{FF2B5EF4-FFF2-40B4-BE49-F238E27FC236}">
                  <a16:creationId xmlns:a16="http://schemas.microsoft.com/office/drawing/2014/main" id="{562B1470-21EE-2D40-9590-5DA8F65823C1}"/>
                </a:ext>
              </a:extLst>
            </p:cNvPr>
            <p:cNvSpPr>
              <a:spLocks/>
            </p:cNvSpPr>
            <p:nvPr/>
          </p:nvSpPr>
          <p:spPr bwMode="auto">
            <a:xfrm>
              <a:off x="1608" y="1130"/>
              <a:ext cx="51" cy="144"/>
            </a:xfrm>
            <a:custGeom>
              <a:avLst/>
              <a:gdLst>
                <a:gd name="T0" fmla="*/ 15 w 66"/>
                <a:gd name="T1" fmla="*/ 65 h 187"/>
                <a:gd name="T2" fmla="*/ 5 w 66"/>
                <a:gd name="T3" fmla="*/ 55 h 187"/>
                <a:gd name="T4" fmla="*/ 0 w 66"/>
                <a:gd name="T5" fmla="*/ 39 h 187"/>
                <a:gd name="T6" fmla="*/ 1 w 66"/>
                <a:gd name="T7" fmla="*/ 25 h 187"/>
                <a:gd name="T8" fmla="*/ 8 w 66"/>
                <a:gd name="T9" fmla="*/ 10 h 187"/>
                <a:gd name="T10" fmla="*/ 20 w 66"/>
                <a:gd name="T11" fmla="*/ 0 h 187"/>
                <a:gd name="T12" fmla="*/ 23 w 66"/>
                <a:gd name="T13" fmla="*/ 9 h 187"/>
                <a:gd name="T14" fmla="*/ 18 w 66"/>
                <a:gd name="T15" fmla="*/ 14 h 187"/>
                <a:gd name="T16" fmla="*/ 22 w 66"/>
                <a:gd name="T17" fmla="*/ 18 h 187"/>
                <a:gd name="T18" fmla="*/ 18 w 66"/>
                <a:gd name="T19" fmla="*/ 24 h 187"/>
                <a:gd name="T20" fmla="*/ 13 w 66"/>
                <a:gd name="T21" fmla="*/ 21 h 187"/>
                <a:gd name="T22" fmla="*/ 11 w 66"/>
                <a:gd name="T23" fmla="*/ 29 h 187"/>
                <a:gd name="T24" fmla="*/ 17 w 66"/>
                <a:gd name="T25" fmla="*/ 30 h 187"/>
                <a:gd name="T26" fmla="*/ 15 w 66"/>
                <a:gd name="T27" fmla="*/ 39 h 187"/>
                <a:gd name="T28" fmla="*/ 11 w 66"/>
                <a:gd name="T29" fmla="*/ 39 h 187"/>
                <a:gd name="T30" fmla="*/ 12 w 66"/>
                <a:gd name="T31" fmla="*/ 47 h 187"/>
                <a:gd name="T32" fmla="*/ 19 w 66"/>
                <a:gd name="T33" fmla="*/ 46 h 187"/>
                <a:gd name="T34" fmla="*/ 20 w 66"/>
                <a:gd name="T35" fmla="*/ 52 h 187"/>
                <a:gd name="T36" fmla="*/ 15 w 66"/>
                <a:gd name="T37" fmla="*/ 55 h 187"/>
                <a:gd name="T38" fmla="*/ 22 w 66"/>
                <a:gd name="T39" fmla="*/ 59 h 187"/>
                <a:gd name="T40" fmla="*/ 15 w 66"/>
                <a:gd name="T41" fmla="*/ 65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 h="187">
                  <a:moveTo>
                    <a:pt x="43" y="187"/>
                  </a:moveTo>
                  <a:lnTo>
                    <a:pt x="13" y="154"/>
                  </a:lnTo>
                  <a:lnTo>
                    <a:pt x="0" y="109"/>
                  </a:lnTo>
                  <a:lnTo>
                    <a:pt x="1" y="71"/>
                  </a:lnTo>
                  <a:lnTo>
                    <a:pt x="22" y="29"/>
                  </a:lnTo>
                  <a:lnTo>
                    <a:pt x="55" y="0"/>
                  </a:lnTo>
                  <a:lnTo>
                    <a:pt x="66" y="26"/>
                  </a:lnTo>
                  <a:lnTo>
                    <a:pt x="51" y="40"/>
                  </a:lnTo>
                  <a:lnTo>
                    <a:pt x="60" y="50"/>
                  </a:lnTo>
                  <a:lnTo>
                    <a:pt x="51" y="67"/>
                  </a:lnTo>
                  <a:lnTo>
                    <a:pt x="37" y="58"/>
                  </a:lnTo>
                  <a:lnTo>
                    <a:pt x="30" y="82"/>
                  </a:lnTo>
                  <a:lnTo>
                    <a:pt x="46" y="86"/>
                  </a:lnTo>
                  <a:lnTo>
                    <a:pt x="43" y="109"/>
                  </a:lnTo>
                  <a:lnTo>
                    <a:pt x="30" y="112"/>
                  </a:lnTo>
                  <a:lnTo>
                    <a:pt x="33" y="133"/>
                  </a:lnTo>
                  <a:lnTo>
                    <a:pt x="52" y="131"/>
                  </a:lnTo>
                  <a:lnTo>
                    <a:pt x="57" y="148"/>
                  </a:lnTo>
                  <a:lnTo>
                    <a:pt x="42" y="157"/>
                  </a:lnTo>
                  <a:lnTo>
                    <a:pt x="64" y="167"/>
                  </a:lnTo>
                  <a:lnTo>
                    <a:pt x="43" y="187"/>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52" name="Freeform 23">
              <a:extLst>
                <a:ext uri="{FF2B5EF4-FFF2-40B4-BE49-F238E27FC236}">
                  <a16:creationId xmlns:a16="http://schemas.microsoft.com/office/drawing/2014/main" id="{60D92D4A-5D02-8A4F-AD23-76774A5D85F3}"/>
                </a:ext>
              </a:extLst>
            </p:cNvPr>
            <p:cNvSpPr>
              <a:spLocks/>
            </p:cNvSpPr>
            <p:nvPr/>
          </p:nvSpPr>
          <p:spPr bwMode="auto">
            <a:xfrm>
              <a:off x="1742" y="1128"/>
              <a:ext cx="48" cy="142"/>
            </a:xfrm>
            <a:custGeom>
              <a:avLst/>
              <a:gdLst>
                <a:gd name="T0" fmla="*/ 4 w 69"/>
                <a:gd name="T1" fmla="*/ 69 h 180"/>
                <a:gd name="T2" fmla="*/ 13 w 69"/>
                <a:gd name="T3" fmla="*/ 56 h 180"/>
                <a:gd name="T4" fmla="*/ 16 w 69"/>
                <a:gd name="T5" fmla="*/ 39 h 180"/>
                <a:gd name="T6" fmla="*/ 16 w 69"/>
                <a:gd name="T7" fmla="*/ 25 h 180"/>
                <a:gd name="T8" fmla="*/ 11 w 69"/>
                <a:gd name="T9" fmla="*/ 8 h 180"/>
                <a:gd name="T10" fmla="*/ 6 w 69"/>
                <a:gd name="T11" fmla="*/ 0 h 180"/>
                <a:gd name="T12" fmla="*/ 1 w 69"/>
                <a:gd name="T13" fmla="*/ 6 h 180"/>
                <a:gd name="T14" fmla="*/ 1 w 69"/>
                <a:gd name="T15" fmla="*/ 7 h 180"/>
                <a:gd name="T16" fmla="*/ 4 w 69"/>
                <a:gd name="T17" fmla="*/ 12 h 180"/>
                <a:gd name="T18" fmla="*/ 1 w 69"/>
                <a:gd name="T19" fmla="*/ 15 h 180"/>
                <a:gd name="T20" fmla="*/ 3 w 69"/>
                <a:gd name="T21" fmla="*/ 23 h 180"/>
                <a:gd name="T22" fmla="*/ 7 w 69"/>
                <a:gd name="T23" fmla="*/ 19 h 180"/>
                <a:gd name="T24" fmla="*/ 9 w 69"/>
                <a:gd name="T25" fmla="*/ 28 h 180"/>
                <a:gd name="T26" fmla="*/ 5 w 69"/>
                <a:gd name="T27" fmla="*/ 31 h 180"/>
                <a:gd name="T28" fmla="*/ 6 w 69"/>
                <a:gd name="T29" fmla="*/ 39 h 180"/>
                <a:gd name="T30" fmla="*/ 9 w 69"/>
                <a:gd name="T31" fmla="*/ 40 h 180"/>
                <a:gd name="T32" fmla="*/ 8 w 69"/>
                <a:gd name="T33" fmla="*/ 49 h 180"/>
                <a:gd name="T34" fmla="*/ 3 w 69"/>
                <a:gd name="T35" fmla="*/ 48 h 180"/>
                <a:gd name="T36" fmla="*/ 1 w 69"/>
                <a:gd name="T37" fmla="*/ 54 h 180"/>
                <a:gd name="T38" fmla="*/ 4 w 69"/>
                <a:gd name="T39" fmla="*/ 58 h 180"/>
                <a:gd name="T40" fmla="*/ 0 w 69"/>
                <a:gd name="T41" fmla="*/ 63 h 180"/>
                <a:gd name="T42" fmla="*/ 4 w 69"/>
                <a:gd name="T43" fmla="*/ 69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 h="180">
                  <a:moveTo>
                    <a:pt x="19" y="180"/>
                  </a:moveTo>
                  <a:lnTo>
                    <a:pt x="54" y="144"/>
                  </a:lnTo>
                  <a:lnTo>
                    <a:pt x="67" y="101"/>
                  </a:lnTo>
                  <a:lnTo>
                    <a:pt x="69" y="65"/>
                  </a:lnTo>
                  <a:lnTo>
                    <a:pt x="48" y="21"/>
                  </a:lnTo>
                  <a:lnTo>
                    <a:pt x="25" y="0"/>
                  </a:lnTo>
                  <a:lnTo>
                    <a:pt x="6" y="17"/>
                  </a:lnTo>
                  <a:lnTo>
                    <a:pt x="4" y="18"/>
                  </a:lnTo>
                  <a:lnTo>
                    <a:pt x="16" y="30"/>
                  </a:lnTo>
                  <a:lnTo>
                    <a:pt x="3" y="38"/>
                  </a:lnTo>
                  <a:lnTo>
                    <a:pt x="14" y="59"/>
                  </a:lnTo>
                  <a:lnTo>
                    <a:pt x="30" y="50"/>
                  </a:lnTo>
                  <a:lnTo>
                    <a:pt x="38" y="74"/>
                  </a:lnTo>
                  <a:lnTo>
                    <a:pt x="20" y="78"/>
                  </a:lnTo>
                  <a:lnTo>
                    <a:pt x="23" y="101"/>
                  </a:lnTo>
                  <a:lnTo>
                    <a:pt x="38" y="104"/>
                  </a:lnTo>
                  <a:lnTo>
                    <a:pt x="35" y="125"/>
                  </a:lnTo>
                  <a:lnTo>
                    <a:pt x="13" y="123"/>
                  </a:lnTo>
                  <a:lnTo>
                    <a:pt x="1" y="138"/>
                  </a:lnTo>
                  <a:lnTo>
                    <a:pt x="18" y="150"/>
                  </a:lnTo>
                  <a:lnTo>
                    <a:pt x="0" y="164"/>
                  </a:lnTo>
                  <a:lnTo>
                    <a:pt x="19" y="18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53" name="Freeform 24">
              <a:extLst>
                <a:ext uri="{FF2B5EF4-FFF2-40B4-BE49-F238E27FC236}">
                  <a16:creationId xmlns:a16="http://schemas.microsoft.com/office/drawing/2014/main" id="{9EF582C5-264B-C24E-AB35-648C0B2C5B37}"/>
                </a:ext>
              </a:extLst>
            </p:cNvPr>
            <p:cNvSpPr>
              <a:spLocks/>
            </p:cNvSpPr>
            <p:nvPr/>
          </p:nvSpPr>
          <p:spPr bwMode="auto">
            <a:xfrm>
              <a:off x="1666" y="1168"/>
              <a:ext cx="70" cy="72"/>
            </a:xfrm>
            <a:custGeom>
              <a:avLst/>
              <a:gdLst>
                <a:gd name="T0" fmla="*/ 0 w 70"/>
                <a:gd name="T1" fmla="*/ 0 h 72"/>
                <a:gd name="T2" fmla="*/ 0 w 70"/>
                <a:gd name="T3" fmla="*/ 72 h 72"/>
                <a:gd name="T4" fmla="*/ 70 w 70"/>
                <a:gd name="T5" fmla="*/ 72 h 72"/>
                <a:gd name="T6" fmla="*/ 70 w 70"/>
                <a:gd name="T7" fmla="*/ 1 h 72"/>
                <a:gd name="T8" fmla="*/ 0 w 70"/>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2">
                  <a:moveTo>
                    <a:pt x="0" y="0"/>
                  </a:moveTo>
                  <a:lnTo>
                    <a:pt x="0" y="72"/>
                  </a:lnTo>
                  <a:lnTo>
                    <a:pt x="70" y="72"/>
                  </a:lnTo>
                  <a:lnTo>
                    <a:pt x="70" y="1"/>
                  </a:lnTo>
                  <a:lnTo>
                    <a:pt x="0"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sp>
        <p:nvSpPr>
          <p:cNvPr id="154" name="Freeform 25">
            <a:extLst>
              <a:ext uri="{FF2B5EF4-FFF2-40B4-BE49-F238E27FC236}">
                <a16:creationId xmlns:a16="http://schemas.microsoft.com/office/drawing/2014/main" id="{47AE05DB-1F64-2342-B12E-B8CA21A3E8CE}"/>
              </a:ext>
            </a:extLst>
          </p:cNvPr>
          <p:cNvSpPr>
            <a:spLocks/>
          </p:cNvSpPr>
          <p:nvPr/>
        </p:nvSpPr>
        <p:spPr bwMode="auto">
          <a:xfrm>
            <a:off x="7907864" y="2184992"/>
            <a:ext cx="295275" cy="257175"/>
          </a:xfrm>
          <a:custGeom>
            <a:avLst/>
            <a:gdLst>
              <a:gd name="T0" fmla="*/ 2147483647 w 163"/>
              <a:gd name="T1" fmla="*/ 2147483647 h 138"/>
              <a:gd name="T2" fmla="*/ 2147483647 w 163"/>
              <a:gd name="T3" fmla="*/ 2147483647 h 138"/>
              <a:gd name="T4" fmla="*/ 2147483647 w 163"/>
              <a:gd name="T5" fmla="*/ 0 h 138"/>
              <a:gd name="T6" fmla="*/ 2147483647 w 163"/>
              <a:gd name="T7" fmla="*/ 2147483647 h 138"/>
              <a:gd name="T8" fmla="*/ 2147483647 w 163"/>
              <a:gd name="T9" fmla="*/ 2147483647 h 138"/>
              <a:gd name="T10" fmla="*/ 2147483647 w 163"/>
              <a:gd name="T11" fmla="*/ 2147483647 h 138"/>
              <a:gd name="T12" fmla="*/ 2147483647 w 163"/>
              <a:gd name="T13" fmla="*/ 2147483647 h 138"/>
              <a:gd name="T14" fmla="*/ 2147483647 w 163"/>
              <a:gd name="T15" fmla="*/ 2147483647 h 138"/>
              <a:gd name="T16" fmla="*/ 2147483647 w 163"/>
              <a:gd name="T17" fmla="*/ 2147483647 h 138"/>
              <a:gd name="T18" fmla="*/ 2147483647 w 163"/>
              <a:gd name="T19" fmla="*/ 2147483647 h 138"/>
              <a:gd name="T20" fmla="*/ 0 w 163"/>
              <a:gd name="T21" fmla="*/ 2147483647 h 138"/>
              <a:gd name="T22" fmla="*/ 2147483647 w 163"/>
              <a:gd name="T23" fmla="*/ 2147483647 h 138"/>
              <a:gd name="T24" fmla="*/ 2147483647 w 163"/>
              <a:gd name="T25" fmla="*/ 2147483647 h 138"/>
              <a:gd name="T26" fmla="*/ 2147483647 w 163"/>
              <a:gd name="T27" fmla="*/ 2147483647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3" h="138">
                <a:moveTo>
                  <a:pt x="19" y="20"/>
                </a:moveTo>
                <a:lnTo>
                  <a:pt x="76" y="33"/>
                </a:lnTo>
                <a:lnTo>
                  <a:pt x="118" y="0"/>
                </a:lnTo>
                <a:lnTo>
                  <a:pt x="120" y="44"/>
                </a:lnTo>
                <a:lnTo>
                  <a:pt x="163" y="51"/>
                </a:lnTo>
                <a:lnTo>
                  <a:pt x="129" y="81"/>
                </a:lnTo>
                <a:lnTo>
                  <a:pt x="153" y="129"/>
                </a:lnTo>
                <a:lnTo>
                  <a:pt x="94" y="113"/>
                </a:lnTo>
                <a:lnTo>
                  <a:pt x="64" y="138"/>
                </a:lnTo>
                <a:lnTo>
                  <a:pt x="52" y="102"/>
                </a:lnTo>
                <a:lnTo>
                  <a:pt x="0" y="105"/>
                </a:lnTo>
                <a:lnTo>
                  <a:pt x="34" y="69"/>
                </a:lnTo>
                <a:lnTo>
                  <a:pt x="34" y="52"/>
                </a:lnTo>
                <a:lnTo>
                  <a:pt x="19" y="20"/>
                </a:ln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55" name="Freeform 26">
            <a:extLst>
              <a:ext uri="{FF2B5EF4-FFF2-40B4-BE49-F238E27FC236}">
                <a16:creationId xmlns:a16="http://schemas.microsoft.com/office/drawing/2014/main" id="{E178A3B9-4903-6145-A14F-CF8BF300CCEF}"/>
              </a:ext>
            </a:extLst>
          </p:cNvPr>
          <p:cNvSpPr>
            <a:spLocks/>
          </p:cNvSpPr>
          <p:nvPr/>
        </p:nvSpPr>
        <p:spPr bwMode="auto">
          <a:xfrm>
            <a:off x="10908239" y="432392"/>
            <a:ext cx="1114425" cy="1590675"/>
          </a:xfrm>
          <a:custGeom>
            <a:avLst/>
            <a:gdLst>
              <a:gd name="T0" fmla="*/ 2147483647 w 702"/>
              <a:gd name="T1" fmla="*/ 2147483647 h 1002"/>
              <a:gd name="T2" fmla="*/ 2147483647 w 702"/>
              <a:gd name="T3" fmla="*/ 2147483647 h 1002"/>
              <a:gd name="T4" fmla="*/ 2147483647 w 702"/>
              <a:gd name="T5" fmla="*/ 2147483647 h 1002"/>
              <a:gd name="T6" fmla="*/ 2147483647 w 702"/>
              <a:gd name="T7" fmla="*/ 2147483647 h 1002"/>
              <a:gd name="T8" fmla="*/ 2147483647 w 702"/>
              <a:gd name="T9" fmla="*/ 2147483647 h 1002"/>
              <a:gd name="T10" fmla="*/ 0 w 702"/>
              <a:gd name="T11" fmla="*/ 2147483647 h 1002"/>
              <a:gd name="T12" fmla="*/ 2147483647 w 702"/>
              <a:gd name="T13" fmla="*/ 2147483647 h 1002"/>
              <a:gd name="T14" fmla="*/ 2147483647 w 702"/>
              <a:gd name="T15" fmla="*/ 2147483647 h 1002"/>
              <a:gd name="T16" fmla="*/ 2147483647 w 702"/>
              <a:gd name="T17" fmla="*/ 2147483647 h 1002"/>
              <a:gd name="T18" fmla="*/ 2147483647 w 702"/>
              <a:gd name="T19" fmla="*/ 2147483647 h 1002"/>
              <a:gd name="T20" fmla="*/ 2147483647 w 702"/>
              <a:gd name="T21" fmla="*/ 2147483647 h 1002"/>
              <a:gd name="T22" fmla="*/ 2147483647 w 702"/>
              <a:gd name="T23" fmla="*/ 2147483647 h 1002"/>
              <a:gd name="T24" fmla="*/ 2147483647 w 702"/>
              <a:gd name="T25" fmla="*/ 2147483647 h 1002"/>
              <a:gd name="T26" fmla="*/ 2147483647 w 702"/>
              <a:gd name="T27" fmla="*/ 2147483647 h 1002"/>
              <a:gd name="T28" fmla="*/ 2147483647 w 702"/>
              <a:gd name="T29" fmla="*/ 2147483647 h 1002"/>
              <a:gd name="T30" fmla="*/ 2147483647 w 702"/>
              <a:gd name="T31" fmla="*/ 2147483647 h 1002"/>
              <a:gd name="T32" fmla="*/ 2147483647 w 702"/>
              <a:gd name="T33" fmla="*/ 2147483647 h 1002"/>
              <a:gd name="T34" fmla="*/ 2147483647 w 702"/>
              <a:gd name="T35" fmla="*/ 2147483647 h 1002"/>
              <a:gd name="T36" fmla="*/ 2147483647 w 702"/>
              <a:gd name="T37" fmla="*/ 2147483647 h 1002"/>
              <a:gd name="T38" fmla="*/ 2147483647 w 702"/>
              <a:gd name="T39" fmla="*/ 2147483647 h 1002"/>
              <a:gd name="T40" fmla="*/ 2147483647 w 702"/>
              <a:gd name="T41" fmla="*/ 2147483647 h 1002"/>
              <a:gd name="T42" fmla="*/ 2147483647 w 702"/>
              <a:gd name="T43" fmla="*/ 2147483647 h 1002"/>
              <a:gd name="T44" fmla="*/ 2147483647 w 702"/>
              <a:gd name="T45" fmla="*/ 2147483647 h 1002"/>
              <a:gd name="T46" fmla="*/ 2147483647 w 702"/>
              <a:gd name="T47" fmla="*/ 2147483647 h 1002"/>
              <a:gd name="T48" fmla="*/ 2147483647 w 702"/>
              <a:gd name="T49" fmla="*/ 2147483647 h 1002"/>
              <a:gd name="T50" fmla="*/ 2147483647 w 702"/>
              <a:gd name="T51" fmla="*/ 2147483647 h 1002"/>
              <a:gd name="T52" fmla="*/ 2147483647 w 702"/>
              <a:gd name="T53" fmla="*/ 2147483647 h 1002"/>
              <a:gd name="T54" fmla="*/ 2147483647 w 702"/>
              <a:gd name="T55" fmla="*/ 2147483647 h 1002"/>
              <a:gd name="T56" fmla="*/ 2147483647 w 702"/>
              <a:gd name="T57" fmla="*/ 2147483647 h 1002"/>
              <a:gd name="T58" fmla="*/ 2147483647 w 702"/>
              <a:gd name="T59" fmla="*/ 2147483647 h 1002"/>
              <a:gd name="T60" fmla="*/ 2147483647 w 702"/>
              <a:gd name="T61" fmla="*/ 2147483647 h 1002"/>
              <a:gd name="T62" fmla="*/ 2147483647 w 702"/>
              <a:gd name="T63" fmla="*/ 2147483647 h 1002"/>
              <a:gd name="T64" fmla="*/ 2147483647 w 702"/>
              <a:gd name="T65" fmla="*/ 2147483647 h 1002"/>
              <a:gd name="T66" fmla="*/ 2147483647 w 702"/>
              <a:gd name="T67" fmla="*/ 2147483647 h 1002"/>
              <a:gd name="T68" fmla="*/ 2147483647 w 702"/>
              <a:gd name="T69" fmla="*/ 2147483647 h 1002"/>
              <a:gd name="T70" fmla="*/ 2147483647 w 702"/>
              <a:gd name="T71" fmla="*/ 2147483647 h 1002"/>
              <a:gd name="T72" fmla="*/ 2147483647 w 702"/>
              <a:gd name="T73" fmla="*/ 2147483647 h 1002"/>
              <a:gd name="T74" fmla="*/ 2147483647 w 702"/>
              <a:gd name="T75" fmla="*/ 2147483647 h 1002"/>
              <a:gd name="T76" fmla="*/ 2147483647 w 702"/>
              <a:gd name="T77" fmla="*/ 2147483647 h 1002"/>
              <a:gd name="T78" fmla="*/ 2147483647 w 702"/>
              <a:gd name="T79" fmla="*/ 2147483647 h 1002"/>
              <a:gd name="T80" fmla="*/ 2147483647 w 702"/>
              <a:gd name="T81" fmla="*/ 2147483647 h 1002"/>
              <a:gd name="T82" fmla="*/ 2147483647 w 702"/>
              <a:gd name="T83" fmla="*/ 2147483647 h 1002"/>
              <a:gd name="T84" fmla="*/ 2147483647 w 702"/>
              <a:gd name="T85" fmla="*/ 0 h 1002"/>
              <a:gd name="T86" fmla="*/ 2147483647 w 702"/>
              <a:gd name="T87" fmla="*/ 2147483647 h 1002"/>
              <a:gd name="T88" fmla="*/ 2147483647 w 702"/>
              <a:gd name="T89" fmla="*/ 2147483647 h 1002"/>
              <a:gd name="T90" fmla="*/ 2147483647 w 702"/>
              <a:gd name="T91" fmla="*/ 2147483647 h 10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02" h="1002">
                <a:moveTo>
                  <a:pt x="51" y="75"/>
                </a:moveTo>
                <a:lnTo>
                  <a:pt x="57" y="120"/>
                </a:lnTo>
                <a:lnTo>
                  <a:pt x="87" y="171"/>
                </a:lnTo>
                <a:lnTo>
                  <a:pt x="54" y="192"/>
                </a:lnTo>
                <a:lnTo>
                  <a:pt x="21" y="234"/>
                </a:lnTo>
                <a:lnTo>
                  <a:pt x="0" y="270"/>
                </a:lnTo>
                <a:lnTo>
                  <a:pt x="12" y="297"/>
                </a:lnTo>
                <a:lnTo>
                  <a:pt x="39" y="315"/>
                </a:lnTo>
                <a:lnTo>
                  <a:pt x="78" y="351"/>
                </a:lnTo>
                <a:lnTo>
                  <a:pt x="57" y="399"/>
                </a:lnTo>
                <a:lnTo>
                  <a:pt x="54" y="456"/>
                </a:lnTo>
                <a:lnTo>
                  <a:pt x="75" y="498"/>
                </a:lnTo>
                <a:lnTo>
                  <a:pt x="87" y="552"/>
                </a:lnTo>
                <a:lnTo>
                  <a:pt x="99" y="576"/>
                </a:lnTo>
                <a:lnTo>
                  <a:pt x="99" y="600"/>
                </a:lnTo>
                <a:lnTo>
                  <a:pt x="78" y="627"/>
                </a:lnTo>
                <a:lnTo>
                  <a:pt x="39" y="651"/>
                </a:lnTo>
                <a:lnTo>
                  <a:pt x="69" y="678"/>
                </a:lnTo>
                <a:lnTo>
                  <a:pt x="87" y="711"/>
                </a:lnTo>
                <a:lnTo>
                  <a:pt x="30" y="792"/>
                </a:lnTo>
                <a:lnTo>
                  <a:pt x="33" y="849"/>
                </a:lnTo>
                <a:lnTo>
                  <a:pt x="69" y="846"/>
                </a:lnTo>
                <a:lnTo>
                  <a:pt x="93" y="870"/>
                </a:lnTo>
                <a:lnTo>
                  <a:pt x="135" y="843"/>
                </a:lnTo>
                <a:lnTo>
                  <a:pt x="168" y="780"/>
                </a:lnTo>
                <a:lnTo>
                  <a:pt x="207" y="768"/>
                </a:lnTo>
                <a:lnTo>
                  <a:pt x="237" y="756"/>
                </a:lnTo>
                <a:lnTo>
                  <a:pt x="270" y="759"/>
                </a:lnTo>
                <a:lnTo>
                  <a:pt x="327" y="804"/>
                </a:lnTo>
                <a:lnTo>
                  <a:pt x="348" y="837"/>
                </a:lnTo>
                <a:lnTo>
                  <a:pt x="375" y="834"/>
                </a:lnTo>
                <a:lnTo>
                  <a:pt x="384" y="858"/>
                </a:lnTo>
                <a:lnTo>
                  <a:pt x="423" y="843"/>
                </a:lnTo>
                <a:lnTo>
                  <a:pt x="468" y="834"/>
                </a:lnTo>
                <a:lnTo>
                  <a:pt x="519" y="843"/>
                </a:lnTo>
                <a:lnTo>
                  <a:pt x="567" y="852"/>
                </a:lnTo>
                <a:lnTo>
                  <a:pt x="609" y="867"/>
                </a:lnTo>
                <a:lnTo>
                  <a:pt x="648" y="858"/>
                </a:lnTo>
                <a:lnTo>
                  <a:pt x="657" y="903"/>
                </a:lnTo>
                <a:lnTo>
                  <a:pt x="669" y="954"/>
                </a:lnTo>
                <a:lnTo>
                  <a:pt x="684" y="987"/>
                </a:lnTo>
                <a:lnTo>
                  <a:pt x="702" y="1002"/>
                </a:lnTo>
                <a:lnTo>
                  <a:pt x="699" y="0"/>
                </a:lnTo>
                <a:lnTo>
                  <a:pt x="699" y="3"/>
                </a:lnTo>
                <a:lnTo>
                  <a:pt x="57" y="3"/>
                </a:lnTo>
                <a:lnTo>
                  <a:pt x="51" y="75"/>
                </a:lnTo>
                <a:close/>
              </a:path>
            </a:pathLst>
          </a:custGeom>
          <a:solidFill>
            <a:schemeClr val="hlink"/>
          </a:solidFill>
          <a:ln w="9525" cap="flat">
            <a:solidFill>
              <a:srgbClr val="FFFF00"/>
            </a:solidFill>
            <a:prstDash val="dash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56" name="Freeform 27">
            <a:extLst>
              <a:ext uri="{FF2B5EF4-FFF2-40B4-BE49-F238E27FC236}">
                <a16:creationId xmlns:a16="http://schemas.microsoft.com/office/drawing/2014/main" id="{B5B2517C-C256-3D40-9C12-8CF4DE1179AC}"/>
              </a:ext>
            </a:extLst>
          </p:cNvPr>
          <p:cNvSpPr>
            <a:spLocks/>
          </p:cNvSpPr>
          <p:nvPr/>
        </p:nvSpPr>
        <p:spPr bwMode="auto">
          <a:xfrm>
            <a:off x="7755463" y="356191"/>
            <a:ext cx="4267200" cy="5791200"/>
          </a:xfrm>
          <a:custGeom>
            <a:avLst/>
            <a:gdLst>
              <a:gd name="T0" fmla="*/ 2147483647 w 2704"/>
              <a:gd name="T1" fmla="*/ 0 h 3624"/>
              <a:gd name="T2" fmla="*/ 2147483647 w 2704"/>
              <a:gd name="T3" fmla="*/ 2147483647 h 3624"/>
              <a:gd name="T4" fmla="*/ 0 w 2704"/>
              <a:gd name="T5" fmla="*/ 2147483647 h 3624"/>
              <a:gd name="T6" fmla="*/ 2147483647 w 2704"/>
              <a:gd name="T7" fmla="*/ 2147483647 h 3624"/>
              <a:gd name="T8" fmla="*/ 2147483647 w 2704"/>
              <a:gd name="T9" fmla="*/ 2147483647 h 3624"/>
              <a:gd name="T10" fmla="*/ 2147483647 w 2704"/>
              <a:gd name="T11" fmla="*/ 2147483647 h 3624"/>
              <a:gd name="T12" fmla="*/ 2147483647 w 2704"/>
              <a:gd name="T13" fmla="*/ 2147483647 h 3624"/>
              <a:gd name="T14" fmla="*/ 2147483647 w 2704"/>
              <a:gd name="T15" fmla="*/ 2147483647 h 3624"/>
              <a:gd name="T16" fmla="*/ 2147483647 w 2704"/>
              <a:gd name="T17" fmla="*/ 2147483647 h 3624"/>
              <a:gd name="T18" fmla="*/ 2147483647 w 2704"/>
              <a:gd name="T19" fmla="*/ 2147483647 h 3624"/>
              <a:gd name="T20" fmla="*/ 2147483647 w 2704"/>
              <a:gd name="T21" fmla="*/ 2147483647 h 3624"/>
              <a:gd name="T22" fmla="*/ 2147483647 w 2704"/>
              <a:gd name="T23" fmla="*/ 2147483647 h 3624"/>
              <a:gd name="T24" fmla="*/ 2147483647 w 2704"/>
              <a:gd name="T25" fmla="*/ 2147483647 h 3624"/>
              <a:gd name="T26" fmla="*/ 2147483647 w 2704"/>
              <a:gd name="T27" fmla="*/ 2147483647 h 3624"/>
              <a:gd name="T28" fmla="*/ 2147483647 w 2704"/>
              <a:gd name="T29" fmla="*/ 2147483647 h 3624"/>
              <a:gd name="T30" fmla="*/ 2147483647 w 2704"/>
              <a:gd name="T31" fmla="*/ 2147483647 h 3624"/>
              <a:gd name="T32" fmla="*/ 2147483647 w 2704"/>
              <a:gd name="T33" fmla="*/ 2147483647 h 3624"/>
              <a:gd name="T34" fmla="*/ 2147483647 w 2704"/>
              <a:gd name="T35" fmla="*/ 2147483647 h 3624"/>
              <a:gd name="T36" fmla="*/ 2147483647 w 2704"/>
              <a:gd name="T37" fmla="*/ 2147483647 h 3624"/>
              <a:gd name="T38" fmla="*/ 2147483647 w 2704"/>
              <a:gd name="T39" fmla="*/ 2147483647 h 3624"/>
              <a:gd name="T40" fmla="*/ 2147483647 w 2704"/>
              <a:gd name="T41" fmla="*/ 2147483647 h 3624"/>
              <a:gd name="T42" fmla="*/ 2147483647 w 2704"/>
              <a:gd name="T43" fmla="*/ 2147483647 h 3624"/>
              <a:gd name="T44" fmla="*/ 2147483647 w 2704"/>
              <a:gd name="T45" fmla="*/ 2147483647 h 3624"/>
              <a:gd name="T46" fmla="*/ 2147483647 w 2704"/>
              <a:gd name="T47" fmla="*/ 2147483647 h 3624"/>
              <a:gd name="T48" fmla="*/ 2147483647 w 2704"/>
              <a:gd name="T49" fmla="*/ 2147483647 h 3624"/>
              <a:gd name="T50" fmla="*/ 2147483647 w 2704"/>
              <a:gd name="T51" fmla="*/ 2147483647 h 3624"/>
              <a:gd name="T52" fmla="*/ 2147483647 w 2704"/>
              <a:gd name="T53" fmla="*/ 2147483647 h 3624"/>
              <a:gd name="T54" fmla="*/ 2147483647 w 2704"/>
              <a:gd name="T55" fmla="*/ 2147483647 h 3624"/>
              <a:gd name="T56" fmla="*/ 2147483647 w 2704"/>
              <a:gd name="T57" fmla="*/ 2147483647 h 3624"/>
              <a:gd name="T58" fmla="*/ 2147483647 w 2704"/>
              <a:gd name="T59" fmla="*/ 2147483647 h 3624"/>
              <a:gd name="T60" fmla="*/ 2147483647 w 2704"/>
              <a:gd name="T61" fmla="*/ 2147483647 h 3624"/>
              <a:gd name="T62" fmla="*/ 2147483647 w 2704"/>
              <a:gd name="T63" fmla="*/ 2147483647 h 3624"/>
              <a:gd name="T64" fmla="*/ 2147483647 w 2704"/>
              <a:gd name="T65" fmla="*/ 2147483647 h 3624"/>
              <a:gd name="T66" fmla="*/ 2147483647 w 2704"/>
              <a:gd name="T67" fmla="*/ 2147483647 h 3624"/>
              <a:gd name="T68" fmla="*/ 2147483647 w 2704"/>
              <a:gd name="T69" fmla="*/ 2147483647 h 3624"/>
              <a:gd name="T70" fmla="*/ 2147483647 w 2704"/>
              <a:gd name="T71" fmla="*/ 2147483647 h 3624"/>
              <a:gd name="T72" fmla="*/ 2147483647 w 2704"/>
              <a:gd name="T73" fmla="*/ 2147483647 h 3624"/>
              <a:gd name="T74" fmla="*/ 2147483647 w 2704"/>
              <a:gd name="T75" fmla="*/ 2147483647 h 3624"/>
              <a:gd name="T76" fmla="*/ 2147483647 w 2704"/>
              <a:gd name="T77" fmla="*/ 2147483647 h 3624"/>
              <a:gd name="T78" fmla="*/ 2147483647 w 2704"/>
              <a:gd name="T79" fmla="*/ 2147483647 h 3624"/>
              <a:gd name="T80" fmla="*/ 2147483647 w 2704"/>
              <a:gd name="T81" fmla="*/ 2147483647 h 3624"/>
              <a:gd name="T82" fmla="*/ 2147483647 w 2704"/>
              <a:gd name="T83" fmla="*/ 2147483647 h 3624"/>
              <a:gd name="T84" fmla="*/ 2147483647 w 2704"/>
              <a:gd name="T85" fmla="*/ 2147483647 h 3624"/>
              <a:gd name="T86" fmla="*/ 2147483647 w 2704"/>
              <a:gd name="T87" fmla="*/ 2147483647 h 3624"/>
              <a:gd name="T88" fmla="*/ 2147483647 w 2704"/>
              <a:gd name="T89" fmla="*/ 2147483647 h 3624"/>
              <a:gd name="T90" fmla="*/ 2147483647 w 2704"/>
              <a:gd name="T91" fmla="*/ 2147483647 h 3624"/>
              <a:gd name="T92" fmla="*/ 2147483647 w 2704"/>
              <a:gd name="T93" fmla="*/ 2147483647 h 3624"/>
              <a:gd name="T94" fmla="*/ 2147483647 w 2704"/>
              <a:gd name="T95" fmla="*/ 2147483647 h 3624"/>
              <a:gd name="T96" fmla="*/ 2147483647 w 2704"/>
              <a:gd name="T97" fmla="*/ 2147483647 h 3624"/>
              <a:gd name="T98" fmla="*/ 2147483647 w 2704"/>
              <a:gd name="T99" fmla="*/ 2147483647 h 3624"/>
              <a:gd name="T100" fmla="*/ 2147483647 w 2704"/>
              <a:gd name="T101" fmla="*/ 2147483647 h 3624"/>
              <a:gd name="T102" fmla="*/ 2147483647 w 2704"/>
              <a:gd name="T103" fmla="*/ 2147483647 h 3624"/>
              <a:gd name="T104" fmla="*/ 2147483647 w 2704"/>
              <a:gd name="T105" fmla="*/ 2147483647 h 3624"/>
              <a:gd name="T106" fmla="*/ 2147483647 w 2704"/>
              <a:gd name="T107" fmla="*/ 2147483647 h 3624"/>
              <a:gd name="T108" fmla="*/ 2147483647 w 2704"/>
              <a:gd name="T109" fmla="*/ 2147483647 h 3624"/>
              <a:gd name="T110" fmla="*/ 2147483647 w 2704"/>
              <a:gd name="T111" fmla="*/ 2147483647 h 3624"/>
              <a:gd name="T112" fmla="*/ 2147483647 w 2704"/>
              <a:gd name="T113" fmla="*/ 2147483647 h 3624"/>
              <a:gd name="T114" fmla="*/ 2147483647 w 2704"/>
              <a:gd name="T115" fmla="*/ 2147483647 h 3624"/>
              <a:gd name="T116" fmla="*/ 2147483647 w 2704"/>
              <a:gd name="T117" fmla="*/ 2147483647 h 3624"/>
              <a:gd name="T118" fmla="*/ 2147483647 w 2704"/>
              <a:gd name="T119" fmla="*/ 2147483647 h 3624"/>
              <a:gd name="T120" fmla="*/ 2147483647 w 2704"/>
              <a:gd name="T121" fmla="*/ 2147483647 h 3624"/>
              <a:gd name="T122" fmla="*/ 2147483647 w 2704"/>
              <a:gd name="T123" fmla="*/ 0 h 3624"/>
              <a:gd name="T124" fmla="*/ 2147483647 w 2704"/>
              <a:gd name="T125" fmla="*/ 0 h 36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04" h="3624">
                <a:moveTo>
                  <a:pt x="1561" y="0"/>
                </a:moveTo>
                <a:lnTo>
                  <a:pt x="1566" y="1374"/>
                </a:lnTo>
                <a:lnTo>
                  <a:pt x="0" y="1378"/>
                </a:lnTo>
                <a:lnTo>
                  <a:pt x="8" y="3624"/>
                </a:lnTo>
                <a:lnTo>
                  <a:pt x="2686" y="3609"/>
                </a:lnTo>
                <a:lnTo>
                  <a:pt x="2704" y="984"/>
                </a:lnTo>
                <a:lnTo>
                  <a:pt x="2686" y="996"/>
                </a:lnTo>
                <a:lnTo>
                  <a:pt x="2671" y="984"/>
                </a:lnTo>
                <a:lnTo>
                  <a:pt x="2656" y="966"/>
                </a:lnTo>
                <a:lnTo>
                  <a:pt x="2653" y="942"/>
                </a:lnTo>
                <a:lnTo>
                  <a:pt x="2650" y="915"/>
                </a:lnTo>
                <a:lnTo>
                  <a:pt x="2641" y="888"/>
                </a:lnTo>
                <a:lnTo>
                  <a:pt x="2641" y="855"/>
                </a:lnTo>
                <a:lnTo>
                  <a:pt x="2614" y="867"/>
                </a:lnTo>
                <a:lnTo>
                  <a:pt x="2593" y="861"/>
                </a:lnTo>
                <a:lnTo>
                  <a:pt x="2566" y="855"/>
                </a:lnTo>
                <a:lnTo>
                  <a:pt x="2539" y="843"/>
                </a:lnTo>
                <a:lnTo>
                  <a:pt x="2503" y="837"/>
                </a:lnTo>
                <a:lnTo>
                  <a:pt x="2470" y="837"/>
                </a:lnTo>
                <a:lnTo>
                  <a:pt x="2440" y="837"/>
                </a:lnTo>
                <a:lnTo>
                  <a:pt x="2404" y="846"/>
                </a:lnTo>
                <a:lnTo>
                  <a:pt x="2371" y="852"/>
                </a:lnTo>
                <a:lnTo>
                  <a:pt x="2359" y="831"/>
                </a:lnTo>
                <a:lnTo>
                  <a:pt x="2335" y="825"/>
                </a:lnTo>
                <a:lnTo>
                  <a:pt x="2305" y="798"/>
                </a:lnTo>
                <a:lnTo>
                  <a:pt x="2278" y="771"/>
                </a:lnTo>
                <a:lnTo>
                  <a:pt x="2251" y="753"/>
                </a:lnTo>
                <a:lnTo>
                  <a:pt x="2215" y="756"/>
                </a:lnTo>
                <a:lnTo>
                  <a:pt x="2179" y="774"/>
                </a:lnTo>
                <a:lnTo>
                  <a:pt x="2146" y="804"/>
                </a:lnTo>
                <a:lnTo>
                  <a:pt x="2119" y="846"/>
                </a:lnTo>
                <a:lnTo>
                  <a:pt x="2086" y="867"/>
                </a:lnTo>
                <a:lnTo>
                  <a:pt x="2068" y="852"/>
                </a:lnTo>
                <a:lnTo>
                  <a:pt x="2047" y="846"/>
                </a:lnTo>
                <a:lnTo>
                  <a:pt x="2029" y="846"/>
                </a:lnTo>
                <a:lnTo>
                  <a:pt x="2020" y="819"/>
                </a:lnTo>
                <a:lnTo>
                  <a:pt x="2020" y="792"/>
                </a:lnTo>
                <a:lnTo>
                  <a:pt x="2041" y="756"/>
                </a:lnTo>
                <a:lnTo>
                  <a:pt x="2059" y="732"/>
                </a:lnTo>
                <a:lnTo>
                  <a:pt x="2071" y="699"/>
                </a:lnTo>
                <a:lnTo>
                  <a:pt x="2065" y="681"/>
                </a:lnTo>
                <a:lnTo>
                  <a:pt x="2029" y="648"/>
                </a:lnTo>
                <a:lnTo>
                  <a:pt x="2044" y="636"/>
                </a:lnTo>
                <a:lnTo>
                  <a:pt x="2074" y="621"/>
                </a:lnTo>
                <a:lnTo>
                  <a:pt x="2089" y="582"/>
                </a:lnTo>
                <a:lnTo>
                  <a:pt x="2080" y="552"/>
                </a:lnTo>
                <a:lnTo>
                  <a:pt x="2071" y="507"/>
                </a:lnTo>
                <a:lnTo>
                  <a:pt x="2050" y="462"/>
                </a:lnTo>
                <a:lnTo>
                  <a:pt x="2041" y="420"/>
                </a:lnTo>
                <a:lnTo>
                  <a:pt x="2050" y="387"/>
                </a:lnTo>
                <a:lnTo>
                  <a:pt x="2062" y="351"/>
                </a:lnTo>
                <a:lnTo>
                  <a:pt x="2041" y="330"/>
                </a:lnTo>
                <a:lnTo>
                  <a:pt x="2008" y="306"/>
                </a:lnTo>
                <a:lnTo>
                  <a:pt x="1987" y="267"/>
                </a:lnTo>
                <a:lnTo>
                  <a:pt x="2005" y="249"/>
                </a:lnTo>
                <a:lnTo>
                  <a:pt x="2014" y="225"/>
                </a:lnTo>
                <a:lnTo>
                  <a:pt x="2041" y="198"/>
                </a:lnTo>
                <a:lnTo>
                  <a:pt x="2074" y="168"/>
                </a:lnTo>
                <a:lnTo>
                  <a:pt x="2056" y="138"/>
                </a:lnTo>
                <a:lnTo>
                  <a:pt x="2044" y="93"/>
                </a:lnTo>
                <a:lnTo>
                  <a:pt x="2044" y="30"/>
                </a:lnTo>
                <a:lnTo>
                  <a:pt x="2056" y="0"/>
                </a:lnTo>
                <a:lnTo>
                  <a:pt x="1561" y="0"/>
                </a:lnTo>
                <a:close/>
              </a:path>
            </a:pathLst>
          </a:custGeom>
          <a:solidFill>
            <a:srgbClr val="FFCC99"/>
          </a:solidFill>
          <a:ln w="9525" cap="flat">
            <a:solidFill>
              <a:srgbClr val="FFFF00"/>
            </a:solidFill>
            <a:prstDash val="dash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57" name="Text Box 70">
            <a:extLst>
              <a:ext uri="{FF2B5EF4-FFF2-40B4-BE49-F238E27FC236}">
                <a16:creationId xmlns:a16="http://schemas.microsoft.com/office/drawing/2014/main" id="{E01E82A2-BAEA-794D-88EE-F5865454193C}"/>
              </a:ext>
            </a:extLst>
          </p:cNvPr>
          <p:cNvSpPr txBox="1">
            <a:spLocks noChangeArrowheads="1"/>
          </p:cNvSpPr>
          <p:nvPr/>
        </p:nvSpPr>
        <p:spPr bwMode="auto">
          <a:xfrm rot="1285635">
            <a:off x="10193863" y="2108792"/>
            <a:ext cx="857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i="1">
                <a:solidFill>
                  <a:srgbClr val="333399"/>
                </a:solidFill>
                <a:latin typeface="Times New Roman" panose="02020603050405020304" pitchFamily="18" charset="0"/>
              </a:rPr>
              <a:t>S. Kì Cùng</a:t>
            </a:r>
          </a:p>
        </p:txBody>
      </p:sp>
      <p:sp>
        <p:nvSpPr>
          <p:cNvPr id="158" name="Text Box 71">
            <a:extLst>
              <a:ext uri="{FF2B5EF4-FFF2-40B4-BE49-F238E27FC236}">
                <a16:creationId xmlns:a16="http://schemas.microsoft.com/office/drawing/2014/main" id="{D73EE2E3-76C7-1548-8B90-AEDD27DBF6C0}"/>
              </a:ext>
            </a:extLst>
          </p:cNvPr>
          <p:cNvSpPr txBox="1">
            <a:spLocks noChangeArrowheads="1"/>
          </p:cNvSpPr>
          <p:nvPr/>
        </p:nvSpPr>
        <p:spPr bwMode="auto">
          <a:xfrm rot="1256071">
            <a:off x="8136463" y="4623392"/>
            <a:ext cx="1098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i="1">
                <a:solidFill>
                  <a:srgbClr val="333399"/>
                </a:solidFill>
                <a:latin typeface="Times New Roman" panose="02020603050405020304" pitchFamily="18" charset="0"/>
              </a:rPr>
              <a:t>S. Lục Nam</a:t>
            </a:r>
          </a:p>
        </p:txBody>
      </p:sp>
      <p:sp>
        <p:nvSpPr>
          <p:cNvPr id="159" name="Text Box 72">
            <a:extLst>
              <a:ext uri="{FF2B5EF4-FFF2-40B4-BE49-F238E27FC236}">
                <a16:creationId xmlns:a16="http://schemas.microsoft.com/office/drawing/2014/main" id="{5968B382-100E-4D49-B4B5-DF4B74EA4926}"/>
              </a:ext>
            </a:extLst>
          </p:cNvPr>
          <p:cNvSpPr txBox="1">
            <a:spLocks noChangeArrowheads="1"/>
          </p:cNvSpPr>
          <p:nvPr/>
        </p:nvSpPr>
        <p:spPr bwMode="auto">
          <a:xfrm rot="629824">
            <a:off x="8117413" y="4912317"/>
            <a:ext cx="857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i="1">
                <a:solidFill>
                  <a:srgbClr val="333399"/>
                </a:solidFill>
                <a:latin typeface="Times New Roman" panose="02020603050405020304" pitchFamily="18" charset="0"/>
              </a:rPr>
              <a:t>S. Cầu</a:t>
            </a:r>
          </a:p>
        </p:txBody>
      </p:sp>
      <p:grpSp>
        <p:nvGrpSpPr>
          <p:cNvPr id="160" name="Group 75">
            <a:extLst>
              <a:ext uri="{FF2B5EF4-FFF2-40B4-BE49-F238E27FC236}">
                <a16:creationId xmlns:a16="http://schemas.microsoft.com/office/drawing/2014/main" id="{636DCA7F-A90D-724C-95C1-E249CD238545}"/>
              </a:ext>
            </a:extLst>
          </p:cNvPr>
          <p:cNvGrpSpPr>
            <a:grpSpLocks/>
          </p:cNvGrpSpPr>
          <p:nvPr/>
        </p:nvGrpSpPr>
        <p:grpSpPr bwMode="auto">
          <a:xfrm>
            <a:off x="7768163" y="508591"/>
            <a:ext cx="4254500" cy="5588000"/>
            <a:chOff x="1536" y="404"/>
            <a:chExt cx="2680" cy="3520"/>
          </a:xfrm>
        </p:grpSpPr>
        <p:sp>
          <p:nvSpPr>
            <p:cNvPr id="161" name="Freeform 76">
              <a:extLst>
                <a:ext uri="{FF2B5EF4-FFF2-40B4-BE49-F238E27FC236}">
                  <a16:creationId xmlns:a16="http://schemas.microsoft.com/office/drawing/2014/main" id="{539B429E-F9DB-F742-9D8B-7BDBE3BB6663}"/>
                </a:ext>
              </a:extLst>
            </p:cNvPr>
            <p:cNvSpPr>
              <a:spLocks/>
            </p:cNvSpPr>
            <p:nvPr/>
          </p:nvSpPr>
          <p:spPr bwMode="auto">
            <a:xfrm>
              <a:off x="3084" y="404"/>
              <a:ext cx="468" cy="194"/>
            </a:xfrm>
            <a:custGeom>
              <a:avLst/>
              <a:gdLst>
                <a:gd name="T0" fmla="*/ 0 w 468"/>
                <a:gd name="T1" fmla="*/ 10 h 194"/>
                <a:gd name="T2" fmla="*/ 24 w 468"/>
                <a:gd name="T3" fmla="*/ 4 h 194"/>
                <a:gd name="T4" fmla="*/ 42 w 468"/>
                <a:gd name="T5" fmla="*/ 34 h 194"/>
                <a:gd name="T6" fmla="*/ 81 w 468"/>
                <a:gd name="T7" fmla="*/ 34 h 194"/>
                <a:gd name="T8" fmla="*/ 84 w 468"/>
                <a:gd name="T9" fmla="*/ 61 h 194"/>
                <a:gd name="T10" fmla="*/ 105 w 468"/>
                <a:gd name="T11" fmla="*/ 76 h 194"/>
                <a:gd name="T12" fmla="*/ 117 w 468"/>
                <a:gd name="T13" fmla="*/ 112 h 194"/>
                <a:gd name="T14" fmla="*/ 150 w 468"/>
                <a:gd name="T15" fmla="*/ 136 h 194"/>
                <a:gd name="T16" fmla="*/ 180 w 468"/>
                <a:gd name="T17" fmla="*/ 172 h 194"/>
                <a:gd name="T18" fmla="*/ 228 w 468"/>
                <a:gd name="T19" fmla="*/ 166 h 194"/>
                <a:gd name="T20" fmla="*/ 225 w 468"/>
                <a:gd name="T21" fmla="*/ 127 h 194"/>
                <a:gd name="T22" fmla="*/ 249 w 468"/>
                <a:gd name="T23" fmla="*/ 136 h 194"/>
                <a:gd name="T24" fmla="*/ 264 w 468"/>
                <a:gd name="T25" fmla="*/ 157 h 194"/>
                <a:gd name="T26" fmla="*/ 258 w 468"/>
                <a:gd name="T27" fmla="*/ 181 h 194"/>
                <a:gd name="T28" fmla="*/ 291 w 468"/>
                <a:gd name="T29" fmla="*/ 187 h 194"/>
                <a:gd name="T30" fmla="*/ 318 w 468"/>
                <a:gd name="T31" fmla="*/ 190 h 194"/>
                <a:gd name="T32" fmla="*/ 342 w 468"/>
                <a:gd name="T33" fmla="*/ 163 h 194"/>
                <a:gd name="T34" fmla="*/ 372 w 468"/>
                <a:gd name="T35" fmla="*/ 133 h 194"/>
                <a:gd name="T36" fmla="*/ 408 w 468"/>
                <a:gd name="T37" fmla="*/ 151 h 194"/>
                <a:gd name="T38" fmla="*/ 429 w 468"/>
                <a:gd name="T39" fmla="*/ 136 h 194"/>
                <a:gd name="T40" fmla="*/ 432 w 468"/>
                <a:gd name="T41" fmla="*/ 112 h 194"/>
                <a:gd name="T42" fmla="*/ 453 w 468"/>
                <a:gd name="T43" fmla="*/ 106 h 194"/>
                <a:gd name="T44" fmla="*/ 468 w 468"/>
                <a:gd name="T45" fmla="*/ 112 h 1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8" h="194">
                  <a:moveTo>
                    <a:pt x="0" y="10"/>
                  </a:moveTo>
                  <a:cubicBezTo>
                    <a:pt x="4" y="9"/>
                    <a:pt x="17" y="0"/>
                    <a:pt x="24" y="4"/>
                  </a:cubicBezTo>
                  <a:cubicBezTo>
                    <a:pt x="31" y="8"/>
                    <a:pt x="33" y="29"/>
                    <a:pt x="42" y="34"/>
                  </a:cubicBezTo>
                  <a:cubicBezTo>
                    <a:pt x="51" y="39"/>
                    <a:pt x="74" y="30"/>
                    <a:pt x="81" y="34"/>
                  </a:cubicBezTo>
                  <a:cubicBezTo>
                    <a:pt x="88" y="38"/>
                    <a:pt x="80" y="54"/>
                    <a:pt x="84" y="61"/>
                  </a:cubicBezTo>
                  <a:cubicBezTo>
                    <a:pt x="88" y="68"/>
                    <a:pt x="100" y="68"/>
                    <a:pt x="105" y="76"/>
                  </a:cubicBezTo>
                  <a:cubicBezTo>
                    <a:pt x="110" y="84"/>
                    <a:pt x="110" y="102"/>
                    <a:pt x="117" y="112"/>
                  </a:cubicBezTo>
                  <a:cubicBezTo>
                    <a:pt x="124" y="122"/>
                    <a:pt x="139" y="126"/>
                    <a:pt x="150" y="136"/>
                  </a:cubicBezTo>
                  <a:cubicBezTo>
                    <a:pt x="161" y="146"/>
                    <a:pt x="167" y="167"/>
                    <a:pt x="180" y="172"/>
                  </a:cubicBezTo>
                  <a:cubicBezTo>
                    <a:pt x="193" y="177"/>
                    <a:pt x="221" y="173"/>
                    <a:pt x="228" y="166"/>
                  </a:cubicBezTo>
                  <a:cubicBezTo>
                    <a:pt x="235" y="159"/>
                    <a:pt x="222" y="132"/>
                    <a:pt x="225" y="127"/>
                  </a:cubicBezTo>
                  <a:cubicBezTo>
                    <a:pt x="228" y="122"/>
                    <a:pt x="243" y="131"/>
                    <a:pt x="249" y="136"/>
                  </a:cubicBezTo>
                  <a:cubicBezTo>
                    <a:pt x="255" y="141"/>
                    <a:pt x="263" y="150"/>
                    <a:pt x="264" y="157"/>
                  </a:cubicBezTo>
                  <a:cubicBezTo>
                    <a:pt x="265" y="164"/>
                    <a:pt x="254" y="176"/>
                    <a:pt x="258" y="181"/>
                  </a:cubicBezTo>
                  <a:cubicBezTo>
                    <a:pt x="262" y="186"/>
                    <a:pt x="281" y="186"/>
                    <a:pt x="291" y="187"/>
                  </a:cubicBezTo>
                  <a:cubicBezTo>
                    <a:pt x="301" y="188"/>
                    <a:pt x="310" y="194"/>
                    <a:pt x="318" y="190"/>
                  </a:cubicBezTo>
                  <a:cubicBezTo>
                    <a:pt x="326" y="186"/>
                    <a:pt x="333" y="172"/>
                    <a:pt x="342" y="163"/>
                  </a:cubicBezTo>
                  <a:cubicBezTo>
                    <a:pt x="351" y="154"/>
                    <a:pt x="361" y="135"/>
                    <a:pt x="372" y="133"/>
                  </a:cubicBezTo>
                  <a:cubicBezTo>
                    <a:pt x="383" y="131"/>
                    <a:pt x="399" y="151"/>
                    <a:pt x="408" y="151"/>
                  </a:cubicBezTo>
                  <a:cubicBezTo>
                    <a:pt x="417" y="151"/>
                    <a:pt x="425" y="142"/>
                    <a:pt x="429" y="136"/>
                  </a:cubicBezTo>
                  <a:cubicBezTo>
                    <a:pt x="433" y="130"/>
                    <a:pt x="428" y="117"/>
                    <a:pt x="432" y="112"/>
                  </a:cubicBezTo>
                  <a:cubicBezTo>
                    <a:pt x="436" y="107"/>
                    <a:pt x="447" y="106"/>
                    <a:pt x="453" y="106"/>
                  </a:cubicBezTo>
                  <a:cubicBezTo>
                    <a:pt x="459" y="106"/>
                    <a:pt x="465" y="111"/>
                    <a:pt x="468" y="112"/>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62" name="Group 77">
              <a:extLst>
                <a:ext uri="{FF2B5EF4-FFF2-40B4-BE49-F238E27FC236}">
                  <a16:creationId xmlns:a16="http://schemas.microsoft.com/office/drawing/2014/main" id="{528EBA58-AA81-6847-BF58-572646EEA821}"/>
                </a:ext>
              </a:extLst>
            </p:cNvPr>
            <p:cNvGrpSpPr>
              <a:grpSpLocks/>
            </p:cNvGrpSpPr>
            <p:nvPr/>
          </p:nvGrpSpPr>
          <p:grpSpPr bwMode="auto">
            <a:xfrm>
              <a:off x="1536" y="404"/>
              <a:ext cx="2680" cy="3520"/>
              <a:chOff x="1536" y="404"/>
              <a:chExt cx="2680" cy="3520"/>
            </a:xfrm>
          </p:grpSpPr>
          <p:sp>
            <p:nvSpPr>
              <p:cNvPr id="163" name="Freeform 78">
                <a:extLst>
                  <a:ext uri="{FF2B5EF4-FFF2-40B4-BE49-F238E27FC236}">
                    <a16:creationId xmlns:a16="http://schemas.microsoft.com/office/drawing/2014/main" id="{935B7247-A4EC-FE42-8C54-58DED85666B4}"/>
                  </a:ext>
                </a:extLst>
              </p:cNvPr>
              <p:cNvSpPr>
                <a:spLocks/>
              </p:cNvSpPr>
              <p:nvPr/>
            </p:nvSpPr>
            <p:spPr bwMode="auto">
              <a:xfrm>
                <a:off x="1930" y="2514"/>
                <a:ext cx="323" cy="497"/>
              </a:xfrm>
              <a:custGeom>
                <a:avLst/>
                <a:gdLst>
                  <a:gd name="T0" fmla="*/ 1 w 323"/>
                  <a:gd name="T1" fmla="*/ 0 h 497"/>
                  <a:gd name="T2" fmla="*/ 17 w 323"/>
                  <a:gd name="T3" fmla="*/ 14 h 497"/>
                  <a:gd name="T4" fmla="*/ 34 w 323"/>
                  <a:gd name="T5" fmla="*/ 21 h 497"/>
                  <a:gd name="T6" fmla="*/ 31 w 323"/>
                  <a:gd name="T7" fmla="*/ 51 h 497"/>
                  <a:gd name="T8" fmla="*/ 38 w 323"/>
                  <a:gd name="T9" fmla="*/ 78 h 497"/>
                  <a:gd name="T10" fmla="*/ 40 w 323"/>
                  <a:gd name="T11" fmla="*/ 99 h 497"/>
                  <a:gd name="T12" fmla="*/ 58 w 323"/>
                  <a:gd name="T13" fmla="*/ 138 h 497"/>
                  <a:gd name="T14" fmla="*/ 40 w 323"/>
                  <a:gd name="T15" fmla="*/ 164 h 497"/>
                  <a:gd name="T16" fmla="*/ 32 w 323"/>
                  <a:gd name="T17" fmla="*/ 180 h 497"/>
                  <a:gd name="T18" fmla="*/ 20 w 323"/>
                  <a:gd name="T19" fmla="*/ 186 h 497"/>
                  <a:gd name="T20" fmla="*/ 4 w 323"/>
                  <a:gd name="T21" fmla="*/ 207 h 497"/>
                  <a:gd name="T22" fmla="*/ 2 w 323"/>
                  <a:gd name="T23" fmla="*/ 234 h 497"/>
                  <a:gd name="T24" fmla="*/ 13 w 323"/>
                  <a:gd name="T25" fmla="*/ 273 h 497"/>
                  <a:gd name="T26" fmla="*/ 22 w 323"/>
                  <a:gd name="T27" fmla="*/ 305 h 497"/>
                  <a:gd name="T28" fmla="*/ 26 w 323"/>
                  <a:gd name="T29" fmla="*/ 341 h 497"/>
                  <a:gd name="T30" fmla="*/ 49 w 323"/>
                  <a:gd name="T31" fmla="*/ 354 h 497"/>
                  <a:gd name="T32" fmla="*/ 55 w 323"/>
                  <a:gd name="T33" fmla="*/ 384 h 497"/>
                  <a:gd name="T34" fmla="*/ 88 w 323"/>
                  <a:gd name="T35" fmla="*/ 405 h 497"/>
                  <a:gd name="T36" fmla="*/ 98 w 323"/>
                  <a:gd name="T37" fmla="*/ 420 h 497"/>
                  <a:gd name="T38" fmla="*/ 163 w 323"/>
                  <a:gd name="T39" fmla="*/ 446 h 497"/>
                  <a:gd name="T40" fmla="*/ 167 w 323"/>
                  <a:gd name="T41" fmla="*/ 464 h 497"/>
                  <a:gd name="T42" fmla="*/ 203 w 323"/>
                  <a:gd name="T43" fmla="*/ 492 h 497"/>
                  <a:gd name="T44" fmla="*/ 227 w 323"/>
                  <a:gd name="T45" fmla="*/ 492 h 497"/>
                  <a:gd name="T46" fmla="*/ 236 w 323"/>
                  <a:gd name="T47" fmla="*/ 482 h 497"/>
                  <a:gd name="T48" fmla="*/ 251 w 323"/>
                  <a:gd name="T49" fmla="*/ 473 h 497"/>
                  <a:gd name="T50" fmla="*/ 266 w 323"/>
                  <a:gd name="T51" fmla="*/ 476 h 497"/>
                  <a:gd name="T52" fmla="*/ 277 w 323"/>
                  <a:gd name="T53" fmla="*/ 458 h 497"/>
                  <a:gd name="T54" fmla="*/ 308 w 323"/>
                  <a:gd name="T55" fmla="*/ 473 h 497"/>
                  <a:gd name="T56" fmla="*/ 323 w 323"/>
                  <a:gd name="T57" fmla="*/ 482 h 4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3" h="497">
                    <a:moveTo>
                      <a:pt x="1" y="0"/>
                    </a:moveTo>
                    <a:cubicBezTo>
                      <a:pt x="4" y="2"/>
                      <a:pt x="12" y="11"/>
                      <a:pt x="17" y="14"/>
                    </a:cubicBezTo>
                    <a:cubicBezTo>
                      <a:pt x="22" y="17"/>
                      <a:pt x="32" y="15"/>
                      <a:pt x="34" y="21"/>
                    </a:cubicBezTo>
                    <a:cubicBezTo>
                      <a:pt x="36" y="27"/>
                      <a:pt x="30" y="42"/>
                      <a:pt x="31" y="51"/>
                    </a:cubicBezTo>
                    <a:cubicBezTo>
                      <a:pt x="32" y="60"/>
                      <a:pt x="36" y="70"/>
                      <a:pt x="38" y="78"/>
                    </a:cubicBezTo>
                    <a:cubicBezTo>
                      <a:pt x="40" y="86"/>
                      <a:pt x="37" y="89"/>
                      <a:pt x="40" y="99"/>
                    </a:cubicBezTo>
                    <a:cubicBezTo>
                      <a:pt x="43" y="109"/>
                      <a:pt x="58" y="127"/>
                      <a:pt x="58" y="138"/>
                    </a:cubicBezTo>
                    <a:cubicBezTo>
                      <a:pt x="58" y="149"/>
                      <a:pt x="44" y="157"/>
                      <a:pt x="40" y="164"/>
                    </a:cubicBezTo>
                    <a:cubicBezTo>
                      <a:pt x="36" y="171"/>
                      <a:pt x="35" y="176"/>
                      <a:pt x="32" y="180"/>
                    </a:cubicBezTo>
                    <a:cubicBezTo>
                      <a:pt x="29" y="184"/>
                      <a:pt x="25" y="182"/>
                      <a:pt x="20" y="186"/>
                    </a:cubicBezTo>
                    <a:cubicBezTo>
                      <a:pt x="15" y="190"/>
                      <a:pt x="7" y="199"/>
                      <a:pt x="4" y="207"/>
                    </a:cubicBezTo>
                    <a:cubicBezTo>
                      <a:pt x="1" y="215"/>
                      <a:pt x="0" y="223"/>
                      <a:pt x="2" y="234"/>
                    </a:cubicBezTo>
                    <a:cubicBezTo>
                      <a:pt x="4" y="245"/>
                      <a:pt x="10" y="261"/>
                      <a:pt x="13" y="273"/>
                    </a:cubicBezTo>
                    <a:cubicBezTo>
                      <a:pt x="16" y="285"/>
                      <a:pt x="20" y="294"/>
                      <a:pt x="22" y="305"/>
                    </a:cubicBezTo>
                    <a:cubicBezTo>
                      <a:pt x="24" y="316"/>
                      <a:pt x="22" y="333"/>
                      <a:pt x="26" y="341"/>
                    </a:cubicBezTo>
                    <a:cubicBezTo>
                      <a:pt x="30" y="349"/>
                      <a:pt x="44" y="347"/>
                      <a:pt x="49" y="354"/>
                    </a:cubicBezTo>
                    <a:cubicBezTo>
                      <a:pt x="54" y="361"/>
                      <a:pt x="49" y="376"/>
                      <a:pt x="55" y="384"/>
                    </a:cubicBezTo>
                    <a:cubicBezTo>
                      <a:pt x="61" y="392"/>
                      <a:pt x="81" y="399"/>
                      <a:pt x="88" y="405"/>
                    </a:cubicBezTo>
                    <a:cubicBezTo>
                      <a:pt x="95" y="411"/>
                      <a:pt x="86" y="413"/>
                      <a:pt x="98" y="420"/>
                    </a:cubicBezTo>
                    <a:cubicBezTo>
                      <a:pt x="110" y="427"/>
                      <a:pt x="151" y="439"/>
                      <a:pt x="163" y="446"/>
                    </a:cubicBezTo>
                    <a:cubicBezTo>
                      <a:pt x="175" y="453"/>
                      <a:pt x="160" y="456"/>
                      <a:pt x="167" y="464"/>
                    </a:cubicBezTo>
                    <a:cubicBezTo>
                      <a:pt x="174" y="472"/>
                      <a:pt x="193" y="487"/>
                      <a:pt x="203" y="492"/>
                    </a:cubicBezTo>
                    <a:cubicBezTo>
                      <a:pt x="213" y="497"/>
                      <a:pt x="222" y="494"/>
                      <a:pt x="227" y="492"/>
                    </a:cubicBezTo>
                    <a:cubicBezTo>
                      <a:pt x="232" y="490"/>
                      <a:pt x="232" y="485"/>
                      <a:pt x="236" y="482"/>
                    </a:cubicBezTo>
                    <a:cubicBezTo>
                      <a:pt x="240" y="479"/>
                      <a:pt x="246" y="474"/>
                      <a:pt x="251" y="473"/>
                    </a:cubicBezTo>
                    <a:cubicBezTo>
                      <a:pt x="256" y="472"/>
                      <a:pt x="262" y="479"/>
                      <a:pt x="266" y="476"/>
                    </a:cubicBezTo>
                    <a:cubicBezTo>
                      <a:pt x="270" y="473"/>
                      <a:pt x="270" y="458"/>
                      <a:pt x="277" y="458"/>
                    </a:cubicBezTo>
                    <a:cubicBezTo>
                      <a:pt x="284" y="458"/>
                      <a:pt x="300" y="469"/>
                      <a:pt x="308" y="473"/>
                    </a:cubicBezTo>
                    <a:cubicBezTo>
                      <a:pt x="316" y="477"/>
                      <a:pt x="320" y="480"/>
                      <a:pt x="323" y="482"/>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64" name="Group 79">
                <a:extLst>
                  <a:ext uri="{FF2B5EF4-FFF2-40B4-BE49-F238E27FC236}">
                    <a16:creationId xmlns:a16="http://schemas.microsoft.com/office/drawing/2014/main" id="{724516E1-AD88-1D4C-B2F5-E5506730CA92}"/>
                  </a:ext>
                </a:extLst>
              </p:cNvPr>
              <p:cNvGrpSpPr>
                <a:grpSpLocks/>
              </p:cNvGrpSpPr>
              <p:nvPr/>
            </p:nvGrpSpPr>
            <p:grpSpPr bwMode="auto">
              <a:xfrm>
                <a:off x="1536" y="404"/>
                <a:ext cx="2680" cy="3520"/>
                <a:chOff x="1529" y="404"/>
                <a:chExt cx="2680" cy="3520"/>
              </a:xfrm>
            </p:grpSpPr>
            <p:sp>
              <p:nvSpPr>
                <p:cNvPr id="165" name="Freeform 80">
                  <a:extLst>
                    <a:ext uri="{FF2B5EF4-FFF2-40B4-BE49-F238E27FC236}">
                      <a16:creationId xmlns:a16="http://schemas.microsoft.com/office/drawing/2014/main" id="{86F46AAC-FFA7-EC45-A433-E0BAD6A58540}"/>
                    </a:ext>
                  </a:extLst>
                </p:cNvPr>
                <p:cNvSpPr>
                  <a:spLocks/>
                </p:cNvSpPr>
                <p:nvPr/>
              </p:nvSpPr>
              <p:spPr bwMode="auto">
                <a:xfrm>
                  <a:off x="3084" y="549"/>
                  <a:ext cx="588" cy="950"/>
                </a:xfrm>
                <a:custGeom>
                  <a:avLst/>
                  <a:gdLst>
                    <a:gd name="T0" fmla="*/ 24 w 588"/>
                    <a:gd name="T1" fmla="*/ 24 h 950"/>
                    <a:gd name="T2" fmla="*/ 84 w 588"/>
                    <a:gd name="T3" fmla="*/ 60 h 950"/>
                    <a:gd name="T4" fmla="*/ 180 w 588"/>
                    <a:gd name="T5" fmla="*/ 135 h 950"/>
                    <a:gd name="T6" fmla="*/ 167 w 588"/>
                    <a:gd name="T7" fmla="*/ 150 h 950"/>
                    <a:gd name="T8" fmla="*/ 152 w 588"/>
                    <a:gd name="T9" fmla="*/ 150 h 950"/>
                    <a:gd name="T10" fmla="*/ 141 w 588"/>
                    <a:gd name="T11" fmla="*/ 165 h 950"/>
                    <a:gd name="T12" fmla="*/ 149 w 588"/>
                    <a:gd name="T13" fmla="*/ 194 h 950"/>
                    <a:gd name="T14" fmla="*/ 150 w 588"/>
                    <a:gd name="T15" fmla="*/ 219 h 950"/>
                    <a:gd name="T16" fmla="*/ 186 w 588"/>
                    <a:gd name="T17" fmla="*/ 263 h 950"/>
                    <a:gd name="T18" fmla="*/ 203 w 588"/>
                    <a:gd name="T19" fmla="*/ 308 h 950"/>
                    <a:gd name="T20" fmla="*/ 213 w 588"/>
                    <a:gd name="T21" fmla="*/ 339 h 950"/>
                    <a:gd name="T22" fmla="*/ 225 w 588"/>
                    <a:gd name="T23" fmla="*/ 383 h 950"/>
                    <a:gd name="T24" fmla="*/ 270 w 588"/>
                    <a:gd name="T25" fmla="*/ 389 h 950"/>
                    <a:gd name="T26" fmla="*/ 251 w 588"/>
                    <a:gd name="T27" fmla="*/ 420 h 950"/>
                    <a:gd name="T28" fmla="*/ 224 w 588"/>
                    <a:gd name="T29" fmla="*/ 452 h 950"/>
                    <a:gd name="T30" fmla="*/ 222 w 588"/>
                    <a:gd name="T31" fmla="*/ 488 h 950"/>
                    <a:gd name="T32" fmla="*/ 192 w 588"/>
                    <a:gd name="T33" fmla="*/ 509 h 950"/>
                    <a:gd name="T34" fmla="*/ 189 w 588"/>
                    <a:gd name="T35" fmla="*/ 528 h 950"/>
                    <a:gd name="T36" fmla="*/ 209 w 588"/>
                    <a:gd name="T37" fmla="*/ 555 h 950"/>
                    <a:gd name="T38" fmla="*/ 231 w 588"/>
                    <a:gd name="T39" fmla="*/ 555 h 950"/>
                    <a:gd name="T40" fmla="*/ 233 w 588"/>
                    <a:gd name="T41" fmla="*/ 591 h 950"/>
                    <a:gd name="T42" fmla="*/ 251 w 588"/>
                    <a:gd name="T43" fmla="*/ 638 h 950"/>
                    <a:gd name="T44" fmla="*/ 261 w 588"/>
                    <a:gd name="T45" fmla="*/ 657 h 950"/>
                    <a:gd name="T46" fmla="*/ 255 w 588"/>
                    <a:gd name="T47" fmla="*/ 686 h 950"/>
                    <a:gd name="T48" fmla="*/ 228 w 588"/>
                    <a:gd name="T49" fmla="*/ 711 h 950"/>
                    <a:gd name="T50" fmla="*/ 249 w 588"/>
                    <a:gd name="T51" fmla="*/ 744 h 950"/>
                    <a:gd name="T52" fmla="*/ 225 w 588"/>
                    <a:gd name="T53" fmla="*/ 755 h 950"/>
                    <a:gd name="T54" fmla="*/ 192 w 588"/>
                    <a:gd name="T55" fmla="*/ 791 h 950"/>
                    <a:gd name="T56" fmla="*/ 179 w 588"/>
                    <a:gd name="T57" fmla="*/ 819 h 950"/>
                    <a:gd name="T58" fmla="*/ 167 w 588"/>
                    <a:gd name="T59" fmla="*/ 845 h 950"/>
                    <a:gd name="T60" fmla="*/ 222 w 588"/>
                    <a:gd name="T61" fmla="*/ 869 h 950"/>
                    <a:gd name="T62" fmla="*/ 243 w 588"/>
                    <a:gd name="T63" fmla="*/ 855 h 950"/>
                    <a:gd name="T64" fmla="*/ 258 w 588"/>
                    <a:gd name="T65" fmla="*/ 870 h 950"/>
                    <a:gd name="T66" fmla="*/ 302 w 588"/>
                    <a:gd name="T67" fmla="*/ 893 h 950"/>
                    <a:gd name="T68" fmla="*/ 335 w 588"/>
                    <a:gd name="T69" fmla="*/ 890 h 950"/>
                    <a:gd name="T70" fmla="*/ 381 w 588"/>
                    <a:gd name="T71" fmla="*/ 894 h 950"/>
                    <a:gd name="T72" fmla="*/ 450 w 588"/>
                    <a:gd name="T73" fmla="*/ 915 h 950"/>
                    <a:gd name="T74" fmla="*/ 551 w 588"/>
                    <a:gd name="T75" fmla="*/ 918 h 9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88" h="950">
                      <a:moveTo>
                        <a:pt x="0" y="0"/>
                      </a:moveTo>
                      <a:cubicBezTo>
                        <a:pt x="4" y="4"/>
                        <a:pt x="17" y="15"/>
                        <a:pt x="24" y="24"/>
                      </a:cubicBezTo>
                      <a:cubicBezTo>
                        <a:pt x="31" y="33"/>
                        <a:pt x="32" y="48"/>
                        <a:pt x="42" y="54"/>
                      </a:cubicBezTo>
                      <a:cubicBezTo>
                        <a:pt x="52" y="60"/>
                        <a:pt x="72" y="49"/>
                        <a:pt x="84" y="60"/>
                      </a:cubicBezTo>
                      <a:cubicBezTo>
                        <a:pt x="96" y="71"/>
                        <a:pt x="98" y="111"/>
                        <a:pt x="114" y="123"/>
                      </a:cubicBezTo>
                      <a:cubicBezTo>
                        <a:pt x="130" y="135"/>
                        <a:pt x="169" y="131"/>
                        <a:pt x="180" y="135"/>
                      </a:cubicBezTo>
                      <a:cubicBezTo>
                        <a:pt x="191" y="139"/>
                        <a:pt x="181" y="147"/>
                        <a:pt x="179" y="149"/>
                      </a:cubicBezTo>
                      <a:cubicBezTo>
                        <a:pt x="177" y="151"/>
                        <a:pt x="171" y="150"/>
                        <a:pt x="167" y="150"/>
                      </a:cubicBezTo>
                      <a:cubicBezTo>
                        <a:pt x="163" y="150"/>
                        <a:pt x="157" y="149"/>
                        <a:pt x="155" y="149"/>
                      </a:cubicBezTo>
                      <a:cubicBezTo>
                        <a:pt x="153" y="149"/>
                        <a:pt x="152" y="148"/>
                        <a:pt x="152" y="150"/>
                      </a:cubicBezTo>
                      <a:cubicBezTo>
                        <a:pt x="152" y="152"/>
                        <a:pt x="157" y="162"/>
                        <a:pt x="155" y="164"/>
                      </a:cubicBezTo>
                      <a:cubicBezTo>
                        <a:pt x="153" y="166"/>
                        <a:pt x="145" y="162"/>
                        <a:pt x="141" y="165"/>
                      </a:cubicBezTo>
                      <a:cubicBezTo>
                        <a:pt x="137" y="168"/>
                        <a:pt x="131" y="175"/>
                        <a:pt x="132" y="180"/>
                      </a:cubicBezTo>
                      <a:cubicBezTo>
                        <a:pt x="133" y="185"/>
                        <a:pt x="145" y="190"/>
                        <a:pt x="149" y="194"/>
                      </a:cubicBezTo>
                      <a:cubicBezTo>
                        <a:pt x="153" y="198"/>
                        <a:pt x="158" y="200"/>
                        <a:pt x="158" y="204"/>
                      </a:cubicBezTo>
                      <a:cubicBezTo>
                        <a:pt x="158" y="208"/>
                        <a:pt x="149" y="212"/>
                        <a:pt x="150" y="219"/>
                      </a:cubicBezTo>
                      <a:cubicBezTo>
                        <a:pt x="151" y="226"/>
                        <a:pt x="156" y="238"/>
                        <a:pt x="162" y="245"/>
                      </a:cubicBezTo>
                      <a:cubicBezTo>
                        <a:pt x="168" y="252"/>
                        <a:pt x="182" y="255"/>
                        <a:pt x="186" y="263"/>
                      </a:cubicBezTo>
                      <a:cubicBezTo>
                        <a:pt x="190" y="271"/>
                        <a:pt x="183" y="286"/>
                        <a:pt x="186" y="293"/>
                      </a:cubicBezTo>
                      <a:cubicBezTo>
                        <a:pt x="189" y="300"/>
                        <a:pt x="197" y="302"/>
                        <a:pt x="203" y="308"/>
                      </a:cubicBezTo>
                      <a:cubicBezTo>
                        <a:pt x="209" y="314"/>
                        <a:pt x="219" y="322"/>
                        <a:pt x="221" y="327"/>
                      </a:cubicBezTo>
                      <a:cubicBezTo>
                        <a:pt x="223" y="332"/>
                        <a:pt x="214" y="333"/>
                        <a:pt x="213" y="339"/>
                      </a:cubicBezTo>
                      <a:cubicBezTo>
                        <a:pt x="212" y="345"/>
                        <a:pt x="213" y="359"/>
                        <a:pt x="215" y="366"/>
                      </a:cubicBezTo>
                      <a:cubicBezTo>
                        <a:pt x="217" y="373"/>
                        <a:pt x="220" y="381"/>
                        <a:pt x="225" y="383"/>
                      </a:cubicBezTo>
                      <a:cubicBezTo>
                        <a:pt x="230" y="385"/>
                        <a:pt x="238" y="376"/>
                        <a:pt x="245" y="377"/>
                      </a:cubicBezTo>
                      <a:cubicBezTo>
                        <a:pt x="252" y="378"/>
                        <a:pt x="267" y="384"/>
                        <a:pt x="270" y="389"/>
                      </a:cubicBezTo>
                      <a:cubicBezTo>
                        <a:pt x="273" y="394"/>
                        <a:pt x="266" y="403"/>
                        <a:pt x="263" y="408"/>
                      </a:cubicBezTo>
                      <a:cubicBezTo>
                        <a:pt x="260" y="413"/>
                        <a:pt x="255" y="415"/>
                        <a:pt x="251" y="420"/>
                      </a:cubicBezTo>
                      <a:cubicBezTo>
                        <a:pt x="247" y="425"/>
                        <a:pt x="244" y="430"/>
                        <a:pt x="240" y="435"/>
                      </a:cubicBezTo>
                      <a:cubicBezTo>
                        <a:pt x="236" y="440"/>
                        <a:pt x="226" y="446"/>
                        <a:pt x="224" y="452"/>
                      </a:cubicBezTo>
                      <a:cubicBezTo>
                        <a:pt x="222" y="458"/>
                        <a:pt x="225" y="465"/>
                        <a:pt x="225" y="471"/>
                      </a:cubicBezTo>
                      <a:cubicBezTo>
                        <a:pt x="225" y="477"/>
                        <a:pt x="225" y="484"/>
                        <a:pt x="222" y="488"/>
                      </a:cubicBezTo>
                      <a:cubicBezTo>
                        <a:pt x="219" y="492"/>
                        <a:pt x="209" y="495"/>
                        <a:pt x="204" y="498"/>
                      </a:cubicBezTo>
                      <a:cubicBezTo>
                        <a:pt x="199" y="501"/>
                        <a:pt x="194" y="506"/>
                        <a:pt x="192" y="509"/>
                      </a:cubicBezTo>
                      <a:cubicBezTo>
                        <a:pt x="190" y="512"/>
                        <a:pt x="189" y="515"/>
                        <a:pt x="189" y="518"/>
                      </a:cubicBezTo>
                      <a:cubicBezTo>
                        <a:pt x="189" y="521"/>
                        <a:pt x="186" y="525"/>
                        <a:pt x="189" y="528"/>
                      </a:cubicBezTo>
                      <a:cubicBezTo>
                        <a:pt x="192" y="531"/>
                        <a:pt x="207" y="531"/>
                        <a:pt x="210" y="536"/>
                      </a:cubicBezTo>
                      <a:cubicBezTo>
                        <a:pt x="213" y="541"/>
                        <a:pt x="209" y="549"/>
                        <a:pt x="209" y="555"/>
                      </a:cubicBezTo>
                      <a:cubicBezTo>
                        <a:pt x="209" y="561"/>
                        <a:pt x="205" y="572"/>
                        <a:pt x="209" y="572"/>
                      </a:cubicBezTo>
                      <a:cubicBezTo>
                        <a:pt x="213" y="572"/>
                        <a:pt x="226" y="557"/>
                        <a:pt x="231" y="555"/>
                      </a:cubicBezTo>
                      <a:cubicBezTo>
                        <a:pt x="236" y="553"/>
                        <a:pt x="242" y="554"/>
                        <a:pt x="242" y="560"/>
                      </a:cubicBezTo>
                      <a:cubicBezTo>
                        <a:pt x="242" y="566"/>
                        <a:pt x="234" y="582"/>
                        <a:pt x="233" y="591"/>
                      </a:cubicBezTo>
                      <a:cubicBezTo>
                        <a:pt x="232" y="600"/>
                        <a:pt x="231" y="607"/>
                        <a:pt x="234" y="615"/>
                      </a:cubicBezTo>
                      <a:cubicBezTo>
                        <a:pt x="237" y="623"/>
                        <a:pt x="245" y="634"/>
                        <a:pt x="251" y="638"/>
                      </a:cubicBezTo>
                      <a:cubicBezTo>
                        <a:pt x="257" y="642"/>
                        <a:pt x="267" y="635"/>
                        <a:pt x="269" y="638"/>
                      </a:cubicBezTo>
                      <a:cubicBezTo>
                        <a:pt x="271" y="641"/>
                        <a:pt x="263" y="652"/>
                        <a:pt x="261" y="657"/>
                      </a:cubicBezTo>
                      <a:cubicBezTo>
                        <a:pt x="259" y="662"/>
                        <a:pt x="255" y="664"/>
                        <a:pt x="254" y="669"/>
                      </a:cubicBezTo>
                      <a:cubicBezTo>
                        <a:pt x="253" y="674"/>
                        <a:pt x="255" y="683"/>
                        <a:pt x="255" y="686"/>
                      </a:cubicBezTo>
                      <a:cubicBezTo>
                        <a:pt x="255" y="689"/>
                        <a:pt x="256" y="683"/>
                        <a:pt x="252" y="687"/>
                      </a:cubicBezTo>
                      <a:cubicBezTo>
                        <a:pt x="248" y="691"/>
                        <a:pt x="229" y="705"/>
                        <a:pt x="228" y="711"/>
                      </a:cubicBezTo>
                      <a:cubicBezTo>
                        <a:pt x="227" y="717"/>
                        <a:pt x="242" y="718"/>
                        <a:pt x="245" y="723"/>
                      </a:cubicBezTo>
                      <a:cubicBezTo>
                        <a:pt x="248" y="728"/>
                        <a:pt x="250" y="738"/>
                        <a:pt x="249" y="744"/>
                      </a:cubicBezTo>
                      <a:cubicBezTo>
                        <a:pt x="248" y="750"/>
                        <a:pt x="244" y="757"/>
                        <a:pt x="240" y="759"/>
                      </a:cubicBezTo>
                      <a:cubicBezTo>
                        <a:pt x="236" y="761"/>
                        <a:pt x="230" y="750"/>
                        <a:pt x="225" y="755"/>
                      </a:cubicBezTo>
                      <a:cubicBezTo>
                        <a:pt x="220" y="760"/>
                        <a:pt x="218" y="782"/>
                        <a:pt x="213" y="788"/>
                      </a:cubicBezTo>
                      <a:cubicBezTo>
                        <a:pt x="208" y="794"/>
                        <a:pt x="196" y="788"/>
                        <a:pt x="192" y="791"/>
                      </a:cubicBezTo>
                      <a:cubicBezTo>
                        <a:pt x="188" y="794"/>
                        <a:pt x="193" y="803"/>
                        <a:pt x="191" y="807"/>
                      </a:cubicBezTo>
                      <a:cubicBezTo>
                        <a:pt x="189" y="811"/>
                        <a:pt x="181" y="815"/>
                        <a:pt x="179" y="819"/>
                      </a:cubicBezTo>
                      <a:cubicBezTo>
                        <a:pt x="177" y="823"/>
                        <a:pt x="179" y="827"/>
                        <a:pt x="177" y="831"/>
                      </a:cubicBezTo>
                      <a:cubicBezTo>
                        <a:pt x="175" y="835"/>
                        <a:pt x="165" y="840"/>
                        <a:pt x="167" y="845"/>
                      </a:cubicBezTo>
                      <a:cubicBezTo>
                        <a:pt x="169" y="850"/>
                        <a:pt x="182" y="860"/>
                        <a:pt x="191" y="864"/>
                      </a:cubicBezTo>
                      <a:cubicBezTo>
                        <a:pt x="200" y="868"/>
                        <a:pt x="215" y="870"/>
                        <a:pt x="222" y="869"/>
                      </a:cubicBezTo>
                      <a:cubicBezTo>
                        <a:pt x="229" y="868"/>
                        <a:pt x="230" y="857"/>
                        <a:pt x="234" y="855"/>
                      </a:cubicBezTo>
                      <a:cubicBezTo>
                        <a:pt x="238" y="853"/>
                        <a:pt x="240" y="854"/>
                        <a:pt x="243" y="855"/>
                      </a:cubicBezTo>
                      <a:cubicBezTo>
                        <a:pt x="246" y="856"/>
                        <a:pt x="249" y="858"/>
                        <a:pt x="251" y="860"/>
                      </a:cubicBezTo>
                      <a:cubicBezTo>
                        <a:pt x="253" y="862"/>
                        <a:pt x="252" y="869"/>
                        <a:pt x="258" y="870"/>
                      </a:cubicBezTo>
                      <a:cubicBezTo>
                        <a:pt x="264" y="871"/>
                        <a:pt x="283" y="863"/>
                        <a:pt x="290" y="867"/>
                      </a:cubicBezTo>
                      <a:cubicBezTo>
                        <a:pt x="297" y="871"/>
                        <a:pt x="298" y="890"/>
                        <a:pt x="302" y="893"/>
                      </a:cubicBezTo>
                      <a:cubicBezTo>
                        <a:pt x="306" y="896"/>
                        <a:pt x="312" y="888"/>
                        <a:pt x="317" y="888"/>
                      </a:cubicBezTo>
                      <a:cubicBezTo>
                        <a:pt x="322" y="888"/>
                        <a:pt x="327" y="889"/>
                        <a:pt x="335" y="890"/>
                      </a:cubicBezTo>
                      <a:cubicBezTo>
                        <a:pt x="343" y="891"/>
                        <a:pt x="355" y="892"/>
                        <a:pt x="363" y="893"/>
                      </a:cubicBezTo>
                      <a:cubicBezTo>
                        <a:pt x="371" y="894"/>
                        <a:pt x="374" y="891"/>
                        <a:pt x="381" y="894"/>
                      </a:cubicBezTo>
                      <a:cubicBezTo>
                        <a:pt x="388" y="897"/>
                        <a:pt x="393" y="908"/>
                        <a:pt x="404" y="911"/>
                      </a:cubicBezTo>
                      <a:cubicBezTo>
                        <a:pt x="415" y="914"/>
                        <a:pt x="439" y="915"/>
                        <a:pt x="450" y="915"/>
                      </a:cubicBezTo>
                      <a:cubicBezTo>
                        <a:pt x="461" y="915"/>
                        <a:pt x="454" y="911"/>
                        <a:pt x="471" y="911"/>
                      </a:cubicBezTo>
                      <a:cubicBezTo>
                        <a:pt x="488" y="911"/>
                        <a:pt x="532" y="912"/>
                        <a:pt x="551" y="918"/>
                      </a:cubicBezTo>
                      <a:cubicBezTo>
                        <a:pt x="570" y="924"/>
                        <a:pt x="580" y="943"/>
                        <a:pt x="588" y="95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66" name="Freeform 81">
                  <a:extLst>
                    <a:ext uri="{FF2B5EF4-FFF2-40B4-BE49-F238E27FC236}">
                      <a16:creationId xmlns:a16="http://schemas.microsoft.com/office/drawing/2014/main" id="{CF0150C6-FBDD-8245-B529-9172EFCC759E}"/>
                    </a:ext>
                  </a:extLst>
                </p:cNvPr>
                <p:cNvSpPr>
                  <a:spLocks/>
                </p:cNvSpPr>
                <p:nvPr/>
              </p:nvSpPr>
              <p:spPr bwMode="auto">
                <a:xfrm>
                  <a:off x="3084" y="404"/>
                  <a:ext cx="468" cy="194"/>
                </a:xfrm>
                <a:custGeom>
                  <a:avLst/>
                  <a:gdLst>
                    <a:gd name="T0" fmla="*/ 0 w 468"/>
                    <a:gd name="T1" fmla="*/ 10 h 194"/>
                    <a:gd name="T2" fmla="*/ 24 w 468"/>
                    <a:gd name="T3" fmla="*/ 4 h 194"/>
                    <a:gd name="T4" fmla="*/ 42 w 468"/>
                    <a:gd name="T5" fmla="*/ 34 h 194"/>
                    <a:gd name="T6" fmla="*/ 81 w 468"/>
                    <a:gd name="T7" fmla="*/ 34 h 194"/>
                    <a:gd name="T8" fmla="*/ 84 w 468"/>
                    <a:gd name="T9" fmla="*/ 61 h 194"/>
                    <a:gd name="T10" fmla="*/ 105 w 468"/>
                    <a:gd name="T11" fmla="*/ 76 h 194"/>
                    <a:gd name="T12" fmla="*/ 117 w 468"/>
                    <a:gd name="T13" fmla="*/ 112 h 194"/>
                    <a:gd name="T14" fmla="*/ 150 w 468"/>
                    <a:gd name="T15" fmla="*/ 136 h 194"/>
                    <a:gd name="T16" fmla="*/ 180 w 468"/>
                    <a:gd name="T17" fmla="*/ 172 h 194"/>
                    <a:gd name="T18" fmla="*/ 228 w 468"/>
                    <a:gd name="T19" fmla="*/ 166 h 194"/>
                    <a:gd name="T20" fmla="*/ 225 w 468"/>
                    <a:gd name="T21" fmla="*/ 127 h 194"/>
                    <a:gd name="T22" fmla="*/ 249 w 468"/>
                    <a:gd name="T23" fmla="*/ 136 h 194"/>
                    <a:gd name="T24" fmla="*/ 264 w 468"/>
                    <a:gd name="T25" fmla="*/ 157 h 194"/>
                    <a:gd name="T26" fmla="*/ 258 w 468"/>
                    <a:gd name="T27" fmla="*/ 181 h 194"/>
                    <a:gd name="T28" fmla="*/ 291 w 468"/>
                    <a:gd name="T29" fmla="*/ 187 h 194"/>
                    <a:gd name="T30" fmla="*/ 318 w 468"/>
                    <a:gd name="T31" fmla="*/ 190 h 194"/>
                    <a:gd name="T32" fmla="*/ 342 w 468"/>
                    <a:gd name="T33" fmla="*/ 163 h 194"/>
                    <a:gd name="T34" fmla="*/ 372 w 468"/>
                    <a:gd name="T35" fmla="*/ 133 h 194"/>
                    <a:gd name="T36" fmla="*/ 408 w 468"/>
                    <a:gd name="T37" fmla="*/ 151 h 194"/>
                    <a:gd name="T38" fmla="*/ 429 w 468"/>
                    <a:gd name="T39" fmla="*/ 136 h 194"/>
                    <a:gd name="T40" fmla="*/ 432 w 468"/>
                    <a:gd name="T41" fmla="*/ 112 h 194"/>
                    <a:gd name="T42" fmla="*/ 453 w 468"/>
                    <a:gd name="T43" fmla="*/ 106 h 194"/>
                    <a:gd name="T44" fmla="*/ 468 w 468"/>
                    <a:gd name="T45" fmla="*/ 112 h 1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8" h="194">
                      <a:moveTo>
                        <a:pt x="0" y="10"/>
                      </a:moveTo>
                      <a:cubicBezTo>
                        <a:pt x="4" y="9"/>
                        <a:pt x="17" y="0"/>
                        <a:pt x="24" y="4"/>
                      </a:cubicBezTo>
                      <a:cubicBezTo>
                        <a:pt x="31" y="8"/>
                        <a:pt x="33" y="29"/>
                        <a:pt x="42" y="34"/>
                      </a:cubicBezTo>
                      <a:cubicBezTo>
                        <a:pt x="51" y="39"/>
                        <a:pt x="74" y="30"/>
                        <a:pt x="81" y="34"/>
                      </a:cubicBezTo>
                      <a:cubicBezTo>
                        <a:pt x="88" y="38"/>
                        <a:pt x="80" y="54"/>
                        <a:pt x="84" y="61"/>
                      </a:cubicBezTo>
                      <a:cubicBezTo>
                        <a:pt x="88" y="68"/>
                        <a:pt x="100" y="68"/>
                        <a:pt x="105" y="76"/>
                      </a:cubicBezTo>
                      <a:cubicBezTo>
                        <a:pt x="110" y="84"/>
                        <a:pt x="110" y="102"/>
                        <a:pt x="117" y="112"/>
                      </a:cubicBezTo>
                      <a:cubicBezTo>
                        <a:pt x="124" y="122"/>
                        <a:pt x="139" y="126"/>
                        <a:pt x="150" y="136"/>
                      </a:cubicBezTo>
                      <a:cubicBezTo>
                        <a:pt x="161" y="146"/>
                        <a:pt x="167" y="167"/>
                        <a:pt x="180" y="172"/>
                      </a:cubicBezTo>
                      <a:cubicBezTo>
                        <a:pt x="193" y="177"/>
                        <a:pt x="221" y="173"/>
                        <a:pt x="228" y="166"/>
                      </a:cubicBezTo>
                      <a:cubicBezTo>
                        <a:pt x="235" y="159"/>
                        <a:pt x="222" y="132"/>
                        <a:pt x="225" y="127"/>
                      </a:cubicBezTo>
                      <a:cubicBezTo>
                        <a:pt x="228" y="122"/>
                        <a:pt x="243" y="131"/>
                        <a:pt x="249" y="136"/>
                      </a:cubicBezTo>
                      <a:cubicBezTo>
                        <a:pt x="255" y="141"/>
                        <a:pt x="263" y="150"/>
                        <a:pt x="264" y="157"/>
                      </a:cubicBezTo>
                      <a:cubicBezTo>
                        <a:pt x="265" y="164"/>
                        <a:pt x="254" y="176"/>
                        <a:pt x="258" y="181"/>
                      </a:cubicBezTo>
                      <a:cubicBezTo>
                        <a:pt x="262" y="186"/>
                        <a:pt x="281" y="186"/>
                        <a:pt x="291" y="187"/>
                      </a:cubicBezTo>
                      <a:cubicBezTo>
                        <a:pt x="301" y="188"/>
                        <a:pt x="310" y="194"/>
                        <a:pt x="318" y="190"/>
                      </a:cubicBezTo>
                      <a:cubicBezTo>
                        <a:pt x="326" y="186"/>
                        <a:pt x="333" y="172"/>
                        <a:pt x="342" y="163"/>
                      </a:cubicBezTo>
                      <a:cubicBezTo>
                        <a:pt x="351" y="154"/>
                        <a:pt x="361" y="135"/>
                        <a:pt x="372" y="133"/>
                      </a:cubicBezTo>
                      <a:cubicBezTo>
                        <a:pt x="383" y="131"/>
                        <a:pt x="399" y="151"/>
                        <a:pt x="408" y="151"/>
                      </a:cubicBezTo>
                      <a:cubicBezTo>
                        <a:pt x="417" y="151"/>
                        <a:pt x="425" y="142"/>
                        <a:pt x="429" y="136"/>
                      </a:cubicBezTo>
                      <a:cubicBezTo>
                        <a:pt x="433" y="130"/>
                        <a:pt x="428" y="117"/>
                        <a:pt x="432" y="112"/>
                      </a:cubicBezTo>
                      <a:cubicBezTo>
                        <a:pt x="436" y="107"/>
                        <a:pt x="447" y="106"/>
                        <a:pt x="453" y="106"/>
                      </a:cubicBezTo>
                      <a:cubicBezTo>
                        <a:pt x="459" y="106"/>
                        <a:pt x="465" y="111"/>
                        <a:pt x="468" y="112"/>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67" name="Freeform 82">
                  <a:extLst>
                    <a:ext uri="{FF2B5EF4-FFF2-40B4-BE49-F238E27FC236}">
                      <a16:creationId xmlns:a16="http://schemas.microsoft.com/office/drawing/2014/main" id="{05193B54-10AB-974D-A323-EE2AE5CA209A}"/>
                    </a:ext>
                  </a:extLst>
                </p:cNvPr>
                <p:cNvSpPr>
                  <a:spLocks/>
                </p:cNvSpPr>
                <p:nvPr/>
              </p:nvSpPr>
              <p:spPr bwMode="auto">
                <a:xfrm>
                  <a:off x="1918" y="1707"/>
                  <a:ext cx="782" cy="837"/>
                </a:xfrm>
                <a:custGeom>
                  <a:avLst/>
                  <a:gdLst>
                    <a:gd name="T0" fmla="*/ 257 w 782"/>
                    <a:gd name="T1" fmla="*/ 0 h 837"/>
                    <a:gd name="T2" fmla="*/ 241 w 782"/>
                    <a:gd name="T3" fmla="*/ 5 h 837"/>
                    <a:gd name="T4" fmla="*/ 227 w 782"/>
                    <a:gd name="T5" fmla="*/ 6 h 837"/>
                    <a:gd name="T6" fmla="*/ 193 w 782"/>
                    <a:gd name="T7" fmla="*/ 32 h 837"/>
                    <a:gd name="T8" fmla="*/ 112 w 782"/>
                    <a:gd name="T9" fmla="*/ 54 h 837"/>
                    <a:gd name="T10" fmla="*/ 73 w 782"/>
                    <a:gd name="T11" fmla="*/ 83 h 837"/>
                    <a:gd name="T12" fmla="*/ 56 w 782"/>
                    <a:gd name="T13" fmla="*/ 90 h 837"/>
                    <a:gd name="T14" fmla="*/ 32 w 782"/>
                    <a:gd name="T15" fmla="*/ 99 h 837"/>
                    <a:gd name="T16" fmla="*/ 41 w 782"/>
                    <a:gd name="T17" fmla="*/ 120 h 837"/>
                    <a:gd name="T18" fmla="*/ 23 w 782"/>
                    <a:gd name="T19" fmla="*/ 171 h 837"/>
                    <a:gd name="T20" fmla="*/ 1 w 782"/>
                    <a:gd name="T21" fmla="*/ 195 h 837"/>
                    <a:gd name="T22" fmla="*/ 17 w 782"/>
                    <a:gd name="T23" fmla="*/ 251 h 837"/>
                    <a:gd name="T24" fmla="*/ 43 w 782"/>
                    <a:gd name="T25" fmla="*/ 270 h 837"/>
                    <a:gd name="T26" fmla="*/ 49 w 782"/>
                    <a:gd name="T27" fmla="*/ 294 h 837"/>
                    <a:gd name="T28" fmla="*/ 68 w 782"/>
                    <a:gd name="T29" fmla="*/ 300 h 837"/>
                    <a:gd name="T30" fmla="*/ 77 w 782"/>
                    <a:gd name="T31" fmla="*/ 302 h 837"/>
                    <a:gd name="T32" fmla="*/ 92 w 782"/>
                    <a:gd name="T33" fmla="*/ 315 h 837"/>
                    <a:gd name="T34" fmla="*/ 121 w 782"/>
                    <a:gd name="T35" fmla="*/ 320 h 837"/>
                    <a:gd name="T36" fmla="*/ 166 w 782"/>
                    <a:gd name="T37" fmla="*/ 335 h 837"/>
                    <a:gd name="T38" fmla="*/ 211 w 782"/>
                    <a:gd name="T39" fmla="*/ 356 h 837"/>
                    <a:gd name="T40" fmla="*/ 239 w 782"/>
                    <a:gd name="T41" fmla="*/ 369 h 837"/>
                    <a:gd name="T42" fmla="*/ 253 w 782"/>
                    <a:gd name="T43" fmla="*/ 381 h 837"/>
                    <a:gd name="T44" fmla="*/ 271 w 782"/>
                    <a:gd name="T45" fmla="*/ 375 h 837"/>
                    <a:gd name="T46" fmla="*/ 287 w 782"/>
                    <a:gd name="T47" fmla="*/ 384 h 837"/>
                    <a:gd name="T48" fmla="*/ 308 w 782"/>
                    <a:gd name="T49" fmla="*/ 405 h 837"/>
                    <a:gd name="T50" fmla="*/ 326 w 782"/>
                    <a:gd name="T51" fmla="*/ 399 h 837"/>
                    <a:gd name="T52" fmla="*/ 371 w 782"/>
                    <a:gd name="T53" fmla="*/ 426 h 837"/>
                    <a:gd name="T54" fmla="*/ 418 w 782"/>
                    <a:gd name="T55" fmla="*/ 420 h 837"/>
                    <a:gd name="T56" fmla="*/ 439 w 782"/>
                    <a:gd name="T57" fmla="*/ 440 h 837"/>
                    <a:gd name="T58" fmla="*/ 443 w 782"/>
                    <a:gd name="T59" fmla="*/ 470 h 837"/>
                    <a:gd name="T60" fmla="*/ 473 w 782"/>
                    <a:gd name="T61" fmla="*/ 480 h 837"/>
                    <a:gd name="T62" fmla="*/ 481 w 782"/>
                    <a:gd name="T63" fmla="*/ 498 h 837"/>
                    <a:gd name="T64" fmla="*/ 517 w 782"/>
                    <a:gd name="T65" fmla="*/ 522 h 837"/>
                    <a:gd name="T66" fmla="*/ 538 w 782"/>
                    <a:gd name="T67" fmla="*/ 524 h 837"/>
                    <a:gd name="T68" fmla="*/ 562 w 782"/>
                    <a:gd name="T69" fmla="*/ 545 h 837"/>
                    <a:gd name="T70" fmla="*/ 565 w 782"/>
                    <a:gd name="T71" fmla="*/ 606 h 837"/>
                    <a:gd name="T72" fmla="*/ 577 w 782"/>
                    <a:gd name="T73" fmla="*/ 630 h 837"/>
                    <a:gd name="T74" fmla="*/ 601 w 782"/>
                    <a:gd name="T75" fmla="*/ 638 h 837"/>
                    <a:gd name="T76" fmla="*/ 619 w 782"/>
                    <a:gd name="T77" fmla="*/ 662 h 837"/>
                    <a:gd name="T78" fmla="*/ 664 w 782"/>
                    <a:gd name="T79" fmla="*/ 699 h 837"/>
                    <a:gd name="T80" fmla="*/ 676 w 782"/>
                    <a:gd name="T81" fmla="*/ 680 h 837"/>
                    <a:gd name="T82" fmla="*/ 709 w 782"/>
                    <a:gd name="T83" fmla="*/ 689 h 837"/>
                    <a:gd name="T84" fmla="*/ 719 w 782"/>
                    <a:gd name="T85" fmla="*/ 752 h 837"/>
                    <a:gd name="T86" fmla="*/ 724 w 782"/>
                    <a:gd name="T87" fmla="*/ 782 h 837"/>
                    <a:gd name="T88" fmla="*/ 751 w 782"/>
                    <a:gd name="T89" fmla="*/ 818 h 837"/>
                    <a:gd name="T90" fmla="*/ 782 w 782"/>
                    <a:gd name="T91" fmla="*/ 837 h 8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82" h="837">
                      <a:moveTo>
                        <a:pt x="257" y="0"/>
                      </a:moveTo>
                      <a:cubicBezTo>
                        <a:pt x="254" y="1"/>
                        <a:pt x="246" y="4"/>
                        <a:pt x="241" y="5"/>
                      </a:cubicBezTo>
                      <a:cubicBezTo>
                        <a:pt x="236" y="6"/>
                        <a:pt x="235" y="2"/>
                        <a:pt x="227" y="6"/>
                      </a:cubicBezTo>
                      <a:cubicBezTo>
                        <a:pt x="219" y="10"/>
                        <a:pt x="212" y="24"/>
                        <a:pt x="193" y="32"/>
                      </a:cubicBezTo>
                      <a:cubicBezTo>
                        <a:pt x="174" y="40"/>
                        <a:pt x="132" y="45"/>
                        <a:pt x="112" y="54"/>
                      </a:cubicBezTo>
                      <a:cubicBezTo>
                        <a:pt x="92" y="63"/>
                        <a:pt x="82" y="77"/>
                        <a:pt x="73" y="83"/>
                      </a:cubicBezTo>
                      <a:cubicBezTo>
                        <a:pt x="64" y="89"/>
                        <a:pt x="63" y="87"/>
                        <a:pt x="56" y="90"/>
                      </a:cubicBezTo>
                      <a:cubicBezTo>
                        <a:pt x="49" y="93"/>
                        <a:pt x="34" y="94"/>
                        <a:pt x="32" y="99"/>
                      </a:cubicBezTo>
                      <a:cubicBezTo>
                        <a:pt x="30" y="104"/>
                        <a:pt x="42" y="108"/>
                        <a:pt x="41" y="120"/>
                      </a:cubicBezTo>
                      <a:cubicBezTo>
                        <a:pt x="40" y="132"/>
                        <a:pt x="30" y="159"/>
                        <a:pt x="23" y="171"/>
                      </a:cubicBezTo>
                      <a:cubicBezTo>
                        <a:pt x="16" y="183"/>
                        <a:pt x="2" y="182"/>
                        <a:pt x="1" y="195"/>
                      </a:cubicBezTo>
                      <a:cubicBezTo>
                        <a:pt x="0" y="208"/>
                        <a:pt x="10" y="239"/>
                        <a:pt x="17" y="251"/>
                      </a:cubicBezTo>
                      <a:cubicBezTo>
                        <a:pt x="24" y="263"/>
                        <a:pt x="38" y="263"/>
                        <a:pt x="43" y="270"/>
                      </a:cubicBezTo>
                      <a:cubicBezTo>
                        <a:pt x="48" y="277"/>
                        <a:pt x="45" y="289"/>
                        <a:pt x="49" y="294"/>
                      </a:cubicBezTo>
                      <a:cubicBezTo>
                        <a:pt x="53" y="299"/>
                        <a:pt x="63" y="299"/>
                        <a:pt x="68" y="300"/>
                      </a:cubicBezTo>
                      <a:cubicBezTo>
                        <a:pt x="73" y="301"/>
                        <a:pt x="73" y="299"/>
                        <a:pt x="77" y="302"/>
                      </a:cubicBezTo>
                      <a:cubicBezTo>
                        <a:pt x="81" y="305"/>
                        <a:pt x="85" y="312"/>
                        <a:pt x="92" y="315"/>
                      </a:cubicBezTo>
                      <a:cubicBezTo>
                        <a:pt x="99" y="318"/>
                        <a:pt x="109" y="317"/>
                        <a:pt x="121" y="320"/>
                      </a:cubicBezTo>
                      <a:cubicBezTo>
                        <a:pt x="133" y="323"/>
                        <a:pt x="151" y="329"/>
                        <a:pt x="166" y="335"/>
                      </a:cubicBezTo>
                      <a:cubicBezTo>
                        <a:pt x="181" y="341"/>
                        <a:pt x="199" y="350"/>
                        <a:pt x="211" y="356"/>
                      </a:cubicBezTo>
                      <a:cubicBezTo>
                        <a:pt x="223" y="362"/>
                        <a:pt x="232" y="365"/>
                        <a:pt x="239" y="369"/>
                      </a:cubicBezTo>
                      <a:cubicBezTo>
                        <a:pt x="246" y="373"/>
                        <a:pt x="248" y="380"/>
                        <a:pt x="253" y="381"/>
                      </a:cubicBezTo>
                      <a:cubicBezTo>
                        <a:pt x="258" y="382"/>
                        <a:pt x="265" y="375"/>
                        <a:pt x="271" y="375"/>
                      </a:cubicBezTo>
                      <a:cubicBezTo>
                        <a:pt x="277" y="375"/>
                        <a:pt x="281" y="379"/>
                        <a:pt x="287" y="384"/>
                      </a:cubicBezTo>
                      <a:cubicBezTo>
                        <a:pt x="293" y="389"/>
                        <a:pt x="302" y="403"/>
                        <a:pt x="308" y="405"/>
                      </a:cubicBezTo>
                      <a:cubicBezTo>
                        <a:pt x="314" y="407"/>
                        <a:pt x="316" y="396"/>
                        <a:pt x="326" y="399"/>
                      </a:cubicBezTo>
                      <a:cubicBezTo>
                        <a:pt x="336" y="402"/>
                        <a:pt x="356" y="422"/>
                        <a:pt x="371" y="426"/>
                      </a:cubicBezTo>
                      <a:cubicBezTo>
                        <a:pt x="386" y="430"/>
                        <a:pt x="407" y="418"/>
                        <a:pt x="418" y="420"/>
                      </a:cubicBezTo>
                      <a:cubicBezTo>
                        <a:pt x="429" y="422"/>
                        <a:pt x="435" y="432"/>
                        <a:pt x="439" y="440"/>
                      </a:cubicBezTo>
                      <a:cubicBezTo>
                        <a:pt x="443" y="448"/>
                        <a:pt x="437" y="463"/>
                        <a:pt x="443" y="470"/>
                      </a:cubicBezTo>
                      <a:cubicBezTo>
                        <a:pt x="449" y="477"/>
                        <a:pt x="467" y="475"/>
                        <a:pt x="473" y="480"/>
                      </a:cubicBezTo>
                      <a:cubicBezTo>
                        <a:pt x="479" y="485"/>
                        <a:pt x="474" y="491"/>
                        <a:pt x="481" y="498"/>
                      </a:cubicBezTo>
                      <a:cubicBezTo>
                        <a:pt x="488" y="505"/>
                        <a:pt x="508" y="518"/>
                        <a:pt x="517" y="522"/>
                      </a:cubicBezTo>
                      <a:cubicBezTo>
                        <a:pt x="526" y="526"/>
                        <a:pt x="530" y="520"/>
                        <a:pt x="538" y="524"/>
                      </a:cubicBezTo>
                      <a:cubicBezTo>
                        <a:pt x="546" y="528"/>
                        <a:pt x="557" y="531"/>
                        <a:pt x="562" y="545"/>
                      </a:cubicBezTo>
                      <a:cubicBezTo>
                        <a:pt x="567" y="559"/>
                        <a:pt x="563" y="592"/>
                        <a:pt x="565" y="606"/>
                      </a:cubicBezTo>
                      <a:cubicBezTo>
                        <a:pt x="567" y="620"/>
                        <a:pt x="571" y="625"/>
                        <a:pt x="577" y="630"/>
                      </a:cubicBezTo>
                      <a:cubicBezTo>
                        <a:pt x="583" y="635"/>
                        <a:pt x="594" y="633"/>
                        <a:pt x="601" y="638"/>
                      </a:cubicBezTo>
                      <a:cubicBezTo>
                        <a:pt x="608" y="643"/>
                        <a:pt x="609" y="652"/>
                        <a:pt x="619" y="662"/>
                      </a:cubicBezTo>
                      <a:cubicBezTo>
                        <a:pt x="629" y="672"/>
                        <a:pt x="655" y="696"/>
                        <a:pt x="664" y="699"/>
                      </a:cubicBezTo>
                      <a:cubicBezTo>
                        <a:pt x="673" y="702"/>
                        <a:pt x="669" y="682"/>
                        <a:pt x="676" y="680"/>
                      </a:cubicBezTo>
                      <a:cubicBezTo>
                        <a:pt x="683" y="678"/>
                        <a:pt x="702" y="677"/>
                        <a:pt x="709" y="689"/>
                      </a:cubicBezTo>
                      <a:cubicBezTo>
                        <a:pt x="716" y="701"/>
                        <a:pt x="717" y="737"/>
                        <a:pt x="719" y="752"/>
                      </a:cubicBezTo>
                      <a:cubicBezTo>
                        <a:pt x="721" y="767"/>
                        <a:pt x="719" y="771"/>
                        <a:pt x="724" y="782"/>
                      </a:cubicBezTo>
                      <a:cubicBezTo>
                        <a:pt x="729" y="793"/>
                        <a:pt x="741" y="809"/>
                        <a:pt x="751" y="818"/>
                      </a:cubicBezTo>
                      <a:cubicBezTo>
                        <a:pt x="761" y="827"/>
                        <a:pt x="776" y="833"/>
                        <a:pt x="782" y="837"/>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68" name="Freeform 83">
                  <a:extLst>
                    <a:ext uri="{FF2B5EF4-FFF2-40B4-BE49-F238E27FC236}">
                      <a16:creationId xmlns:a16="http://schemas.microsoft.com/office/drawing/2014/main" id="{9645B981-3F3F-884B-A228-E02F5D6288B3}"/>
                    </a:ext>
                  </a:extLst>
                </p:cNvPr>
                <p:cNvSpPr>
                  <a:spLocks/>
                </p:cNvSpPr>
                <p:nvPr/>
              </p:nvSpPr>
              <p:spPr bwMode="auto">
                <a:xfrm>
                  <a:off x="3749" y="1460"/>
                  <a:ext cx="460" cy="373"/>
                </a:xfrm>
                <a:custGeom>
                  <a:avLst/>
                  <a:gdLst>
                    <a:gd name="T0" fmla="*/ 460 w 460"/>
                    <a:gd name="T1" fmla="*/ 366 h 373"/>
                    <a:gd name="T2" fmla="*/ 451 w 460"/>
                    <a:gd name="T3" fmla="*/ 369 h 373"/>
                    <a:gd name="T4" fmla="*/ 447 w 460"/>
                    <a:gd name="T5" fmla="*/ 373 h 373"/>
                    <a:gd name="T6" fmla="*/ 439 w 460"/>
                    <a:gd name="T7" fmla="*/ 370 h 373"/>
                    <a:gd name="T8" fmla="*/ 432 w 460"/>
                    <a:gd name="T9" fmla="*/ 355 h 373"/>
                    <a:gd name="T10" fmla="*/ 415 w 460"/>
                    <a:gd name="T11" fmla="*/ 340 h 373"/>
                    <a:gd name="T12" fmla="*/ 400 w 460"/>
                    <a:gd name="T13" fmla="*/ 307 h 373"/>
                    <a:gd name="T14" fmla="*/ 381 w 460"/>
                    <a:gd name="T15" fmla="*/ 303 h 373"/>
                    <a:gd name="T16" fmla="*/ 370 w 460"/>
                    <a:gd name="T17" fmla="*/ 294 h 373"/>
                    <a:gd name="T18" fmla="*/ 351 w 460"/>
                    <a:gd name="T19" fmla="*/ 301 h 373"/>
                    <a:gd name="T20" fmla="*/ 333 w 460"/>
                    <a:gd name="T21" fmla="*/ 291 h 373"/>
                    <a:gd name="T22" fmla="*/ 318 w 460"/>
                    <a:gd name="T23" fmla="*/ 277 h 373"/>
                    <a:gd name="T24" fmla="*/ 292 w 460"/>
                    <a:gd name="T25" fmla="*/ 271 h 373"/>
                    <a:gd name="T26" fmla="*/ 306 w 460"/>
                    <a:gd name="T27" fmla="*/ 253 h 373"/>
                    <a:gd name="T28" fmla="*/ 306 w 460"/>
                    <a:gd name="T29" fmla="*/ 247 h 373"/>
                    <a:gd name="T30" fmla="*/ 294 w 460"/>
                    <a:gd name="T31" fmla="*/ 252 h 373"/>
                    <a:gd name="T32" fmla="*/ 283 w 460"/>
                    <a:gd name="T33" fmla="*/ 250 h 373"/>
                    <a:gd name="T34" fmla="*/ 271 w 460"/>
                    <a:gd name="T35" fmla="*/ 231 h 373"/>
                    <a:gd name="T36" fmla="*/ 249 w 460"/>
                    <a:gd name="T37" fmla="*/ 234 h 373"/>
                    <a:gd name="T38" fmla="*/ 243 w 460"/>
                    <a:gd name="T39" fmla="*/ 223 h 373"/>
                    <a:gd name="T40" fmla="*/ 228 w 460"/>
                    <a:gd name="T41" fmla="*/ 220 h 373"/>
                    <a:gd name="T42" fmla="*/ 211 w 460"/>
                    <a:gd name="T43" fmla="*/ 184 h 373"/>
                    <a:gd name="T44" fmla="*/ 195 w 460"/>
                    <a:gd name="T45" fmla="*/ 184 h 373"/>
                    <a:gd name="T46" fmla="*/ 156 w 460"/>
                    <a:gd name="T47" fmla="*/ 141 h 373"/>
                    <a:gd name="T48" fmla="*/ 126 w 460"/>
                    <a:gd name="T49" fmla="*/ 105 h 373"/>
                    <a:gd name="T50" fmla="*/ 90 w 460"/>
                    <a:gd name="T51" fmla="*/ 96 h 373"/>
                    <a:gd name="T52" fmla="*/ 88 w 460"/>
                    <a:gd name="T53" fmla="*/ 67 h 373"/>
                    <a:gd name="T54" fmla="*/ 61 w 460"/>
                    <a:gd name="T55" fmla="*/ 48 h 373"/>
                    <a:gd name="T56" fmla="*/ 40 w 460"/>
                    <a:gd name="T57" fmla="*/ 28 h 373"/>
                    <a:gd name="T58" fmla="*/ 28 w 460"/>
                    <a:gd name="T59" fmla="*/ 16 h 373"/>
                    <a:gd name="T60" fmla="*/ 12 w 460"/>
                    <a:gd name="T61" fmla="*/ 0 h 373"/>
                    <a:gd name="T62" fmla="*/ 0 w 460"/>
                    <a:gd name="T63" fmla="*/ 16 h 3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0" h="373">
                      <a:moveTo>
                        <a:pt x="460" y="366"/>
                      </a:moveTo>
                      <a:cubicBezTo>
                        <a:pt x="459" y="366"/>
                        <a:pt x="453" y="368"/>
                        <a:pt x="451" y="369"/>
                      </a:cubicBezTo>
                      <a:cubicBezTo>
                        <a:pt x="449" y="370"/>
                        <a:pt x="449" y="373"/>
                        <a:pt x="447" y="373"/>
                      </a:cubicBezTo>
                      <a:cubicBezTo>
                        <a:pt x="445" y="373"/>
                        <a:pt x="441" y="373"/>
                        <a:pt x="439" y="370"/>
                      </a:cubicBezTo>
                      <a:cubicBezTo>
                        <a:pt x="437" y="367"/>
                        <a:pt x="436" y="360"/>
                        <a:pt x="432" y="355"/>
                      </a:cubicBezTo>
                      <a:cubicBezTo>
                        <a:pt x="428" y="350"/>
                        <a:pt x="420" y="348"/>
                        <a:pt x="415" y="340"/>
                      </a:cubicBezTo>
                      <a:cubicBezTo>
                        <a:pt x="410" y="332"/>
                        <a:pt x="406" y="313"/>
                        <a:pt x="400" y="307"/>
                      </a:cubicBezTo>
                      <a:cubicBezTo>
                        <a:pt x="394" y="301"/>
                        <a:pt x="386" y="305"/>
                        <a:pt x="381" y="303"/>
                      </a:cubicBezTo>
                      <a:cubicBezTo>
                        <a:pt x="376" y="301"/>
                        <a:pt x="375" y="294"/>
                        <a:pt x="370" y="294"/>
                      </a:cubicBezTo>
                      <a:cubicBezTo>
                        <a:pt x="365" y="294"/>
                        <a:pt x="357" y="301"/>
                        <a:pt x="351" y="301"/>
                      </a:cubicBezTo>
                      <a:cubicBezTo>
                        <a:pt x="345" y="301"/>
                        <a:pt x="338" y="295"/>
                        <a:pt x="333" y="291"/>
                      </a:cubicBezTo>
                      <a:cubicBezTo>
                        <a:pt x="328" y="287"/>
                        <a:pt x="325" y="280"/>
                        <a:pt x="318" y="277"/>
                      </a:cubicBezTo>
                      <a:cubicBezTo>
                        <a:pt x="311" y="274"/>
                        <a:pt x="294" y="275"/>
                        <a:pt x="292" y="271"/>
                      </a:cubicBezTo>
                      <a:cubicBezTo>
                        <a:pt x="290" y="267"/>
                        <a:pt x="304" y="257"/>
                        <a:pt x="306" y="253"/>
                      </a:cubicBezTo>
                      <a:cubicBezTo>
                        <a:pt x="308" y="249"/>
                        <a:pt x="308" y="247"/>
                        <a:pt x="306" y="247"/>
                      </a:cubicBezTo>
                      <a:cubicBezTo>
                        <a:pt x="304" y="247"/>
                        <a:pt x="298" y="252"/>
                        <a:pt x="294" y="252"/>
                      </a:cubicBezTo>
                      <a:cubicBezTo>
                        <a:pt x="290" y="252"/>
                        <a:pt x="287" y="253"/>
                        <a:pt x="283" y="250"/>
                      </a:cubicBezTo>
                      <a:cubicBezTo>
                        <a:pt x="279" y="247"/>
                        <a:pt x="277" y="234"/>
                        <a:pt x="271" y="231"/>
                      </a:cubicBezTo>
                      <a:cubicBezTo>
                        <a:pt x="265" y="228"/>
                        <a:pt x="254" y="235"/>
                        <a:pt x="249" y="234"/>
                      </a:cubicBezTo>
                      <a:cubicBezTo>
                        <a:pt x="244" y="233"/>
                        <a:pt x="247" y="225"/>
                        <a:pt x="243" y="223"/>
                      </a:cubicBezTo>
                      <a:cubicBezTo>
                        <a:pt x="239" y="221"/>
                        <a:pt x="233" y="226"/>
                        <a:pt x="228" y="220"/>
                      </a:cubicBezTo>
                      <a:cubicBezTo>
                        <a:pt x="223" y="214"/>
                        <a:pt x="216" y="190"/>
                        <a:pt x="211" y="184"/>
                      </a:cubicBezTo>
                      <a:cubicBezTo>
                        <a:pt x="206" y="178"/>
                        <a:pt x="204" y="191"/>
                        <a:pt x="195" y="184"/>
                      </a:cubicBezTo>
                      <a:cubicBezTo>
                        <a:pt x="186" y="177"/>
                        <a:pt x="168" y="154"/>
                        <a:pt x="156" y="141"/>
                      </a:cubicBezTo>
                      <a:cubicBezTo>
                        <a:pt x="144" y="128"/>
                        <a:pt x="137" y="112"/>
                        <a:pt x="126" y="105"/>
                      </a:cubicBezTo>
                      <a:cubicBezTo>
                        <a:pt x="115" y="98"/>
                        <a:pt x="96" y="102"/>
                        <a:pt x="90" y="96"/>
                      </a:cubicBezTo>
                      <a:cubicBezTo>
                        <a:pt x="84" y="90"/>
                        <a:pt x="93" y="75"/>
                        <a:pt x="88" y="67"/>
                      </a:cubicBezTo>
                      <a:cubicBezTo>
                        <a:pt x="83" y="59"/>
                        <a:pt x="69" y="55"/>
                        <a:pt x="61" y="48"/>
                      </a:cubicBezTo>
                      <a:cubicBezTo>
                        <a:pt x="53" y="41"/>
                        <a:pt x="45" y="33"/>
                        <a:pt x="40" y="28"/>
                      </a:cubicBezTo>
                      <a:cubicBezTo>
                        <a:pt x="35" y="23"/>
                        <a:pt x="33" y="21"/>
                        <a:pt x="28" y="16"/>
                      </a:cubicBezTo>
                      <a:cubicBezTo>
                        <a:pt x="23" y="11"/>
                        <a:pt x="17" y="0"/>
                        <a:pt x="12" y="0"/>
                      </a:cubicBezTo>
                      <a:cubicBezTo>
                        <a:pt x="7" y="0"/>
                        <a:pt x="2" y="13"/>
                        <a:pt x="0" y="16"/>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69" name="Freeform 84">
                  <a:extLst>
                    <a:ext uri="{FF2B5EF4-FFF2-40B4-BE49-F238E27FC236}">
                      <a16:creationId xmlns:a16="http://schemas.microsoft.com/office/drawing/2014/main" id="{000CE6CF-1FDF-0E47-AA90-B45B0D2ADA1F}"/>
                    </a:ext>
                  </a:extLst>
                </p:cNvPr>
                <p:cNvSpPr>
                  <a:spLocks/>
                </p:cNvSpPr>
                <p:nvPr/>
              </p:nvSpPr>
              <p:spPr bwMode="auto">
                <a:xfrm>
                  <a:off x="2224" y="1920"/>
                  <a:ext cx="1661" cy="1476"/>
                </a:xfrm>
                <a:custGeom>
                  <a:avLst/>
                  <a:gdLst>
                    <a:gd name="T0" fmla="*/ 1280 w 1661"/>
                    <a:gd name="T1" fmla="*/ 33 h 1476"/>
                    <a:gd name="T2" fmla="*/ 1207 w 1661"/>
                    <a:gd name="T3" fmla="*/ 54 h 1476"/>
                    <a:gd name="T4" fmla="*/ 1148 w 1661"/>
                    <a:gd name="T5" fmla="*/ 75 h 1476"/>
                    <a:gd name="T6" fmla="*/ 1088 w 1661"/>
                    <a:gd name="T7" fmla="*/ 144 h 1476"/>
                    <a:gd name="T8" fmla="*/ 1003 w 1661"/>
                    <a:gd name="T9" fmla="*/ 204 h 1476"/>
                    <a:gd name="T10" fmla="*/ 832 w 1661"/>
                    <a:gd name="T11" fmla="*/ 414 h 1476"/>
                    <a:gd name="T12" fmla="*/ 779 w 1661"/>
                    <a:gd name="T13" fmla="*/ 428 h 1476"/>
                    <a:gd name="T14" fmla="*/ 725 w 1661"/>
                    <a:gd name="T15" fmla="*/ 452 h 1476"/>
                    <a:gd name="T16" fmla="*/ 685 w 1661"/>
                    <a:gd name="T17" fmla="*/ 485 h 1476"/>
                    <a:gd name="T18" fmla="*/ 650 w 1661"/>
                    <a:gd name="T19" fmla="*/ 477 h 1476"/>
                    <a:gd name="T20" fmla="*/ 629 w 1661"/>
                    <a:gd name="T21" fmla="*/ 497 h 1476"/>
                    <a:gd name="T22" fmla="*/ 583 w 1661"/>
                    <a:gd name="T23" fmla="*/ 500 h 1476"/>
                    <a:gd name="T24" fmla="*/ 548 w 1661"/>
                    <a:gd name="T25" fmla="*/ 534 h 1476"/>
                    <a:gd name="T26" fmla="*/ 527 w 1661"/>
                    <a:gd name="T27" fmla="*/ 570 h 1476"/>
                    <a:gd name="T28" fmla="*/ 497 w 1661"/>
                    <a:gd name="T29" fmla="*/ 609 h 1476"/>
                    <a:gd name="T30" fmla="*/ 493 w 1661"/>
                    <a:gd name="T31" fmla="*/ 680 h 1476"/>
                    <a:gd name="T32" fmla="*/ 452 w 1661"/>
                    <a:gd name="T33" fmla="*/ 717 h 1476"/>
                    <a:gd name="T34" fmla="*/ 410 w 1661"/>
                    <a:gd name="T35" fmla="*/ 780 h 1476"/>
                    <a:gd name="T36" fmla="*/ 349 w 1661"/>
                    <a:gd name="T37" fmla="*/ 747 h 1476"/>
                    <a:gd name="T38" fmla="*/ 302 w 1661"/>
                    <a:gd name="T39" fmla="*/ 768 h 1476"/>
                    <a:gd name="T40" fmla="*/ 220 w 1661"/>
                    <a:gd name="T41" fmla="*/ 800 h 1476"/>
                    <a:gd name="T42" fmla="*/ 182 w 1661"/>
                    <a:gd name="T43" fmla="*/ 852 h 1476"/>
                    <a:gd name="T44" fmla="*/ 122 w 1661"/>
                    <a:gd name="T45" fmla="*/ 813 h 1476"/>
                    <a:gd name="T46" fmla="*/ 77 w 1661"/>
                    <a:gd name="T47" fmla="*/ 885 h 1476"/>
                    <a:gd name="T48" fmla="*/ 46 w 1661"/>
                    <a:gd name="T49" fmla="*/ 975 h 1476"/>
                    <a:gd name="T50" fmla="*/ 52 w 1661"/>
                    <a:gd name="T51" fmla="*/ 1035 h 1476"/>
                    <a:gd name="T52" fmla="*/ 22 w 1661"/>
                    <a:gd name="T53" fmla="*/ 1083 h 1476"/>
                    <a:gd name="T54" fmla="*/ 35 w 1661"/>
                    <a:gd name="T55" fmla="*/ 1167 h 1476"/>
                    <a:gd name="T56" fmla="*/ 46 w 1661"/>
                    <a:gd name="T57" fmla="*/ 1254 h 1476"/>
                    <a:gd name="T58" fmla="*/ 89 w 1661"/>
                    <a:gd name="T59" fmla="*/ 1355 h 1476"/>
                    <a:gd name="T60" fmla="*/ 178 w 1661"/>
                    <a:gd name="T61" fmla="*/ 1391 h 1476"/>
                    <a:gd name="T62" fmla="*/ 292 w 1661"/>
                    <a:gd name="T63" fmla="*/ 1442 h 1476"/>
                    <a:gd name="T64" fmla="*/ 334 w 1661"/>
                    <a:gd name="T65" fmla="*/ 1403 h 1476"/>
                    <a:gd name="T66" fmla="*/ 365 w 1661"/>
                    <a:gd name="T67" fmla="*/ 1476 h 1476"/>
                    <a:gd name="T68" fmla="*/ 385 w 1661"/>
                    <a:gd name="T69" fmla="*/ 1385 h 1476"/>
                    <a:gd name="T70" fmla="*/ 413 w 1661"/>
                    <a:gd name="T71" fmla="*/ 1338 h 1476"/>
                    <a:gd name="T72" fmla="*/ 470 w 1661"/>
                    <a:gd name="T73" fmla="*/ 1350 h 1476"/>
                    <a:gd name="T74" fmla="*/ 523 w 1661"/>
                    <a:gd name="T75" fmla="*/ 1319 h 1476"/>
                    <a:gd name="T76" fmla="*/ 583 w 1661"/>
                    <a:gd name="T77" fmla="*/ 1223 h 1476"/>
                    <a:gd name="T78" fmla="*/ 602 w 1661"/>
                    <a:gd name="T79" fmla="*/ 1124 h 1476"/>
                    <a:gd name="T80" fmla="*/ 781 w 1661"/>
                    <a:gd name="T81" fmla="*/ 1082 h 1476"/>
                    <a:gd name="T82" fmla="*/ 835 w 1661"/>
                    <a:gd name="T83" fmla="*/ 1046 h 1476"/>
                    <a:gd name="T84" fmla="*/ 899 w 1661"/>
                    <a:gd name="T85" fmla="*/ 1023 h 1476"/>
                    <a:gd name="T86" fmla="*/ 971 w 1661"/>
                    <a:gd name="T87" fmla="*/ 1031 h 1476"/>
                    <a:gd name="T88" fmla="*/ 1030 w 1661"/>
                    <a:gd name="T89" fmla="*/ 987 h 1476"/>
                    <a:gd name="T90" fmla="*/ 1106 w 1661"/>
                    <a:gd name="T91" fmla="*/ 1004 h 1476"/>
                    <a:gd name="T92" fmla="*/ 1165 w 1661"/>
                    <a:gd name="T93" fmla="*/ 1025 h 1476"/>
                    <a:gd name="T94" fmla="*/ 1229 w 1661"/>
                    <a:gd name="T95" fmla="*/ 990 h 1476"/>
                    <a:gd name="T96" fmla="*/ 1294 w 1661"/>
                    <a:gd name="T97" fmla="*/ 1056 h 1476"/>
                    <a:gd name="T98" fmla="*/ 1342 w 1661"/>
                    <a:gd name="T99" fmla="*/ 1086 h 1476"/>
                    <a:gd name="T100" fmla="*/ 1394 w 1661"/>
                    <a:gd name="T101" fmla="*/ 1074 h 1476"/>
                    <a:gd name="T102" fmla="*/ 1477 w 1661"/>
                    <a:gd name="T103" fmla="*/ 1092 h 1476"/>
                    <a:gd name="T104" fmla="*/ 1504 w 1661"/>
                    <a:gd name="T105" fmla="*/ 1128 h 1476"/>
                    <a:gd name="T106" fmla="*/ 1573 w 1661"/>
                    <a:gd name="T107" fmla="*/ 1139 h 1476"/>
                    <a:gd name="T108" fmla="*/ 1613 w 1661"/>
                    <a:gd name="T109" fmla="*/ 1127 h 1476"/>
                    <a:gd name="T110" fmla="*/ 1657 w 1661"/>
                    <a:gd name="T111" fmla="*/ 1140 h 14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1" h="1476">
                      <a:moveTo>
                        <a:pt x="1328" y="0"/>
                      </a:moveTo>
                      <a:cubicBezTo>
                        <a:pt x="1324" y="5"/>
                        <a:pt x="1312" y="25"/>
                        <a:pt x="1304" y="30"/>
                      </a:cubicBezTo>
                      <a:cubicBezTo>
                        <a:pt x="1296" y="35"/>
                        <a:pt x="1289" y="31"/>
                        <a:pt x="1280" y="33"/>
                      </a:cubicBezTo>
                      <a:cubicBezTo>
                        <a:pt x="1271" y="35"/>
                        <a:pt x="1259" y="40"/>
                        <a:pt x="1250" y="41"/>
                      </a:cubicBezTo>
                      <a:cubicBezTo>
                        <a:pt x="1241" y="42"/>
                        <a:pt x="1230" y="39"/>
                        <a:pt x="1223" y="41"/>
                      </a:cubicBezTo>
                      <a:cubicBezTo>
                        <a:pt x="1216" y="43"/>
                        <a:pt x="1214" y="51"/>
                        <a:pt x="1207" y="54"/>
                      </a:cubicBezTo>
                      <a:cubicBezTo>
                        <a:pt x="1200" y="57"/>
                        <a:pt x="1187" y="60"/>
                        <a:pt x="1181" y="62"/>
                      </a:cubicBezTo>
                      <a:cubicBezTo>
                        <a:pt x="1175" y="64"/>
                        <a:pt x="1173" y="66"/>
                        <a:pt x="1168" y="68"/>
                      </a:cubicBezTo>
                      <a:cubicBezTo>
                        <a:pt x="1163" y="70"/>
                        <a:pt x="1154" y="73"/>
                        <a:pt x="1148" y="75"/>
                      </a:cubicBezTo>
                      <a:cubicBezTo>
                        <a:pt x="1142" y="77"/>
                        <a:pt x="1139" y="73"/>
                        <a:pt x="1133" y="80"/>
                      </a:cubicBezTo>
                      <a:cubicBezTo>
                        <a:pt x="1127" y="87"/>
                        <a:pt x="1116" y="106"/>
                        <a:pt x="1109" y="117"/>
                      </a:cubicBezTo>
                      <a:cubicBezTo>
                        <a:pt x="1102" y="128"/>
                        <a:pt x="1096" y="138"/>
                        <a:pt x="1088" y="144"/>
                      </a:cubicBezTo>
                      <a:cubicBezTo>
                        <a:pt x="1080" y="150"/>
                        <a:pt x="1069" y="150"/>
                        <a:pt x="1060" y="155"/>
                      </a:cubicBezTo>
                      <a:cubicBezTo>
                        <a:pt x="1051" y="160"/>
                        <a:pt x="1045" y="165"/>
                        <a:pt x="1036" y="173"/>
                      </a:cubicBezTo>
                      <a:cubicBezTo>
                        <a:pt x="1027" y="181"/>
                        <a:pt x="1015" y="190"/>
                        <a:pt x="1003" y="204"/>
                      </a:cubicBezTo>
                      <a:cubicBezTo>
                        <a:pt x="991" y="218"/>
                        <a:pt x="972" y="241"/>
                        <a:pt x="962" y="254"/>
                      </a:cubicBezTo>
                      <a:cubicBezTo>
                        <a:pt x="952" y="267"/>
                        <a:pt x="963" y="254"/>
                        <a:pt x="941" y="281"/>
                      </a:cubicBezTo>
                      <a:cubicBezTo>
                        <a:pt x="919" y="308"/>
                        <a:pt x="852" y="390"/>
                        <a:pt x="832" y="414"/>
                      </a:cubicBezTo>
                      <a:cubicBezTo>
                        <a:pt x="812" y="438"/>
                        <a:pt x="825" y="424"/>
                        <a:pt x="820" y="426"/>
                      </a:cubicBezTo>
                      <a:cubicBezTo>
                        <a:pt x="815" y="428"/>
                        <a:pt x="810" y="428"/>
                        <a:pt x="803" y="428"/>
                      </a:cubicBezTo>
                      <a:cubicBezTo>
                        <a:pt x="796" y="428"/>
                        <a:pt x="785" y="426"/>
                        <a:pt x="779" y="428"/>
                      </a:cubicBezTo>
                      <a:cubicBezTo>
                        <a:pt x="773" y="430"/>
                        <a:pt x="775" y="437"/>
                        <a:pt x="769" y="440"/>
                      </a:cubicBezTo>
                      <a:cubicBezTo>
                        <a:pt x="763" y="443"/>
                        <a:pt x="752" y="447"/>
                        <a:pt x="745" y="449"/>
                      </a:cubicBezTo>
                      <a:cubicBezTo>
                        <a:pt x="738" y="451"/>
                        <a:pt x="730" y="449"/>
                        <a:pt x="725" y="452"/>
                      </a:cubicBezTo>
                      <a:cubicBezTo>
                        <a:pt x="720" y="455"/>
                        <a:pt x="720" y="464"/>
                        <a:pt x="716" y="467"/>
                      </a:cubicBezTo>
                      <a:cubicBezTo>
                        <a:pt x="712" y="470"/>
                        <a:pt x="706" y="464"/>
                        <a:pt x="701" y="467"/>
                      </a:cubicBezTo>
                      <a:cubicBezTo>
                        <a:pt x="696" y="470"/>
                        <a:pt x="689" y="484"/>
                        <a:pt x="685" y="485"/>
                      </a:cubicBezTo>
                      <a:cubicBezTo>
                        <a:pt x="681" y="486"/>
                        <a:pt x="678" y="477"/>
                        <a:pt x="674" y="476"/>
                      </a:cubicBezTo>
                      <a:cubicBezTo>
                        <a:pt x="670" y="475"/>
                        <a:pt x="665" y="479"/>
                        <a:pt x="661" y="479"/>
                      </a:cubicBezTo>
                      <a:cubicBezTo>
                        <a:pt x="657" y="479"/>
                        <a:pt x="653" y="476"/>
                        <a:pt x="650" y="477"/>
                      </a:cubicBezTo>
                      <a:cubicBezTo>
                        <a:pt x="647" y="478"/>
                        <a:pt x="646" y="480"/>
                        <a:pt x="644" y="483"/>
                      </a:cubicBezTo>
                      <a:cubicBezTo>
                        <a:pt x="642" y="486"/>
                        <a:pt x="640" y="495"/>
                        <a:pt x="638" y="497"/>
                      </a:cubicBezTo>
                      <a:cubicBezTo>
                        <a:pt x="636" y="499"/>
                        <a:pt x="633" y="495"/>
                        <a:pt x="629" y="497"/>
                      </a:cubicBezTo>
                      <a:cubicBezTo>
                        <a:pt x="625" y="499"/>
                        <a:pt x="622" y="508"/>
                        <a:pt x="616" y="509"/>
                      </a:cubicBezTo>
                      <a:cubicBezTo>
                        <a:pt x="610" y="510"/>
                        <a:pt x="598" y="502"/>
                        <a:pt x="593" y="501"/>
                      </a:cubicBezTo>
                      <a:cubicBezTo>
                        <a:pt x="588" y="500"/>
                        <a:pt x="589" y="498"/>
                        <a:pt x="583" y="500"/>
                      </a:cubicBezTo>
                      <a:cubicBezTo>
                        <a:pt x="577" y="502"/>
                        <a:pt x="562" y="510"/>
                        <a:pt x="559" y="516"/>
                      </a:cubicBezTo>
                      <a:cubicBezTo>
                        <a:pt x="556" y="522"/>
                        <a:pt x="565" y="534"/>
                        <a:pt x="563" y="537"/>
                      </a:cubicBezTo>
                      <a:cubicBezTo>
                        <a:pt x="561" y="540"/>
                        <a:pt x="551" y="532"/>
                        <a:pt x="548" y="534"/>
                      </a:cubicBezTo>
                      <a:cubicBezTo>
                        <a:pt x="545" y="536"/>
                        <a:pt x="549" y="544"/>
                        <a:pt x="547" y="549"/>
                      </a:cubicBezTo>
                      <a:cubicBezTo>
                        <a:pt x="545" y="554"/>
                        <a:pt x="539" y="560"/>
                        <a:pt x="536" y="563"/>
                      </a:cubicBezTo>
                      <a:cubicBezTo>
                        <a:pt x="533" y="566"/>
                        <a:pt x="531" y="566"/>
                        <a:pt x="527" y="570"/>
                      </a:cubicBezTo>
                      <a:cubicBezTo>
                        <a:pt x="523" y="574"/>
                        <a:pt x="516" y="582"/>
                        <a:pt x="514" y="588"/>
                      </a:cubicBezTo>
                      <a:cubicBezTo>
                        <a:pt x="512" y="594"/>
                        <a:pt x="515" y="603"/>
                        <a:pt x="512" y="606"/>
                      </a:cubicBezTo>
                      <a:cubicBezTo>
                        <a:pt x="509" y="609"/>
                        <a:pt x="502" y="606"/>
                        <a:pt x="497" y="609"/>
                      </a:cubicBezTo>
                      <a:cubicBezTo>
                        <a:pt x="492" y="612"/>
                        <a:pt x="484" y="615"/>
                        <a:pt x="482" y="621"/>
                      </a:cubicBezTo>
                      <a:cubicBezTo>
                        <a:pt x="480" y="627"/>
                        <a:pt x="482" y="634"/>
                        <a:pt x="484" y="644"/>
                      </a:cubicBezTo>
                      <a:cubicBezTo>
                        <a:pt x="486" y="654"/>
                        <a:pt x="494" y="672"/>
                        <a:pt x="493" y="680"/>
                      </a:cubicBezTo>
                      <a:cubicBezTo>
                        <a:pt x="492" y="688"/>
                        <a:pt x="482" y="688"/>
                        <a:pt x="478" y="692"/>
                      </a:cubicBezTo>
                      <a:cubicBezTo>
                        <a:pt x="474" y="696"/>
                        <a:pt x="471" y="703"/>
                        <a:pt x="467" y="707"/>
                      </a:cubicBezTo>
                      <a:cubicBezTo>
                        <a:pt x="463" y="711"/>
                        <a:pt x="454" y="713"/>
                        <a:pt x="452" y="717"/>
                      </a:cubicBezTo>
                      <a:cubicBezTo>
                        <a:pt x="450" y="721"/>
                        <a:pt x="458" y="723"/>
                        <a:pt x="455" y="731"/>
                      </a:cubicBezTo>
                      <a:cubicBezTo>
                        <a:pt x="452" y="739"/>
                        <a:pt x="444" y="756"/>
                        <a:pt x="436" y="764"/>
                      </a:cubicBezTo>
                      <a:cubicBezTo>
                        <a:pt x="428" y="772"/>
                        <a:pt x="416" y="782"/>
                        <a:pt x="410" y="780"/>
                      </a:cubicBezTo>
                      <a:cubicBezTo>
                        <a:pt x="404" y="778"/>
                        <a:pt x="405" y="754"/>
                        <a:pt x="398" y="749"/>
                      </a:cubicBezTo>
                      <a:cubicBezTo>
                        <a:pt x="391" y="744"/>
                        <a:pt x="378" y="750"/>
                        <a:pt x="370" y="750"/>
                      </a:cubicBezTo>
                      <a:cubicBezTo>
                        <a:pt x="362" y="750"/>
                        <a:pt x="355" y="748"/>
                        <a:pt x="349" y="747"/>
                      </a:cubicBezTo>
                      <a:cubicBezTo>
                        <a:pt x="343" y="746"/>
                        <a:pt x="340" y="741"/>
                        <a:pt x="335" y="743"/>
                      </a:cubicBezTo>
                      <a:cubicBezTo>
                        <a:pt x="330" y="745"/>
                        <a:pt x="325" y="754"/>
                        <a:pt x="320" y="758"/>
                      </a:cubicBezTo>
                      <a:cubicBezTo>
                        <a:pt x="315" y="762"/>
                        <a:pt x="310" y="767"/>
                        <a:pt x="302" y="768"/>
                      </a:cubicBezTo>
                      <a:cubicBezTo>
                        <a:pt x="294" y="769"/>
                        <a:pt x="280" y="764"/>
                        <a:pt x="271" y="765"/>
                      </a:cubicBezTo>
                      <a:cubicBezTo>
                        <a:pt x="262" y="766"/>
                        <a:pt x="257" y="767"/>
                        <a:pt x="248" y="773"/>
                      </a:cubicBezTo>
                      <a:cubicBezTo>
                        <a:pt x="239" y="779"/>
                        <a:pt x="225" y="792"/>
                        <a:pt x="220" y="800"/>
                      </a:cubicBezTo>
                      <a:cubicBezTo>
                        <a:pt x="215" y="808"/>
                        <a:pt x="219" y="812"/>
                        <a:pt x="215" y="819"/>
                      </a:cubicBezTo>
                      <a:cubicBezTo>
                        <a:pt x="211" y="826"/>
                        <a:pt x="202" y="838"/>
                        <a:pt x="197" y="843"/>
                      </a:cubicBezTo>
                      <a:cubicBezTo>
                        <a:pt x="192" y="848"/>
                        <a:pt x="189" y="853"/>
                        <a:pt x="182" y="852"/>
                      </a:cubicBezTo>
                      <a:cubicBezTo>
                        <a:pt x="175" y="851"/>
                        <a:pt x="161" y="843"/>
                        <a:pt x="155" y="837"/>
                      </a:cubicBezTo>
                      <a:cubicBezTo>
                        <a:pt x="149" y="831"/>
                        <a:pt x="153" y="820"/>
                        <a:pt x="148" y="816"/>
                      </a:cubicBezTo>
                      <a:cubicBezTo>
                        <a:pt x="143" y="812"/>
                        <a:pt x="129" y="810"/>
                        <a:pt x="122" y="813"/>
                      </a:cubicBezTo>
                      <a:cubicBezTo>
                        <a:pt x="115" y="816"/>
                        <a:pt x="112" y="828"/>
                        <a:pt x="107" y="837"/>
                      </a:cubicBezTo>
                      <a:cubicBezTo>
                        <a:pt x="102" y="846"/>
                        <a:pt x="99" y="861"/>
                        <a:pt x="94" y="869"/>
                      </a:cubicBezTo>
                      <a:cubicBezTo>
                        <a:pt x="89" y="877"/>
                        <a:pt x="80" y="875"/>
                        <a:pt x="77" y="885"/>
                      </a:cubicBezTo>
                      <a:cubicBezTo>
                        <a:pt x="74" y="895"/>
                        <a:pt x="78" y="920"/>
                        <a:pt x="73" y="932"/>
                      </a:cubicBezTo>
                      <a:cubicBezTo>
                        <a:pt x="68" y="944"/>
                        <a:pt x="53" y="952"/>
                        <a:pt x="49" y="959"/>
                      </a:cubicBezTo>
                      <a:cubicBezTo>
                        <a:pt x="45" y="966"/>
                        <a:pt x="44" y="970"/>
                        <a:pt x="46" y="975"/>
                      </a:cubicBezTo>
                      <a:cubicBezTo>
                        <a:pt x="48" y="980"/>
                        <a:pt x="62" y="984"/>
                        <a:pt x="64" y="990"/>
                      </a:cubicBezTo>
                      <a:cubicBezTo>
                        <a:pt x="66" y="996"/>
                        <a:pt x="63" y="1007"/>
                        <a:pt x="61" y="1014"/>
                      </a:cubicBezTo>
                      <a:cubicBezTo>
                        <a:pt x="59" y="1021"/>
                        <a:pt x="56" y="1031"/>
                        <a:pt x="52" y="1035"/>
                      </a:cubicBezTo>
                      <a:cubicBezTo>
                        <a:pt x="48" y="1039"/>
                        <a:pt x="37" y="1037"/>
                        <a:pt x="35" y="1040"/>
                      </a:cubicBezTo>
                      <a:cubicBezTo>
                        <a:pt x="33" y="1043"/>
                        <a:pt x="39" y="1049"/>
                        <a:pt x="37" y="1056"/>
                      </a:cubicBezTo>
                      <a:cubicBezTo>
                        <a:pt x="35" y="1063"/>
                        <a:pt x="28" y="1075"/>
                        <a:pt x="22" y="1083"/>
                      </a:cubicBezTo>
                      <a:cubicBezTo>
                        <a:pt x="16" y="1091"/>
                        <a:pt x="2" y="1098"/>
                        <a:pt x="1" y="1104"/>
                      </a:cubicBezTo>
                      <a:cubicBezTo>
                        <a:pt x="0" y="1110"/>
                        <a:pt x="11" y="1111"/>
                        <a:pt x="17" y="1121"/>
                      </a:cubicBezTo>
                      <a:cubicBezTo>
                        <a:pt x="23" y="1131"/>
                        <a:pt x="35" y="1154"/>
                        <a:pt x="35" y="1167"/>
                      </a:cubicBezTo>
                      <a:cubicBezTo>
                        <a:pt x="35" y="1180"/>
                        <a:pt x="19" y="1189"/>
                        <a:pt x="16" y="1199"/>
                      </a:cubicBezTo>
                      <a:cubicBezTo>
                        <a:pt x="13" y="1209"/>
                        <a:pt x="9" y="1218"/>
                        <a:pt x="14" y="1227"/>
                      </a:cubicBezTo>
                      <a:cubicBezTo>
                        <a:pt x="19" y="1236"/>
                        <a:pt x="35" y="1240"/>
                        <a:pt x="46" y="1254"/>
                      </a:cubicBezTo>
                      <a:cubicBezTo>
                        <a:pt x="57" y="1268"/>
                        <a:pt x="75" y="1300"/>
                        <a:pt x="80" y="1313"/>
                      </a:cubicBezTo>
                      <a:cubicBezTo>
                        <a:pt x="85" y="1326"/>
                        <a:pt x="76" y="1327"/>
                        <a:pt x="77" y="1334"/>
                      </a:cubicBezTo>
                      <a:cubicBezTo>
                        <a:pt x="78" y="1341"/>
                        <a:pt x="84" y="1352"/>
                        <a:pt x="89" y="1355"/>
                      </a:cubicBezTo>
                      <a:cubicBezTo>
                        <a:pt x="94" y="1358"/>
                        <a:pt x="98" y="1358"/>
                        <a:pt x="110" y="1355"/>
                      </a:cubicBezTo>
                      <a:cubicBezTo>
                        <a:pt x="122" y="1352"/>
                        <a:pt x="150" y="1331"/>
                        <a:pt x="161" y="1337"/>
                      </a:cubicBezTo>
                      <a:cubicBezTo>
                        <a:pt x="172" y="1343"/>
                        <a:pt x="167" y="1384"/>
                        <a:pt x="178" y="1391"/>
                      </a:cubicBezTo>
                      <a:cubicBezTo>
                        <a:pt x="189" y="1398"/>
                        <a:pt x="213" y="1374"/>
                        <a:pt x="226" y="1379"/>
                      </a:cubicBezTo>
                      <a:cubicBezTo>
                        <a:pt x="239" y="1384"/>
                        <a:pt x="243" y="1412"/>
                        <a:pt x="254" y="1422"/>
                      </a:cubicBezTo>
                      <a:cubicBezTo>
                        <a:pt x="265" y="1432"/>
                        <a:pt x="282" y="1439"/>
                        <a:pt x="292" y="1442"/>
                      </a:cubicBezTo>
                      <a:cubicBezTo>
                        <a:pt x="302" y="1445"/>
                        <a:pt x="310" y="1446"/>
                        <a:pt x="313" y="1442"/>
                      </a:cubicBezTo>
                      <a:cubicBezTo>
                        <a:pt x="316" y="1438"/>
                        <a:pt x="304" y="1424"/>
                        <a:pt x="307" y="1418"/>
                      </a:cubicBezTo>
                      <a:cubicBezTo>
                        <a:pt x="310" y="1412"/>
                        <a:pt x="327" y="1401"/>
                        <a:pt x="334" y="1403"/>
                      </a:cubicBezTo>
                      <a:cubicBezTo>
                        <a:pt x="341" y="1405"/>
                        <a:pt x="346" y="1418"/>
                        <a:pt x="349" y="1428"/>
                      </a:cubicBezTo>
                      <a:cubicBezTo>
                        <a:pt x="352" y="1438"/>
                        <a:pt x="346" y="1453"/>
                        <a:pt x="349" y="1461"/>
                      </a:cubicBezTo>
                      <a:cubicBezTo>
                        <a:pt x="352" y="1469"/>
                        <a:pt x="356" y="1476"/>
                        <a:pt x="365" y="1476"/>
                      </a:cubicBezTo>
                      <a:cubicBezTo>
                        <a:pt x="374" y="1476"/>
                        <a:pt x="401" y="1469"/>
                        <a:pt x="406" y="1461"/>
                      </a:cubicBezTo>
                      <a:cubicBezTo>
                        <a:pt x="411" y="1453"/>
                        <a:pt x="397" y="1441"/>
                        <a:pt x="394" y="1428"/>
                      </a:cubicBezTo>
                      <a:cubicBezTo>
                        <a:pt x="391" y="1415"/>
                        <a:pt x="386" y="1399"/>
                        <a:pt x="385" y="1385"/>
                      </a:cubicBezTo>
                      <a:cubicBezTo>
                        <a:pt x="384" y="1371"/>
                        <a:pt x="384" y="1348"/>
                        <a:pt x="386" y="1341"/>
                      </a:cubicBezTo>
                      <a:cubicBezTo>
                        <a:pt x="388" y="1334"/>
                        <a:pt x="396" y="1340"/>
                        <a:pt x="400" y="1340"/>
                      </a:cubicBezTo>
                      <a:cubicBezTo>
                        <a:pt x="404" y="1340"/>
                        <a:pt x="410" y="1335"/>
                        <a:pt x="413" y="1338"/>
                      </a:cubicBezTo>
                      <a:cubicBezTo>
                        <a:pt x="416" y="1341"/>
                        <a:pt x="416" y="1354"/>
                        <a:pt x="419" y="1359"/>
                      </a:cubicBezTo>
                      <a:cubicBezTo>
                        <a:pt x="422" y="1364"/>
                        <a:pt x="426" y="1370"/>
                        <a:pt x="434" y="1368"/>
                      </a:cubicBezTo>
                      <a:cubicBezTo>
                        <a:pt x="442" y="1366"/>
                        <a:pt x="460" y="1354"/>
                        <a:pt x="470" y="1350"/>
                      </a:cubicBezTo>
                      <a:cubicBezTo>
                        <a:pt x="480" y="1346"/>
                        <a:pt x="489" y="1350"/>
                        <a:pt x="494" y="1346"/>
                      </a:cubicBezTo>
                      <a:cubicBezTo>
                        <a:pt x="499" y="1342"/>
                        <a:pt x="494" y="1330"/>
                        <a:pt x="499" y="1325"/>
                      </a:cubicBezTo>
                      <a:cubicBezTo>
                        <a:pt x="504" y="1320"/>
                        <a:pt x="512" y="1321"/>
                        <a:pt x="523" y="1319"/>
                      </a:cubicBezTo>
                      <a:cubicBezTo>
                        <a:pt x="534" y="1317"/>
                        <a:pt x="555" y="1318"/>
                        <a:pt x="565" y="1311"/>
                      </a:cubicBezTo>
                      <a:cubicBezTo>
                        <a:pt x="575" y="1304"/>
                        <a:pt x="578" y="1293"/>
                        <a:pt x="581" y="1278"/>
                      </a:cubicBezTo>
                      <a:cubicBezTo>
                        <a:pt x="584" y="1263"/>
                        <a:pt x="581" y="1238"/>
                        <a:pt x="583" y="1223"/>
                      </a:cubicBezTo>
                      <a:cubicBezTo>
                        <a:pt x="585" y="1208"/>
                        <a:pt x="596" y="1198"/>
                        <a:pt x="596" y="1185"/>
                      </a:cubicBezTo>
                      <a:cubicBezTo>
                        <a:pt x="596" y="1172"/>
                        <a:pt x="582" y="1152"/>
                        <a:pt x="583" y="1142"/>
                      </a:cubicBezTo>
                      <a:cubicBezTo>
                        <a:pt x="584" y="1132"/>
                        <a:pt x="594" y="1121"/>
                        <a:pt x="602" y="1124"/>
                      </a:cubicBezTo>
                      <a:cubicBezTo>
                        <a:pt x="610" y="1127"/>
                        <a:pt x="611" y="1160"/>
                        <a:pt x="629" y="1160"/>
                      </a:cubicBezTo>
                      <a:cubicBezTo>
                        <a:pt x="647" y="1160"/>
                        <a:pt x="684" y="1137"/>
                        <a:pt x="709" y="1124"/>
                      </a:cubicBezTo>
                      <a:cubicBezTo>
                        <a:pt x="734" y="1111"/>
                        <a:pt x="762" y="1083"/>
                        <a:pt x="781" y="1082"/>
                      </a:cubicBezTo>
                      <a:cubicBezTo>
                        <a:pt x="800" y="1081"/>
                        <a:pt x="817" y="1117"/>
                        <a:pt x="826" y="1118"/>
                      </a:cubicBezTo>
                      <a:cubicBezTo>
                        <a:pt x="835" y="1119"/>
                        <a:pt x="834" y="1103"/>
                        <a:pt x="836" y="1091"/>
                      </a:cubicBezTo>
                      <a:cubicBezTo>
                        <a:pt x="838" y="1079"/>
                        <a:pt x="827" y="1050"/>
                        <a:pt x="835" y="1046"/>
                      </a:cubicBezTo>
                      <a:cubicBezTo>
                        <a:pt x="843" y="1042"/>
                        <a:pt x="872" y="1066"/>
                        <a:pt x="886" y="1068"/>
                      </a:cubicBezTo>
                      <a:cubicBezTo>
                        <a:pt x="900" y="1070"/>
                        <a:pt x="920" y="1065"/>
                        <a:pt x="922" y="1058"/>
                      </a:cubicBezTo>
                      <a:cubicBezTo>
                        <a:pt x="924" y="1051"/>
                        <a:pt x="898" y="1029"/>
                        <a:pt x="899" y="1023"/>
                      </a:cubicBezTo>
                      <a:cubicBezTo>
                        <a:pt x="900" y="1017"/>
                        <a:pt x="920" y="1018"/>
                        <a:pt x="928" y="1022"/>
                      </a:cubicBezTo>
                      <a:cubicBezTo>
                        <a:pt x="936" y="1026"/>
                        <a:pt x="939" y="1048"/>
                        <a:pt x="946" y="1049"/>
                      </a:cubicBezTo>
                      <a:cubicBezTo>
                        <a:pt x="953" y="1050"/>
                        <a:pt x="964" y="1037"/>
                        <a:pt x="971" y="1031"/>
                      </a:cubicBezTo>
                      <a:cubicBezTo>
                        <a:pt x="978" y="1025"/>
                        <a:pt x="982" y="1018"/>
                        <a:pt x="986" y="1011"/>
                      </a:cubicBezTo>
                      <a:cubicBezTo>
                        <a:pt x="990" y="1004"/>
                        <a:pt x="988" y="991"/>
                        <a:pt x="995" y="987"/>
                      </a:cubicBezTo>
                      <a:cubicBezTo>
                        <a:pt x="1002" y="983"/>
                        <a:pt x="1020" y="987"/>
                        <a:pt x="1030" y="987"/>
                      </a:cubicBezTo>
                      <a:cubicBezTo>
                        <a:pt x="1040" y="987"/>
                        <a:pt x="1045" y="985"/>
                        <a:pt x="1054" y="986"/>
                      </a:cubicBezTo>
                      <a:cubicBezTo>
                        <a:pt x="1063" y="987"/>
                        <a:pt x="1075" y="993"/>
                        <a:pt x="1084" y="996"/>
                      </a:cubicBezTo>
                      <a:cubicBezTo>
                        <a:pt x="1093" y="999"/>
                        <a:pt x="1098" y="1010"/>
                        <a:pt x="1106" y="1004"/>
                      </a:cubicBezTo>
                      <a:cubicBezTo>
                        <a:pt x="1114" y="998"/>
                        <a:pt x="1120" y="965"/>
                        <a:pt x="1130" y="962"/>
                      </a:cubicBezTo>
                      <a:cubicBezTo>
                        <a:pt x="1140" y="959"/>
                        <a:pt x="1163" y="974"/>
                        <a:pt x="1169" y="984"/>
                      </a:cubicBezTo>
                      <a:cubicBezTo>
                        <a:pt x="1175" y="994"/>
                        <a:pt x="1161" y="1019"/>
                        <a:pt x="1165" y="1025"/>
                      </a:cubicBezTo>
                      <a:cubicBezTo>
                        <a:pt x="1169" y="1031"/>
                        <a:pt x="1185" y="1026"/>
                        <a:pt x="1193" y="1020"/>
                      </a:cubicBezTo>
                      <a:cubicBezTo>
                        <a:pt x="1201" y="1014"/>
                        <a:pt x="1204" y="992"/>
                        <a:pt x="1210" y="987"/>
                      </a:cubicBezTo>
                      <a:cubicBezTo>
                        <a:pt x="1216" y="982"/>
                        <a:pt x="1225" y="983"/>
                        <a:pt x="1229" y="990"/>
                      </a:cubicBezTo>
                      <a:cubicBezTo>
                        <a:pt x="1233" y="997"/>
                        <a:pt x="1231" y="1025"/>
                        <a:pt x="1237" y="1032"/>
                      </a:cubicBezTo>
                      <a:cubicBezTo>
                        <a:pt x="1243" y="1039"/>
                        <a:pt x="1256" y="1030"/>
                        <a:pt x="1265" y="1034"/>
                      </a:cubicBezTo>
                      <a:cubicBezTo>
                        <a:pt x="1274" y="1038"/>
                        <a:pt x="1285" y="1060"/>
                        <a:pt x="1294" y="1056"/>
                      </a:cubicBezTo>
                      <a:cubicBezTo>
                        <a:pt x="1303" y="1052"/>
                        <a:pt x="1311" y="1013"/>
                        <a:pt x="1321" y="1011"/>
                      </a:cubicBezTo>
                      <a:cubicBezTo>
                        <a:pt x="1331" y="1009"/>
                        <a:pt x="1352" y="1031"/>
                        <a:pt x="1355" y="1043"/>
                      </a:cubicBezTo>
                      <a:cubicBezTo>
                        <a:pt x="1358" y="1055"/>
                        <a:pt x="1340" y="1077"/>
                        <a:pt x="1342" y="1086"/>
                      </a:cubicBezTo>
                      <a:cubicBezTo>
                        <a:pt x="1344" y="1095"/>
                        <a:pt x="1361" y="1092"/>
                        <a:pt x="1366" y="1097"/>
                      </a:cubicBezTo>
                      <a:cubicBezTo>
                        <a:pt x="1371" y="1102"/>
                        <a:pt x="1367" y="1123"/>
                        <a:pt x="1372" y="1119"/>
                      </a:cubicBezTo>
                      <a:cubicBezTo>
                        <a:pt x="1377" y="1115"/>
                        <a:pt x="1385" y="1074"/>
                        <a:pt x="1394" y="1074"/>
                      </a:cubicBezTo>
                      <a:cubicBezTo>
                        <a:pt x="1403" y="1074"/>
                        <a:pt x="1421" y="1115"/>
                        <a:pt x="1429" y="1119"/>
                      </a:cubicBezTo>
                      <a:cubicBezTo>
                        <a:pt x="1437" y="1123"/>
                        <a:pt x="1436" y="1102"/>
                        <a:pt x="1444" y="1098"/>
                      </a:cubicBezTo>
                      <a:cubicBezTo>
                        <a:pt x="1452" y="1094"/>
                        <a:pt x="1472" y="1089"/>
                        <a:pt x="1477" y="1092"/>
                      </a:cubicBezTo>
                      <a:cubicBezTo>
                        <a:pt x="1482" y="1095"/>
                        <a:pt x="1474" y="1112"/>
                        <a:pt x="1474" y="1119"/>
                      </a:cubicBezTo>
                      <a:cubicBezTo>
                        <a:pt x="1474" y="1126"/>
                        <a:pt x="1469" y="1136"/>
                        <a:pt x="1474" y="1137"/>
                      </a:cubicBezTo>
                      <a:cubicBezTo>
                        <a:pt x="1479" y="1138"/>
                        <a:pt x="1496" y="1126"/>
                        <a:pt x="1504" y="1128"/>
                      </a:cubicBezTo>
                      <a:cubicBezTo>
                        <a:pt x="1512" y="1130"/>
                        <a:pt x="1511" y="1147"/>
                        <a:pt x="1522" y="1152"/>
                      </a:cubicBezTo>
                      <a:cubicBezTo>
                        <a:pt x="1533" y="1157"/>
                        <a:pt x="1563" y="1160"/>
                        <a:pt x="1571" y="1158"/>
                      </a:cubicBezTo>
                      <a:cubicBezTo>
                        <a:pt x="1579" y="1156"/>
                        <a:pt x="1569" y="1142"/>
                        <a:pt x="1573" y="1139"/>
                      </a:cubicBezTo>
                      <a:cubicBezTo>
                        <a:pt x="1577" y="1136"/>
                        <a:pt x="1591" y="1142"/>
                        <a:pt x="1595" y="1140"/>
                      </a:cubicBezTo>
                      <a:cubicBezTo>
                        <a:pt x="1599" y="1138"/>
                        <a:pt x="1594" y="1126"/>
                        <a:pt x="1597" y="1124"/>
                      </a:cubicBezTo>
                      <a:cubicBezTo>
                        <a:pt x="1600" y="1122"/>
                        <a:pt x="1608" y="1123"/>
                        <a:pt x="1613" y="1127"/>
                      </a:cubicBezTo>
                      <a:cubicBezTo>
                        <a:pt x="1618" y="1131"/>
                        <a:pt x="1623" y="1144"/>
                        <a:pt x="1630" y="1146"/>
                      </a:cubicBezTo>
                      <a:cubicBezTo>
                        <a:pt x="1637" y="1148"/>
                        <a:pt x="1653" y="1140"/>
                        <a:pt x="1657" y="1139"/>
                      </a:cubicBezTo>
                      <a:cubicBezTo>
                        <a:pt x="1661" y="1138"/>
                        <a:pt x="1657" y="1140"/>
                        <a:pt x="1657" y="114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70" name="Freeform 85">
                  <a:extLst>
                    <a:ext uri="{FF2B5EF4-FFF2-40B4-BE49-F238E27FC236}">
                      <a16:creationId xmlns:a16="http://schemas.microsoft.com/office/drawing/2014/main" id="{2DD2C06B-509B-E14E-BA87-C36D67B8E6A9}"/>
                    </a:ext>
                  </a:extLst>
                </p:cNvPr>
                <p:cNvSpPr>
                  <a:spLocks/>
                </p:cNvSpPr>
                <p:nvPr/>
              </p:nvSpPr>
              <p:spPr bwMode="auto">
                <a:xfrm>
                  <a:off x="3356" y="1791"/>
                  <a:ext cx="34" cy="206"/>
                </a:xfrm>
                <a:custGeom>
                  <a:avLst/>
                  <a:gdLst>
                    <a:gd name="T0" fmla="*/ 34 w 34"/>
                    <a:gd name="T1" fmla="*/ 0 h 206"/>
                    <a:gd name="T2" fmla="*/ 15 w 34"/>
                    <a:gd name="T3" fmla="*/ 56 h 206"/>
                    <a:gd name="T4" fmla="*/ 10 w 34"/>
                    <a:gd name="T5" fmla="*/ 107 h 206"/>
                    <a:gd name="T6" fmla="*/ 1 w 34"/>
                    <a:gd name="T7" fmla="*/ 161 h 206"/>
                    <a:gd name="T8" fmla="*/ 4 w 34"/>
                    <a:gd name="T9" fmla="*/ 206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06">
                      <a:moveTo>
                        <a:pt x="34" y="0"/>
                      </a:moveTo>
                      <a:cubicBezTo>
                        <a:pt x="31" y="9"/>
                        <a:pt x="19" y="38"/>
                        <a:pt x="15" y="56"/>
                      </a:cubicBezTo>
                      <a:cubicBezTo>
                        <a:pt x="11" y="74"/>
                        <a:pt x="12" y="90"/>
                        <a:pt x="10" y="107"/>
                      </a:cubicBezTo>
                      <a:cubicBezTo>
                        <a:pt x="8" y="124"/>
                        <a:pt x="2" y="145"/>
                        <a:pt x="1" y="161"/>
                      </a:cubicBezTo>
                      <a:cubicBezTo>
                        <a:pt x="0" y="177"/>
                        <a:pt x="4" y="197"/>
                        <a:pt x="4" y="206"/>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71" name="Freeform 86">
                  <a:extLst>
                    <a:ext uri="{FF2B5EF4-FFF2-40B4-BE49-F238E27FC236}">
                      <a16:creationId xmlns:a16="http://schemas.microsoft.com/office/drawing/2014/main" id="{1C090142-E901-2341-AA36-B56D70CF6DE7}"/>
                    </a:ext>
                  </a:extLst>
                </p:cNvPr>
                <p:cNvSpPr>
                  <a:spLocks/>
                </p:cNvSpPr>
                <p:nvPr/>
              </p:nvSpPr>
              <p:spPr bwMode="auto">
                <a:xfrm>
                  <a:off x="1529" y="2471"/>
                  <a:ext cx="123" cy="428"/>
                </a:xfrm>
                <a:custGeom>
                  <a:avLst/>
                  <a:gdLst>
                    <a:gd name="T0" fmla="*/ 3 w 123"/>
                    <a:gd name="T1" fmla="*/ 0 h 428"/>
                    <a:gd name="T2" fmla="*/ 10 w 123"/>
                    <a:gd name="T3" fmla="*/ 9 h 428"/>
                    <a:gd name="T4" fmla="*/ 37 w 123"/>
                    <a:gd name="T5" fmla="*/ 10 h 428"/>
                    <a:gd name="T6" fmla="*/ 18 w 123"/>
                    <a:gd name="T7" fmla="*/ 34 h 428"/>
                    <a:gd name="T8" fmla="*/ 4 w 123"/>
                    <a:gd name="T9" fmla="*/ 43 h 428"/>
                    <a:gd name="T10" fmla="*/ 3 w 123"/>
                    <a:gd name="T11" fmla="*/ 57 h 428"/>
                    <a:gd name="T12" fmla="*/ 9 w 123"/>
                    <a:gd name="T13" fmla="*/ 66 h 428"/>
                    <a:gd name="T14" fmla="*/ 37 w 123"/>
                    <a:gd name="T15" fmla="*/ 57 h 428"/>
                    <a:gd name="T16" fmla="*/ 51 w 123"/>
                    <a:gd name="T17" fmla="*/ 64 h 428"/>
                    <a:gd name="T18" fmla="*/ 28 w 123"/>
                    <a:gd name="T19" fmla="*/ 94 h 428"/>
                    <a:gd name="T20" fmla="*/ 18 w 123"/>
                    <a:gd name="T21" fmla="*/ 100 h 428"/>
                    <a:gd name="T22" fmla="*/ 24 w 123"/>
                    <a:gd name="T23" fmla="*/ 112 h 428"/>
                    <a:gd name="T24" fmla="*/ 37 w 123"/>
                    <a:gd name="T25" fmla="*/ 94 h 428"/>
                    <a:gd name="T26" fmla="*/ 54 w 123"/>
                    <a:gd name="T27" fmla="*/ 96 h 428"/>
                    <a:gd name="T28" fmla="*/ 58 w 123"/>
                    <a:gd name="T29" fmla="*/ 111 h 428"/>
                    <a:gd name="T30" fmla="*/ 48 w 123"/>
                    <a:gd name="T31" fmla="*/ 123 h 428"/>
                    <a:gd name="T32" fmla="*/ 51 w 123"/>
                    <a:gd name="T33" fmla="*/ 139 h 428"/>
                    <a:gd name="T34" fmla="*/ 61 w 123"/>
                    <a:gd name="T35" fmla="*/ 121 h 428"/>
                    <a:gd name="T36" fmla="*/ 79 w 123"/>
                    <a:gd name="T37" fmla="*/ 121 h 428"/>
                    <a:gd name="T38" fmla="*/ 96 w 123"/>
                    <a:gd name="T39" fmla="*/ 142 h 428"/>
                    <a:gd name="T40" fmla="*/ 94 w 123"/>
                    <a:gd name="T41" fmla="*/ 168 h 428"/>
                    <a:gd name="T42" fmla="*/ 96 w 123"/>
                    <a:gd name="T43" fmla="*/ 183 h 428"/>
                    <a:gd name="T44" fmla="*/ 88 w 123"/>
                    <a:gd name="T45" fmla="*/ 201 h 428"/>
                    <a:gd name="T46" fmla="*/ 96 w 123"/>
                    <a:gd name="T47" fmla="*/ 217 h 428"/>
                    <a:gd name="T48" fmla="*/ 112 w 123"/>
                    <a:gd name="T49" fmla="*/ 243 h 428"/>
                    <a:gd name="T50" fmla="*/ 123 w 123"/>
                    <a:gd name="T51" fmla="*/ 270 h 428"/>
                    <a:gd name="T52" fmla="*/ 114 w 123"/>
                    <a:gd name="T53" fmla="*/ 295 h 428"/>
                    <a:gd name="T54" fmla="*/ 106 w 123"/>
                    <a:gd name="T55" fmla="*/ 310 h 428"/>
                    <a:gd name="T56" fmla="*/ 121 w 123"/>
                    <a:gd name="T57" fmla="*/ 324 h 428"/>
                    <a:gd name="T58" fmla="*/ 115 w 123"/>
                    <a:gd name="T59" fmla="*/ 337 h 428"/>
                    <a:gd name="T60" fmla="*/ 97 w 123"/>
                    <a:gd name="T61" fmla="*/ 328 h 428"/>
                    <a:gd name="T62" fmla="*/ 79 w 123"/>
                    <a:gd name="T63" fmla="*/ 342 h 428"/>
                    <a:gd name="T64" fmla="*/ 73 w 123"/>
                    <a:gd name="T65" fmla="*/ 355 h 428"/>
                    <a:gd name="T66" fmla="*/ 78 w 123"/>
                    <a:gd name="T67" fmla="*/ 400 h 428"/>
                    <a:gd name="T68" fmla="*/ 73 w 123"/>
                    <a:gd name="T69" fmla="*/ 412 h 428"/>
                    <a:gd name="T70" fmla="*/ 55 w 123"/>
                    <a:gd name="T71" fmla="*/ 427 h 428"/>
                    <a:gd name="T72" fmla="*/ 31 w 123"/>
                    <a:gd name="T73" fmla="*/ 417 h 428"/>
                    <a:gd name="T74" fmla="*/ 0 w 123"/>
                    <a:gd name="T75" fmla="*/ 417 h 4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3" h="428">
                      <a:moveTo>
                        <a:pt x="3" y="0"/>
                      </a:moveTo>
                      <a:cubicBezTo>
                        <a:pt x="4" y="1"/>
                        <a:pt x="4" y="7"/>
                        <a:pt x="10" y="9"/>
                      </a:cubicBezTo>
                      <a:cubicBezTo>
                        <a:pt x="16" y="11"/>
                        <a:pt x="36" y="6"/>
                        <a:pt x="37" y="10"/>
                      </a:cubicBezTo>
                      <a:cubicBezTo>
                        <a:pt x="38" y="14"/>
                        <a:pt x="23" y="29"/>
                        <a:pt x="18" y="34"/>
                      </a:cubicBezTo>
                      <a:cubicBezTo>
                        <a:pt x="13" y="39"/>
                        <a:pt x="6" y="39"/>
                        <a:pt x="4" y="43"/>
                      </a:cubicBezTo>
                      <a:cubicBezTo>
                        <a:pt x="2" y="47"/>
                        <a:pt x="2" y="53"/>
                        <a:pt x="3" y="57"/>
                      </a:cubicBezTo>
                      <a:cubicBezTo>
                        <a:pt x="4" y="61"/>
                        <a:pt x="3" y="66"/>
                        <a:pt x="9" y="66"/>
                      </a:cubicBezTo>
                      <a:cubicBezTo>
                        <a:pt x="15" y="66"/>
                        <a:pt x="30" y="57"/>
                        <a:pt x="37" y="57"/>
                      </a:cubicBezTo>
                      <a:cubicBezTo>
                        <a:pt x="44" y="57"/>
                        <a:pt x="52" y="58"/>
                        <a:pt x="51" y="64"/>
                      </a:cubicBezTo>
                      <a:cubicBezTo>
                        <a:pt x="50" y="70"/>
                        <a:pt x="33" y="88"/>
                        <a:pt x="28" y="94"/>
                      </a:cubicBezTo>
                      <a:cubicBezTo>
                        <a:pt x="23" y="100"/>
                        <a:pt x="19" y="97"/>
                        <a:pt x="18" y="100"/>
                      </a:cubicBezTo>
                      <a:cubicBezTo>
                        <a:pt x="17" y="103"/>
                        <a:pt x="21" y="113"/>
                        <a:pt x="24" y="112"/>
                      </a:cubicBezTo>
                      <a:cubicBezTo>
                        <a:pt x="27" y="111"/>
                        <a:pt x="32" y="97"/>
                        <a:pt x="37" y="94"/>
                      </a:cubicBezTo>
                      <a:cubicBezTo>
                        <a:pt x="42" y="91"/>
                        <a:pt x="51" y="93"/>
                        <a:pt x="54" y="96"/>
                      </a:cubicBezTo>
                      <a:cubicBezTo>
                        <a:pt x="57" y="99"/>
                        <a:pt x="59" y="107"/>
                        <a:pt x="58" y="111"/>
                      </a:cubicBezTo>
                      <a:cubicBezTo>
                        <a:pt x="57" y="115"/>
                        <a:pt x="49" y="118"/>
                        <a:pt x="48" y="123"/>
                      </a:cubicBezTo>
                      <a:cubicBezTo>
                        <a:pt x="47" y="128"/>
                        <a:pt x="49" y="139"/>
                        <a:pt x="51" y="139"/>
                      </a:cubicBezTo>
                      <a:cubicBezTo>
                        <a:pt x="53" y="139"/>
                        <a:pt x="56" y="124"/>
                        <a:pt x="61" y="121"/>
                      </a:cubicBezTo>
                      <a:cubicBezTo>
                        <a:pt x="66" y="118"/>
                        <a:pt x="73" y="118"/>
                        <a:pt x="79" y="121"/>
                      </a:cubicBezTo>
                      <a:cubicBezTo>
                        <a:pt x="85" y="124"/>
                        <a:pt x="94" y="134"/>
                        <a:pt x="96" y="142"/>
                      </a:cubicBezTo>
                      <a:cubicBezTo>
                        <a:pt x="98" y="150"/>
                        <a:pt x="94" y="161"/>
                        <a:pt x="94" y="168"/>
                      </a:cubicBezTo>
                      <a:cubicBezTo>
                        <a:pt x="94" y="175"/>
                        <a:pt x="97" y="178"/>
                        <a:pt x="96" y="183"/>
                      </a:cubicBezTo>
                      <a:cubicBezTo>
                        <a:pt x="95" y="188"/>
                        <a:pt x="88" y="195"/>
                        <a:pt x="88" y="201"/>
                      </a:cubicBezTo>
                      <a:cubicBezTo>
                        <a:pt x="88" y="207"/>
                        <a:pt x="92" y="210"/>
                        <a:pt x="96" y="217"/>
                      </a:cubicBezTo>
                      <a:cubicBezTo>
                        <a:pt x="100" y="224"/>
                        <a:pt x="108" y="234"/>
                        <a:pt x="112" y="243"/>
                      </a:cubicBezTo>
                      <a:cubicBezTo>
                        <a:pt x="116" y="252"/>
                        <a:pt x="123" y="261"/>
                        <a:pt x="123" y="270"/>
                      </a:cubicBezTo>
                      <a:cubicBezTo>
                        <a:pt x="123" y="279"/>
                        <a:pt x="117" y="288"/>
                        <a:pt x="114" y="295"/>
                      </a:cubicBezTo>
                      <a:cubicBezTo>
                        <a:pt x="111" y="302"/>
                        <a:pt x="105" y="305"/>
                        <a:pt x="106" y="310"/>
                      </a:cubicBezTo>
                      <a:cubicBezTo>
                        <a:pt x="107" y="315"/>
                        <a:pt x="120" y="320"/>
                        <a:pt x="121" y="324"/>
                      </a:cubicBezTo>
                      <a:cubicBezTo>
                        <a:pt x="122" y="328"/>
                        <a:pt x="119" y="336"/>
                        <a:pt x="115" y="337"/>
                      </a:cubicBezTo>
                      <a:cubicBezTo>
                        <a:pt x="111" y="338"/>
                        <a:pt x="103" y="327"/>
                        <a:pt x="97" y="328"/>
                      </a:cubicBezTo>
                      <a:cubicBezTo>
                        <a:pt x="91" y="329"/>
                        <a:pt x="83" y="337"/>
                        <a:pt x="79" y="342"/>
                      </a:cubicBezTo>
                      <a:cubicBezTo>
                        <a:pt x="75" y="347"/>
                        <a:pt x="73" y="345"/>
                        <a:pt x="73" y="355"/>
                      </a:cubicBezTo>
                      <a:cubicBezTo>
                        <a:pt x="73" y="365"/>
                        <a:pt x="78" y="391"/>
                        <a:pt x="78" y="400"/>
                      </a:cubicBezTo>
                      <a:cubicBezTo>
                        <a:pt x="78" y="409"/>
                        <a:pt x="77" y="407"/>
                        <a:pt x="73" y="412"/>
                      </a:cubicBezTo>
                      <a:cubicBezTo>
                        <a:pt x="69" y="417"/>
                        <a:pt x="62" y="426"/>
                        <a:pt x="55" y="427"/>
                      </a:cubicBezTo>
                      <a:cubicBezTo>
                        <a:pt x="48" y="428"/>
                        <a:pt x="40" y="419"/>
                        <a:pt x="31" y="417"/>
                      </a:cubicBezTo>
                      <a:cubicBezTo>
                        <a:pt x="22" y="415"/>
                        <a:pt x="6" y="417"/>
                        <a:pt x="0" y="417"/>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72" name="Freeform 87">
                  <a:extLst>
                    <a:ext uri="{FF2B5EF4-FFF2-40B4-BE49-F238E27FC236}">
                      <a16:creationId xmlns:a16="http://schemas.microsoft.com/office/drawing/2014/main" id="{46561365-59BD-7841-8D79-54F0FAB745C8}"/>
                    </a:ext>
                  </a:extLst>
                </p:cNvPr>
                <p:cNvSpPr>
                  <a:spLocks/>
                </p:cNvSpPr>
                <p:nvPr/>
              </p:nvSpPr>
              <p:spPr bwMode="auto">
                <a:xfrm>
                  <a:off x="1529" y="3074"/>
                  <a:ext cx="1070" cy="513"/>
                </a:xfrm>
                <a:custGeom>
                  <a:avLst/>
                  <a:gdLst>
                    <a:gd name="T0" fmla="*/ 6 w 1070"/>
                    <a:gd name="T1" fmla="*/ 28 h 513"/>
                    <a:gd name="T2" fmla="*/ 42 w 1070"/>
                    <a:gd name="T3" fmla="*/ 34 h 513"/>
                    <a:gd name="T4" fmla="*/ 27 w 1070"/>
                    <a:gd name="T5" fmla="*/ 81 h 513"/>
                    <a:gd name="T6" fmla="*/ 30 w 1070"/>
                    <a:gd name="T7" fmla="*/ 112 h 513"/>
                    <a:gd name="T8" fmla="*/ 60 w 1070"/>
                    <a:gd name="T9" fmla="*/ 177 h 513"/>
                    <a:gd name="T10" fmla="*/ 102 w 1070"/>
                    <a:gd name="T11" fmla="*/ 214 h 513"/>
                    <a:gd name="T12" fmla="*/ 130 w 1070"/>
                    <a:gd name="T13" fmla="*/ 226 h 513"/>
                    <a:gd name="T14" fmla="*/ 168 w 1070"/>
                    <a:gd name="T15" fmla="*/ 232 h 513"/>
                    <a:gd name="T16" fmla="*/ 198 w 1070"/>
                    <a:gd name="T17" fmla="*/ 201 h 513"/>
                    <a:gd name="T18" fmla="*/ 195 w 1070"/>
                    <a:gd name="T19" fmla="*/ 165 h 513"/>
                    <a:gd name="T20" fmla="*/ 222 w 1070"/>
                    <a:gd name="T21" fmla="*/ 138 h 513"/>
                    <a:gd name="T22" fmla="*/ 274 w 1070"/>
                    <a:gd name="T23" fmla="*/ 153 h 513"/>
                    <a:gd name="T24" fmla="*/ 313 w 1070"/>
                    <a:gd name="T25" fmla="*/ 223 h 513"/>
                    <a:gd name="T26" fmla="*/ 331 w 1070"/>
                    <a:gd name="T27" fmla="*/ 288 h 513"/>
                    <a:gd name="T28" fmla="*/ 345 w 1070"/>
                    <a:gd name="T29" fmla="*/ 288 h 513"/>
                    <a:gd name="T30" fmla="*/ 367 w 1070"/>
                    <a:gd name="T31" fmla="*/ 234 h 513"/>
                    <a:gd name="T32" fmla="*/ 426 w 1070"/>
                    <a:gd name="T33" fmla="*/ 259 h 513"/>
                    <a:gd name="T34" fmla="*/ 454 w 1070"/>
                    <a:gd name="T35" fmla="*/ 282 h 513"/>
                    <a:gd name="T36" fmla="*/ 543 w 1070"/>
                    <a:gd name="T37" fmla="*/ 312 h 513"/>
                    <a:gd name="T38" fmla="*/ 594 w 1070"/>
                    <a:gd name="T39" fmla="*/ 262 h 513"/>
                    <a:gd name="T40" fmla="*/ 654 w 1070"/>
                    <a:gd name="T41" fmla="*/ 325 h 513"/>
                    <a:gd name="T42" fmla="*/ 738 w 1070"/>
                    <a:gd name="T43" fmla="*/ 358 h 513"/>
                    <a:gd name="T44" fmla="*/ 795 w 1070"/>
                    <a:gd name="T45" fmla="*/ 372 h 513"/>
                    <a:gd name="T46" fmla="*/ 777 w 1070"/>
                    <a:gd name="T47" fmla="*/ 430 h 513"/>
                    <a:gd name="T48" fmla="*/ 847 w 1070"/>
                    <a:gd name="T49" fmla="*/ 400 h 513"/>
                    <a:gd name="T50" fmla="*/ 906 w 1070"/>
                    <a:gd name="T51" fmla="*/ 411 h 513"/>
                    <a:gd name="T52" fmla="*/ 928 w 1070"/>
                    <a:gd name="T53" fmla="*/ 456 h 513"/>
                    <a:gd name="T54" fmla="*/ 948 w 1070"/>
                    <a:gd name="T55" fmla="*/ 495 h 513"/>
                    <a:gd name="T56" fmla="*/ 1014 w 1070"/>
                    <a:gd name="T57" fmla="*/ 513 h 513"/>
                    <a:gd name="T58" fmla="*/ 1051 w 1070"/>
                    <a:gd name="T59" fmla="*/ 492 h 513"/>
                    <a:gd name="T60" fmla="*/ 1059 w 1070"/>
                    <a:gd name="T61" fmla="*/ 412 h 513"/>
                    <a:gd name="T62" fmla="*/ 1041 w 1070"/>
                    <a:gd name="T63" fmla="*/ 364 h 5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70" h="513">
                      <a:moveTo>
                        <a:pt x="0" y="0"/>
                      </a:moveTo>
                      <a:cubicBezTo>
                        <a:pt x="1" y="5"/>
                        <a:pt x="3" y="22"/>
                        <a:pt x="6" y="28"/>
                      </a:cubicBezTo>
                      <a:cubicBezTo>
                        <a:pt x="9" y="34"/>
                        <a:pt x="15" y="36"/>
                        <a:pt x="21" y="37"/>
                      </a:cubicBezTo>
                      <a:cubicBezTo>
                        <a:pt x="27" y="38"/>
                        <a:pt x="39" y="32"/>
                        <a:pt x="42" y="34"/>
                      </a:cubicBezTo>
                      <a:cubicBezTo>
                        <a:pt x="45" y="36"/>
                        <a:pt x="41" y="44"/>
                        <a:pt x="39" y="52"/>
                      </a:cubicBezTo>
                      <a:cubicBezTo>
                        <a:pt x="37" y="60"/>
                        <a:pt x="28" y="74"/>
                        <a:pt x="27" y="81"/>
                      </a:cubicBezTo>
                      <a:cubicBezTo>
                        <a:pt x="26" y="88"/>
                        <a:pt x="30" y="91"/>
                        <a:pt x="30" y="96"/>
                      </a:cubicBezTo>
                      <a:cubicBezTo>
                        <a:pt x="30" y="101"/>
                        <a:pt x="27" y="104"/>
                        <a:pt x="30" y="112"/>
                      </a:cubicBezTo>
                      <a:cubicBezTo>
                        <a:pt x="33" y="120"/>
                        <a:pt x="44" y="136"/>
                        <a:pt x="49" y="147"/>
                      </a:cubicBezTo>
                      <a:cubicBezTo>
                        <a:pt x="54" y="158"/>
                        <a:pt x="57" y="167"/>
                        <a:pt x="60" y="177"/>
                      </a:cubicBezTo>
                      <a:cubicBezTo>
                        <a:pt x="63" y="187"/>
                        <a:pt x="60" y="204"/>
                        <a:pt x="67" y="210"/>
                      </a:cubicBezTo>
                      <a:cubicBezTo>
                        <a:pt x="74" y="216"/>
                        <a:pt x="95" y="211"/>
                        <a:pt x="102" y="214"/>
                      </a:cubicBezTo>
                      <a:cubicBezTo>
                        <a:pt x="109" y="217"/>
                        <a:pt x="106" y="224"/>
                        <a:pt x="111" y="226"/>
                      </a:cubicBezTo>
                      <a:cubicBezTo>
                        <a:pt x="116" y="228"/>
                        <a:pt x="123" y="224"/>
                        <a:pt x="130" y="226"/>
                      </a:cubicBezTo>
                      <a:cubicBezTo>
                        <a:pt x="137" y="228"/>
                        <a:pt x="145" y="237"/>
                        <a:pt x="151" y="238"/>
                      </a:cubicBezTo>
                      <a:cubicBezTo>
                        <a:pt x="157" y="239"/>
                        <a:pt x="165" y="236"/>
                        <a:pt x="168" y="232"/>
                      </a:cubicBezTo>
                      <a:cubicBezTo>
                        <a:pt x="171" y="228"/>
                        <a:pt x="167" y="219"/>
                        <a:pt x="172" y="214"/>
                      </a:cubicBezTo>
                      <a:cubicBezTo>
                        <a:pt x="177" y="209"/>
                        <a:pt x="193" y="207"/>
                        <a:pt x="198" y="201"/>
                      </a:cubicBezTo>
                      <a:cubicBezTo>
                        <a:pt x="203" y="195"/>
                        <a:pt x="199" y="186"/>
                        <a:pt x="199" y="180"/>
                      </a:cubicBezTo>
                      <a:cubicBezTo>
                        <a:pt x="199" y="174"/>
                        <a:pt x="195" y="172"/>
                        <a:pt x="195" y="165"/>
                      </a:cubicBezTo>
                      <a:cubicBezTo>
                        <a:pt x="195" y="158"/>
                        <a:pt x="195" y="140"/>
                        <a:pt x="199" y="136"/>
                      </a:cubicBezTo>
                      <a:cubicBezTo>
                        <a:pt x="203" y="132"/>
                        <a:pt x="215" y="138"/>
                        <a:pt x="222" y="138"/>
                      </a:cubicBezTo>
                      <a:cubicBezTo>
                        <a:pt x="229" y="138"/>
                        <a:pt x="231" y="134"/>
                        <a:pt x="240" y="136"/>
                      </a:cubicBezTo>
                      <a:cubicBezTo>
                        <a:pt x="249" y="138"/>
                        <a:pt x="261" y="145"/>
                        <a:pt x="274" y="153"/>
                      </a:cubicBezTo>
                      <a:cubicBezTo>
                        <a:pt x="287" y="161"/>
                        <a:pt x="312" y="172"/>
                        <a:pt x="318" y="184"/>
                      </a:cubicBezTo>
                      <a:cubicBezTo>
                        <a:pt x="324" y="196"/>
                        <a:pt x="313" y="210"/>
                        <a:pt x="313" y="223"/>
                      </a:cubicBezTo>
                      <a:cubicBezTo>
                        <a:pt x="313" y="236"/>
                        <a:pt x="318" y="251"/>
                        <a:pt x="321" y="262"/>
                      </a:cubicBezTo>
                      <a:cubicBezTo>
                        <a:pt x="324" y="273"/>
                        <a:pt x="328" y="282"/>
                        <a:pt x="331" y="288"/>
                      </a:cubicBezTo>
                      <a:cubicBezTo>
                        <a:pt x="334" y="294"/>
                        <a:pt x="340" y="301"/>
                        <a:pt x="342" y="301"/>
                      </a:cubicBezTo>
                      <a:cubicBezTo>
                        <a:pt x="344" y="301"/>
                        <a:pt x="345" y="295"/>
                        <a:pt x="345" y="288"/>
                      </a:cubicBezTo>
                      <a:cubicBezTo>
                        <a:pt x="345" y="281"/>
                        <a:pt x="341" y="265"/>
                        <a:pt x="345" y="256"/>
                      </a:cubicBezTo>
                      <a:cubicBezTo>
                        <a:pt x="349" y="247"/>
                        <a:pt x="356" y="235"/>
                        <a:pt x="367" y="234"/>
                      </a:cubicBezTo>
                      <a:cubicBezTo>
                        <a:pt x="378" y="233"/>
                        <a:pt x="399" y="246"/>
                        <a:pt x="409" y="250"/>
                      </a:cubicBezTo>
                      <a:cubicBezTo>
                        <a:pt x="419" y="254"/>
                        <a:pt x="420" y="258"/>
                        <a:pt x="426" y="259"/>
                      </a:cubicBezTo>
                      <a:cubicBezTo>
                        <a:pt x="432" y="260"/>
                        <a:pt x="442" y="254"/>
                        <a:pt x="447" y="258"/>
                      </a:cubicBezTo>
                      <a:cubicBezTo>
                        <a:pt x="452" y="262"/>
                        <a:pt x="443" y="274"/>
                        <a:pt x="454" y="282"/>
                      </a:cubicBezTo>
                      <a:cubicBezTo>
                        <a:pt x="465" y="290"/>
                        <a:pt x="496" y="299"/>
                        <a:pt x="511" y="304"/>
                      </a:cubicBezTo>
                      <a:cubicBezTo>
                        <a:pt x="526" y="309"/>
                        <a:pt x="534" y="318"/>
                        <a:pt x="543" y="312"/>
                      </a:cubicBezTo>
                      <a:cubicBezTo>
                        <a:pt x="552" y="306"/>
                        <a:pt x="559" y="275"/>
                        <a:pt x="567" y="267"/>
                      </a:cubicBezTo>
                      <a:cubicBezTo>
                        <a:pt x="575" y="259"/>
                        <a:pt x="585" y="261"/>
                        <a:pt x="594" y="262"/>
                      </a:cubicBezTo>
                      <a:cubicBezTo>
                        <a:pt x="603" y="263"/>
                        <a:pt x="614" y="263"/>
                        <a:pt x="624" y="274"/>
                      </a:cubicBezTo>
                      <a:cubicBezTo>
                        <a:pt x="634" y="285"/>
                        <a:pt x="641" y="309"/>
                        <a:pt x="654" y="325"/>
                      </a:cubicBezTo>
                      <a:cubicBezTo>
                        <a:pt x="667" y="341"/>
                        <a:pt x="686" y="364"/>
                        <a:pt x="700" y="369"/>
                      </a:cubicBezTo>
                      <a:cubicBezTo>
                        <a:pt x="714" y="374"/>
                        <a:pt x="728" y="359"/>
                        <a:pt x="738" y="358"/>
                      </a:cubicBezTo>
                      <a:cubicBezTo>
                        <a:pt x="748" y="357"/>
                        <a:pt x="754" y="358"/>
                        <a:pt x="763" y="360"/>
                      </a:cubicBezTo>
                      <a:cubicBezTo>
                        <a:pt x="772" y="362"/>
                        <a:pt x="790" y="365"/>
                        <a:pt x="795" y="372"/>
                      </a:cubicBezTo>
                      <a:cubicBezTo>
                        <a:pt x="800" y="379"/>
                        <a:pt x="799" y="390"/>
                        <a:pt x="796" y="400"/>
                      </a:cubicBezTo>
                      <a:cubicBezTo>
                        <a:pt x="793" y="410"/>
                        <a:pt x="773" y="425"/>
                        <a:pt x="777" y="430"/>
                      </a:cubicBezTo>
                      <a:cubicBezTo>
                        <a:pt x="781" y="435"/>
                        <a:pt x="808" y="434"/>
                        <a:pt x="820" y="429"/>
                      </a:cubicBezTo>
                      <a:cubicBezTo>
                        <a:pt x="832" y="424"/>
                        <a:pt x="836" y="408"/>
                        <a:pt x="847" y="400"/>
                      </a:cubicBezTo>
                      <a:cubicBezTo>
                        <a:pt x="858" y="392"/>
                        <a:pt x="878" y="380"/>
                        <a:pt x="888" y="382"/>
                      </a:cubicBezTo>
                      <a:cubicBezTo>
                        <a:pt x="898" y="384"/>
                        <a:pt x="904" y="402"/>
                        <a:pt x="906" y="411"/>
                      </a:cubicBezTo>
                      <a:cubicBezTo>
                        <a:pt x="908" y="420"/>
                        <a:pt x="896" y="432"/>
                        <a:pt x="900" y="439"/>
                      </a:cubicBezTo>
                      <a:cubicBezTo>
                        <a:pt x="904" y="446"/>
                        <a:pt x="922" y="449"/>
                        <a:pt x="928" y="456"/>
                      </a:cubicBezTo>
                      <a:cubicBezTo>
                        <a:pt x="934" y="463"/>
                        <a:pt x="934" y="477"/>
                        <a:pt x="937" y="483"/>
                      </a:cubicBezTo>
                      <a:cubicBezTo>
                        <a:pt x="940" y="489"/>
                        <a:pt x="941" y="492"/>
                        <a:pt x="948" y="495"/>
                      </a:cubicBezTo>
                      <a:cubicBezTo>
                        <a:pt x="955" y="498"/>
                        <a:pt x="971" y="496"/>
                        <a:pt x="982" y="499"/>
                      </a:cubicBezTo>
                      <a:cubicBezTo>
                        <a:pt x="993" y="502"/>
                        <a:pt x="1006" y="513"/>
                        <a:pt x="1014" y="513"/>
                      </a:cubicBezTo>
                      <a:cubicBezTo>
                        <a:pt x="1022" y="513"/>
                        <a:pt x="1023" y="504"/>
                        <a:pt x="1029" y="501"/>
                      </a:cubicBezTo>
                      <a:cubicBezTo>
                        <a:pt x="1035" y="498"/>
                        <a:pt x="1044" y="499"/>
                        <a:pt x="1051" y="492"/>
                      </a:cubicBezTo>
                      <a:cubicBezTo>
                        <a:pt x="1058" y="485"/>
                        <a:pt x="1068" y="470"/>
                        <a:pt x="1069" y="457"/>
                      </a:cubicBezTo>
                      <a:cubicBezTo>
                        <a:pt x="1070" y="444"/>
                        <a:pt x="1062" y="423"/>
                        <a:pt x="1059" y="412"/>
                      </a:cubicBezTo>
                      <a:cubicBezTo>
                        <a:pt x="1056" y="401"/>
                        <a:pt x="1053" y="398"/>
                        <a:pt x="1050" y="390"/>
                      </a:cubicBezTo>
                      <a:cubicBezTo>
                        <a:pt x="1047" y="382"/>
                        <a:pt x="1041" y="376"/>
                        <a:pt x="1041" y="364"/>
                      </a:cubicBezTo>
                      <a:cubicBezTo>
                        <a:pt x="1041" y="352"/>
                        <a:pt x="1046" y="328"/>
                        <a:pt x="1047" y="319"/>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73" name="Freeform 88">
                  <a:extLst>
                    <a:ext uri="{FF2B5EF4-FFF2-40B4-BE49-F238E27FC236}">
                      <a16:creationId xmlns:a16="http://schemas.microsoft.com/office/drawing/2014/main" id="{1E6C3F46-B0F5-3349-BC76-DF00C7141249}"/>
                    </a:ext>
                  </a:extLst>
                </p:cNvPr>
                <p:cNvSpPr>
                  <a:spLocks/>
                </p:cNvSpPr>
                <p:nvPr/>
              </p:nvSpPr>
              <p:spPr bwMode="auto">
                <a:xfrm>
                  <a:off x="1532" y="3615"/>
                  <a:ext cx="2019" cy="305"/>
                </a:xfrm>
                <a:custGeom>
                  <a:avLst/>
                  <a:gdLst>
                    <a:gd name="T0" fmla="*/ 18 w 2019"/>
                    <a:gd name="T1" fmla="*/ 122 h 305"/>
                    <a:gd name="T2" fmla="*/ 78 w 2019"/>
                    <a:gd name="T3" fmla="*/ 227 h 305"/>
                    <a:gd name="T4" fmla="*/ 169 w 2019"/>
                    <a:gd name="T5" fmla="*/ 203 h 305"/>
                    <a:gd name="T6" fmla="*/ 205 w 2019"/>
                    <a:gd name="T7" fmla="*/ 216 h 305"/>
                    <a:gd name="T8" fmla="*/ 250 w 2019"/>
                    <a:gd name="T9" fmla="*/ 129 h 305"/>
                    <a:gd name="T10" fmla="*/ 298 w 2019"/>
                    <a:gd name="T11" fmla="*/ 137 h 305"/>
                    <a:gd name="T12" fmla="*/ 348 w 2019"/>
                    <a:gd name="T13" fmla="*/ 123 h 305"/>
                    <a:gd name="T14" fmla="*/ 372 w 2019"/>
                    <a:gd name="T15" fmla="*/ 99 h 305"/>
                    <a:gd name="T16" fmla="*/ 426 w 2019"/>
                    <a:gd name="T17" fmla="*/ 95 h 305"/>
                    <a:gd name="T18" fmla="*/ 492 w 2019"/>
                    <a:gd name="T19" fmla="*/ 105 h 305"/>
                    <a:gd name="T20" fmla="*/ 561 w 2019"/>
                    <a:gd name="T21" fmla="*/ 99 h 305"/>
                    <a:gd name="T22" fmla="*/ 601 w 2019"/>
                    <a:gd name="T23" fmla="*/ 84 h 305"/>
                    <a:gd name="T24" fmla="*/ 645 w 2019"/>
                    <a:gd name="T25" fmla="*/ 14 h 305"/>
                    <a:gd name="T26" fmla="*/ 729 w 2019"/>
                    <a:gd name="T27" fmla="*/ 53 h 305"/>
                    <a:gd name="T28" fmla="*/ 877 w 2019"/>
                    <a:gd name="T29" fmla="*/ 0 h 305"/>
                    <a:gd name="T30" fmla="*/ 984 w 2019"/>
                    <a:gd name="T31" fmla="*/ 74 h 305"/>
                    <a:gd name="T32" fmla="*/ 1020 w 2019"/>
                    <a:gd name="T33" fmla="*/ 132 h 305"/>
                    <a:gd name="T34" fmla="*/ 1072 w 2019"/>
                    <a:gd name="T35" fmla="*/ 129 h 305"/>
                    <a:gd name="T36" fmla="*/ 1138 w 2019"/>
                    <a:gd name="T37" fmla="*/ 99 h 305"/>
                    <a:gd name="T38" fmla="*/ 1174 w 2019"/>
                    <a:gd name="T39" fmla="*/ 207 h 305"/>
                    <a:gd name="T40" fmla="*/ 1218 w 2019"/>
                    <a:gd name="T41" fmla="*/ 267 h 305"/>
                    <a:gd name="T42" fmla="*/ 1282 w 2019"/>
                    <a:gd name="T43" fmla="*/ 266 h 305"/>
                    <a:gd name="T44" fmla="*/ 1294 w 2019"/>
                    <a:gd name="T45" fmla="*/ 242 h 305"/>
                    <a:gd name="T46" fmla="*/ 1300 w 2019"/>
                    <a:gd name="T47" fmla="*/ 203 h 305"/>
                    <a:gd name="T48" fmla="*/ 1338 w 2019"/>
                    <a:gd name="T49" fmla="*/ 189 h 305"/>
                    <a:gd name="T50" fmla="*/ 1347 w 2019"/>
                    <a:gd name="T51" fmla="*/ 147 h 305"/>
                    <a:gd name="T52" fmla="*/ 1410 w 2019"/>
                    <a:gd name="T53" fmla="*/ 138 h 305"/>
                    <a:gd name="T54" fmla="*/ 1473 w 2019"/>
                    <a:gd name="T55" fmla="*/ 128 h 305"/>
                    <a:gd name="T56" fmla="*/ 1530 w 2019"/>
                    <a:gd name="T57" fmla="*/ 159 h 305"/>
                    <a:gd name="T58" fmla="*/ 1618 w 2019"/>
                    <a:gd name="T59" fmla="*/ 191 h 305"/>
                    <a:gd name="T60" fmla="*/ 1671 w 2019"/>
                    <a:gd name="T61" fmla="*/ 171 h 305"/>
                    <a:gd name="T62" fmla="*/ 1708 w 2019"/>
                    <a:gd name="T63" fmla="*/ 168 h 305"/>
                    <a:gd name="T64" fmla="*/ 1767 w 2019"/>
                    <a:gd name="T65" fmla="*/ 191 h 305"/>
                    <a:gd name="T66" fmla="*/ 1809 w 2019"/>
                    <a:gd name="T67" fmla="*/ 228 h 305"/>
                    <a:gd name="T68" fmla="*/ 1864 w 2019"/>
                    <a:gd name="T69" fmla="*/ 288 h 305"/>
                    <a:gd name="T70" fmla="*/ 1924 w 2019"/>
                    <a:gd name="T71" fmla="*/ 273 h 305"/>
                    <a:gd name="T72" fmla="*/ 2019 w 2019"/>
                    <a:gd name="T73" fmla="*/ 305 h 3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19" h="305">
                      <a:moveTo>
                        <a:pt x="0" y="119"/>
                      </a:moveTo>
                      <a:cubicBezTo>
                        <a:pt x="3" y="119"/>
                        <a:pt x="11" y="118"/>
                        <a:pt x="18" y="122"/>
                      </a:cubicBezTo>
                      <a:cubicBezTo>
                        <a:pt x="25" y="126"/>
                        <a:pt x="30" y="126"/>
                        <a:pt x="40" y="143"/>
                      </a:cubicBezTo>
                      <a:cubicBezTo>
                        <a:pt x="50" y="160"/>
                        <a:pt x="62" y="218"/>
                        <a:pt x="78" y="227"/>
                      </a:cubicBezTo>
                      <a:cubicBezTo>
                        <a:pt x="94" y="236"/>
                        <a:pt x="120" y="204"/>
                        <a:pt x="135" y="200"/>
                      </a:cubicBezTo>
                      <a:cubicBezTo>
                        <a:pt x="150" y="196"/>
                        <a:pt x="162" y="200"/>
                        <a:pt x="169" y="203"/>
                      </a:cubicBezTo>
                      <a:cubicBezTo>
                        <a:pt x="176" y="206"/>
                        <a:pt x="174" y="214"/>
                        <a:pt x="180" y="216"/>
                      </a:cubicBezTo>
                      <a:cubicBezTo>
                        <a:pt x="186" y="218"/>
                        <a:pt x="200" y="227"/>
                        <a:pt x="205" y="216"/>
                      </a:cubicBezTo>
                      <a:cubicBezTo>
                        <a:pt x="210" y="205"/>
                        <a:pt x="206" y="163"/>
                        <a:pt x="213" y="149"/>
                      </a:cubicBezTo>
                      <a:cubicBezTo>
                        <a:pt x="220" y="135"/>
                        <a:pt x="239" y="132"/>
                        <a:pt x="250" y="129"/>
                      </a:cubicBezTo>
                      <a:cubicBezTo>
                        <a:pt x="261" y="126"/>
                        <a:pt x="269" y="131"/>
                        <a:pt x="277" y="132"/>
                      </a:cubicBezTo>
                      <a:cubicBezTo>
                        <a:pt x="285" y="133"/>
                        <a:pt x="291" y="136"/>
                        <a:pt x="298" y="137"/>
                      </a:cubicBezTo>
                      <a:cubicBezTo>
                        <a:pt x="305" y="138"/>
                        <a:pt x="311" y="143"/>
                        <a:pt x="319" y="141"/>
                      </a:cubicBezTo>
                      <a:cubicBezTo>
                        <a:pt x="327" y="139"/>
                        <a:pt x="342" y="126"/>
                        <a:pt x="348" y="123"/>
                      </a:cubicBezTo>
                      <a:cubicBezTo>
                        <a:pt x="354" y="120"/>
                        <a:pt x="350" y="124"/>
                        <a:pt x="354" y="120"/>
                      </a:cubicBezTo>
                      <a:cubicBezTo>
                        <a:pt x="358" y="116"/>
                        <a:pt x="365" y="103"/>
                        <a:pt x="372" y="99"/>
                      </a:cubicBezTo>
                      <a:cubicBezTo>
                        <a:pt x="379" y="95"/>
                        <a:pt x="388" y="96"/>
                        <a:pt x="397" y="95"/>
                      </a:cubicBezTo>
                      <a:cubicBezTo>
                        <a:pt x="406" y="94"/>
                        <a:pt x="416" y="90"/>
                        <a:pt x="426" y="95"/>
                      </a:cubicBezTo>
                      <a:cubicBezTo>
                        <a:pt x="436" y="100"/>
                        <a:pt x="446" y="126"/>
                        <a:pt x="457" y="128"/>
                      </a:cubicBezTo>
                      <a:cubicBezTo>
                        <a:pt x="468" y="130"/>
                        <a:pt x="482" y="116"/>
                        <a:pt x="492" y="105"/>
                      </a:cubicBezTo>
                      <a:cubicBezTo>
                        <a:pt x="502" y="94"/>
                        <a:pt x="503" y="63"/>
                        <a:pt x="514" y="62"/>
                      </a:cubicBezTo>
                      <a:cubicBezTo>
                        <a:pt x="525" y="61"/>
                        <a:pt x="550" y="92"/>
                        <a:pt x="561" y="99"/>
                      </a:cubicBezTo>
                      <a:cubicBezTo>
                        <a:pt x="572" y="106"/>
                        <a:pt x="576" y="107"/>
                        <a:pt x="583" y="105"/>
                      </a:cubicBezTo>
                      <a:cubicBezTo>
                        <a:pt x="590" y="103"/>
                        <a:pt x="596" y="97"/>
                        <a:pt x="601" y="84"/>
                      </a:cubicBezTo>
                      <a:cubicBezTo>
                        <a:pt x="606" y="71"/>
                        <a:pt x="603" y="39"/>
                        <a:pt x="610" y="27"/>
                      </a:cubicBezTo>
                      <a:cubicBezTo>
                        <a:pt x="617" y="15"/>
                        <a:pt x="633" y="14"/>
                        <a:pt x="645" y="14"/>
                      </a:cubicBezTo>
                      <a:cubicBezTo>
                        <a:pt x="657" y="14"/>
                        <a:pt x="670" y="21"/>
                        <a:pt x="684" y="27"/>
                      </a:cubicBezTo>
                      <a:cubicBezTo>
                        <a:pt x="698" y="33"/>
                        <a:pt x="707" y="54"/>
                        <a:pt x="729" y="53"/>
                      </a:cubicBezTo>
                      <a:cubicBezTo>
                        <a:pt x="751" y="52"/>
                        <a:pt x="794" y="29"/>
                        <a:pt x="819" y="20"/>
                      </a:cubicBezTo>
                      <a:cubicBezTo>
                        <a:pt x="844" y="11"/>
                        <a:pt x="856" y="0"/>
                        <a:pt x="877" y="0"/>
                      </a:cubicBezTo>
                      <a:cubicBezTo>
                        <a:pt x="898" y="0"/>
                        <a:pt x="930" y="9"/>
                        <a:pt x="948" y="21"/>
                      </a:cubicBezTo>
                      <a:cubicBezTo>
                        <a:pt x="966" y="33"/>
                        <a:pt x="975" y="58"/>
                        <a:pt x="984" y="74"/>
                      </a:cubicBezTo>
                      <a:cubicBezTo>
                        <a:pt x="993" y="90"/>
                        <a:pt x="994" y="107"/>
                        <a:pt x="1000" y="116"/>
                      </a:cubicBezTo>
                      <a:cubicBezTo>
                        <a:pt x="1006" y="125"/>
                        <a:pt x="1012" y="125"/>
                        <a:pt x="1020" y="132"/>
                      </a:cubicBezTo>
                      <a:cubicBezTo>
                        <a:pt x="1028" y="139"/>
                        <a:pt x="1039" y="161"/>
                        <a:pt x="1048" y="161"/>
                      </a:cubicBezTo>
                      <a:cubicBezTo>
                        <a:pt x="1057" y="161"/>
                        <a:pt x="1068" y="142"/>
                        <a:pt x="1072" y="129"/>
                      </a:cubicBezTo>
                      <a:cubicBezTo>
                        <a:pt x="1076" y="116"/>
                        <a:pt x="1061" y="89"/>
                        <a:pt x="1072" y="84"/>
                      </a:cubicBezTo>
                      <a:cubicBezTo>
                        <a:pt x="1083" y="79"/>
                        <a:pt x="1120" y="87"/>
                        <a:pt x="1138" y="99"/>
                      </a:cubicBezTo>
                      <a:cubicBezTo>
                        <a:pt x="1156" y="111"/>
                        <a:pt x="1176" y="137"/>
                        <a:pt x="1182" y="155"/>
                      </a:cubicBezTo>
                      <a:cubicBezTo>
                        <a:pt x="1188" y="173"/>
                        <a:pt x="1173" y="190"/>
                        <a:pt x="1174" y="207"/>
                      </a:cubicBezTo>
                      <a:cubicBezTo>
                        <a:pt x="1175" y="224"/>
                        <a:pt x="1182" y="245"/>
                        <a:pt x="1189" y="255"/>
                      </a:cubicBezTo>
                      <a:cubicBezTo>
                        <a:pt x="1196" y="265"/>
                        <a:pt x="1205" y="266"/>
                        <a:pt x="1218" y="267"/>
                      </a:cubicBezTo>
                      <a:cubicBezTo>
                        <a:pt x="1231" y="268"/>
                        <a:pt x="1255" y="260"/>
                        <a:pt x="1266" y="260"/>
                      </a:cubicBezTo>
                      <a:cubicBezTo>
                        <a:pt x="1277" y="260"/>
                        <a:pt x="1276" y="264"/>
                        <a:pt x="1282" y="266"/>
                      </a:cubicBezTo>
                      <a:cubicBezTo>
                        <a:pt x="1288" y="268"/>
                        <a:pt x="1298" y="276"/>
                        <a:pt x="1300" y="272"/>
                      </a:cubicBezTo>
                      <a:cubicBezTo>
                        <a:pt x="1302" y="268"/>
                        <a:pt x="1297" y="250"/>
                        <a:pt x="1294" y="242"/>
                      </a:cubicBezTo>
                      <a:cubicBezTo>
                        <a:pt x="1291" y="234"/>
                        <a:pt x="1283" y="230"/>
                        <a:pt x="1284" y="224"/>
                      </a:cubicBezTo>
                      <a:cubicBezTo>
                        <a:pt x="1285" y="218"/>
                        <a:pt x="1297" y="209"/>
                        <a:pt x="1300" y="203"/>
                      </a:cubicBezTo>
                      <a:cubicBezTo>
                        <a:pt x="1303" y="197"/>
                        <a:pt x="1294" y="188"/>
                        <a:pt x="1300" y="186"/>
                      </a:cubicBezTo>
                      <a:cubicBezTo>
                        <a:pt x="1306" y="184"/>
                        <a:pt x="1333" y="191"/>
                        <a:pt x="1338" y="189"/>
                      </a:cubicBezTo>
                      <a:cubicBezTo>
                        <a:pt x="1343" y="187"/>
                        <a:pt x="1328" y="178"/>
                        <a:pt x="1329" y="171"/>
                      </a:cubicBezTo>
                      <a:cubicBezTo>
                        <a:pt x="1330" y="164"/>
                        <a:pt x="1340" y="153"/>
                        <a:pt x="1347" y="147"/>
                      </a:cubicBezTo>
                      <a:cubicBezTo>
                        <a:pt x="1354" y="141"/>
                        <a:pt x="1362" y="136"/>
                        <a:pt x="1372" y="135"/>
                      </a:cubicBezTo>
                      <a:cubicBezTo>
                        <a:pt x="1382" y="134"/>
                        <a:pt x="1400" y="137"/>
                        <a:pt x="1410" y="138"/>
                      </a:cubicBezTo>
                      <a:cubicBezTo>
                        <a:pt x="1420" y="139"/>
                        <a:pt x="1424" y="143"/>
                        <a:pt x="1435" y="141"/>
                      </a:cubicBezTo>
                      <a:cubicBezTo>
                        <a:pt x="1446" y="139"/>
                        <a:pt x="1460" y="128"/>
                        <a:pt x="1473" y="128"/>
                      </a:cubicBezTo>
                      <a:cubicBezTo>
                        <a:pt x="1486" y="128"/>
                        <a:pt x="1502" y="135"/>
                        <a:pt x="1512" y="140"/>
                      </a:cubicBezTo>
                      <a:cubicBezTo>
                        <a:pt x="1522" y="145"/>
                        <a:pt x="1520" y="156"/>
                        <a:pt x="1530" y="159"/>
                      </a:cubicBezTo>
                      <a:cubicBezTo>
                        <a:pt x="1540" y="162"/>
                        <a:pt x="1557" y="151"/>
                        <a:pt x="1572" y="156"/>
                      </a:cubicBezTo>
                      <a:cubicBezTo>
                        <a:pt x="1587" y="161"/>
                        <a:pt x="1606" y="189"/>
                        <a:pt x="1618" y="191"/>
                      </a:cubicBezTo>
                      <a:cubicBezTo>
                        <a:pt x="1630" y="193"/>
                        <a:pt x="1635" y="174"/>
                        <a:pt x="1644" y="171"/>
                      </a:cubicBezTo>
                      <a:cubicBezTo>
                        <a:pt x="1653" y="168"/>
                        <a:pt x="1663" y="173"/>
                        <a:pt x="1671" y="171"/>
                      </a:cubicBezTo>
                      <a:cubicBezTo>
                        <a:pt x="1679" y="169"/>
                        <a:pt x="1686" y="162"/>
                        <a:pt x="1692" y="162"/>
                      </a:cubicBezTo>
                      <a:cubicBezTo>
                        <a:pt x="1698" y="162"/>
                        <a:pt x="1701" y="168"/>
                        <a:pt x="1708" y="168"/>
                      </a:cubicBezTo>
                      <a:cubicBezTo>
                        <a:pt x="1715" y="168"/>
                        <a:pt x="1724" y="160"/>
                        <a:pt x="1734" y="164"/>
                      </a:cubicBezTo>
                      <a:cubicBezTo>
                        <a:pt x="1744" y="168"/>
                        <a:pt x="1757" y="184"/>
                        <a:pt x="1767" y="191"/>
                      </a:cubicBezTo>
                      <a:cubicBezTo>
                        <a:pt x="1777" y="198"/>
                        <a:pt x="1785" y="201"/>
                        <a:pt x="1792" y="207"/>
                      </a:cubicBezTo>
                      <a:cubicBezTo>
                        <a:pt x="1799" y="213"/>
                        <a:pt x="1803" y="219"/>
                        <a:pt x="1809" y="228"/>
                      </a:cubicBezTo>
                      <a:cubicBezTo>
                        <a:pt x="1815" y="237"/>
                        <a:pt x="1819" y="253"/>
                        <a:pt x="1828" y="263"/>
                      </a:cubicBezTo>
                      <a:cubicBezTo>
                        <a:pt x="1837" y="273"/>
                        <a:pt x="1853" y="285"/>
                        <a:pt x="1864" y="288"/>
                      </a:cubicBezTo>
                      <a:cubicBezTo>
                        <a:pt x="1875" y="291"/>
                        <a:pt x="1887" y="287"/>
                        <a:pt x="1897" y="284"/>
                      </a:cubicBezTo>
                      <a:cubicBezTo>
                        <a:pt x="1907" y="281"/>
                        <a:pt x="1912" y="272"/>
                        <a:pt x="1924" y="273"/>
                      </a:cubicBezTo>
                      <a:cubicBezTo>
                        <a:pt x="1936" y="274"/>
                        <a:pt x="1952" y="283"/>
                        <a:pt x="1968" y="288"/>
                      </a:cubicBezTo>
                      <a:cubicBezTo>
                        <a:pt x="1984" y="293"/>
                        <a:pt x="2009" y="302"/>
                        <a:pt x="2019" y="305"/>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74" name="Freeform 89">
                  <a:extLst>
                    <a:ext uri="{FF2B5EF4-FFF2-40B4-BE49-F238E27FC236}">
                      <a16:creationId xmlns:a16="http://schemas.microsoft.com/office/drawing/2014/main" id="{FE0EA0F9-17A7-404E-BC93-554AAF83CBB2}"/>
                    </a:ext>
                  </a:extLst>
                </p:cNvPr>
                <p:cNvSpPr>
                  <a:spLocks/>
                </p:cNvSpPr>
                <p:nvPr/>
              </p:nvSpPr>
              <p:spPr bwMode="auto">
                <a:xfrm>
                  <a:off x="2529" y="3588"/>
                  <a:ext cx="19" cy="156"/>
                </a:xfrm>
                <a:custGeom>
                  <a:avLst/>
                  <a:gdLst>
                    <a:gd name="T0" fmla="*/ 14 w 19"/>
                    <a:gd name="T1" fmla="*/ 0 h 156"/>
                    <a:gd name="T2" fmla="*/ 0 w 19"/>
                    <a:gd name="T3" fmla="*/ 48 h 156"/>
                    <a:gd name="T4" fmla="*/ 17 w 19"/>
                    <a:gd name="T5" fmla="*/ 101 h 156"/>
                    <a:gd name="T6" fmla="*/ 15 w 19"/>
                    <a:gd name="T7" fmla="*/ 156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56">
                      <a:moveTo>
                        <a:pt x="14" y="0"/>
                      </a:moveTo>
                      <a:cubicBezTo>
                        <a:pt x="12" y="8"/>
                        <a:pt x="0" y="31"/>
                        <a:pt x="0" y="48"/>
                      </a:cubicBezTo>
                      <a:cubicBezTo>
                        <a:pt x="0" y="65"/>
                        <a:pt x="15" y="83"/>
                        <a:pt x="17" y="101"/>
                      </a:cubicBezTo>
                      <a:cubicBezTo>
                        <a:pt x="19" y="119"/>
                        <a:pt x="15" y="145"/>
                        <a:pt x="15" y="156"/>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75" name="Freeform 90">
                  <a:extLst>
                    <a:ext uri="{FF2B5EF4-FFF2-40B4-BE49-F238E27FC236}">
                      <a16:creationId xmlns:a16="http://schemas.microsoft.com/office/drawing/2014/main" id="{850420CB-696D-6E4C-A3AB-9B5E4127094C}"/>
                    </a:ext>
                  </a:extLst>
                </p:cNvPr>
                <p:cNvSpPr>
                  <a:spLocks/>
                </p:cNvSpPr>
                <p:nvPr/>
              </p:nvSpPr>
              <p:spPr bwMode="auto">
                <a:xfrm>
                  <a:off x="2475" y="3773"/>
                  <a:ext cx="98" cy="151"/>
                </a:xfrm>
                <a:custGeom>
                  <a:avLst/>
                  <a:gdLst>
                    <a:gd name="T0" fmla="*/ 98 w 98"/>
                    <a:gd name="T1" fmla="*/ 0 h 151"/>
                    <a:gd name="T2" fmla="*/ 48 w 98"/>
                    <a:gd name="T3" fmla="*/ 57 h 151"/>
                    <a:gd name="T4" fmla="*/ 54 w 98"/>
                    <a:gd name="T5" fmla="*/ 96 h 151"/>
                    <a:gd name="T6" fmla="*/ 32 w 98"/>
                    <a:gd name="T7" fmla="*/ 123 h 151"/>
                    <a:gd name="T8" fmla="*/ 0 w 98"/>
                    <a:gd name="T9" fmla="*/ 151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51">
                      <a:moveTo>
                        <a:pt x="98" y="0"/>
                      </a:moveTo>
                      <a:cubicBezTo>
                        <a:pt x="90" y="10"/>
                        <a:pt x="55" y="41"/>
                        <a:pt x="48" y="57"/>
                      </a:cubicBezTo>
                      <a:cubicBezTo>
                        <a:pt x="41" y="73"/>
                        <a:pt x="57" y="85"/>
                        <a:pt x="54" y="96"/>
                      </a:cubicBezTo>
                      <a:cubicBezTo>
                        <a:pt x="51" y="107"/>
                        <a:pt x="41" y="114"/>
                        <a:pt x="32" y="123"/>
                      </a:cubicBezTo>
                      <a:cubicBezTo>
                        <a:pt x="23" y="132"/>
                        <a:pt x="7" y="145"/>
                        <a:pt x="0" y="151"/>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76" name="Freeform 91">
                  <a:extLst>
                    <a:ext uri="{FF2B5EF4-FFF2-40B4-BE49-F238E27FC236}">
                      <a16:creationId xmlns:a16="http://schemas.microsoft.com/office/drawing/2014/main" id="{904DA47B-E18B-D443-868A-DED9F1F5313E}"/>
                    </a:ext>
                  </a:extLst>
                </p:cNvPr>
                <p:cNvSpPr>
                  <a:spLocks/>
                </p:cNvSpPr>
                <p:nvPr/>
              </p:nvSpPr>
              <p:spPr bwMode="auto">
                <a:xfrm>
                  <a:off x="2816" y="3891"/>
                  <a:ext cx="20" cy="30"/>
                </a:xfrm>
                <a:custGeom>
                  <a:avLst/>
                  <a:gdLst>
                    <a:gd name="T0" fmla="*/ 13 w 20"/>
                    <a:gd name="T1" fmla="*/ 0 h 30"/>
                    <a:gd name="T2" fmla="*/ 18 w 20"/>
                    <a:gd name="T3" fmla="*/ 18 h 30"/>
                    <a:gd name="T4" fmla="*/ 0 w 20"/>
                    <a:gd name="T5" fmla="*/ 30 h 30"/>
                    <a:gd name="T6" fmla="*/ 0 60000 65536"/>
                    <a:gd name="T7" fmla="*/ 0 60000 65536"/>
                    <a:gd name="T8" fmla="*/ 0 60000 65536"/>
                  </a:gdLst>
                  <a:ahLst/>
                  <a:cxnLst>
                    <a:cxn ang="T6">
                      <a:pos x="T0" y="T1"/>
                    </a:cxn>
                    <a:cxn ang="T7">
                      <a:pos x="T2" y="T3"/>
                    </a:cxn>
                    <a:cxn ang="T8">
                      <a:pos x="T4" y="T5"/>
                    </a:cxn>
                  </a:cxnLst>
                  <a:rect l="0" t="0" r="r" b="b"/>
                  <a:pathLst>
                    <a:path w="20" h="30">
                      <a:moveTo>
                        <a:pt x="13" y="0"/>
                      </a:moveTo>
                      <a:cubicBezTo>
                        <a:pt x="14" y="3"/>
                        <a:pt x="20" y="13"/>
                        <a:pt x="18" y="18"/>
                      </a:cubicBezTo>
                      <a:cubicBezTo>
                        <a:pt x="16" y="23"/>
                        <a:pt x="4" y="28"/>
                        <a:pt x="0" y="30"/>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grpSp>
      </p:grpSp>
      <p:sp>
        <p:nvSpPr>
          <p:cNvPr id="177" name="Text Box 64">
            <a:extLst>
              <a:ext uri="{FF2B5EF4-FFF2-40B4-BE49-F238E27FC236}">
                <a16:creationId xmlns:a16="http://schemas.microsoft.com/office/drawing/2014/main" id="{B64CB1F8-6C83-8445-807F-6A54DDBB9E95}"/>
              </a:ext>
            </a:extLst>
          </p:cNvPr>
          <p:cNvSpPr txBox="1">
            <a:spLocks noChangeArrowheads="1"/>
          </p:cNvSpPr>
          <p:nvPr/>
        </p:nvSpPr>
        <p:spPr bwMode="auto">
          <a:xfrm>
            <a:off x="10177988" y="1575392"/>
            <a:ext cx="83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PHA LUỸ</a:t>
            </a:r>
          </a:p>
        </p:txBody>
      </p:sp>
      <p:sp>
        <p:nvSpPr>
          <p:cNvPr id="178" name="Text Box 65">
            <a:extLst>
              <a:ext uri="{FF2B5EF4-FFF2-40B4-BE49-F238E27FC236}">
                <a16:creationId xmlns:a16="http://schemas.microsoft.com/office/drawing/2014/main" id="{AE19F9F9-16EC-204B-89C9-E63B4B96A7E0}"/>
              </a:ext>
            </a:extLst>
          </p:cNvPr>
          <p:cNvSpPr txBox="1">
            <a:spLocks noChangeArrowheads="1"/>
          </p:cNvSpPr>
          <p:nvPr/>
        </p:nvSpPr>
        <p:spPr bwMode="auto">
          <a:xfrm>
            <a:off x="11184463" y="2118317"/>
            <a:ext cx="83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KHÂU ÔN</a:t>
            </a:r>
          </a:p>
        </p:txBody>
      </p:sp>
      <p:sp>
        <p:nvSpPr>
          <p:cNvPr id="179" name="Text Box 66">
            <a:extLst>
              <a:ext uri="{FF2B5EF4-FFF2-40B4-BE49-F238E27FC236}">
                <a16:creationId xmlns:a16="http://schemas.microsoft.com/office/drawing/2014/main" id="{4059D66F-6313-AE41-9F88-D923EB0E9EC3}"/>
              </a:ext>
            </a:extLst>
          </p:cNvPr>
          <p:cNvSpPr txBox="1">
            <a:spLocks noChangeArrowheads="1"/>
          </p:cNvSpPr>
          <p:nvPr/>
        </p:nvSpPr>
        <p:spPr bwMode="auto">
          <a:xfrm>
            <a:off x="10574863" y="3023192"/>
            <a:ext cx="83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ẢI LƯU</a:t>
            </a:r>
          </a:p>
        </p:txBody>
      </p:sp>
      <p:sp>
        <p:nvSpPr>
          <p:cNvPr id="180" name="Text Box 67">
            <a:extLst>
              <a:ext uri="{FF2B5EF4-FFF2-40B4-BE49-F238E27FC236}">
                <a16:creationId xmlns:a16="http://schemas.microsoft.com/office/drawing/2014/main" id="{E149E526-D213-A04F-B9CC-BDB2D3C71AE9}"/>
              </a:ext>
            </a:extLst>
          </p:cNvPr>
          <p:cNvSpPr txBox="1">
            <a:spLocks noChangeArrowheads="1"/>
          </p:cNvSpPr>
          <p:nvPr/>
        </p:nvSpPr>
        <p:spPr bwMode="auto">
          <a:xfrm>
            <a:off x="9050863" y="3480392"/>
            <a:ext cx="83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CHI LĂNG</a:t>
            </a:r>
          </a:p>
        </p:txBody>
      </p:sp>
      <p:sp>
        <p:nvSpPr>
          <p:cNvPr id="181" name="Text Box 69">
            <a:extLst>
              <a:ext uri="{FF2B5EF4-FFF2-40B4-BE49-F238E27FC236}">
                <a16:creationId xmlns:a16="http://schemas.microsoft.com/office/drawing/2014/main" id="{2A27B930-9CC2-EA43-91E1-430527F1ABC9}"/>
              </a:ext>
            </a:extLst>
          </p:cNvPr>
          <p:cNvSpPr txBox="1">
            <a:spLocks noChangeArrowheads="1"/>
          </p:cNvSpPr>
          <p:nvPr/>
        </p:nvSpPr>
        <p:spPr bwMode="auto">
          <a:xfrm>
            <a:off x="9508064" y="4547192"/>
            <a:ext cx="9128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PHỐ CÁT</a:t>
            </a:r>
          </a:p>
        </p:txBody>
      </p:sp>
      <p:sp>
        <p:nvSpPr>
          <p:cNvPr id="182" name="Text Box 73">
            <a:extLst>
              <a:ext uri="{FF2B5EF4-FFF2-40B4-BE49-F238E27FC236}">
                <a16:creationId xmlns:a16="http://schemas.microsoft.com/office/drawing/2014/main" id="{B943EA1B-D175-9249-B149-0AAAACE3F0C3}"/>
              </a:ext>
            </a:extLst>
          </p:cNvPr>
          <p:cNvSpPr txBox="1">
            <a:spLocks noChangeArrowheads="1"/>
          </p:cNvSpPr>
          <p:nvPr/>
        </p:nvSpPr>
        <p:spPr bwMode="auto">
          <a:xfrm>
            <a:off x="9992251" y="5394917"/>
            <a:ext cx="819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CHÍ LINH</a:t>
            </a:r>
          </a:p>
        </p:txBody>
      </p:sp>
      <p:sp>
        <p:nvSpPr>
          <p:cNvPr id="183" name="Text Box 74">
            <a:extLst>
              <a:ext uri="{FF2B5EF4-FFF2-40B4-BE49-F238E27FC236}">
                <a16:creationId xmlns:a16="http://schemas.microsoft.com/office/drawing/2014/main" id="{2F1D6C71-FF22-B24D-9938-5F91D61E2387}"/>
              </a:ext>
            </a:extLst>
          </p:cNvPr>
          <p:cNvSpPr txBox="1">
            <a:spLocks noChangeArrowheads="1"/>
          </p:cNvSpPr>
          <p:nvPr/>
        </p:nvSpPr>
        <p:spPr bwMode="auto">
          <a:xfrm>
            <a:off x="7907863" y="5461592"/>
            <a:ext cx="819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THỊ CẦU</a:t>
            </a:r>
          </a:p>
        </p:txBody>
      </p:sp>
      <p:sp>
        <p:nvSpPr>
          <p:cNvPr id="184" name="Text Box 108">
            <a:extLst>
              <a:ext uri="{FF2B5EF4-FFF2-40B4-BE49-F238E27FC236}">
                <a16:creationId xmlns:a16="http://schemas.microsoft.com/office/drawing/2014/main" id="{3FD4ADFC-BB6B-764E-9A05-47B3986ED9B3}"/>
              </a:ext>
            </a:extLst>
          </p:cNvPr>
          <p:cNvSpPr txBox="1">
            <a:spLocks noChangeArrowheads="1"/>
          </p:cNvSpPr>
          <p:nvPr/>
        </p:nvSpPr>
        <p:spPr bwMode="auto">
          <a:xfrm>
            <a:off x="8474601" y="4007442"/>
            <a:ext cx="9128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CẦN TRẠM</a:t>
            </a:r>
          </a:p>
        </p:txBody>
      </p:sp>
      <p:sp>
        <p:nvSpPr>
          <p:cNvPr id="185" name="Text Box 109">
            <a:extLst>
              <a:ext uri="{FF2B5EF4-FFF2-40B4-BE49-F238E27FC236}">
                <a16:creationId xmlns:a16="http://schemas.microsoft.com/office/drawing/2014/main" id="{44F56E67-8420-F145-BBED-584DE0EDF94C}"/>
              </a:ext>
            </a:extLst>
          </p:cNvPr>
          <p:cNvSpPr txBox="1">
            <a:spLocks noChangeArrowheads="1"/>
          </p:cNvSpPr>
          <p:nvPr/>
        </p:nvSpPr>
        <p:spPr bwMode="auto">
          <a:xfrm>
            <a:off x="9203264" y="5217117"/>
            <a:ext cx="11922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a:solidFill>
                  <a:srgbClr val="000000"/>
                </a:solidFill>
                <a:latin typeface="Times New Roman" panose="02020603050405020304" pitchFamily="18" charset="0"/>
              </a:rPr>
              <a:t>XƯƠNG GIANG</a:t>
            </a:r>
          </a:p>
        </p:txBody>
      </p:sp>
      <p:sp>
        <p:nvSpPr>
          <p:cNvPr id="186" name="Freeform 28">
            <a:extLst>
              <a:ext uri="{FF2B5EF4-FFF2-40B4-BE49-F238E27FC236}">
                <a16:creationId xmlns:a16="http://schemas.microsoft.com/office/drawing/2014/main" id="{39A2DC1D-1257-D04F-9C05-CBF812C0E1B5}"/>
              </a:ext>
            </a:extLst>
          </p:cNvPr>
          <p:cNvSpPr>
            <a:spLocks/>
          </p:cNvSpPr>
          <p:nvPr/>
        </p:nvSpPr>
        <p:spPr bwMode="auto">
          <a:xfrm>
            <a:off x="11184463" y="1880191"/>
            <a:ext cx="363538" cy="160338"/>
          </a:xfrm>
          <a:custGeom>
            <a:avLst/>
            <a:gdLst>
              <a:gd name="T0" fmla="*/ 0 w 229"/>
              <a:gd name="T1" fmla="*/ 2147483647 h 101"/>
              <a:gd name="T2" fmla="*/ 2147483647 w 229"/>
              <a:gd name="T3" fmla="*/ 2147483647 h 101"/>
              <a:gd name="T4" fmla="*/ 2147483647 w 229"/>
              <a:gd name="T5" fmla="*/ 2147483647 h 101"/>
              <a:gd name="T6" fmla="*/ 2147483647 w 229"/>
              <a:gd name="T7" fmla="*/ 2147483647 h 101"/>
              <a:gd name="T8" fmla="*/ 2147483647 w 229"/>
              <a:gd name="T9" fmla="*/ 2147483647 h 101"/>
              <a:gd name="T10" fmla="*/ 2147483647 w 229"/>
              <a:gd name="T11" fmla="*/ 0 h 101"/>
              <a:gd name="T12" fmla="*/ 2147483647 w 229"/>
              <a:gd name="T13" fmla="*/ 2147483647 h 101"/>
              <a:gd name="T14" fmla="*/ 2147483647 w 229"/>
              <a:gd name="T15" fmla="*/ 2147483647 h 101"/>
              <a:gd name="T16" fmla="*/ 0 w 229"/>
              <a:gd name="T17" fmla="*/ 2147483647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9" h="101">
                <a:moveTo>
                  <a:pt x="0" y="54"/>
                </a:moveTo>
                <a:lnTo>
                  <a:pt x="61" y="93"/>
                </a:lnTo>
                <a:lnTo>
                  <a:pt x="58" y="72"/>
                </a:lnTo>
                <a:lnTo>
                  <a:pt x="229" y="101"/>
                </a:lnTo>
                <a:lnTo>
                  <a:pt x="180" y="53"/>
                </a:lnTo>
                <a:lnTo>
                  <a:pt x="229" y="0"/>
                </a:lnTo>
                <a:lnTo>
                  <a:pt x="58" y="39"/>
                </a:lnTo>
                <a:lnTo>
                  <a:pt x="63" y="17"/>
                </a:lnTo>
                <a:lnTo>
                  <a:pt x="0" y="54"/>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87" name="Freeform 29">
            <a:extLst>
              <a:ext uri="{FF2B5EF4-FFF2-40B4-BE49-F238E27FC236}">
                <a16:creationId xmlns:a16="http://schemas.microsoft.com/office/drawing/2014/main" id="{1F7856E8-FBFD-E84F-A8E9-0C514569F478}"/>
              </a:ext>
            </a:extLst>
          </p:cNvPr>
          <p:cNvSpPr>
            <a:spLocks/>
          </p:cNvSpPr>
          <p:nvPr/>
        </p:nvSpPr>
        <p:spPr bwMode="auto">
          <a:xfrm>
            <a:off x="10993963" y="2108792"/>
            <a:ext cx="304800" cy="360363"/>
          </a:xfrm>
          <a:custGeom>
            <a:avLst/>
            <a:gdLst>
              <a:gd name="T0" fmla="*/ 0 w 192"/>
              <a:gd name="T1" fmla="*/ 0 h 227"/>
              <a:gd name="T2" fmla="*/ 2147483647 w 192"/>
              <a:gd name="T3" fmla="*/ 0 h 227"/>
              <a:gd name="T4" fmla="*/ 2147483647 w 192"/>
              <a:gd name="T5" fmla="*/ 2147483647 h 227"/>
              <a:gd name="T6" fmla="*/ 2147483647 w 192"/>
              <a:gd name="T7" fmla="*/ 2147483647 h 227"/>
              <a:gd name="T8" fmla="*/ 2147483647 w 192"/>
              <a:gd name="T9" fmla="*/ 2147483647 h 227"/>
              <a:gd name="T10" fmla="*/ 2147483647 w 192"/>
              <a:gd name="T11" fmla="*/ 2147483647 h 227"/>
              <a:gd name="T12" fmla="*/ 2147483647 w 192"/>
              <a:gd name="T13" fmla="*/ 2147483647 h 227"/>
              <a:gd name="T14" fmla="*/ 0 w 192"/>
              <a:gd name="T15" fmla="*/ 0 h 2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2" h="227">
                <a:moveTo>
                  <a:pt x="0" y="0"/>
                </a:moveTo>
                <a:lnTo>
                  <a:pt x="118" y="0"/>
                </a:lnTo>
                <a:lnTo>
                  <a:pt x="166" y="149"/>
                </a:lnTo>
                <a:lnTo>
                  <a:pt x="192" y="119"/>
                </a:lnTo>
                <a:lnTo>
                  <a:pt x="177" y="227"/>
                </a:lnTo>
                <a:lnTo>
                  <a:pt x="91" y="158"/>
                </a:lnTo>
                <a:lnTo>
                  <a:pt x="130" y="165"/>
                </a:lnTo>
                <a:lnTo>
                  <a:pt x="0"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88" name="Freeform 31">
            <a:extLst>
              <a:ext uri="{FF2B5EF4-FFF2-40B4-BE49-F238E27FC236}">
                <a16:creationId xmlns:a16="http://schemas.microsoft.com/office/drawing/2014/main" id="{C199747A-002D-ED4F-BD23-86268D514D8E}"/>
              </a:ext>
            </a:extLst>
          </p:cNvPr>
          <p:cNvSpPr>
            <a:spLocks/>
          </p:cNvSpPr>
          <p:nvPr/>
        </p:nvSpPr>
        <p:spPr bwMode="auto">
          <a:xfrm>
            <a:off x="11379727" y="2307229"/>
            <a:ext cx="123825" cy="171450"/>
          </a:xfrm>
          <a:custGeom>
            <a:avLst/>
            <a:gdLst>
              <a:gd name="T0" fmla="*/ 2147483647 w 78"/>
              <a:gd name="T1" fmla="*/ 0 h 108"/>
              <a:gd name="T2" fmla="*/ 2147483647 w 78"/>
              <a:gd name="T3" fmla="*/ 2147483647 h 108"/>
              <a:gd name="T4" fmla="*/ 2147483647 w 78"/>
              <a:gd name="T5" fmla="*/ 2147483647 h 108"/>
              <a:gd name="T6" fmla="*/ 2147483647 w 78"/>
              <a:gd name="T7" fmla="*/ 2147483647 h 108"/>
              <a:gd name="T8" fmla="*/ 2147483647 w 78"/>
              <a:gd name="T9" fmla="*/ 2147483647 h 108"/>
              <a:gd name="T10" fmla="*/ 0 w 78"/>
              <a:gd name="T11" fmla="*/ 2147483647 h 108"/>
              <a:gd name="T12" fmla="*/ 2147483647 w 78"/>
              <a:gd name="T13" fmla="*/ 2147483647 h 108"/>
              <a:gd name="T14" fmla="*/ 2147483647 w 78"/>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108">
                <a:moveTo>
                  <a:pt x="37" y="0"/>
                </a:moveTo>
                <a:lnTo>
                  <a:pt x="72" y="10"/>
                </a:lnTo>
                <a:lnTo>
                  <a:pt x="58" y="67"/>
                </a:lnTo>
                <a:lnTo>
                  <a:pt x="78" y="73"/>
                </a:lnTo>
                <a:lnTo>
                  <a:pt x="28" y="108"/>
                </a:lnTo>
                <a:lnTo>
                  <a:pt x="0" y="55"/>
                </a:lnTo>
                <a:lnTo>
                  <a:pt x="21" y="61"/>
                </a:lnTo>
                <a:lnTo>
                  <a:pt x="37"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89" name="Freeform 33">
            <a:extLst>
              <a:ext uri="{FF2B5EF4-FFF2-40B4-BE49-F238E27FC236}">
                <a16:creationId xmlns:a16="http://schemas.microsoft.com/office/drawing/2014/main" id="{3E79A9A8-A8EB-3A46-8331-1BFE96F6835B}"/>
              </a:ext>
            </a:extLst>
          </p:cNvPr>
          <p:cNvSpPr>
            <a:spLocks/>
          </p:cNvSpPr>
          <p:nvPr/>
        </p:nvSpPr>
        <p:spPr bwMode="auto">
          <a:xfrm>
            <a:off x="10574864" y="2489792"/>
            <a:ext cx="276225" cy="333375"/>
          </a:xfrm>
          <a:custGeom>
            <a:avLst/>
            <a:gdLst>
              <a:gd name="T0" fmla="*/ 0 w 174"/>
              <a:gd name="T1" fmla="*/ 2147483647 h 210"/>
              <a:gd name="T2" fmla="*/ 2147483647 w 174"/>
              <a:gd name="T3" fmla="*/ 2147483647 h 210"/>
              <a:gd name="T4" fmla="*/ 2147483647 w 174"/>
              <a:gd name="T5" fmla="*/ 0 h 210"/>
              <a:gd name="T6" fmla="*/ 2147483647 w 174"/>
              <a:gd name="T7" fmla="*/ 2147483647 h 210"/>
              <a:gd name="T8" fmla="*/ 2147483647 w 174"/>
              <a:gd name="T9" fmla="*/ 2147483647 h 210"/>
              <a:gd name="T10" fmla="*/ 2147483647 w 174"/>
              <a:gd name="T11" fmla="*/ 2147483647 h 210"/>
              <a:gd name="T12" fmla="*/ 2147483647 w 174"/>
              <a:gd name="T13" fmla="*/ 2147483647 h 210"/>
              <a:gd name="T14" fmla="*/ 2147483647 w 174"/>
              <a:gd name="T15" fmla="*/ 2147483647 h 210"/>
              <a:gd name="T16" fmla="*/ 0 w 174"/>
              <a:gd name="T17" fmla="*/ 2147483647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4" h="210">
                <a:moveTo>
                  <a:pt x="0" y="69"/>
                </a:moveTo>
                <a:lnTo>
                  <a:pt x="90" y="74"/>
                </a:lnTo>
                <a:lnTo>
                  <a:pt x="114" y="0"/>
                </a:lnTo>
                <a:lnTo>
                  <a:pt x="150" y="156"/>
                </a:lnTo>
                <a:lnTo>
                  <a:pt x="172" y="144"/>
                </a:lnTo>
                <a:lnTo>
                  <a:pt x="174" y="210"/>
                </a:lnTo>
                <a:lnTo>
                  <a:pt x="106" y="188"/>
                </a:lnTo>
                <a:lnTo>
                  <a:pt x="121" y="173"/>
                </a:lnTo>
                <a:lnTo>
                  <a:pt x="0" y="69"/>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90" name="Group 145">
            <a:extLst>
              <a:ext uri="{FF2B5EF4-FFF2-40B4-BE49-F238E27FC236}">
                <a16:creationId xmlns:a16="http://schemas.microsoft.com/office/drawing/2014/main" id="{3C90F7AF-CD53-7D4B-B885-D5EEDCE62198}"/>
              </a:ext>
            </a:extLst>
          </p:cNvPr>
          <p:cNvGrpSpPr>
            <a:grpSpLocks/>
          </p:cNvGrpSpPr>
          <p:nvPr/>
        </p:nvGrpSpPr>
        <p:grpSpPr bwMode="auto">
          <a:xfrm>
            <a:off x="10959038" y="2489792"/>
            <a:ext cx="425450" cy="581025"/>
            <a:chOff x="5090" y="1440"/>
            <a:chExt cx="268" cy="366"/>
          </a:xfrm>
        </p:grpSpPr>
        <p:sp>
          <p:nvSpPr>
            <p:cNvPr id="191" name="Freeform 32">
              <a:extLst>
                <a:ext uri="{FF2B5EF4-FFF2-40B4-BE49-F238E27FC236}">
                  <a16:creationId xmlns:a16="http://schemas.microsoft.com/office/drawing/2014/main" id="{78BF8464-94FC-484D-B170-D5D859AD5C8F}"/>
                </a:ext>
              </a:extLst>
            </p:cNvPr>
            <p:cNvSpPr>
              <a:spLocks/>
            </p:cNvSpPr>
            <p:nvPr/>
          </p:nvSpPr>
          <p:spPr bwMode="auto">
            <a:xfrm rot="187383">
              <a:off x="5090" y="1440"/>
              <a:ext cx="171" cy="240"/>
            </a:xfrm>
            <a:custGeom>
              <a:avLst/>
              <a:gdLst>
                <a:gd name="T0" fmla="*/ 101 w 173"/>
                <a:gd name="T1" fmla="*/ 0 h 330"/>
                <a:gd name="T2" fmla="*/ 165 w 173"/>
                <a:gd name="T3" fmla="*/ 17 h 330"/>
                <a:gd name="T4" fmla="*/ 118 w 173"/>
                <a:gd name="T5" fmla="*/ 46 h 330"/>
                <a:gd name="T6" fmla="*/ 85 w 173"/>
                <a:gd name="T7" fmla="*/ 60 h 330"/>
                <a:gd name="T8" fmla="*/ 50 w 173"/>
                <a:gd name="T9" fmla="*/ 74 h 330"/>
                <a:gd name="T10" fmla="*/ 91 w 173"/>
                <a:gd name="T11" fmla="*/ 75 h 330"/>
                <a:gd name="T12" fmla="*/ 0 w 173"/>
                <a:gd name="T13" fmla="*/ 92 h 330"/>
                <a:gd name="T14" fmla="*/ 0 w 173"/>
                <a:gd name="T15" fmla="*/ 60 h 330"/>
                <a:gd name="T16" fmla="*/ 26 w 173"/>
                <a:gd name="T17" fmla="*/ 69 h 330"/>
                <a:gd name="T18" fmla="*/ 56 w 173"/>
                <a:gd name="T19" fmla="*/ 44 h 330"/>
                <a:gd name="T20" fmla="*/ 101 w 173"/>
                <a:gd name="T21" fmla="*/ 0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3" h="330">
                  <a:moveTo>
                    <a:pt x="105" y="0"/>
                  </a:moveTo>
                  <a:lnTo>
                    <a:pt x="173" y="60"/>
                  </a:lnTo>
                  <a:lnTo>
                    <a:pt x="122" y="162"/>
                  </a:lnTo>
                  <a:lnTo>
                    <a:pt x="89" y="214"/>
                  </a:lnTo>
                  <a:lnTo>
                    <a:pt x="54" y="265"/>
                  </a:lnTo>
                  <a:lnTo>
                    <a:pt x="95" y="268"/>
                  </a:lnTo>
                  <a:lnTo>
                    <a:pt x="0" y="330"/>
                  </a:lnTo>
                  <a:lnTo>
                    <a:pt x="0" y="213"/>
                  </a:lnTo>
                  <a:lnTo>
                    <a:pt x="26" y="247"/>
                  </a:lnTo>
                  <a:lnTo>
                    <a:pt x="60" y="159"/>
                  </a:lnTo>
                  <a:lnTo>
                    <a:pt x="105"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92" name="Group 142">
              <a:extLst>
                <a:ext uri="{FF2B5EF4-FFF2-40B4-BE49-F238E27FC236}">
                  <a16:creationId xmlns:a16="http://schemas.microsoft.com/office/drawing/2014/main" id="{F9AC7F85-477D-714A-B468-D838C2578A9F}"/>
                </a:ext>
              </a:extLst>
            </p:cNvPr>
            <p:cNvGrpSpPr>
              <a:grpSpLocks/>
            </p:cNvGrpSpPr>
            <p:nvPr/>
          </p:nvGrpSpPr>
          <p:grpSpPr bwMode="auto">
            <a:xfrm>
              <a:off x="5136" y="1632"/>
              <a:ext cx="222" cy="174"/>
              <a:chOff x="5136" y="1632"/>
              <a:chExt cx="222" cy="174"/>
            </a:xfrm>
          </p:grpSpPr>
          <p:sp>
            <p:nvSpPr>
              <p:cNvPr id="193" name="Freeform 35">
                <a:extLst>
                  <a:ext uri="{FF2B5EF4-FFF2-40B4-BE49-F238E27FC236}">
                    <a16:creationId xmlns:a16="http://schemas.microsoft.com/office/drawing/2014/main" id="{5EF1E7BC-99E9-CC44-BDC1-AEA46D78CDE3}"/>
                  </a:ext>
                </a:extLst>
              </p:cNvPr>
              <p:cNvSpPr>
                <a:spLocks/>
              </p:cNvSpPr>
              <p:nvPr/>
            </p:nvSpPr>
            <p:spPr bwMode="auto">
              <a:xfrm rot="827110">
                <a:off x="5280" y="1632"/>
                <a:ext cx="78" cy="108"/>
              </a:xfrm>
              <a:custGeom>
                <a:avLst/>
                <a:gdLst>
                  <a:gd name="T0" fmla="*/ 37 w 78"/>
                  <a:gd name="T1" fmla="*/ 0 h 108"/>
                  <a:gd name="T2" fmla="*/ 72 w 78"/>
                  <a:gd name="T3" fmla="*/ 10 h 108"/>
                  <a:gd name="T4" fmla="*/ 58 w 78"/>
                  <a:gd name="T5" fmla="*/ 67 h 108"/>
                  <a:gd name="T6" fmla="*/ 78 w 78"/>
                  <a:gd name="T7" fmla="*/ 73 h 108"/>
                  <a:gd name="T8" fmla="*/ 28 w 78"/>
                  <a:gd name="T9" fmla="*/ 108 h 108"/>
                  <a:gd name="T10" fmla="*/ 0 w 78"/>
                  <a:gd name="T11" fmla="*/ 55 h 108"/>
                  <a:gd name="T12" fmla="*/ 21 w 78"/>
                  <a:gd name="T13" fmla="*/ 61 h 108"/>
                  <a:gd name="T14" fmla="*/ 37 w 78"/>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108">
                    <a:moveTo>
                      <a:pt x="37" y="0"/>
                    </a:moveTo>
                    <a:lnTo>
                      <a:pt x="72" y="10"/>
                    </a:lnTo>
                    <a:lnTo>
                      <a:pt x="58" y="67"/>
                    </a:lnTo>
                    <a:lnTo>
                      <a:pt x="78" y="73"/>
                    </a:lnTo>
                    <a:lnTo>
                      <a:pt x="28" y="108"/>
                    </a:lnTo>
                    <a:lnTo>
                      <a:pt x="0" y="55"/>
                    </a:lnTo>
                    <a:lnTo>
                      <a:pt x="21" y="61"/>
                    </a:lnTo>
                    <a:lnTo>
                      <a:pt x="37"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94" name="Freeform 36">
                <a:extLst>
                  <a:ext uri="{FF2B5EF4-FFF2-40B4-BE49-F238E27FC236}">
                    <a16:creationId xmlns:a16="http://schemas.microsoft.com/office/drawing/2014/main" id="{9A19931E-84E4-5A48-9DF8-20F7A72EF968}"/>
                  </a:ext>
                </a:extLst>
              </p:cNvPr>
              <p:cNvSpPr>
                <a:spLocks/>
              </p:cNvSpPr>
              <p:nvPr/>
            </p:nvSpPr>
            <p:spPr bwMode="auto">
              <a:xfrm rot="3797481">
                <a:off x="5151" y="1713"/>
                <a:ext cx="78" cy="108"/>
              </a:xfrm>
              <a:custGeom>
                <a:avLst/>
                <a:gdLst>
                  <a:gd name="T0" fmla="*/ 37 w 78"/>
                  <a:gd name="T1" fmla="*/ 0 h 108"/>
                  <a:gd name="T2" fmla="*/ 72 w 78"/>
                  <a:gd name="T3" fmla="*/ 10 h 108"/>
                  <a:gd name="T4" fmla="*/ 58 w 78"/>
                  <a:gd name="T5" fmla="*/ 67 h 108"/>
                  <a:gd name="T6" fmla="*/ 78 w 78"/>
                  <a:gd name="T7" fmla="*/ 73 h 108"/>
                  <a:gd name="T8" fmla="*/ 28 w 78"/>
                  <a:gd name="T9" fmla="*/ 108 h 108"/>
                  <a:gd name="T10" fmla="*/ 0 w 78"/>
                  <a:gd name="T11" fmla="*/ 55 h 108"/>
                  <a:gd name="T12" fmla="*/ 21 w 78"/>
                  <a:gd name="T13" fmla="*/ 61 h 108"/>
                  <a:gd name="T14" fmla="*/ 37 w 78"/>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108">
                    <a:moveTo>
                      <a:pt x="37" y="0"/>
                    </a:moveTo>
                    <a:lnTo>
                      <a:pt x="72" y="10"/>
                    </a:lnTo>
                    <a:lnTo>
                      <a:pt x="58" y="67"/>
                    </a:lnTo>
                    <a:lnTo>
                      <a:pt x="78" y="73"/>
                    </a:lnTo>
                    <a:lnTo>
                      <a:pt x="28" y="108"/>
                    </a:lnTo>
                    <a:lnTo>
                      <a:pt x="0" y="55"/>
                    </a:lnTo>
                    <a:lnTo>
                      <a:pt x="21" y="61"/>
                    </a:lnTo>
                    <a:lnTo>
                      <a:pt x="37"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grpSp>
      <p:sp>
        <p:nvSpPr>
          <p:cNvPr id="195" name="Freeform 37">
            <a:extLst>
              <a:ext uri="{FF2B5EF4-FFF2-40B4-BE49-F238E27FC236}">
                <a16:creationId xmlns:a16="http://schemas.microsoft.com/office/drawing/2014/main" id="{7ACAF7F5-6C8C-094E-A9ED-23C90DEA3B6A}"/>
              </a:ext>
            </a:extLst>
          </p:cNvPr>
          <p:cNvSpPr>
            <a:spLocks/>
          </p:cNvSpPr>
          <p:nvPr/>
        </p:nvSpPr>
        <p:spPr bwMode="auto">
          <a:xfrm rot="2382408">
            <a:off x="10730439" y="3240679"/>
            <a:ext cx="144463" cy="190500"/>
          </a:xfrm>
          <a:custGeom>
            <a:avLst/>
            <a:gdLst>
              <a:gd name="T0" fmla="*/ 2147483647 w 78"/>
              <a:gd name="T1" fmla="*/ 0 h 108"/>
              <a:gd name="T2" fmla="*/ 2147483647 w 78"/>
              <a:gd name="T3" fmla="*/ 2147483647 h 108"/>
              <a:gd name="T4" fmla="*/ 2147483647 w 78"/>
              <a:gd name="T5" fmla="*/ 2147483647 h 108"/>
              <a:gd name="T6" fmla="*/ 2147483647 w 78"/>
              <a:gd name="T7" fmla="*/ 2147483647 h 108"/>
              <a:gd name="T8" fmla="*/ 2147483647 w 78"/>
              <a:gd name="T9" fmla="*/ 2147483647 h 108"/>
              <a:gd name="T10" fmla="*/ 0 w 78"/>
              <a:gd name="T11" fmla="*/ 2147483647 h 108"/>
              <a:gd name="T12" fmla="*/ 2147483647 w 78"/>
              <a:gd name="T13" fmla="*/ 2147483647 h 108"/>
              <a:gd name="T14" fmla="*/ 2147483647 w 78"/>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108">
                <a:moveTo>
                  <a:pt x="37" y="0"/>
                </a:moveTo>
                <a:lnTo>
                  <a:pt x="72" y="10"/>
                </a:lnTo>
                <a:lnTo>
                  <a:pt x="58" y="67"/>
                </a:lnTo>
                <a:lnTo>
                  <a:pt x="78" y="73"/>
                </a:lnTo>
                <a:lnTo>
                  <a:pt x="28" y="108"/>
                </a:lnTo>
                <a:lnTo>
                  <a:pt x="0" y="55"/>
                </a:lnTo>
                <a:lnTo>
                  <a:pt x="21" y="61"/>
                </a:lnTo>
                <a:lnTo>
                  <a:pt x="37"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196" name="Freeform 41">
            <a:extLst>
              <a:ext uri="{FF2B5EF4-FFF2-40B4-BE49-F238E27FC236}">
                <a16:creationId xmlns:a16="http://schemas.microsoft.com/office/drawing/2014/main" id="{4FCD1BFC-4A10-0A4D-9BE6-60821B12401E}"/>
              </a:ext>
            </a:extLst>
          </p:cNvPr>
          <p:cNvSpPr>
            <a:spLocks/>
          </p:cNvSpPr>
          <p:nvPr/>
        </p:nvSpPr>
        <p:spPr bwMode="auto">
          <a:xfrm>
            <a:off x="8846076" y="3650255"/>
            <a:ext cx="546100" cy="561975"/>
          </a:xfrm>
          <a:custGeom>
            <a:avLst/>
            <a:gdLst>
              <a:gd name="T0" fmla="*/ 2147483647 w 344"/>
              <a:gd name="T1" fmla="*/ 2147483647 h 354"/>
              <a:gd name="T2" fmla="*/ 0 w 344"/>
              <a:gd name="T3" fmla="*/ 2147483647 h 354"/>
              <a:gd name="T4" fmla="*/ 2147483647 w 344"/>
              <a:gd name="T5" fmla="*/ 2147483647 h 354"/>
              <a:gd name="T6" fmla="*/ 2147483647 w 344"/>
              <a:gd name="T7" fmla="*/ 0 h 354"/>
              <a:gd name="T8" fmla="*/ 2147483647 w 344"/>
              <a:gd name="T9" fmla="*/ 2147483647 h 354"/>
              <a:gd name="T10" fmla="*/ 2147483647 w 344"/>
              <a:gd name="T11" fmla="*/ 2147483647 h 354"/>
              <a:gd name="T12" fmla="*/ 2147483647 w 344"/>
              <a:gd name="T13" fmla="*/ 2147483647 h 354"/>
              <a:gd name="T14" fmla="*/ 2147483647 w 344"/>
              <a:gd name="T15" fmla="*/ 2147483647 h 354"/>
              <a:gd name="T16" fmla="*/ 2147483647 w 344"/>
              <a:gd name="T17" fmla="*/ 2147483647 h 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4" h="354">
                <a:moveTo>
                  <a:pt x="263" y="288"/>
                </a:moveTo>
                <a:lnTo>
                  <a:pt x="0" y="125"/>
                </a:lnTo>
                <a:lnTo>
                  <a:pt x="137" y="128"/>
                </a:lnTo>
                <a:lnTo>
                  <a:pt x="149" y="0"/>
                </a:lnTo>
                <a:lnTo>
                  <a:pt x="302" y="258"/>
                </a:lnTo>
                <a:lnTo>
                  <a:pt x="341" y="225"/>
                </a:lnTo>
                <a:lnTo>
                  <a:pt x="344" y="354"/>
                </a:lnTo>
                <a:lnTo>
                  <a:pt x="219" y="315"/>
                </a:lnTo>
                <a:lnTo>
                  <a:pt x="263" y="288"/>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197" name="Group 144">
            <a:extLst>
              <a:ext uri="{FF2B5EF4-FFF2-40B4-BE49-F238E27FC236}">
                <a16:creationId xmlns:a16="http://schemas.microsoft.com/office/drawing/2014/main" id="{63570195-92BB-C94C-A52D-EBE6759E2A4D}"/>
              </a:ext>
            </a:extLst>
          </p:cNvPr>
          <p:cNvGrpSpPr>
            <a:grpSpLocks/>
          </p:cNvGrpSpPr>
          <p:nvPr/>
        </p:nvGrpSpPr>
        <p:grpSpPr bwMode="auto">
          <a:xfrm>
            <a:off x="8136463" y="5156792"/>
            <a:ext cx="1809750" cy="601663"/>
            <a:chOff x="3312" y="3120"/>
            <a:chExt cx="1140" cy="379"/>
          </a:xfrm>
        </p:grpSpPr>
        <p:grpSp>
          <p:nvGrpSpPr>
            <p:cNvPr id="198" name="Group 42">
              <a:extLst>
                <a:ext uri="{FF2B5EF4-FFF2-40B4-BE49-F238E27FC236}">
                  <a16:creationId xmlns:a16="http://schemas.microsoft.com/office/drawing/2014/main" id="{D62BF673-6BA6-FE4E-9E23-7A4B8B5CE9B2}"/>
                </a:ext>
              </a:extLst>
            </p:cNvPr>
            <p:cNvGrpSpPr>
              <a:grpSpLocks/>
            </p:cNvGrpSpPr>
            <p:nvPr/>
          </p:nvGrpSpPr>
          <p:grpSpPr bwMode="auto">
            <a:xfrm>
              <a:off x="3312" y="3120"/>
              <a:ext cx="228" cy="187"/>
              <a:chOff x="1874" y="3367"/>
              <a:chExt cx="228" cy="187"/>
            </a:xfrm>
          </p:grpSpPr>
          <p:sp>
            <p:nvSpPr>
              <p:cNvPr id="203" name="Freeform 43">
                <a:extLst>
                  <a:ext uri="{FF2B5EF4-FFF2-40B4-BE49-F238E27FC236}">
                    <a16:creationId xmlns:a16="http://schemas.microsoft.com/office/drawing/2014/main" id="{8720CFD3-DC8D-CB42-862D-B238AFAB1C33}"/>
                  </a:ext>
                </a:extLst>
              </p:cNvPr>
              <p:cNvSpPr>
                <a:spLocks/>
              </p:cNvSpPr>
              <p:nvPr/>
            </p:nvSpPr>
            <p:spPr bwMode="auto">
              <a:xfrm>
                <a:off x="1874" y="3367"/>
                <a:ext cx="66" cy="187"/>
              </a:xfrm>
              <a:custGeom>
                <a:avLst/>
                <a:gdLst>
                  <a:gd name="T0" fmla="*/ 43 w 66"/>
                  <a:gd name="T1" fmla="*/ 187 h 187"/>
                  <a:gd name="T2" fmla="*/ 13 w 66"/>
                  <a:gd name="T3" fmla="*/ 154 h 187"/>
                  <a:gd name="T4" fmla="*/ 0 w 66"/>
                  <a:gd name="T5" fmla="*/ 109 h 187"/>
                  <a:gd name="T6" fmla="*/ 1 w 66"/>
                  <a:gd name="T7" fmla="*/ 71 h 187"/>
                  <a:gd name="T8" fmla="*/ 22 w 66"/>
                  <a:gd name="T9" fmla="*/ 29 h 187"/>
                  <a:gd name="T10" fmla="*/ 55 w 66"/>
                  <a:gd name="T11" fmla="*/ 0 h 187"/>
                  <a:gd name="T12" fmla="*/ 66 w 66"/>
                  <a:gd name="T13" fmla="*/ 26 h 187"/>
                  <a:gd name="T14" fmla="*/ 51 w 66"/>
                  <a:gd name="T15" fmla="*/ 40 h 187"/>
                  <a:gd name="T16" fmla="*/ 60 w 66"/>
                  <a:gd name="T17" fmla="*/ 50 h 187"/>
                  <a:gd name="T18" fmla="*/ 51 w 66"/>
                  <a:gd name="T19" fmla="*/ 67 h 187"/>
                  <a:gd name="T20" fmla="*/ 37 w 66"/>
                  <a:gd name="T21" fmla="*/ 58 h 187"/>
                  <a:gd name="T22" fmla="*/ 30 w 66"/>
                  <a:gd name="T23" fmla="*/ 82 h 187"/>
                  <a:gd name="T24" fmla="*/ 46 w 66"/>
                  <a:gd name="T25" fmla="*/ 86 h 187"/>
                  <a:gd name="T26" fmla="*/ 43 w 66"/>
                  <a:gd name="T27" fmla="*/ 109 h 187"/>
                  <a:gd name="T28" fmla="*/ 30 w 66"/>
                  <a:gd name="T29" fmla="*/ 112 h 187"/>
                  <a:gd name="T30" fmla="*/ 33 w 66"/>
                  <a:gd name="T31" fmla="*/ 133 h 187"/>
                  <a:gd name="T32" fmla="*/ 52 w 66"/>
                  <a:gd name="T33" fmla="*/ 131 h 187"/>
                  <a:gd name="T34" fmla="*/ 57 w 66"/>
                  <a:gd name="T35" fmla="*/ 148 h 187"/>
                  <a:gd name="T36" fmla="*/ 42 w 66"/>
                  <a:gd name="T37" fmla="*/ 157 h 187"/>
                  <a:gd name="T38" fmla="*/ 64 w 66"/>
                  <a:gd name="T39" fmla="*/ 167 h 187"/>
                  <a:gd name="T40" fmla="*/ 43 w 66"/>
                  <a:gd name="T41" fmla="*/ 187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 h="187">
                    <a:moveTo>
                      <a:pt x="43" y="187"/>
                    </a:moveTo>
                    <a:lnTo>
                      <a:pt x="13" y="154"/>
                    </a:lnTo>
                    <a:lnTo>
                      <a:pt x="0" y="109"/>
                    </a:lnTo>
                    <a:lnTo>
                      <a:pt x="1" y="71"/>
                    </a:lnTo>
                    <a:lnTo>
                      <a:pt x="22" y="29"/>
                    </a:lnTo>
                    <a:lnTo>
                      <a:pt x="55" y="0"/>
                    </a:lnTo>
                    <a:lnTo>
                      <a:pt x="66" y="26"/>
                    </a:lnTo>
                    <a:lnTo>
                      <a:pt x="51" y="40"/>
                    </a:lnTo>
                    <a:lnTo>
                      <a:pt x="60" y="50"/>
                    </a:lnTo>
                    <a:lnTo>
                      <a:pt x="51" y="67"/>
                    </a:lnTo>
                    <a:lnTo>
                      <a:pt x="37" y="58"/>
                    </a:lnTo>
                    <a:lnTo>
                      <a:pt x="30" y="82"/>
                    </a:lnTo>
                    <a:lnTo>
                      <a:pt x="46" y="86"/>
                    </a:lnTo>
                    <a:lnTo>
                      <a:pt x="43" y="109"/>
                    </a:lnTo>
                    <a:lnTo>
                      <a:pt x="30" y="112"/>
                    </a:lnTo>
                    <a:lnTo>
                      <a:pt x="33" y="133"/>
                    </a:lnTo>
                    <a:lnTo>
                      <a:pt x="52" y="131"/>
                    </a:lnTo>
                    <a:lnTo>
                      <a:pt x="57" y="148"/>
                    </a:lnTo>
                    <a:lnTo>
                      <a:pt x="42" y="157"/>
                    </a:lnTo>
                    <a:lnTo>
                      <a:pt x="64" y="167"/>
                    </a:lnTo>
                    <a:lnTo>
                      <a:pt x="43" y="187"/>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04" name="Freeform 44">
                <a:extLst>
                  <a:ext uri="{FF2B5EF4-FFF2-40B4-BE49-F238E27FC236}">
                    <a16:creationId xmlns:a16="http://schemas.microsoft.com/office/drawing/2014/main" id="{C6EE5C1E-2D82-534E-B7CC-0F4D82C58CAF}"/>
                  </a:ext>
                </a:extLst>
              </p:cNvPr>
              <p:cNvSpPr>
                <a:spLocks/>
              </p:cNvSpPr>
              <p:nvPr/>
            </p:nvSpPr>
            <p:spPr bwMode="auto">
              <a:xfrm>
                <a:off x="2033" y="3372"/>
                <a:ext cx="69" cy="180"/>
              </a:xfrm>
              <a:custGeom>
                <a:avLst/>
                <a:gdLst>
                  <a:gd name="T0" fmla="*/ 19 w 69"/>
                  <a:gd name="T1" fmla="*/ 180 h 180"/>
                  <a:gd name="T2" fmla="*/ 54 w 69"/>
                  <a:gd name="T3" fmla="*/ 144 h 180"/>
                  <a:gd name="T4" fmla="*/ 67 w 69"/>
                  <a:gd name="T5" fmla="*/ 101 h 180"/>
                  <a:gd name="T6" fmla="*/ 69 w 69"/>
                  <a:gd name="T7" fmla="*/ 65 h 180"/>
                  <a:gd name="T8" fmla="*/ 48 w 69"/>
                  <a:gd name="T9" fmla="*/ 21 h 180"/>
                  <a:gd name="T10" fmla="*/ 25 w 69"/>
                  <a:gd name="T11" fmla="*/ 0 h 180"/>
                  <a:gd name="T12" fmla="*/ 6 w 69"/>
                  <a:gd name="T13" fmla="*/ 17 h 180"/>
                  <a:gd name="T14" fmla="*/ 4 w 69"/>
                  <a:gd name="T15" fmla="*/ 18 h 180"/>
                  <a:gd name="T16" fmla="*/ 16 w 69"/>
                  <a:gd name="T17" fmla="*/ 30 h 180"/>
                  <a:gd name="T18" fmla="*/ 3 w 69"/>
                  <a:gd name="T19" fmla="*/ 38 h 180"/>
                  <a:gd name="T20" fmla="*/ 14 w 69"/>
                  <a:gd name="T21" fmla="*/ 59 h 180"/>
                  <a:gd name="T22" fmla="*/ 30 w 69"/>
                  <a:gd name="T23" fmla="*/ 50 h 180"/>
                  <a:gd name="T24" fmla="*/ 38 w 69"/>
                  <a:gd name="T25" fmla="*/ 74 h 180"/>
                  <a:gd name="T26" fmla="*/ 20 w 69"/>
                  <a:gd name="T27" fmla="*/ 78 h 180"/>
                  <a:gd name="T28" fmla="*/ 23 w 69"/>
                  <a:gd name="T29" fmla="*/ 101 h 180"/>
                  <a:gd name="T30" fmla="*/ 38 w 69"/>
                  <a:gd name="T31" fmla="*/ 104 h 180"/>
                  <a:gd name="T32" fmla="*/ 35 w 69"/>
                  <a:gd name="T33" fmla="*/ 125 h 180"/>
                  <a:gd name="T34" fmla="*/ 13 w 69"/>
                  <a:gd name="T35" fmla="*/ 123 h 180"/>
                  <a:gd name="T36" fmla="*/ 1 w 69"/>
                  <a:gd name="T37" fmla="*/ 138 h 180"/>
                  <a:gd name="T38" fmla="*/ 18 w 69"/>
                  <a:gd name="T39" fmla="*/ 150 h 180"/>
                  <a:gd name="T40" fmla="*/ 0 w 69"/>
                  <a:gd name="T41" fmla="*/ 164 h 180"/>
                  <a:gd name="T42" fmla="*/ 19 w 69"/>
                  <a:gd name="T43" fmla="*/ 180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 h="180">
                    <a:moveTo>
                      <a:pt x="19" y="180"/>
                    </a:moveTo>
                    <a:lnTo>
                      <a:pt x="54" y="144"/>
                    </a:lnTo>
                    <a:lnTo>
                      <a:pt x="67" y="101"/>
                    </a:lnTo>
                    <a:lnTo>
                      <a:pt x="69" y="65"/>
                    </a:lnTo>
                    <a:lnTo>
                      <a:pt x="48" y="21"/>
                    </a:lnTo>
                    <a:lnTo>
                      <a:pt x="25" y="0"/>
                    </a:lnTo>
                    <a:lnTo>
                      <a:pt x="6" y="17"/>
                    </a:lnTo>
                    <a:lnTo>
                      <a:pt x="4" y="18"/>
                    </a:lnTo>
                    <a:lnTo>
                      <a:pt x="16" y="30"/>
                    </a:lnTo>
                    <a:lnTo>
                      <a:pt x="3" y="38"/>
                    </a:lnTo>
                    <a:lnTo>
                      <a:pt x="14" y="59"/>
                    </a:lnTo>
                    <a:lnTo>
                      <a:pt x="30" y="50"/>
                    </a:lnTo>
                    <a:lnTo>
                      <a:pt x="38" y="74"/>
                    </a:lnTo>
                    <a:lnTo>
                      <a:pt x="20" y="78"/>
                    </a:lnTo>
                    <a:lnTo>
                      <a:pt x="23" y="101"/>
                    </a:lnTo>
                    <a:lnTo>
                      <a:pt x="38" y="104"/>
                    </a:lnTo>
                    <a:lnTo>
                      <a:pt x="35" y="125"/>
                    </a:lnTo>
                    <a:lnTo>
                      <a:pt x="13" y="123"/>
                    </a:lnTo>
                    <a:lnTo>
                      <a:pt x="1" y="138"/>
                    </a:lnTo>
                    <a:lnTo>
                      <a:pt x="18" y="150"/>
                    </a:lnTo>
                    <a:lnTo>
                      <a:pt x="0" y="164"/>
                    </a:lnTo>
                    <a:lnTo>
                      <a:pt x="19" y="18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205" name="Group 45">
                <a:extLst>
                  <a:ext uri="{FF2B5EF4-FFF2-40B4-BE49-F238E27FC236}">
                    <a16:creationId xmlns:a16="http://schemas.microsoft.com/office/drawing/2014/main" id="{04BFCAC9-C359-0D4A-B761-E477243F1DA2}"/>
                  </a:ext>
                </a:extLst>
              </p:cNvPr>
              <p:cNvGrpSpPr>
                <a:grpSpLocks/>
              </p:cNvGrpSpPr>
              <p:nvPr/>
            </p:nvGrpSpPr>
            <p:grpSpPr bwMode="auto">
              <a:xfrm>
                <a:off x="1950" y="3432"/>
                <a:ext cx="70" cy="72"/>
                <a:chOff x="2234" y="3152"/>
                <a:chExt cx="70" cy="72"/>
              </a:xfrm>
            </p:grpSpPr>
            <p:sp>
              <p:nvSpPr>
                <p:cNvPr id="206" name="Freeform 46">
                  <a:extLst>
                    <a:ext uri="{FF2B5EF4-FFF2-40B4-BE49-F238E27FC236}">
                      <a16:creationId xmlns:a16="http://schemas.microsoft.com/office/drawing/2014/main" id="{26B4C4C7-6784-D94B-A712-49BA4FB4E0FB}"/>
                    </a:ext>
                  </a:extLst>
                </p:cNvPr>
                <p:cNvSpPr>
                  <a:spLocks/>
                </p:cNvSpPr>
                <p:nvPr/>
              </p:nvSpPr>
              <p:spPr bwMode="auto">
                <a:xfrm>
                  <a:off x="2234" y="3152"/>
                  <a:ext cx="70" cy="72"/>
                </a:xfrm>
                <a:custGeom>
                  <a:avLst/>
                  <a:gdLst>
                    <a:gd name="T0" fmla="*/ 0 w 70"/>
                    <a:gd name="T1" fmla="*/ 0 h 72"/>
                    <a:gd name="T2" fmla="*/ 0 w 70"/>
                    <a:gd name="T3" fmla="*/ 72 h 72"/>
                    <a:gd name="T4" fmla="*/ 70 w 70"/>
                    <a:gd name="T5" fmla="*/ 72 h 72"/>
                    <a:gd name="T6" fmla="*/ 70 w 70"/>
                    <a:gd name="T7" fmla="*/ 1 h 72"/>
                    <a:gd name="T8" fmla="*/ 0 w 70"/>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2">
                      <a:moveTo>
                        <a:pt x="0" y="0"/>
                      </a:moveTo>
                      <a:lnTo>
                        <a:pt x="0" y="72"/>
                      </a:lnTo>
                      <a:lnTo>
                        <a:pt x="70" y="72"/>
                      </a:lnTo>
                      <a:lnTo>
                        <a:pt x="70" y="1"/>
                      </a:lnTo>
                      <a:lnTo>
                        <a:pt x="0"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207" name="Group 47">
                  <a:extLst>
                    <a:ext uri="{FF2B5EF4-FFF2-40B4-BE49-F238E27FC236}">
                      <a16:creationId xmlns:a16="http://schemas.microsoft.com/office/drawing/2014/main" id="{AAF37F76-A3A0-F54B-A989-E89EF076740E}"/>
                    </a:ext>
                  </a:extLst>
                </p:cNvPr>
                <p:cNvGrpSpPr>
                  <a:grpSpLocks/>
                </p:cNvGrpSpPr>
                <p:nvPr/>
              </p:nvGrpSpPr>
              <p:grpSpPr bwMode="auto">
                <a:xfrm>
                  <a:off x="2234" y="3153"/>
                  <a:ext cx="70" cy="71"/>
                  <a:chOff x="2234" y="3153"/>
                  <a:chExt cx="70" cy="71"/>
                </a:xfrm>
              </p:grpSpPr>
              <p:sp>
                <p:nvSpPr>
                  <p:cNvPr id="208" name="Freeform 48">
                    <a:extLst>
                      <a:ext uri="{FF2B5EF4-FFF2-40B4-BE49-F238E27FC236}">
                        <a16:creationId xmlns:a16="http://schemas.microsoft.com/office/drawing/2014/main" id="{5C363919-D1CB-8542-8D54-449048D0E2DF}"/>
                      </a:ext>
                    </a:extLst>
                  </p:cNvPr>
                  <p:cNvSpPr>
                    <a:spLocks/>
                  </p:cNvSpPr>
                  <p:nvPr/>
                </p:nvSpPr>
                <p:spPr bwMode="auto">
                  <a:xfrm>
                    <a:off x="2234" y="3153"/>
                    <a:ext cx="69" cy="69"/>
                  </a:xfrm>
                  <a:custGeom>
                    <a:avLst/>
                    <a:gdLst>
                      <a:gd name="T0" fmla="*/ 0 w 69"/>
                      <a:gd name="T1" fmla="*/ 0 h 69"/>
                      <a:gd name="T2" fmla="*/ 69 w 69"/>
                      <a:gd name="T3" fmla="*/ 69 h 69"/>
                      <a:gd name="T4" fmla="*/ 0 60000 65536"/>
                      <a:gd name="T5" fmla="*/ 0 60000 65536"/>
                    </a:gdLst>
                    <a:ahLst/>
                    <a:cxnLst>
                      <a:cxn ang="T4">
                        <a:pos x="T0" y="T1"/>
                      </a:cxn>
                      <a:cxn ang="T5">
                        <a:pos x="T2" y="T3"/>
                      </a:cxn>
                    </a:cxnLst>
                    <a:rect l="0" t="0" r="r" b="b"/>
                    <a:pathLst>
                      <a:path w="69" h="69">
                        <a:moveTo>
                          <a:pt x="0" y="0"/>
                        </a:moveTo>
                        <a:lnTo>
                          <a:pt x="69" y="69"/>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09" name="Freeform 49">
                    <a:extLst>
                      <a:ext uri="{FF2B5EF4-FFF2-40B4-BE49-F238E27FC236}">
                        <a16:creationId xmlns:a16="http://schemas.microsoft.com/office/drawing/2014/main" id="{AE971A5D-C6C3-514A-9C76-A71C31044793}"/>
                      </a:ext>
                    </a:extLst>
                  </p:cNvPr>
                  <p:cNvSpPr>
                    <a:spLocks/>
                  </p:cNvSpPr>
                  <p:nvPr/>
                </p:nvSpPr>
                <p:spPr bwMode="auto">
                  <a:xfrm>
                    <a:off x="2234" y="3153"/>
                    <a:ext cx="70" cy="71"/>
                  </a:xfrm>
                  <a:custGeom>
                    <a:avLst/>
                    <a:gdLst>
                      <a:gd name="T0" fmla="*/ 70 w 70"/>
                      <a:gd name="T1" fmla="*/ 0 h 71"/>
                      <a:gd name="T2" fmla="*/ 0 w 70"/>
                      <a:gd name="T3" fmla="*/ 71 h 71"/>
                      <a:gd name="T4" fmla="*/ 0 60000 65536"/>
                      <a:gd name="T5" fmla="*/ 0 60000 65536"/>
                    </a:gdLst>
                    <a:ahLst/>
                    <a:cxnLst>
                      <a:cxn ang="T4">
                        <a:pos x="T0" y="T1"/>
                      </a:cxn>
                      <a:cxn ang="T5">
                        <a:pos x="T2" y="T3"/>
                      </a:cxn>
                    </a:cxnLst>
                    <a:rect l="0" t="0" r="r" b="b"/>
                    <a:pathLst>
                      <a:path w="70" h="71">
                        <a:moveTo>
                          <a:pt x="70" y="0"/>
                        </a:moveTo>
                        <a:lnTo>
                          <a:pt x="0" y="71"/>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grpSp>
        </p:grpSp>
        <p:grpSp>
          <p:nvGrpSpPr>
            <p:cNvPr id="199" name="Group 50">
              <a:extLst>
                <a:ext uri="{FF2B5EF4-FFF2-40B4-BE49-F238E27FC236}">
                  <a16:creationId xmlns:a16="http://schemas.microsoft.com/office/drawing/2014/main" id="{038015CA-D6C7-A54B-9327-370A16FB7174}"/>
                </a:ext>
              </a:extLst>
            </p:cNvPr>
            <p:cNvGrpSpPr>
              <a:grpSpLocks/>
            </p:cNvGrpSpPr>
            <p:nvPr/>
          </p:nvGrpSpPr>
          <p:grpSpPr bwMode="auto">
            <a:xfrm>
              <a:off x="4224" y="3312"/>
              <a:ext cx="228" cy="187"/>
              <a:chOff x="2772" y="3487"/>
              <a:chExt cx="228" cy="187"/>
            </a:xfrm>
          </p:grpSpPr>
          <p:sp>
            <p:nvSpPr>
              <p:cNvPr id="200" name="Freeform 51">
                <a:extLst>
                  <a:ext uri="{FF2B5EF4-FFF2-40B4-BE49-F238E27FC236}">
                    <a16:creationId xmlns:a16="http://schemas.microsoft.com/office/drawing/2014/main" id="{2351EAB8-9B1B-7543-A9B0-87C0E25B6B60}"/>
                  </a:ext>
                </a:extLst>
              </p:cNvPr>
              <p:cNvSpPr>
                <a:spLocks/>
              </p:cNvSpPr>
              <p:nvPr/>
            </p:nvSpPr>
            <p:spPr bwMode="auto">
              <a:xfrm>
                <a:off x="2772" y="3487"/>
                <a:ext cx="66" cy="187"/>
              </a:xfrm>
              <a:custGeom>
                <a:avLst/>
                <a:gdLst>
                  <a:gd name="T0" fmla="*/ 43 w 66"/>
                  <a:gd name="T1" fmla="*/ 187 h 187"/>
                  <a:gd name="T2" fmla="*/ 13 w 66"/>
                  <a:gd name="T3" fmla="*/ 154 h 187"/>
                  <a:gd name="T4" fmla="*/ 0 w 66"/>
                  <a:gd name="T5" fmla="*/ 109 h 187"/>
                  <a:gd name="T6" fmla="*/ 1 w 66"/>
                  <a:gd name="T7" fmla="*/ 71 h 187"/>
                  <a:gd name="T8" fmla="*/ 22 w 66"/>
                  <a:gd name="T9" fmla="*/ 29 h 187"/>
                  <a:gd name="T10" fmla="*/ 55 w 66"/>
                  <a:gd name="T11" fmla="*/ 0 h 187"/>
                  <a:gd name="T12" fmla="*/ 66 w 66"/>
                  <a:gd name="T13" fmla="*/ 26 h 187"/>
                  <a:gd name="T14" fmla="*/ 51 w 66"/>
                  <a:gd name="T15" fmla="*/ 40 h 187"/>
                  <a:gd name="T16" fmla="*/ 60 w 66"/>
                  <a:gd name="T17" fmla="*/ 50 h 187"/>
                  <a:gd name="T18" fmla="*/ 51 w 66"/>
                  <a:gd name="T19" fmla="*/ 67 h 187"/>
                  <a:gd name="T20" fmla="*/ 37 w 66"/>
                  <a:gd name="T21" fmla="*/ 58 h 187"/>
                  <a:gd name="T22" fmla="*/ 30 w 66"/>
                  <a:gd name="T23" fmla="*/ 82 h 187"/>
                  <a:gd name="T24" fmla="*/ 46 w 66"/>
                  <a:gd name="T25" fmla="*/ 86 h 187"/>
                  <a:gd name="T26" fmla="*/ 43 w 66"/>
                  <a:gd name="T27" fmla="*/ 109 h 187"/>
                  <a:gd name="T28" fmla="*/ 30 w 66"/>
                  <a:gd name="T29" fmla="*/ 112 h 187"/>
                  <a:gd name="T30" fmla="*/ 33 w 66"/>
                  <a:gd name="T31" fmla="*/ 133 h 187"/>
                  <a:gd name="T32" fmla="*/ 52 w 66"/>
                  <a:gd name="T33" fmla="*/ 131 h 187"/>
                  <a:gd name="T34" fmla="*/ 57 w 66"/>
                  <a:gd name="T35" fmla="*/ 148 h 187"/>
                  <a:gd name="T36" fmla="*/ 42 w 66"/>
                  <a:gd name="T37" fmla="*/ 157 h 187"/>
                  <a:gd name="T38" fmla="*/ 64 w 66"/>
                  <a:gd name="T39" fmla="*/ 167 h 187"/>
                  <a:gd name="T40" fmla="*/ 43 w 66"/>
                  <a:gd name="T41" fmla="*/ 187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 h="187">
                    <a:moveTo>
                      <a:pt x="43" y="187"/>
                    </a:moveTo>
                    <a:lnTo>
                      <a:pt x="13" y="154"/>
                    </a:lnTo>
                    <a:lnTo>
                      <a:pt x="0" y="109"/>
                    </a:lnTo>
                    <a:lnTo>
                      <a:pt x="1" y="71"/>
                    </a:lnTo>
                    <a:lnTo>
                      <a:pt x="22" y="29"/>
                    </a:lnTo>
                    <a:lnTo>
                      <a:pt x="55" y="0"/>
                    </a:lnTo>
                    <a:lnTo>
                      <a:pt x="66" y="26"/>
                    </a:lnTo>
                    <a:lnTo>
                      <a:pt x="51" y="40"/>
                    </a:lnTo>
                    <a:lnTo>
                      <a:pt x="60" y="50"/>
                    </a:lnTo>
                    <a:lnTo>
                      <a:pt x="51" y="67"/>
                    </a:lnTo>
                    <a:lnTo>
                      <a:pt x="37" y="58"/>
                    </a:lnTo>
                    <a:lnTo>
                      <a:pt x="30" y="82"/>
                    </a:lnTo>
                    <a:lnTo>
                      <a:pt x="46" y="86"/>
                    </a:lnTo>
                    <a:lnTo>
                      <a:pt x="43" y="109"/>
                    </a:lnTo>
                    <a:lnTo>
                      <a:pt x="30" y="112"/>
                    </a:lnTo>
                    <a:lnTo>
                      <a:pt x="33" y="133"/>
                    </a:lnTo>
                    <a:lnTo>
                      <a:pt x="52" y="131"/>
                    </a:lnTo>
                    <a:lnTo>
                      <a:pt x="57" y="148"/>
                    </a:lnTo>
                    <a:lnTo>
                      <a:pt x="42" y="157"/>
                    </a:lnTo>
                    <a:lnTo>
                      <a:pt x="64" y="167"/>
                    </a:lnTo>
                    <a:lnTo>
                      <a:pt x="43" y="187"/>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01" name="Freeform 52">
                <a:extLst>
                  <a:ext uri="{FF2B5EF4-FFF2-40B4-BE49-F238E27FC236}">
                    <a16:creationId xmlns:a16="http://schemas.microsoft.com/office/drawing/2014/main" id="{D9266E07-2367-CD4B-A12A-94D99AE37056}"/>
                  </a:ext>
                </a:extLst>
              </p:cNvPr>
              <p:cNvSpPr>
                <a:spLocks/>
              </p:cNvSpPr>
              <p:nvPr/>
            </p:nvSpPr>
            <p:spPr bwMode="auto">
              <a:xfrm>
                <a:off x="2931" y="3492"/>
                <a:ext cx="69" cy="180"/>
              </a:xfrm>
              <a:custGeom>
                <a:avLst/>
                <a:gdLst>
                  <a:gd name="T0" fmla="*/ 19 w 69"/>
                  <a:gd name="T1" fmla="*/ 180 h 180"/>
                  <a:gd name="T2" fmla="*/ 54 w 69"/>
                  <a:gd name="T3" fmla="*/ 144 h 180"/>
                  <a:gd name="T4" fmla="*/ 67 w 69"/>
                  <a:gd name="T5" fmla="*/ 101 h 180"/>
                  <a:gd name="T6" fmla="*/ 69 w 69"/>
                  <a:gd name="T7" fmla="*/ 65 h 180"/>
                  <a:gd name="T8" fmla="*/ 48 w 69"/>
                  <a:gd name="T9" fmla="*/ 21 h 180"/>
                  <a:gd name="T10" fmla="*/ 25 w 69"/>
                  <a:gd name="T11" fmla="*/ 0 h 180"/>
                  <a:gd name="T12" fmla="*/ 6 w 69"/>
                  <a:gd name="T13" fmla="*/ 17 h 180"/>
                  <a:gd name="T14" fmla="*/ 4 w 69"/>
                  <a:gd name="T15" fmla="*/ 18 h 180"/>
                  <a:gd name="T16" fmla="*/ 16 w 69"/>
                  <a:gd name="T17" fmla="*/ 30 h 180"/>
                  <a:gd name="T18" fmla="*/ 3 w 69"/>
                  <a:gd name="T19" fmla="*/ 38 h 180"/>
                  <a:gd name="T20" fmla="*/ 14 w 69"/>
                  <a:gd name="T21" fmla="*/ 59 h 180"/>
                  <a:gd name="T22" fmla="*/ 30 w 69"/>
                  <a:gd name="T23" fmla="*/ 50 h 180"/>
                  <a:gd name="T24" fmla="*/ 38 w 69"/>
                  <a:gd name="T25" fmla="*/ 74 h 180"/>
                  <a:gd name="T26" fmla="*/ 20 w 69"/>
                  <a:gd name="T27" fmla="*/ 78 h 180"/>
                  <a:gd name="T28" fmla="*/ 23 w 69"/>
                  <a:gd name="T29" fmla="*/ 101 h 180"/>
                  <a:gd name="T30" fmla="*/ 38 w 69"/>
                  <a:gd name="T31" fmla="*/ 104 h 180"/>
                  <a:gd name="T32" fmla="*/ 35 w 69"/>
                  <a:gd name="T33" fmla="*/ 125 h 180"/>
                  <a:gd name="T34" fmla="*/ 13 w 69"/>
                  <a:gd name="T35" fmla="*/ 123 h 180"/>
                  <a:gd name="T36" fmla="*/ 1 w 69"/>
                  <a:gd name="T37" fmla="*/ 138 h 180"/>
                  <a:gd name="T38" fmla="*/ 18 w 69"/>
                  <a:gd name="T39" fmla="*/ 150 h 180"/>
                  <a:gd name="T40" fmla="*/ 0 w 69"/>
                  <a:gd name="T41" fmla="*/ 164 h 180"/>
                  <a:gd name="T42" fmla="*/ 19 w 69"/>
                  <a:gd name="T43" fmla="*/ 180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 h="180">
                    <a:moveTo>
                      <a:pt x="19" y="180"/>
                    </a:moveTo>
                    <a:lnTo>
                      <a:pt x="54" y="144"/>
                    </a:lnTo>
                    <a:lnTo>
                      <a:pt x="67" y="101"/>
                    </a:lnTo>
                    <a:lnTo>
                      <a:pt x="69" y="65"/>
                    </a:lnTo>
                    <a:lnTo>
                      <a:pt x="48" y="21"/>
                    </a:lnTo>
                    <a:lnTo>
                      <a:pt x="25" y="0"/>
                    </a:lnTo>
                    <a:lnTo>
                      <a:pt x="6" y="17"/>
                    </a:lnTo>
                    <a:lnTo>
                      <a:pt x="4" y="18"/>
                    </a:lnTo>
                    <a:lnTo>
                      <a:pt x="16" y="30"/>
                    </a:lnTo>
                    <a:lnTo>
                      <a:pt x="3" y="38"/>
                    </a:lnTo>
                    <a:lnTo>
                      <a:pt x="14" y="59"/>
                    </a:lnTo>
                    <a:lnTo>
                      <a:pt x="30" y="50"/>
                    </a:lnTo>
                    <a:lnTo>
                      <a:pt x="38" y="74"/>
                    </a:lnTo>
                    <a:lnTo>
                      <a:pt x="20" y="78"/>
                    </a:lnTo>
                    <a:lnTo>
                      <a:pt x="23" y="101"/>
                    </a:lnTo>
                    <a:lnTo>
                      <a:pt x="38" y="104"/>
                    </a:lnTo>
                    <a:lnTo>
                      <a:pt x="35" y="125"/>
                    </a:lnTo>
                    <a:lnTo>
                      <a:pt x="13" y="123"/>
                    </a:lnTo>
                    <a:lnTo>
                      <a:pt x="1" y="138"/>
                    </a:lnTo>
                    <a:lnTo>
                      <a:pt x="18" y="150"/>
                    </a:lnTo>
                    <a:lnTo>
                      <a:pt x="0" y="164"/>
                    </a:lnTo>
                    <a:lnTo>
                      <a:pt x="19" y="18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02" name="Freeform 53">
                <a:extLst>
                  <a:ext uri="{FF2B5EF4-FFF2-40B4-BE49-F238E27FC236}">
                    <a16:creationId xmlns:a16="http://schemas.microsoft.com/office/drawing/2014/main" id="{F284BB63-47FF-9641-9A68-22A6F640B58F}"/>
                  </a:ext>
                </a:extLst>
              </p:cNvPr>
              <p:cNvSpPr>
                <a:spLocks/>
              </p:cNvSpPr>
              <p:nvPr/>
            </p:nvSpPr>
            <p:spPr bwMode="auto">
              <a:xfrm>
                <a:off x="2848" y="3552"/>
                <a:ext cx="70" cy="72"/>
              </a:xfrm>
              <a:custGeom>
                <a:avLst/>
                <a:gdLst>
                  <a:gd name="T0" fmla="*/ 0 w 70"/>
                  <a:gd name="T1" fmla="*/ 0 h 72"/>
                  <a:gd name="T2" fmla="*/ 0 w 70"/>
                  <a:gd name="T3" fmla="*/ 72 h 72"/>
                  <a:gd name="T4" fmla="*/ 70 w 70"/>
                  <a:gd name="T5" fmla="*/ 72 h 72"/>
                  <a:gd name="T6" fmla="*/ 70 w 70"/>
                  <a:gd name="T7" fmla="*/ 1 h 72"/>
                  <a:gd name="T8" fmla="*/ 0 w 70"/>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2">
                    <a:moveTo>
                      <a:pt x="0" y="0"/>
                    </a:moveTo>
                    <a:lnTo>
                      <a:pt x="0" y="72"/>
                    </a:lnTo>
                    <a:lnTo>
                      <a:pt x="70" y="72"/>
                    </a:lnTo>
                    <a:lnTo>
                      <a:pt x="70" y="1"/>
                    </a:lnTo>
                    <a:lnTo>
                      <a:pt x="0"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grpSp>
      <p:sp>
        <p:nvSpPr>
          <p:cNvPr id="210" name="Text Box 68">
            <a:extLst>
              <a:ext uri="{FF2B5EF4-FFF2-40B4-BE49-F238E27FC236}">
                <a16:creationId xmlns:a16="http://schemas.microsoft.com/office/drawing/2014/main" id="{27CA7B15-FEC7-5A4A-8A7B-CE646FD07D76}"/>
              </a:ext>
            </a:extLst>
          </p:cNvPr>
          <p:cNvSpPr txBox="1">
            <a:spLocks noChangeArrowheads="1"/>
          </p:cNvSpPr>
          <p:nvPr/>
        </p:nvSpPr>
        <p:spPr bwMode="auto">
          <a:xfrm rot="18801943">
            <a:off x="9430276" y="3786779"/>
            <a:ext cx="857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VN" sz="1000" b="1" i="1" dirty="0">
                <a:solidFill>
                  <a:srgbClr val="333399"/>
                </a:solidFill>
                <a:latin typeface="Times New Roman" panose="02020603050405020304" pitchFamily="18" charset="0"/>
              </a:rPr>
              <a:t>S. </a:t>
            </a:r>
            <a:r>
              <a:rPr lang="en-US" altLang="en-VN" sz="1000" b="1" i="1" dirty="0" err="1">
                <a:solidFill>
                  <a:srgbClr val="333399"/>
                </a:solidFill>
                <a:latin typeface="Times New Roman" panose="02020603050405020304" pitchFamily="18" charset="0"/>
              </a:rPr>
              <a:t>Thương</a:t>
            </a:r>
            <a:endParaRPr lang="en-US" altLang="en-VN" sz="1000" b="1" i="1" dirty="0">
              <a:solidFill>
                <a:srgbClr val="333399"/>
              </a:solidFill>
              <a:latin typeface="Times New Roman" panose="02020603050405020304" pitchFamily="18" charset="0"/>
            </a:endParaRPr>
          </a:p>
        </p:txBody>
      </p:sp>
      <p:grpSp>
        <p:nvGrpSpPr>
          <p:cNvPr id="211" name="1">
            <a:extLst>
              <a:ext uri="{FF2B5EF4-FFF2-40B4-BE49-F238E27FC236}">
                <a16:creationId xmlns:a16="http://schemas.microsoft.com/office/drawing/2014/main" id="{0009DC96-E099-5644-8EE6-CAF2A9C84CB4}"/>
              </a:ext>
            </a:extLst>
          </p:cNvPr>
          <p:cNvGrpSpPr>
            <a:grpSpLocks/>
          </p:cNvGrpSpPr>
          <p:nvPr/>
        </p:nvGrpSpPr>
        <p:grpSpPr bwMode="auto">
          <a:xfrm>
            <a:off x="9919919" y="3164626"/>
            <a:ext cx="766763" cy="593725"/>
            <a:chOff x="2999" y="1984"/>
            <a:chExt cx="483" cy="374"/>
          </a:xfrm>
        </p:grpSpPr>
        <p:sp>
          <p:nvSpPr>
            <p:cNvPr id="212" name="Freeform 102">
              <a:extLst>
                <a:ext uri="{FF2B5EF4-FFF2-40B4-BE49-F238E27FC236}">
                  <a16:creationId xmlns:a16="http://schemas.microsoft.com/office/drawing/2014/main" id="{C79054F7-14E3-E749-BB3D-B4FC8F12E1A2}"/>
                </a:ext>
              </a:extLst>
            </p:cNvPr>
            <p:cNvSpPr>
              <a:spLocks/>
            </p:cNvSpPr>
            <p:nvPr/>
          </p:nvSpPr>
          <p:spPr bwMode="auto">
            <a:xfrm>
              <a:off x="2999" y="2147"/>
              <a:ext cx="252" cy="211"/>
            </a:xfrm>
            <a:custGeom>
              <a:avLst/>
              <a:gdLst>
                <a:gd name="T0" fmla="*/ 31 w 252"/>
                <a:gd name="T1" fmla="*/ 55 h 211"/>
                <a:gd name="T2" fmla="*/ 112 w 252"/>
                <a:gd name="T3" fmla="*/ 52 h 211"/>
                <a:gd name="T4" fmla="*/ 166 w 252"/>
                <a:gd name="T5" fmla="*/ 0 h 211"/>
                <a:gd name="T6" fmla="*/ 166 w 252"/>
                <a:gd name="T7" fmla="*/ 60 h 211"/>
                <a:gd name="T8" fmla="*/ 252 w 252"/>
                <a:gd name="T9" fmla="*/ 76 h 211"/>
                <a:gd name="T10" fmla="*/ 165 w 252"/>
                <a:gd name="T11" fmla="*/ 108 h 211"/>
                <a:gd name="T12" fmla="*/ 181 w 252"/>
                <a:gd name="T13" fmla="*/ 195 h 211"/>
                <a:gd name="T14" fmla="*/ 121 w 252"/>
                <a:gd name="T15" fmla="*/ 157 h 211"/>
                <a:gd name="T16" fmla="*/ 60 w 252"/>
                <a:gd name="T17" fmla="*/ 211 h 211"/>
                <a:gd name="T18" fmla="*/ 63 w 252"/>
                <a:gd name="T19" fmla="*/ 154 h 211"/>
                <a:gd name="T20" fmla="*/ 0 w 252"/>
                <a:gd name="T21" fmla="*/ 133 h 211"/>
                <a:gd name="T22" fmla="*/ 70 w 252"/>
                <a:gd name="T23" fmla="*/ 99 h 211"/>
                <a:gd name="T24" fmla="*/ 67 w 252"/>
                <a:gd name="T25" fmla="*/ 99 h 211"/>
                <a:gd name="T26" fmla="*/ 31 w 252"/>
                <a:gd name="T27" fmla="*/ 55 h 2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2" h="211">
                  <a:moveTo>
                    <a:pt x="31" y="55"/>
                  </a:moveTo>
                  <a:lnTo>
                    <a:pt x="112" y="52"/>
                  </a:lnTo>
                  <a:lnTo>
                    <a:pt x="166" y="0"/>
                  </a:lnTo>
                  <a:lnTo>
                    <a:pt x="166" y="60"/>
                  </a:lnTo>
                  <a:lnTo>
                    <a:pt x="252" y="76"/>
                  </a:lnTo>
                  <a:lnTo>
                    <a:pt x="165" y="108"/>
                  </a:lnTo>
                  <a:lnTo>
                    <a:pt x="181" y="195"/>
                  </a:lnTo>
                  <a:lnTo>
                    <a:pt x="121" y="157"/>
                  </a:lnTo>
                  <a:lnTo>
                    <a:pt x="60" y="211"/>
                  </a:lnTo>
                  <a:lnTo>
                    <a:pt x="63" y="154"/>
                  </a:lnTo>
                  <a:lnTo>
                    <a:pt x="0" y="133"/>
                  </a:lnTo>
                  <a:lnTo>
                    <a:pt x="70" y="99"/>
                  </a:lnTo>
                  <a:lnTo>
                    <a:pt x="67" y="99"/>
                  </a:lnTo>
                  <a:lnTo>
                    <a:pt x="31" y="55"/>
                  </a:ln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13" name="Freeform 103">
              <a:extLst>
                <a:ext uri="{FF2B5EF4-FFF2-40B4-BE49-F238E27FC236}">
                  <a16:creationId xmlns:a16="http://schemas.microsoft.com/office/drawing/2014/main" id="{F1D4BA78-4DC3-4541-AA49-0A1C258F251F}"/>
                </a:ext>
              </a:extLst>
            </p:cNvPr>
            <p:cNvSpPr>
              <a:spLocks/>
            </p:cNvSpPr>
            <p:nvPr/>
          </p:nvSpPr>
          <p:spPr bwMode="auto">
            <a:xfrm>
              <a:off x="3206" y="1984"/>
              <a:ext cx="276" cy="202"/>
            </a:xfrm>
            <a:custGeom>
              <a:avLst/>
              <a:gdLst>
                <a:gd name="T0" fmla="*/ 274 w 276"/>
                <a:gd name="T1" fmla="*/ 0 h 202"/>
                <a:gd name="T2" fmla="*/ 276 w 276"/>
                <a:gd name="T3" fmla="*/ 75 h 202"/>
                <a:gd name="T4" fmla="*/ 193 w 276"/>
                <a:gd name="T5" fmla="*/ 99 h 202"/>
                <a:gd name="T6" fmla="*/ 141 w 276"/>
                <a:gd name="T7" fmla="*/ 121 h 202"/>
                <a:gd name="T8" fmla="*/ 67 w 276"/>
                <a:gd name="T9" fmla="*/ 165 h 202"/>
                <a:gd name="T10" fmla="*/ 91 w 276"/>
                <a:gd name="T11" fmla="*/ 183 h 202"/>
                <a:gd name="T12" fmla="*/ 93 w 276"/>
                <a:gd name="T13" fmla="*/ 183 h 202"/>
                <a:gd name="T14" fmla="*/ 0 w 276"/>
                <a:gd name="T15" fmla="*/ 202 h 202"/>
                <a:gd name="T16" fmla="*/ 45 w 276"/>
                <a:gd name="T17" fmla="*/ 109 h 202"/>
                <a:gd name="T18" fmla="*/ 48 w 276"/>
                <a:gd name="T19" fmla="*/ 148 h 202"/>
                <a:gd name="T20" fmla="*/ 100 w 276"/>
                <a:gd name="T21" fmla="*/ 102 h 202"/>
                <a:gd name="T22" fmla="*/ 168 w 276"/>
                <a:gd name="T23" fmla="*/ 51 h 202"/>
                <a:gd name="T24" fmla="*/ 274 w 276"/>
                <a:gd name="T25" fmla="*/ 0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6" h="202">
                  <a:moveTo>
                    <a:pt x="274" y="0"/>
                  </a:moveTo>
                  <a:lnTo>
                    <a:pt x="276" y="75"/>
                  </a:lnTo>
                  <a:lnTo>
                    <a:pt x="193" y="99"/>
                  </a:lnTo>
                  <a:lnTo>
                    <a:pt x="141" y="121"/>
                  </a:lnTo>
                  <a:lnTo>
                    <a:pt x="67" y="165"/>
                  </a:lnTo>
                  <a:lnTo>
                    <a:pt x="91" y="183"/>
                  </a:lnTo>
                  <a:lnTo>
                    <a:pt x="93" y="183"/>
                  </a:lnTo>
                  <a:lnTo>
                    <a:pt x="0" y="202"/>
                  </a:lnTo>
                  <a:lnTo>
                    <a:pt x="45" y="109"/>
                  </a:lnTo>
                  <a:lnTo>
                    <a:pt x="48" y="148"/>
                  </a:lnTo>
                  <a:lnTo>
                    <a:pt x="100" y="102"/>
                  </a:lnTo>
                  <a:lnTo>
                    <a:pt x="168" y="51"/>
                  </a:lnTo>
                  <a:lnTo>
                    <a:pt x="274"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sp>
        <p:nvSpPr>
          <p:cNvPr id="214" name="Freeform 104">
            <a:extLst>
              <a:ext uri="{FF2B5EF4-FFF2-40B4-BE49-F238E27FC236}">
                <a16:creationId xmlns:a16="http://schemas.microsoft.com/office/drawing/2014/main" id="{EA5A9C9F-AA3A-984F-A6F5-73244302E0A9}"/>
              </a:ext>
            </a:extLst>
          </p:cNvPr>
          <p:cNvSpPr>
            <a:spLocks/>
          </p:cNvSpPr>
          <p:nvPr/>
        </p:nvSpPr>
        <p:spPr bwMode="auto">
          <a:xfrm>
            <a:off x="10879664" y="2337391"/>
            <a:ext cx="288925" cy="234950"/>
          </a:xfrm>
          <a:custGeom>
            <a:avLst/>
            <a:gdLst>
              <a:gd name="T0" fmla="*/ 0 w 182"/>
              <a:gd name="T1" fmla="*/ 2147483647 h 148"/>
              <a:gd name="T2" fmla="*/ 2147483647 w 182"/>
              <a:gd name="T3" fmla="*/ 2147483647 h 148"/>
              <a:gd name="T4" fmla="*/ 2147483647 w 182"/>
              <a:gd name="T5" fmla="*/ 0 h 148"/>
              <a:gd name="T6" fmla="*/ 2147483647 w 182"/>
              <a:gd name="T7" fmla="*/ 2147483647 h 148"/>
              <a:gd name="T8" fmla="*/ 2147483647 w 182"/>
              <a:gd name="T9" fmla="*/ 2147483647 h 148"/>
              <a:gd name="T10" fmla="*/ 2147483647 w 182"/>
              <a:gd name="T11" fmla="*/ 2147483647 h 148"/>
              <a:gd name="T12" fmla="*/ 2147483647 w 182"/>
              <a:gd name="T13" fmla="*/ 2147483647 h 148"/>
              <a:gd name="T14" fmla="*/ 2147483647 w 182"/>
              <a:gd name="T15" fmla="*/ 2147483647 h 148"/>
              <a:gd name="T16" fmla="*/ 0 w 182"/>
              <a:gd name="T17" fmla="*/ 2147483647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 h="148">
                <a:moveTo>
                  <a:pt x="0" y="99"/>
                </a:moveTo>
                <a:lnTo>
                  <a:pt x="41" y="66"/>
                </a:lnTo>
                <a:lnTo>
                  <a:pt x="30" y="0"/>
                </a:lnTo>
                <a:lnTo>
                  <a:pt x="144" y="91"/>
                </a:lnTo>
                <a:lnTo>
                  <a:pt x="146" y="54"/>
                </a:lnTo>
                <a:lnTo>
                  <a:pt x="182" y="126"/>
                </a:lnTo>
                <a:lnTo>
                  <a:pt x="111" y="148"/>
                </a:lnTo>
                <a:lnTo>
                  <a:pt x="126" y="115"/>
                </a:lnTo>
                <a:lnTo>
                  <a:pt x="0" y="99"/>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15" name="Freeform 105">
            <a:extLst>
              <a:ext uri="{FF2B5EF4-FFF2-40B4-BE49-F238E27FC236}">
                <a16:creationId xmlns:a16="http://schemas.microsoft.com/office/drawing/2014/main" id="{3FE81843-2253-E744-9F2C-21322C675C8A}"/>
              </a:ext>
            </a:extLst>
          </p:cNvPr>
          <p:cNvSpPr>
            <a:spLocks/>
          </p:cNvSpPr>
          <p:nvPr/>
        </p:nvSpPr>
        <p:spPr bwMode="auto">
          <a:xfrm rot="20116205">
            <a:off x="9508064" y="3480392"/>
            <a:ext cx="392113" cy="404813"/>
          </a:xfrm>
          <a:custGeom>
            <a:avLst/>
            <a:gdLst>
              <a:gd name="T0" fmla="*/ 2147483647 w 247"/>
              <a:gd name="T1" fmla="*/ 0 h 255"/>
              <a:gd name="T2" fmla="*/ 2147483647 w 247"/>
              <a:gd name="T3" fmla="*/ 2147483647 h 255"/>
              <a:gd name="T4" fmla="*/ 2147483647 w 247"/>
              <a:gd name="T5" fmla="*/ 2147483647 h 255"/>
              <a:gd name="T6" fmla="*/ 2147483647 w 247"/>
              <a:gd name="T7" fmla="*/ 2147483647 h 255"/>
              <a:gd name="T8" fmla="*/ 2147483647 w 247"/>
              <a:gd name="T9" fmla="*/ 2147483647 h 255"/>
              <a:gd name="T10" fmla="*/ 2147483647 w 247"/>
              <a:gd name="T11" fmla="*/ 2147483647 h 255"/>
              <a:gd name="T12" fmla="*/ 2147483647 w 247"/>
              <a:gd name="T13" fmla="*/ 2147483647 h 255"/>
              <a:gd name="T14" fmla="*/ 2147483647 w 247"/>
              <a:gd name="T15" fmla="*/ 2147483647 h 255"/>
              <a:gd name="T16" fmla="*/ 0 w 247"/>
              <a:gd name="T17" fmla="*/ 2147483647 h 255"/>
              <a:gd name="T18" fmla="*/ 0 w 247"/>
              <a:gd name="T19" fmla="*/ 2147483647 h 255"/>
              <a:gd name="T20" fmla="*/ 2147483647 w 247"/>
              <a:gd name="T21" fmla="*/ 2147483647 h 255"/>
              <a:gd name="T22" fmla="*/ 2147483647 w 247"/>
              <a:gd name="T23" fmla="*/ 2147483647 h 255"/>
              <a:gd name="T24" fmla="*/ 2147483647 w 247"/>
              <a:gd name="T25" fmla="*/ 2147483647 h 255"/>
              <a:gd name="T26" fmla="*/ 2147483647 w 247"/>
              <a:gd name="T27" fmla="*/ 2147483647 h 255"/>
              <a:gd name="T28" fmla="*/ 2147483647 w 247"/>
              <a:gd name="T29" fmla="*/ 2147483647 h 255"/>
              <a:gd name="T30" fmla="*/ 2147483647 w 247"/>
              <a:gd name="T31" fmla="*/ 0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7" h="255">
                <a:moveTo>
                  <a:pt x="247" y="0"/>
                </a:moveTo>
                <a:lnTo>
                  <a:pt x="235" y="60"/>
                </a:lnTo>
                <a:lnTo>
                  <a:pt x="135" y="91"/>
                </a:lnTo>
                <a:lnTo>
                  <a:pt x="90" y="121"/>
                </a:lnTo>
                <a:lnTo>
                  <a:pt x="61" y="157"/>
                </a:lnTo>
                <a:lnTo>
                  <a:pt x="40" y="190"/>
                </a:lnTo>
                <a:lnTo>
                  <a:pt x="67" y="193"/>
                </a:lnTo>
                <a:lnTo>
                  <a:pt x="67" y="196"/>
                </a:lnTo>
                <a:lnTo>
                  <a:pt x="0" y="255"/>
                </a:lnTo>
                <a:lnTo>
                  <a:pt x="0" y="154"/>
                </a:lnTo>
                <a:lnTo>
                  <a:pt x="19" y="180"/>
                </a:lnTo>
                <a:lnTo>
                  <a:pt x="69" y="97"/>
                </a:lnTo>
                <a:lnTo>
                  <a:pt x="117" y="46"/>
                </a:lnTo>
                <a:lnTo>
                  <a:pt x="156" y="24"/>
                </a:lnTo>
                <a:lnTo>
                  <a:pt x="187" y="12"/>
                </a:lnTo>
                <a:lnTo>
                  <a:pt x="247"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216" name="2">
            <a:extLst>
              <a:ext uri="{FF2B5EF4-FFF2-40B4-BE49-F238E27FC236}">
                <a16:creationId xmlns:a16="http://schemas.microsoft.com/office/drawing/2014/main" id="{FDDF7A2B-9CAF-0147-B1A1-E0EAD0265232}"/>
              </a:ext>
            </a:extLst>
          </p:cNvPr>
          <p:cNvGrpSpPr>
            <a:grpSpLocks/>
          </p:cNvGrpSpPr>
          <p:nvPr/>
        </p:nvGrpSpPr>
        <p:grpSpPr bwMode="auto">
          <a:xfrm>
            <a:off x="8409865" y="4104237"/>
            <a:ext cx="1985963" cy="1158875"/>
            <a:chOff x="3504" y="2448"/>
            <a:chExt cx="1251" cy="730"/>
          </a:xfrm>
        </p:grpSpPr>
        <p:sp>
          <p:nvSpPr>
            <p:cNvPr id="217" name="Freeform 40">
              <a:extLst>
                <a:ext uri="{FF2B5EF4-FFF2-40B4-BE49-F238E27FC236}">
                  <a16:creationId xmlns:a16="http://schemas.microsoft.com/office/drawing/2014/main" id="{D6AA3678-C86B-544A-BF2E-5799A8B8CD91}"/>
                </a:ext>
              </a:extLst>
            </p:cNvPr>
            <p:cNvSpPr>
              <a:spLocks/>
            </p:cNvSpPr>
            <p:nvPr/>
          </p:nvSpPr>
          <p:spPr bwMode="auto">
            <a:xfrm rot="1134045">
              <a:off x="4320" y="2448"/>
              <a:ext cx="435" cy="245"/>
            </a:xfrm>
            <a:custGeom>
              <a:avLst/>
              <a:gdLst>
                <a:gd name="T0" fmla="*/ 119 w 435"/>
                <a:gd name="T1" fmla="*/ 155 h 245"/>
                <a:gd name="T2" fmla="*/ 336 w 435"/>
                <a:gd name="T3" fmla="*/ 0 h 245"/>
                <a:gd name="T4" fmla="*/ 300 w 435"/>
                <a:gd name="T5" fmla="*/ 117 h 245"/>
                <a:gd name="T6" fmla="*/ 435 w 435"/>
                <a:gd name="T7" fmla="*/ 170 h 245"/>
                <a:gd name="T8" fmla="*/ 137 w 435"/>
                <a:gd name="T9" fmla="*/ 203 h 245"/>
                <a:gd name="T10" fmla="*/ 152 w 435"/>
                <a:gd name="T11" fmla="*/ 245 h 245"/>
                <a:gd name="T12" fmla="*/ 0 w 435"/>
                <a:gd name="T13" fmla="*/ 230 h 245"/>
                <a:gd name="T14" fmla="*/ 93 w 435"/>
                <a:gd name="T15" fmla="*/ 102 h 245"/>
                <a:gd name="T16" fmla="*/ 119 w 435"/>
                <a:gd name="T17" fmla="*/ 155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5" h="245">
                  <a:moveTo>
                    <a:pt x="119" y="155"/>
                  </a:moveTo>
                  <a:lnTo>
                    <a:pt x="336" y="0"/>
                  </a:lnTo>
                  <a:lnTo>
                    <a:pt x="300" y="117"/>
                  </a:lnTo>
                  <a:lnTo>
                    <a:pt x="435" y="170"/>
                  </a:lnTo>
                  <a:lnTo>
                    <a:pt x="137" y="203"/>
                  </a:lnTo>
                  <a:lnTo>
                    <a:pt x="152" y="245"/>
                  </a:lnTo>
                  <a:lnTo>
                    <a:pt x="0" y="230"/>
                  </a:lnTo>
                  <a:lnTo>
                    <a:pt x="93" y="102"/>
                  </a:lnTo>
                  <a:lnTo>
                    <a:pt x="119" y="155"/>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18" name="Freeform 55">
              <a:extLst>
                <a:ext uri="{FF2B5EF4-FFF2-40B4-BE49-F238E27FC236}">
                  <a16:creationId xmlns:a16="http://schemas.microsoft.com/office/drawing/2014/main" id="{68CEE51D-BF81-2F4B-A6DA-66DCC1C2DAD3}"/>
                </a:ext>
              </a:extLst>
            </p:cNvPr>
            <p:cNvSpPr>
              <a:spLocks/>
            </p:cNvSpPr>
            <p:nvPr/>
          </p:nvSpPr>
          <p:spPr bwMode="auto">
            <a:xfrm>
              <a:off x="3936" y="2688"/>
              <a:ext cx="96" cy="130"/>
            </a:xfrm>
            <a:custGeom>
              <a:avLst/>
              <a:gdLst>
                <a:gd name="T0" fmla="*/ 88 w 96"/>
                <a:gd name="T1" fmla="*/ 0 h 130"/>
                <a:gd name="T2" fmla="*/ 48 w 96"/>
                <a:gd name="T3" fmla="*/ 12 h 130"/>
                <a:gd name="T4" fmla="*/ 15 w 96"/>
                <a:gd name="T5" fmla="*/ 46 h 130"/>
                <a:gd name="T6" fmla="*/ 0 w 96"/>
                <a:gd name="T7" fmla="*/ 85 h 130"/>
                <a:gd name="T8" fmla="*/ 12 w 96"/>
                <a:gd name="T9" fmla="*/ 130 h 130"/>
                <a:gd name="T10" fmla="*/ 33 w 96"/>
                <a:gd name="T11" fmla="*/ 121 h 130"/>
                <a:gd name="T12" fmla="*/ 28 w 96"/>
                <a:gd name="T13" fmla="*/ 106 h 130"/>
                <a:gd name="T14" fmla="*/ 43 w 96"/>
                <a:gd name="T15" fmla="*/ 105 h 130"/>
                <a:gd name="T16" fmla="*/ 39 w 96"/>
                <a:gd name="T17" fmla="*/ 84 h 130"/>
                <a:gd name="T18" fmla="*/ 28 w 96"/>
                <a:gd name="T19" fmla="*/ 79 h 130"/>
                <a:gd name="T20" fmla="*/ 31 w 96"/>
                <a:gd name="T21" fmla="*/ 63 h 130"/>
                <a:gd name="T22" fmla="*/ 48 w 96"/>
                <a:gd name="T23" fmla="*/ 69 h 130"/>
                <a:gd name="T24" fmla="*/ 60 w 96"/>
                <a:gd name="T25" fmla="*/ 52 h 130"/>
                <a:gd name="T26" fmla="*/ 52 w 96"/>
                <a:gd name="T27" fmla="*/ 43 h 130"/>
                <a:gd name="T28" fmla="*/ 64 w 96"/>
                <a:gd name="T29" fmla="*/ 33 h 130"/>
                <a:gd name="T30" fmla="*/ 73 w 96"/>
                <a:gd name="T31" fmla="*/ 45 h 130"/>
                <a:gd name="T32" fmla="*/ 90 w 96"/>
                <a:gd name="T33" fmla="*/ 33 h 130"/>
                <a:gd name="T34" fmla="*/ 82 w 96"/>
                <a:gd name="T35" fmla="*/ 24 h 130"/>
                <a:gd name="T36" fmla="*/ 96 w 96"/>
                <a:gd name="T37" fmla="*/ 19 h 130"/>
                <a:gd name="T38" fmla="*/ 88 w 96"/>
                <a:gd name="T39" fmla="*/ 0 h 1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130">
                  <a:moveTo>
                    <a:pt x="88" y="0"/>
                  </a:moveTo>
                  <a:lnTo>
                    <a:pt x="48" y="12"/>
                  </a:lnTo>
                  <a:lnTo>
                    <a:pt x="15" y="46"/>
                  </a:lnTo>
                  <a:lnTo>
                    <a:pt x="0" y="85"/>
                  </a:lnTo>
                  <a:lnTo>
                    <a:pt x="12" y="130"/>
                  </a:lnTo>
                  <a:lnTo>
                    <a:pt x="33" y="121"/>
                  </a:lnTo>
                  <a:lnTo>
                    <a:pt x="28" y="106"/>
                  </a:lnTo>
                  <a:lnTo>
                    <a:pt x="43" y="105"/>
                  </a:lnTo>
                  <a:lnTo>
                    <a:pt x="39" y="84"/>
                  </a:lnTo>
                  <a:lnTo>
                    <a:pt x="28" y="79"/>
                  </a:lnTo>
                  <a:lnTo>
                    <a:pt x="31" y="63"/>
                  </a:lnTo>
                  <a:lnTo>
                    <a:pt x="48" y="69"/>
                  </a:lnTo>
                  <a:lnTo>
                    <a:pt x="60" y="52"/>
                  </a:lnTo>
                  <a:lnTo>
                    <a:pt x="52" y="43"/>
                  </a:lnTo>
                  <a:lnTo>
                    <a:pt x="64" y="33"/>
                  </a:lnTo>
                  <a:lnTo>
                    <a:pt x="73" y="45"/>
                  </a:lnTo>
                  <a:lnTo>
                    <a:pt x="90" y="33"/>
                  </a:lnTo>
                  <a:lnTo>
                    <a:pt x="82" y="24"/>
                  </a:lnTo>
                  <a:lnTo>
                    <a:pt x="96" y="19"/>
                  </a:lnTo>
                  <a:lnTo>
                    <a:pt x="88"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19" name="Freeform 56">
              <a:extLst>
                <a:ext uri="{FF2B5EF4-FFF2-40B4-BE49-F238E27FC236}">
                  <a16:creationId xmlns:a16="http://schemas.microsoft.com/office/drawing/2014/main" id="{6C9F5A7D-8DED-D849-9225-7A423497F148}"/>
                </a:ext>
              </a:extLst>
            </p:cNvPr>
            <p:cNvSpPr>
              <a:spLocks/>
            </p:cNvSpPr>
            <p:nvPr/>
          </p:nvSpPr>
          <p:spPr bwMode="auto">
            <a:xfrm rot="3785120" flipH="1">
              <a:off x="4097" y="2815"/>
              <a:ext cx="96" cy="130"/>
            </a:xfrm>
            <a:custGeom>
              <a:avLst/>
              <a:gdLst>
                <a:gd name="T0" fmla="*/ 88 w 96"/>
                <a:gd name="T1" fmla="*/ 0 h 130"/>
                <a:gd name="T2" fmla="*/ 48 w 96"/>
                <a:gd name="T3" fmla="*/ 12 h 130"/>
                <a:gd name="T4" fmla="*/ 15 w 96"/>
                <a:gd name="T5" fmla="*/ 46 h 130"/>
                <a:gd name="T6" fmla="*/ 0 w 96"/>
                <a:gd name="T7" fmla="*/ 85 h 130"/>
                <a:gd name="T8" fmla="*/ 12 w 96"/>
                <a:gd name="T9" fmla="*/ 130 h 130"/>
                <a:gd name="T10" fmla="*/ 33 w 96"/>
                <a:gd name="T11" fmla="*/ 121 h 130"/>
                <a:gd name="T12" fmla="*/ 28 w 96"/>
                <a:gd name="T13" fmla="*/ 106 h 130"/>
                <a:gd name="T14" fmla="*/ 43 w 96"/>
                <a:gd name="T15" fmla="*/ 105 h 130"/>
                <a:gd name="T16" fmla="*/ 39 w 96"/>
                <a:gd name="T17" fmla="*/ 84 h 130"/>
                <a:gd name="T18" fmla="*/ 28 w 96"/>
                <a:gd name="T19" fmla="*/ 79 h 130"/>
                <a:gd name="T20" fmla="*/ 31 w 96"/>
                <a:gd name="T21" fmla="*/ 63 h 130"/>
                <a:gd name="T22" fmla="*/ 48 w 96"/>
                <a:gd name="T23" fmla="*/ 69 h 130"/>
                <a:gd name="T24" fmla="*/ 60 w 96"/>
                <a:gd name="T25" fmla="*/ 52 h 130"/>
                <a:gd name="T26" fmla="*/ 52 w 96"/>
                <a:gd name="T27" fmla="*/ 43 h 130"/>
                <a:gd name="T28" fmla="*/ 64 w 96"/>
                <a:gd name="T29" fmla="*/ 33 h 130"/>
                <a:gd name="T30" fmla="*/ 73 w 96"/>
                <a:gd name="T31" fmla="*/ 45 h 130"/>
                <a:gd name="T32" fmla="*/ 90 w 96"/>
                <a:gd name="T33" fmla="*/ 33 h 130"/>
                <a:gd name="T34" fmla="*/ 82 w 96"/>
                <a:gd name="T35" fmla="*/ 24 h 130"/>
                <a:gd name="T36" fmla="*/ 96 w 96"/>
                <a:gd name="T37" fmla="*/ 19 h 130"/>
                <a:gd name="T38" fmla="*/ 88 w 96"/>
                <a:gd name="T39" fmla="*/ 0 h 1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130">
                  <a:moveTo>
                    <a:pt x="88" y="0"/>
                  </a:moveTo>
                  <a:lnTo>
                    <a:pt x="48" y="12"/>
                  </a:lnTo>
                  <a:lnTo>
                    <a:pt x="15" y="46"/>
                  </a:lnTo>
                  <a:lnTo>
                    <a:pt x="0" y="85"/>
                  </a:lnTo>
                  <a:lnTo>
                    <a:pt x="12" y="130"/>
                  </a:lnTo>
                  <a:lnTo>
                    <a:pt x="33" y="121"/>
                  </a:lnTo>
                  <a:lnTo>
                    <a:pt x="28" y="106"/>
                  </a:lnTo>
                  <a:lnTo>
                    <a:pt x="43" y="105"/>
                  </a:lnTo>
                  <a:lnTo>
                    <a:pt x="39" y="84"/>
                  </a:lnTo>
                  <a:lnTo>
                    <a:pt x="28" y="79"/>
                  </a:lnTo>
                  <a:lnTo>
                    <a:pt x="31" y="63"/>
                  </a:lnTo>
                  <a:lnTo>
                    <a:pt x="48" y="69"/>
                  </a:lnTo>
                  <a:lnTo>
                    <a:pt x="60" y="52"/>
                  </a:lnTo>
                  <a:lnTo>
                    <a:pt x="52" y="43"/>
                  </a:lnTo>
                  <a:lnTo>
                    <a:pt x="64" y="33"/>
                  </a:lnTo>
                  <a:lnTo>
                    <a:pt x="73" y="45"/>
                  </a:lnTo>
                  <a:lnTo>
                    <a:pt x="90" y="33"/>
                  </a:lnTo>
                  <a:lnTo>
                    <a:pt x="82" y="24"/>
                  </a:lnTo>
                  <a:lnTo>
                    <a:pt x="96" y="19"/>
                  </a:lnTo>
                  <a:lnTo>
                    <a:pt x="88"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220" name="Group 137">
              <a:extLst>
                <a:ext uri="{FF2B5EF4-FFF2-40B4-BE49-F238E27FC236}">
                  <a16:creationId xmlns:a16="http://schemas.microsoft.com/office/drawing/2014/main" id="{771971AF-C84D-8C42-911B-80F4EF02CBD0}"/>
                </a:ext>
              </a:extLst>
            </p:cNvPr>
            <p:cNvGrpSpPr>
              <a:grpSpLocks/>
            </p:cNvGrpSpPr>
            <p:nvPr/>
          </p:nvGrpSpPr>
          <p:grpSpPr bwMode="auto">
            <a:xfrm>
              <a:off x="3984" y="2448"/>
              <a:ext cx="259" cy="437"/>
              <a:chOff x="3984" y="2448"/>
              <a:chExt cx="259" cy="437"/>
            </a:xfrm>
          </p:grpSpPr>
          <p:grpSp>
            <p:nvGrpSpPr>
              <p:cNvPr id="231" name="Group 58">
                <a:extLst>
                  <a:ext uri="{FF2B5EF4-FFF2-40B4-BE49-F238E27FC236}">
                    <a16:creationId xmlns:a16="http://schemas.microsoft.com/office/drawing/2014/main" id="{90D331FF-782C-4F41-B538-801062FE0A61}"/>
                  </a:ext>
                </a:extLst>
              </p:cNvPr>
              <p:cNvGrpSpPr>
                <a:grpSpLocks/>
              </p:cNvGrpSpPr>
              <p:nvPr/>
            </p:nvGrpSpPr>
            <p:grpSpPr bwMode="auto">
              <a:xfrm>
                <a:off x="3984" y="2448"/>
                <a:ext cx="252" cy="437"/>
                <a:chOff x="2408" y="2616"/>
                <a:chExt cx="252" cy="437"/>
              </a:xfrm>
            </p:grpSpPr>
            <p:sp>
              <p:nvSpPr>
                <p:cNvPr id="234" name="Freeform 59">
                  <a:extLst>
                    <a:ext uri="{FF2B5EF4-FFF2-40B4-BE49-F238E27FC236}">
                      <a16:creationId xmlns:a16="http://schemas.microsoft.com/office/drawing/2014/main" id="{0524C4CE-BA4D-4841-B4E2-705233832DAC}"/>
                    </a:ext>
                  </a:extLst>
                </p:cNvPr>
                <p:cNvSpPr>
                  <a:spLocks/>
                </p:cNvSpPr>
                <p:nvPr/>
              </p:nvSpPr>
              <p:spPr bwMode="auto">
                <a:xfrm>
                  <a:off x="2436" y="2616"/>
                  <a:ext cx="224" cy="437"/>
                </a:xfrm>
                <a:custGeom>
                  <a:avLst/>
                  <a:gdLst>
                    <a:gd name="T0" fmla="*/ 29 w 224"/>
                    <a:gd name="T1" fmla="*/ 365 h 437"/>
                    <a:gd name="T2" fmla="*/ 203 w 224"/>
                    <a:gd name="T3" fmla="*/ 0 h 437"/>
                    <a:gd name="T4" fmla="*/ 224 w 224"/>
                    <a:gd name="T5" fmla="*/ 57 h 437"/>
                    <a:gd name="T6" fmla="*/ 45 w 224"/>
                    <a:gd name="T7" fmla="*/ 377 h 437"/>
                    <a:gd name="T8" fmla="*/ 95 w 224"/>
                    <a:gd name="T9" fmla="*/ 371 h 437"/>
                    <a:gd name="T10" fmla="*/ 0 w 224"/>
                    <a:gd name="T11" fmla="*/ 437 h 437"/>
                    <a:gd name="T12" fmla="*/ 11 w 224"/>
                    <a:gd name="T13" fmla="*/ 323 h 437"/>
                    <a:gd name="T14" fmla="*/ 29 w 224"/>
                    <a:gd name="T15" fmla="*/ 365 h 4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4" h="437">
                      <a:moveTo>
                        <a:pt x="29" y="365"/>
                      </a:moveTo>
                      <a:lnTo>
                        <a:pt x="203" y="0"/>
                      </a:lnTo>
                      <a:lnTo>
                        <a:pt x="224" y="57"/>
                      </a:lnTo>
                      <a:lnTo>
                        <a:pt x="45" y="377"/>
                      </a:lnTo>
                      <a:lnTo>
                        <a:pt x="95" y="371"/>
                      </a:lnTo>
                      <a:lnTo>
                        <a:pt x="0" y="437"/>
                      </a:lnTo>
                      <a:lnTo>
                        <a:pt x="11" y="323"/>
                      </a:lnTo>
                      <a:lnTo>
                        <a:pt x="29" y="365"/>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35" name="Freeform 60">
                  <a:extLst>
                    <a:ext uri="{FF2B5EF4-FFF2-40B4-BE49-F238E27FC236}">
                      <a16:creationId xmlns:a16="http://schemas.microsoft.com/office/drawing/2014/main" id="{2927F98C-0158-BA48-9880-8EE72E0CD6D0}"/>
                    </a:ext>
                  </a:extLst>
                </p:cNvPr>
                <p:cNvSpPr>
                  <a:spLocks/>
                </p:cNvSpPr>
                <p:nvPr/>
              </p:nvSpPr>
              <p:spPr bwMode="auto">
                <a:xfrm>
                  <a:off x="2421" y="2942"/>
                  <a:ext cx="86" cy="109"/>
                </a:xfrm>
                <a:custGeom>
                  <a:avLst/>
                  <a:gdLst>
                    <a:gd name="T0" fmla="*/ 0 w 86"/>
                    <a:gd name="T1" fmla="*/ 0 h 109"/>
                    <a:gd name="T2" fmla="*/ 86 w 86"/>
                    <a:gd name="T3" fmla="*/ 109 h 109"/>
                    <a:gd name="T4" fmla="*/ 0 60000 65536"/>
                    <a:gd name="T5" fmla="*/ 0 60000 65536"/>
                  </a:gdLst>
                  <a:ahLst/>
                  <a:cxnLst>
                    <a:cxn ang="T4">
                      <a:pos x="T0" y="T1"/>
                    </a:cxn>
                    <a:cxn ang="T5">
                      <a:pos x="T2" y="T3"/>
                    </a:cxn>
                  </a:cxnLst>
                  <a:rect l="0" t="0" r="r" b="b"/>
                  <a:pathLst>
                    <a:path w="86" h="109">
                      <a:moveTo>
                        <a:pt x="0" y="0"/>
                      </a:moveTo>
                      <a:lnTo>
                        <a:pt x="86" y="109"/>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36" name="Freeform 61">
                  <a:extLst>
                    <a:ext uri="{FF2B5EF4-FFF2-40B4-BE49-F238E27FC236}">
                      <a16:creationId xmlns:a16="http://schemas.microsoft.com/office/drawing/2014/main" id="{4D263D20-640D-214D-8301-49D2CD7CD316}"/>
                    </a:ext>
                  </a:extLst>
                </p:cNvPr>
                <p:cNvSpPr>
                  <a:spLocks/>
                </p:cNvSpPr>
                <p:nvPr/>
              </p:nvSpPr>
              <p:spPr bwMode="auto">
                <a:xfrm>
                  <a:off x="2408" y="2994"/>
                  <a:ext cx="129" cy="12"/>
                </a:xfrm>
                <a:custGeom>
                  <a:avLst/>
                  <a:gdLst>
                    <a:gd name="T0" fmla="*/ 0 w 129"/>
                    <a:gd name="T1" fmla="*/ 0 h 12"/>
                    <a:gd name="T2" fmla="*/ 129 w 129"/>
                    <a:gd name="T3" fmla="*/ 12 h 12"/>
                    <a:gd name="T4" fmla="*/ 0 60000 65536"/>
                    <a:gd name="T5" fmla="*/ 0 60000 65536"/>
                  </a:gdLst>
                  <a:ahLst/>
                  <a:cxnLst>
                    <a:cxn ang="T4">
                      <a:pos x="T0" y="T1"/>
                    </a:cxn>
                    <a:cxn ang="T5">
                      <a:pos x="T2" y="T3"/>
                    </a:cxn>
                  </a:cxnLst>
                  <a:rect l="0" t="0" r="r" b="b"/>
                  <a:pathLst>
                    <a:path w="129" h="12">
                      <a:moveTo>
                        <a:pt x="0" y="0"/>
                      </a:moveTo>
                      <a:lnTo>
                        <a:pt x="129" y="12"/>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sp>
            <p:nvSpPr>
              <p:cNvPr id="232" name="Freeform 62">
                <a:extLst>
                  <a:ext uri="{FF2B5EF4-FFF2-40B4-BE49-F238E27FC236}">
                    <a16:creationId xmlns:a16="http://schemas.microsoft.com/office/drawing/2014/main" id="{6002A0E4-E340-F045-87AE-B98E39E0E96F}"/>
                  </a:ext>
                </a:extLst>
              </p:cNvPr>
              <p:cNvSpPr>
                <a:spLocks/>
              </p:cNvSpPr>
              <p:nvPr/>
            </p:nvSpPr>
            <p:spPr bwMode="auto">
              <a:xfrm>
                <a:off x="4080" y="2496"/>
                <a:ext cx="163" cy="138"/>
              </a:xfrm>
              <a:custGeom>
                <a:avLst/>
                <a:gdLst>
                  <a:gd name="T0" fmla="*/ 19 w 163"/>
                  <a:gd name="T1" fmla="*/ 20 h 138"/>
                  <a:gd name="T2" fmla="*/ 76 w 163"/>
                  <a:gd name="T3" fmla="*/ 33 h 138"/>
                  <a:gd name="T4" fmla="*/ 118 w 163"/>
                  <a:gd name="T5" fmla="*/ 0 h 138"/>
                  <a:gd name="T6" fmla="*/ 120 w 163"/>
                  <a:gd name="T7" fmla="*/ 44 h 138"/>
                  <a:gd name="T8" fmla="*/ 163 w 163"/>
                  <a:gd name="T9" fmla="*/ 51 h 138"/>
                  <a:gd name="T10" fmla="*/ 129 w 163"/>
                  <a:gd name="T11" fmla="*/ 81 h 138"/>
                  <a:gd name="T12" fmla="*/ 153 w 163"/>
                  <a:gd name="T13" fmla="*/ 129 h 138"/>
                  <a:gd name="T14" fmla="*/ 94 w 163"/>
                  <a:gd name="T15" fmla="*/ 113 h 138"/>
                  <a:gd name="T16" fmla="*/ 64 w 163"/>
                  <a:gd name="T17" fmla="*/ 138 h 138"/>
                  <a:gd name="T18" fmla="*/ 52 w 163"/>
                  <a:gd name="T19" fmla="*/ 102 h 138"/>
                  <a:gd name="T20" fmla="*/ 0 w 163"/>
                  <a:gd name="T21" fmla="*/ 105 h 138"/>
                  <a:gd name="T22" fmla="*/ 34 w 163"/>
                  <a:gd name="T23" fmla="*/ 69 h 138"/>
                  <a:gd name="T24" fmla="*/ 34 w 163"/>
                  <a:gd name="T25" fmla="*/ 52 h 138"/>
                  <a:gd name="T26" fmla="*/ 19 w 163"/>
                  <a:gd name="T27" fmla="*/ 20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3" h="138">
                    <a:moveTo>
                      <a:pt x="19" y="20"/>
                    </a:moveTo>
                    <a:lnTo>
                      <a:pt x="76" y="33"/>
                    </a:lnTo>
                    <a:lnTo>
                      <a:pt x="118" y="0"/>
                    </a:lnTo>
                    <a:lnTo>
                      <a:pt x="120" y="44"/>
                    </a:lnTo>
                    <a:lnTo>
                      <a:pt x="163" y="51"/>
                    </a:lnTo>
                    <a:lnTo>
                      <a:pt x="129" y="81"/>
                    </a:lnTo>
                    <a:lnTo>
                      <a:pt x="153" y="129"/>
                    </a:lnTo>
                    <a:lnTo>
                      <a:pt x="94" y="113"/>
                    </a:lnTo>
                    <a:lnTo>
                      <a:pt x="64" y="138"/>
                    </a:lnTo>
                    <a:lnTo>
                      <a:pt x="52" y="102"/>
                    </a:lnTo>
                    <a:lnTo>
                      <a:pt x="0" y="105"/>
                    </a:lnTo>
                    <a:lnTo>
                      <a:pt x="34" y="69"/>
                    </a:lnTo>
                    <a:lnTo>
                      <a:pt x="34" y="52"/>
                    </a:lnTo>
                    <a:lnTo>
                      <a:pt x="19" y="20"/>
                    </a:ln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33" name="Freeform 63">
                <a:extLst>
                  <a:ext uri="{FF2B5EF4-FFF2-40B4-BE49-F238E27FC236}">
                    <a16:creationId xmlns:a16="http://schemas.microsoft.com/office/drawing/2014/main" id="{ACFB9067-2D3F-5E48-A18B-E95593875184}"/>
                  </a:ext>
                </a:extLst>
              </p:cNvPr>
              <p:cNvSpPr>
                <a:spLocks/>
              </p:cNvSpPr>
              <p:nvPr/>
            </p:nvSpPr>
            <p:spPr bwMode="auto">
              <a:xfrm>
                <a:off x="4032" y="2640"/>
                <a:ext cx="163" cy="138"/>
              </a:xfrm>
              <a:custGeom>
                <a:avLst/>
                <a:gdLst>
                  <a:gd name="T0" fmla="*/ 19 w 163"/>
                  <a:gd name="T1" fmla="*/ 20 h 138"/>
                  <a:gd name="T2" fmla="*/ 76 w 163"/>
                  <a:gd name="T3" fmla="*/ 33 h 138"/>
                  <a:gd name="T4" fmla="*/ 118 w 163"/>
                  <a:gd name="T5" fmla="*/ 0 h 138"/>
                  <a:gd name="T6" fmla="*/ 120 w 163"/>
                  <a:gd name="T7" fmla="*/ 44 h 138"/>
                  <a:gd name="T8" fmla="*/ 163 w 163"/>
                  <a:gd name="T9" fmla="*/ 51 h 138"/>
                  <a:gd name="T10" fmla="*/ 129 w 163"/>
                  <a:gd name="T11" fmla="*/ 81 h 138"/>
                  <a:gd name="T12" fmla="*/ 153 w 163"/>
                  <a:gd name="T13" fmla="*/ 129 h 138"/>
                  <a:gd name="T14" fmla="*/ 94 w 163"/>
                  <a:gd name="T15" fmla="*/ 113 h 138"/>
                  <a:gd name="T16" fmla="*/ 64 w 163"/>
                  <a:gd name="T17" fmla="*/ 138 h 138"/>
                  <a:gd name="T18" fmla="*/ 52 w 163"/>
                  <a:gd name="T19" fmla="*/ 102 h 138"/>
                  <a:gd name="T20" fmla="*/ 0 w 163"/>
                  <a:gd name="T21" fmla="*/ 105 h 138"/>
                  <a:gd name="T22" fmla="*/ 34 w 163"/>
                  <a:gd name="T23" fmla="*/ 69 h 138"/>
                  <a:gd name="T24" fmla="*/ 34 w 163"/>
                  <a:gd name="T25" fmla="*/ 52 h 138"/>
                  <a:gd name="T26" fmla="*/ 19 w 163"/>
                  <a:gd name="T27" fmla="*/ 20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3" h="138">
                    <a:moveTo>
                      <a:pt x="19" y="20"/>
                    </a:moveTo>
                    <a:lnTo>
                      <a:pt x="76" y="33"/>
                    </a:lnTo>
                    <a:lnTo>
                      <a:pt x="118" y="0"/>
                    </a:lnTo>
                    <a:lnTo>
                      <a:pt x="120" y="44"/>
                    </a:lnTo>
                    <a:lnTo>
                      <a:pt x="163" y="51"/>
                    </a:lnTo>
                    <a:lnTo>
                      <a:pt x="129" y="81"/>
                    </a:lnTo>
                    <a:lnTo>
                      <a:pt x="153" y="129"/>
                    </a:lnTo>
                    <a:lnTo>
                      <a:pt x="94" y="113"/>
                    </a:lnTo>
                    <a:lnTo>
                      <a:pt x="64" y="138"/>
                    </a:lnTo>
                    <a:lnTo>
                      <a:pt x="52" y="102"/>
                    </a:lnTo>
                    <a:lnTo>
                      <a:pt x="0" y="105"/>
                    </a:lnTo>
                    <a:lnTo>
                      <a:pt x="34" y="69"/>
                    </a:lnTo>
                    <a:lnTo>
                      <a:pt x="34" y="52"/>
                    </a:lnTo>
                    <a:lnTo>
                      <a:pt x="19" y="20"/>
                    </a:lnTo>
                    <a:close/>
                  </a:path>
                </a:pathLst>
              </a:cu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sp>
          <p:nvSpPr>
            <p:cNvPr id="221" name="Freeform 92">
              <a:extLst>
                <a:ext uri="{FF2B5EF4-FFF2-40B4-BE49-F238E27FC236}">
                  <a16:creationId xmlns:a16="http://schemas.microsoft.com/office/drawing/2014/main" id="{6228CF79-FB6B-ED4E-A55E-1BC67B75049C}"/>
                </a:ext>
              </a:extLst>
            </p:cNvPr>
            <p:cNvSpPr>
              <a:spLocks/>
            </p:cNvSpPr>
            <p:nvPr/>
          </p:nvSpPr>
          <p:spPr bwMode="auto">
            <a:xfrm>
              <a:off x="4224" y="2880"/>
              <a:ext cx="450" cy="276"/>
            </a:xfrm>
            <a:custGeom>
              <a:avLst/>
              <a:gdLst>
                <a:gd name="T0" fmla="*/ 115 w 450"/>
                <a:gd name="T1" fmla="*/ 33 h 276"/>
                <a:gd name="T2" fmla="*/ 450 w 450"/>
                <a:gd name="T3" fmla="*/ 106 h 276"/>
                <a:gd name="T4" fmla="*/ 336 w 450"/>
                <a:gd name="T5" fmla="*/ 144 h 276"/>
                <a:gd name="T6" fmla="*/ 423 w 450"/>
                <a:gd name="T7" fmla="*/ 276 h 276"/>
                <a:gd name="T8" fmla="*/ 100 w 450"/>
                <a:gd name="T9" fmla="*/ 64 h 276"/>
                <a:gd name="T10" fmla="*/ 75 w 450"/>
                <a:gd name="T11" fmla="*/ 102 h 276"/>
                <a:gd name="T12" fmla="*/ 0 w 450"/>
                <a:gd name="T13" fmla="*/ 7 h 276"/>
                <a:gd name="T14" fmla="*/ 144 w 450"/>
                <a:gd name="T15" fmla="*/ 0 h 276"/>
                <a:gd name="T16" fmla="*/ 115 w 450"/>
                <a:gd name="T17" fmla="*/ 33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0" h="276">
                  <a:moveTo>
                    <a:pt x="115" y="33"/>
                  </a:moveTo>
                  <a:lnTo>
                    <a:pt x="450" y="106"/>
                  </a:lnTo>
                  <a:lnTo>
                    <a:pt x="336" y="144"/>
                  </a:lnTo>
                  <a:lnTo>
                    <a:pt x="423" y="276"/>
                  </a:lnTo>
                  <a:lnTo>
                    <a:pt x="100" y="64"/>
                  </a:lnTo>
                  <a:lnTo>
                    <a:pt x="75" y="102"/>
                  </a:lnTo>
                  <a:lnTo>
                    <a:pt x="0" y="7"/>
                  </a:lnTo>
                  <a:lnTo>
                    <a:pt x="144" y="0"/>
                  </a:lnTo>
                  <a:lnTo>
                    <a:pt x="115" y="33"/>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222" name="Group 135">
              <a:extLst>
                <a:ext uri="{FF2B5EF4-FFF2-40B4-BE49-F238E27FC236}">
                  <a16:creationId xmlns:a16="http://schemas.microsoft.com/office/drawing/2014/main" id="{4D6C3715-F6C7-D74E-A285-56D52AE1012D}"/>
                </a:ext>
              </a:extLst>
            </p:cNvPr>
            <p:cNvGrpSpPr>
              <a:grpSpLocks/>
            </p:cNvGrpSpPr>
            <p:nvPr/>
          </p:nvGrpSpPr>
          <p:grpSpPr bwMode="auto">
            <a:xfrm>
              <a:off x="3792" y="2880"/>
              <a:ext cx="283" cy="298"/>
              <a:chOff x="3777" y="2917"/>
              <a:chExt cx="283" cy="298"/>
            </a:xfrm>
          </p:grpSpPr>
          <p:sp>
            <p:nvSpPr>
              <p:cNvPr id="224" name="Freeform 94">
                <a:extLst>
                  <a:ext uri="{FF2B5EF4-FFF2-40B4-BE49-F238E27FC236}">
                    <a16:creationId xmlns:a16="http://schemas.microsoft.com/office/drawing/2014/main" id="{39C3C9E8-1351-A144-8F00-9D8D5E8F3273}"/>
                  </a:ext>
                </a:extLst>
              </p:cNvPr>
              <p:cNvSpPr>
                <a:spLocks/>
              </p:cNvSpPr>
              <p:nvPr/>
            </p:nvSpPr>
            <p:spPr bwMode="auto">
              <a:xfrm>
                <a:off x="3777" y="2917"/>
                <a:ext cx="283" cy="259"/>
              </a:xfrm>
              <a:custGeom>
                <a:avLst/>
                <a:gdLst>
                  <a:gd name="T0" fmla="*/ 0 w 283"/>
                  <a:gd name="T1" fmla="*/ 99 h 259"/>
                  <a:gd name="T2" fmla="*/ 1 w 283"/>
                  <a:gd name="T3" fmla="*/ 45 h 259"/>
                  <a:gd name="T4" fmla="*/ 46 w 283"/>
                  <a:gd name="T5" fmla="*/ 48 h 259"/>
                  <a:gd name="T6" fmla="*/ 90 w 283"/>
                  <a:gd name="T7" fmla="*/ 60 h 259"/>
                  <a:gd name="T8" fmla="*/ 102 w 283"/>
                  <a:gd name="T9" fmla="*/ 40 h 259"/>
                  <a:gd name="T10" fmla="*/ 79 w 283"/>
                  <a:gd name="T11" fmla="*/ 30 h 259"/>
                  <a:gd name="T12" fmla="*/ 148 w 283"/>
                  <a:gd name="T13" fmla="*/ 0 h 259"/>
                  <a:gd name="T14" fmla="*/ 171 w 283"/>
                  <a:gd name="T15" fmla="*/ 66 h 259"/>
                  <a:gd name="T16" fmla="*/ 145 w 283"/>
                  <a:gd name="T17" fmla="*/ 60 h 259"/>
                  <a:gd name="T18" fmla="*/ 138 w 283"/>
                  <a:gd name="T19" fmla="*/ 84 h 259"/>
                  <a:gd name="T20" fmla="*/ 192 w 283"/>
                  <a:gd name="T21" fmla="*/ 135 h 259"/>
                  <a:gd name="T22" fmla="*/ 220 w 283"/>
                  <a:gd name="T23" fmla="*/ 120 h 259"/>
                  <a:gd name="T24" fmla="*/ 208 w 283"/>
                  <a:gd name="T25" fmla="*/ 96 h 259"/>
                  <a:gd name="T26" fmla="*/ 283 w 283"/>
                  <a:gd name="T27" fmla="*/ 108 h 259"/>
                  <a:gd name="T28" fmla="*/ 262 w 283"/>
                  <a:gd name="T29" fmla="*/ 186 h 259"/>
                  <a:gd name="T30" fmla="*/ 252 w 283"/>
                  <a:gd name="T31" fmla="*/ 160 h 259"/>
                  <a:gd name="T32" fmla="*/ 220 w 283"/>
                  <a:gd name="T33" fmla="*/ 181 h 259"/>
                  <a:gd name="T34" fmla="*/ 234 w 283"/>
                  <a:gd name="T35" fmla="*/ 217 h 259"/>
                  <a:gd name="T36" fmla="*/ 235 w 283"/>
                  <a:gd name="T37" fmla="*/ 256 h 259"/>
                  <a:gd name="T38" fmla="*/ 172 w 283"/>
                  <a:gd name="T39" fmla="*/ 259 h 259"/>
                  <a:gd name="T40" fmla="*/ 174 w 283"/>
                  <a:gd name="T41" fmla="*/ 226 h 259"/>
                  <a:gd name="T42" fmla="*/ 163 w 283"/>
                  <a:gd name="T43" fmla="*/ 198 h 259"/>
                  <a:gd name="T44" fmla="*/ 138 w 283"/>
                  <a:gd name="T45" fmla="*/ 156 h 259"/>
                  <a:gd name="T46" fmla="*/ 96 w 283"/>
                  <a:gd name="T47" fmla="*/ 126 h 259"/>
                  <a:gd name="T48" fmla="*/ 48 w 283"/>
                  <a:gd name="T49" fmla="*/ 108 h 259"/>
                  <a:gd name="T50" fmla="*/ 0 w 283"/>
                  <a:gd name="T51" fmla="*/ 99 h 2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83" h="259">
                    <a:moveTo>
                      <a:pt x="0" y="99"/>
                    </a:moveTo>
                    <a:lnTo>
                      <a:pt x="1" y="45"/>
                    </a:lnTo>
                    <a:lnTo>
                      <a:pt x="46" y="48"/>
                    </a:lnTo>
                    <a:lnTo>
                      <a:pt x="90" y="60"/>
                    </a:lnTo>
                    <a:lnTo>
                      <a:pt x="102" y="40"/>
                    </a:lnTo>
                    <a:lnTo>
                      <a:pt x="79" y="30"/>
                    </a:lnTo>
                    <a:lnTo>
                      <a:pt x="148" y="0"/>
                    </a:lnTo>
                    <a:lnTo>
                      <a:pt x="171" y="66"/>
                    </a:lnTo>
                    <a:lnTo>
                      <a:pt x="145" y="60"/>
                    </a:lnTo>
                    <a:lnTo>
                      <a:pt x="138" y="84"/>
                    </a:lnTo>
                    <a:lnTo>
                      <a:pt x="192" y="135"/>
                    </a:lnTo>
                    <a:lnTo>
                      <a:pt x="220" y="120"/>
                    </a:lnTo>
                    <a:lnTo>
                      <a:pt x="208" y="96"/>
                    </a:lnTo>
                    <a:lnTo>
                      <a:pt x="283" y="108"/>
                    </a:lnTo>
                    <a:lnTo>
                      <a:pt x="262" y="186"/>
                    </a:lnTo>
                    <a:lnTo>
                      <a:pt x="252" y="160"/>
                    </a:lnTo>
                    <a:lnTo>
                      <a:pt x="220" y="181"/>
                    </a:lnTo>
                    <a:lnTo>
                      <a:pt x="234" y="217"/>
                    </a:lnTo>
                    <a:lnTo>
                      <a:pt x="235" y="256"/>
                    </a:lnTo>
                    <a:lnTo>
                      <a:pt x="172" y="259"/>
                    </a:lnTo>
                    <a:lnTo>
                      <a:pt x="174" y="226"/>
                    </a:lnTo>
                    <a:lnTo>
                      <a:pt x="163" y="198"/>
                    </a:lnTo>
                    <a:lnTo>
                      <a:pt x="138" y="156"/>
                    </a:lnTo>
                    <a:lnTo>
                      <a:pt x="96" y="126"/>
                    </a:lnTo>
                    <a:lnTo>
                      <a:pt x="48" y="108"/>
                    </a:lnTo>
                    <a:lnTo>
                      <a:pt x="0" y="99"/>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25" name="Freeform 95">
                <a:extLst>
                  <a:ext uri="{FF2B5EF4-FFF2-40B4-BE49-F238E27FC236}">
                    <a16:creationId xmlns:a16="http://schemas.microsoft.com/office/drawing/2014/main" id="{F1D91CF5-89CA-1D49-A1C1-DCF18054B761}"/>
                  </a:ext>
                </a:extLst>
              </p:cNvPr>
              <p:cNvSpPr>
                <a:spLocks/>
              </p:cNvSpPr>
              <p:nvPr/>
            </p:nvSpPr>
            <p:spPr bwMode="auto">
              <a:xfrm>
                <a:off x="3792" y="3072"/>
                <a:ext cx="125" cy="143"/>
              </a:xfrm>
              <a:custGeom>
                <a:avLst/>
                <a:gdLst>
                  <a:gd name="T0" fmla="*/ 123 w 125"/>
                  <a:gd name="T1" fmla="*/ 143 h 143"/>
                  <a:gd name="T2" fmla="*/ 92 w 125"/>
                  <a:gd name="T3" fmla="*/ 142 h 143"/>
                  <a:gd name="T4" fmla="*/ 59 w 125"/>
                  <a:gd name="T5" fmla="*/ 131 h 143"/>
                  <a:gd name="T6" fmla="*/ 17 w 125"/>
                  <a:gd name="T7" fmla="*/ 92 h 143"/>
                  <a:gd name="T8" fmla="*/ 0 w 125"/>
                  <a:gd name="T9" fmla="*/ 49 h 143"/>
                  <a:gd name="T10" fmla="*/ 0 w 125"/>
                  <a:gd name="T11" fmla="*/ 2 h 143"/>
                  <a:gd name="T12" fmla="*/ 29 w 125"/>
                  <a:gd name="T13" fmla="*/ 0 h 143"/>
                  <a:gd name="T14" fmla="*/ 24 w 125"/>
                  <a:gd name="T15" fmla="*/ 26 h 143"/>
                  <a:gd name="T16" fmla="*/ 48 w 125"/>
                  <a:gd name="T17" fmla="*/ 26 h 143"/>
                  <a:gd name="T18" fmla="*/ 51 w 125"/>
                  <a:gd name="T19" fmla="*/ 44 h 143"/>
                  <a:gd name="T20" fmla="*/ 32 w 125"/>
                  <a:gd name="T21" fmla="*/ 53 h 143"/>
                  <a:gd name="T22" fmla="*/ 39 w 125"/>
                  <a:gd name="T23" fmla="*/ 79 h 143"/>
                  <a:gd name="T24" fmla="*/ 53 w 125"/>
                  <a:gd name="T25" fmla="*/ 65 h 143"/>
                  <a:gd name="T26" fmla="*/ 72 w 125"/>
                  <a:gd name="T27" fmla="*/ 85 h 143"/>
                  <a:gd name="T28" fmla="*/ 60 w 125"/>
                  <a:gd name="T29" fmla="*/ 96 h 143"/>
                  <a:gd name="T30" fmla="*/ 79 w 125"/>
                  <a:gd name="T31" fmla="*/ 108 h 143"/>
                  <a:gd name="T32" fmla="*/ 92 w 125"/>
                  <a:gd name="T33" fmla="*/ 92 h 143"/>
                  <a:gd name="T34" fmla="*/ 111 w 125"/>
                  <a:gd name="T35" fmla="*/ 95 h 143"/>
                  <a:gd name="T36" fmla="*/ 101 w 125"/>
                  <a:gd name="T37" fmla="*/ 118 h 143"/>
                  <a:gd name="T38" fmla="*/ 125 w 125"/>
                  <a:gd name="T39" fmla="*/ 110 h 143"/>
                  <a:gd name="T40" fmla="*/ 123 w 125"/>
                  <a:gd name="T41" fmla="*/ 143 h 1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5" h="143">
                    <a:moveTo>
                      <a:pt x="123" y="143"/>
                    </a:moveTo>
                    <a:lnTo>
                      <a:pt x="92" y="142"/>
                    </a:lnTo>
                    <a:lnTo>
                      <a:pt x="59" y="131"/>
                    </a:lnTo>
                    <a:lnTo>
                      <a:pt x="17" y="92"/>
                    </a:lnTo>
                    <a:lnTo>
                      <a:pt x="0" y="49"/>
                    </a:lnTo>
                    <a:lnTo>
                      <a:pt x="0" y="2"/>
                    </a:lnTo>
                    <a:lnTo>
                      <a:pt x="29" y="0"/>
                    </a:lnTo>
                    <a:lnTo>
                      <a:pt x="24" y="26"/>
                    </a:lnTo>
                    <a:lnTo>
                      <a:pt x="48" y="26"/>
                    </a:lnTo>
                    <a:lnTo>
                      <a:pt x="51" y="44"/>
                    </a:lnTo>
                    <a:lnTo>
                      <a:pt x="32" y="53"/>
                    </a:lnTo>
                    <a:lnTo>
                      <a:pt x="39" y="79"/>
                    </a:lnTo>
                    <a:lnTo>
                      <a:pt x="53" y="65"/>
                    </a:lnTo>
                    <a:lnTo>
                      <a:pt x="72" y="85"/>
                    </a:lnTo>
                    <a:lnTo>
                      <a:pt x="60" y="96"/>
                    </a:lnTo>
                    <a:lnTo>
                      <a:pt x="79" y="108"/>
                    </a:lnTo>
                    <a:lnTo>
                      <a:pt x="92" y="92"/>
                    </a:lnTo>
                    <a:lnTo>
                      <a:pt x="111" y="95"/>
                    </a:lnTo>
                    <a:lnTo>
                      <a:pt x="101" y="118"/>
                    </a:lnTo>
                    <a:lnTo>
                      <a:pt x="125" y="110"/>
                    </a:lnTo>
                    <a:lnTo>
                      <a:pt x="123" y="143"/>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226" name="Group 96">
                <a:extLst>
                  <a:ext uri="{FF2B5EF4-FFF2-40B4-BE49-F238E27FC236}">
                    <a16:creationId xmlns:a16="http://schemas.microsoft.com/office/drawing/2014/main" id="{EFA87D13-F594-4B4B-AA04-E66AAA15A0B2}"/>
                  </a:ext>
                </a:extLst>
              </p:cNvPr>
              <p:cNvGrpSpPr>
                <a:grpSpLocks/>
              </p:cNvGrpSpPr>
              <p:nvPr/>
            </p:nvGrpSpPr>
            <p:grpSpPr bwMode="auto">
              <a:xfrm>
                <a:off x="3840" y="3072"/>
                <a:ext cx="70" cy="72"/>
                <a:chOff x="2234" y="3152"/>
                <a:chExt cx="70" cy="72"/>
              </a:xfrm>
            </p:grpSpPr>
            <p:sp>
              <p:nvSpPr>
                <p:cNvPr id="227" name="Freeform 97">
                  <a:extLst>
                    <a:ext uri="{FF2B5EF4-FFF2-40B4-BE49-F238E27FC236}">
                      <a16:creationId xmlns:a16="http://schemas.microsoft.com/office/drawing/2014/main" id="{9489E9E9-A980-4144-B03A-D9C73546554D}"/>
                    </a:ext>
                  </a:extLst>
                </p:cNvPr>
                <p:cNvSpPr>
                  <a:spLocks/>
                </p:cNvSpPr>
                <p:nvPr/>
              </p:nvSpPr>
              <p:spPr bwMode="auto">
                <a:xfrm>
                  <a:off x="2234" y="3152"/>
                  <a:ext cx="70" cy="72"/>
                </a:xfrm>
                <a:custGeom>
                  <a:avLst/>
                  <a:gdLst>
                    <a:gd name="T0" fmla="*/ 0 w 70"/>
                    <a:gd name="T1" fmla="*/ 0 h 72"/>
                    <a:gd name="T2" fmla="*/ 0 w 70"/>
                    <a:gd name="T3" fmla="*/ 72 h 72"/>
                    <a:gd name="T4" fmla="*/ 70 w 70"/>
                    <a:gd name="T5" fmla="*/ 72 h 72"/>
                    <a:gd name="T6" fmla="*/ 70 w 70"/>
                    <a:gd name="T7" fmla="*/ 1 h 72"/>
                    <a:gd name="T8" fmla="*/ 0 w 70"/>
                    <a:gd name="T9" fmla="*/ 0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72">
                      <a:moveTo>
                        <a:pt x="0" y="0"/>
                      </a:moveTo>
                      <a:lnTo>
                        <a:pt x="0" y="72"/>
                      </a:lnTo>
                      <a:lnTo>
                        <a:pt x="70" y="72"/>
                      </a:lnTo>
                      <a:lnTo>
                        <a:pt x="70" y="1"/>
                      </a:lnTo>
                      <a:lnTo>
                        <a:pt x="0"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nvGrpSpPr>
                <p:cNvPr id="228" name="Group 98">
                  <a:extLst>
                    <a:ext uri="{FF2B5EF4-FFF2-40B4-BE49-F238E27FC236}">
                      <a16:creationId xmlns:a16="http://schemas.microsoft.com/office/drawing/2014/main" id="{5D88DFCB-7111-6C43-9321-91B0ED697C1D}"/>
                    </a:ext>
                  </a:extLst>
                </p:cNvPr>
                <p:cNvGrpSpPr>
                  <a:grpSpLocks/>
                </p:cNvGrpSpPr>
                <p:nvPr/>
              </p:nvGrpSpPr>
              <p:grpSpPr bwMode="auto">
                <a:xfrm>
                  <a:off x="2234" y="3153"/>
                  <a:ext cx="70" cy="71"/>
                  <a:chOff x="2234" y="3153"/>
                  <a:chExt cx="70" cy="71"/>
                </a:xfrm>
              </p:grpSpPr>
              <p:sp>
                <p:nvSpPr>
                  <p:cNvPr id="229" name="Freeform 99">
                    <a:extLst>
                      <a:ext uri="{FF2B5EF4-FFF2-40B4-BE49-F238E27FC236}">
                        <a16:creationId xmlns:a16="http://schemas.microsoft.com/office/drawing/2014/main" id="{69DD4BA1-0099-684E-A5C2-43B32E3AB702}"/>
                      </a:ext>
                    </a:extLst>
                  </p:cNvPr>
                  <p:cNvSpPr>
                    <a:spLocks/>
                  </p:cNvSpPr>
                  <p:nvPr/>
                </p:nvSpPr>
                <p:spPr bwMode="auto">
                  <a:xfrm>
                    <a:off x="2234" y="3153"/>
                    <a:ext cx="69" cy="69"/>
                  </a:xfrm>
                  <a:custGeom>
                    <a:avLst/>
                    <a:gdLst>
                      <a:gd name="T0" fmla="*/ 0 w 69"/>
                      <a:gd name="T1" fmla="*/ 0 h 69"/>
                      <a:gd name="T2" fmla="*/ 69 w 69"/>
                      <a:gd name="T3" fmla="*/ 69 h 69"/>
                      <a:gd name="T4" fmla="*/ 0 60000 65536"/>
                      <a:gd name="T5" fmla="*/ 0 60000 65536"/>
                    </a:gdLst>
                    <a:ahLst/>
                    <a:cxnLst>
                      <a:cxn ang="T4">
                        <a:pos x="T0" y="T1"/>
                      </a:cxn>
                      <a:cxn ang="T5">
                        <a:pos x="T2" y="T3"/>
                      </a:cxn>
                    </a:cxnLst>
                    <a:rect l="0" t="0" r="r" b="b"/>
                    <a:pathLst>
                      <a:path w="69" h="69">
                        <a:moveTo>
                          <a:pt x="0" y="0"/>
                        </a:moveTo>
                        <a:lnTo>
                          <a:pt x="69" y="69"/>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30" name="Freeform 100">
                    <a:extLst>
                      <a:ext uri="{FF2B5EF4-FFF2-40B4-BE49-F238E27FC236}">
                        <a16:creationId xmlns:a16="http://schemas.microsoft.com/office/drawing/2014/main" id="{DD7889E7-FB83-EF4A-97AE-4841305E6D02}"/>
                      </a:ext>
                    </a:extLst>
                  </p:cNvPr>
                  <p:cNvSpPr>
                    <a:spLocks/>
                  </p:cNvSpPr>
                  <p:nvPr/>
                </p:nvSpPr>
                <p:spPr bwMode="auto">
                  <a:xfrm>
                    <a:off x="2234" y="3153"/>
                    <a:ext cx="70" cy="71"/>
                  </a:xfrm>
                  <a:custGeom>
                    <a:avLst/>
                    <a:gdLst>
                      <a:gd name="T0" fmla="*/ 70 w 70"/>
                      <a:gd name="T1" fmla="*/ 0 h 71"/>
                      <a:gd name="T2" fmla="*/ 0 w 70"/>
                      <a:gd name="T3" fmla="*/ 71 h 71"/>
                      <a:gd name="T4" fmla="*/ 0 60000 65536"/>
                      <a:gd name="T5" fmla="*/ 0 60000 65536"/>
                    </a:gdLst>
                    <a:ahLst/>
                    <a:cxnLst>
                      <a:cxn ang="T4">
                        <a:pos x="T0" y="T1"/>
                      </a:cxn>
                      <a:cxn ang="T5">
                        <a:pos x="T2" y="T3"/>
                      </a:cxn>
                    </a:cxnLst>
                    <a:rect l="0" t="0" r="r" b="b"/>
                    <a:pathLst>
                      <a:path w="70" h="71">
                        <a:moveTo>
                          <a:pt x="70" y="0"/>
                        </a:moveTo>
                        <a:lnTo>
                          <a:pt x="0" y="71"/>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grpSp>
        </p:grpSp>
        <p:sp>
          <p:nvSpPr>
            <p:cNvPr id="223" name="Freeform 106">
              <a:extLst>
                <a:ext uri="{FF2B5EF4-FFF2-40B4-BE49-F238E27FC236}">
                  <a16:creationId xmlns:a16="http://schemas.microsoft.com/office/drawing/2014/main" id="{5B261BD2-80E2-E640-946B-AEBC94DEB737}"/>
                </a:ext>
              </a:extLst>
            </p:cNvPr>
            <p:cNvSpPr>
              <a:spLocks/>
            </p:cNvSpPr>
            <p:nvPr/>
          </p:nvSpPr>
          <p:spPr bwMode="auto">
            <a:xfrm rot="855002">
              <a:off x="3504" y="2592"/>
              <a:ext cx="343" cy="146"/>
            </a:xfrm>
            <a:custGeom>
              <a:avLst/>
              <a:gdLst>
                <a:gd name="T0" fmla="*/ 237 w 343"/>
                <a:gd name="T1" fmla="*/ 108 h 146"/>
                <a:gd name="T2" fmla="*/ 0 w 343"/>
                <a:gd name="T3" fmla="*/ 137 h 146"/>
                <a:gd name="T4" fmla="*/ 57 w 343"/>
                <a:gd name="T5" fmla="*/ 78 h 146"/>
                <a:gd name="T6" fmla="*/ 21 w 343"/>
                <a:gd name="T7" fmla="*/ 0 h 146"/>
                <a:gd name="T8" fmla="*/ 240 w 343"/>
                <a:gd name="T9" fmla="*/ 56 h 146"/>
                <a:gd name="T10" fmla="*/ 246 w 343"/>
                <a:gd name="T11" fmla="*/ 23 h 146"/>
                <a:gd name="T12" fmla="*/ 343 w 343"/>
                <a:gd name="T13" fmla="*/ 84 h 146"/>
                <a:gd name="T14" fmla="*/ 237 w 343"/>
                <a:gd name="T15" fmla="*/ 146 h 146"/>
                <a:gd name="T16" fmla="*/ 237 w 343"/>
                <a:gd name="T17" fmla="*/ 108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3" h="146">
                  <a:moveTo>
                    <a:pt x="237" y="108"/>
                  </a:moveTo>
                  <a:lnTo>
                    <a:pt x="0" y="137"/>
                  </a:lnTo>
                  <a:lnTo>
                    <a:pt x="57" y="78"/>
                  </a:lnTo>
                  <a:lnTo>
                    <a:pt x="21" y="0"/>
                  </a:lnTo>
                  <a:lnTo>
                    <a:pt x="240" y="56"/>
                  </a:lnTo>
                  <a:lnTo>
                    <a:pt x="246" y="23"/>
                  </a:lnTo>
                  <a:lnTo>
                    <a:pt x="343" y="84"/>
                  </a:lnTo>
                  <a:lnTo>
                    <a:pt x="237" y="146"/>
                  </a:lnTo>
                  <a:lnTo>
                    <a:pt x="237" y="108"/>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sp>
        <p:nvSpPr>
          <p:cNvPr id="237" name="Freeform 107">
            <a:extLst>
              <a:ext uri="{FF2B5EF4-FFF2-40B4-BE49-F238E27FC236}">
                <a16:creationId xmlns:a16="http://schemas.microsoft.com/office/drawing/2014/main" id="{CA7425B2-AB69-FC4C-B42F-F1F3D6E00B3B}"/>
              </a:ext>
            </a:extLst>
          </p:cNvPr>
          <p:cNvSpPr>
            <a:spLocks/>
          </p:cNvSpPr>
          <p:nvPr/>
        </p:nvSpPr>
        <p:spPr bwMode="auto">
          <a:xfrm>
            <a:off x="11182876" y="508592"/>
            <a:ext cx="608012" cy="987425"/>
          </a:xfrm>
          <a:custGeom>
            <a:avLst/>
            <a:gdLst>
              <a:gd name="T0" fmla="*/ 2147483647 w 383"/>
              <a:gd name="T1" fmla="*/ 2147483647 h 622"/>
              <a:gd name="T2" fmla="*/ 2147483647 w 383"/>
              <a:gd name="T3" fmla="*/ 2147483647 h 622"/>
              <a:gd name="T4" fmla="*/ 2147483647 w 383"/>
              <a:gd name="T5" fmla="*/ 2147483647 h 622"/>
              <a:gd name="T6" fmla="*/ 2147483647 w 383"/>
              <a:gd name="T7" fmla="*/ 2147483647 h 622"/>
              <a:gd name="T8" fmla="*/ 2147483647 w 383"/>
              <a:gd name="T9" fmla="*/ 2147483647 h 622"/>
              <a:gd name="T10" fmla="*/ 2147483647 w 383"/>
              <a:gd name="T11" fmla="*/ 2147483647 h 622"/>
              <a:gd name="T12" fmla="*/ 2147483647 w 383"/>
              <a:gd name="T13" fmla="*/ 0 h 622"/>
              <a:gd name="T14" fmla="*/ 2147483647 w 383"/>
              <a:gd name="T15" fmla="*/ 2147483647 h 622"/>
              <a:gd name="T16" fmla="*/ 2147483647 w 383"/>
              <a:gd name="T17" fmla="*/ 2147483647 h 622"/>
              <a:gd name="T18" fmla="*/ 2147483647 w 383"/>
              <a:gd name="T19" fmla="*/ 2147483647 h 622"/>
              <a:gd name="T20" fmla="*/ 2147483647 w 383"/>
              <a:gd name="T21" fmla="*/ 2147483647 h 622"/>
              <a:gd name="T22" fmla="*/ 2147483647 w 383"/>
              <a:gd name="T23" fmla="*/ 2147483647 h 622"/>
              <a:gd name="T24" fmla="*/ 2147483647 w 383"/>
              <a:gd name="T25" fmla="*/ 2147483647 h 622"/>
              <a:gd name="T26" fmla="*/ 2147483647 w 383"/>
              <a:gd name="T27" fmla="*/ 2147483647 h 622"/>
              <a:gd name="T28" fmla="*/ 2147483647 w 383"/>
              <a:gd name="T29" fmla="*/ 2147483647 h 622"/>
              <a:gd name="T30" fmla="*/ 2147483647 w 383"/>
              <a:gd name="T31" fmla="*/ 2147483647 h 622"/>
              <a:gd name="T32" fmla="*/ 2147483647 w 383"/>
              <a:gd name="T33" fmla="*/ 2147483647 h 622"/>
              <a:gd name="T34" fmla="*/ 2147483647 w 383"/>
              <a:gd name="T35" fmla="*/ 2147483647 h 622"/>
              <a:gd name="T36" fmla="*/ 2147483647 w 383"/>
              <a:gd name="T37" fmla="*/ 2147483647 h 622"/>
              <a:gd name="T38" fmla="*/ 0 w 383"/>
              <a:gd name="T39" fmla="*/ 2147483647 h 622"/>
              <a:gd name="T40" fmla="*/ 2147483647 w 383"/>
              <a:gd name="T41" fmla="*/ 2147483647 h 622"/>
              <a:gd name="T42" fmla="*/ 2147483647 w 383"/>
              <a:gd name="T43" fmla="*/ 2147483647 h 622"/>
              <a:gd name="T44" fmla="*/ 2147483647 w 383"/>
              <a:gd name="T45" fmla="*/ 2147483647 h 6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3" h="622">
                <a:moveTo>
                  <a:pt x="56" y="442"/>
                </a:moveTo>
                <a:lnTo>
                  <a:pt x="96" y="346"/>
                </a:lnTo>
                <a:lnTo>
                  <a:pt x="131" y="279"/>
                </a:lnTo>
                <a:lnTo>
                  <a:pt x="180" y="208"/>
                </a:lnTo>
                <a:lnTo>
                  <a:pt x="245" y="129"/>
                </a:lnTo>
                <a:lnTo>
                  <a:pt x="303" y="70"/>
                </a:lnTo>
                <a:lnTo>
                  <a:pt x="383" y="0"/>
                </a:lnTo>
                <a:lnTo>
                  <a:pt x="359" y="169"/>
                </a:lnTo>
                <a:lnTo>
                  <a:pt x="303" y="207"/>
                </a:lnTo>
                <a:lnTo>
                  <a:pt x="251" y="252"/>
                </a:lnTo>
                <a:lnTo>
                  <a:pt x="192" y="313"/>
                </a:lnTo>
                <a:lnTo>
                  <a:pt x="167" y="343"/>
                </a:lnTo>
                <a:lnTo>
                  <a:pt x="144" y="375"/>
                </a:lnTo>
                <a:lnTo>
                  <a:pt x="114" y="418"/>
                </a:lnTo>
                <a:lnTo>
                  <a:pt x="89" y="462"/>
                </a:lnTo>
                <a:lnTo>
                  <a:pt x="71" y="507"/>
                </a:lnTo>
                <a:lnTo>
                  <a:pt x="107" y="513"/>
                </a:lnTo>
                <a:lnTo>
                  <a:pt x="56" y="565"/>
                </a:lnTo>
                <a:lnTo>
                  <a:pt x="3" y="622"/>
                </a:lnTo>
                <a:lnTo>
                  <a:pt x="0" y="477"/>
                </a:lnTo>
                <a:lnTo>
                  <a:pt x="20" y="490"/>
                </a:lnTo>
                <a:lnTo>
                  <a:pt x="38" y="499"/>
                </a:lnTo>
                <a:lnTo>
                  <a:pt x="56" y="442"/>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38" name="Oval 110">
            <a:extLst>
              <a:ext uri="{FF2B5EF4-FFF2-40B4-BE49-F238E27FC236}">
                <a16:creationId xmlns:a16="http://schemas.microsoft.com/office/drawing/2014/main" id="{CFABEF95-0DAE-A94A-B9B9-E45B1C50CA2B}"/>
              </a:ext>
            </a:extLst>
          </p:cNvPr>
          <p:cNvSpPr>
            <a:spLocks noChangeArrowheads="1"/>
          </p:cNvSpPr>
          <p:nvPr/>
        </p:nvSpPr>
        <p:spPr bwMode="auto">
          <a:xfrm>
            <a:off x="10955863" y="1880191"/>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VN" altLang="en-VN">
              <a:solidFill>
                <a:srgbClr val="000000"/>
              </a:solidFill>
              <a:latin typeface="Times New Roman" panose="02020603050405020304" pitchFamily="18" charset="0"/>
            </a:endParaRPr>
          </a:p>
        </p:txBody>
      </p:sp>
      <p:sp>
        <p:nvSpPr>
          <p:cNvPr id="239" name="Oval 111">
            <a:extLst>
              <a:ext uri="{FF2B5EF4-FFF2-40B4-BE49-F238E27FC236}">
                <a16:creationId xmlns:a16="http://schemas.microsoft.com/office/drawing/2014/main" id="{09B9D214-5FB4-5A4C-AD8B-1191ECCCE445}"/>
              </a:ext>
            </a:extLst>
          </p:cNvPr>
          <p:cNvSpPr>
            <a:spLocks noChangeArrowheads="1"/>
          </p:cNvSpPr>
          <p:nvPr/>
        </p:nvSpPr>
        <p:spPr bwMode="auto">
          <a:xfrm>
            <a:off x="10803463" y="2870791"/>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VN" altLang="en-VN">
              <a:solidFill>
                <a:srgbClr val="000000"/>
              </a:solidFill>
              <a:latin typeface="Times New Roman" panose="02020603050405020304" pitchFamily="18" charset="0"/>
            </a:endParaRPr>
          </a:p>
        </p:txBody>
      </p:sp>
      <p:sp>
        <p:nvSpPr>
          <p:cNvPr id="240" name="Oval 112">
            <a:extLst>
              <a:ext uri="{FF2B5EF4-FFF2-40B4-BE49-F238E27FC236}">
                <a16:creationId xmlns:a16="http://schemas.microsoft.com/office/drawing/2014/main" id="{3173B24E-D081-2049-B9EC-26A20BEE876B}"/>
              </a:ext>
            </a:extLst>
          </p:cNvPr>
          <p:cNvSpPr>
            <a:spLocks noChangeArrowheads="1"/>
          </p:cNvSpPr>
          <p:nvPr/>
        </p:nvSpPr>
        <p:spPr bwMode="auto">
          <a:xfrm>
            <a:off x="11260663" y="2489791"/>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VN" altLang="en-VN">
              <a:solidFill>
                <a:srgbClr val="000000"/>
              </a:solidFill>
              <a:latin typeface="Times New Roman" panose="02020603050405020304" pitchFamily="18" charset="0"/>
            </a:endParaRPr>
          </a:p>
        </p:txBody>
      </p:sp>
      <p:sp>
        <p:nvSpPr>
          <p:cNvPr id="241" name="WordArt 114">
            <a:extLst>
              <a:ext uri="{FF2B5EF4-FFF2-40B4-BE49-F238E27FC236}">
                <a16:creationId xmlns:a16="http://schemas.microsoft.com/office/drawing/2014/main" id="{87F5A321-9547-EE43-8BAA-71A14A5B441B}"/>
              </a:ext>
            </a:extLst>
          </p:cNvPr>
          <p:cNvSpPr>
            <a:spLocks noChangeArrowheads="1" noChangeShapeType="1" noTextEdit="1"/>
          </p:cNvSpPr>
          <p:nvPr/>
        </p:nvSpPr>
        <p:spPr bwMode="auto">
          <a:xfrm>
            <a:off x="7984063" y="6285505"/>
            <a:ext cx="3886200" cy="395287"/>
          </a:xfrm>
          <a:prstGeom prst="rect">
            <a:avLst/>
          </a:prstGeom>
          <a:solidFill>
            <a:schemeClr val="bg1"/>
          </a:solidFill>
        </p:spPr>
        <p:txBody>
          <a:bodyPr wrap="none" fromWordArt="1">
            <a:prstTxWarp prst="textPlain">
              <a:avLst>
                <a:gd name="adj" fmla="val 50000"/>
              </a:avLst>
            </a:prstTxWarp>
          </a:bodyPr>
          <a:lstStyle/>
          <a:p>
            <a:pPr algn="ctr" fontAlgn="base">
              <a:spcBef>
                <a:spcPct val="0"/>
              </a:spcBef>
              <a:spcAft>
                <a:spcPct val="0"/>
              </a:spcAft>
            </a:pPr>
            <a:r>
              <a:rPr lang="vi-VN" sz="3600"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Lược đồ trận Chi Lăng - Xương Giang</a:t>
            </a:r>
            <a:endParaRPr lang="en-VN" sz="3600"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endParaRPr>
          </a:p>
        </p:txBody>
      </p:sp>
      <p:grpSp>
        <p:nvGrpSpPr>
          <p:cNvPr id="242" name="Group 129">
            <a:extLst>
              <a:ext uri="{FF2B5EF4-FFF2-40B4-BE49-F238E27FC236}">
                <a16:creationId xmlns:a16="http://schemas.microsoft.com/office/drawing/2014/main" id="{77331475-721D-E94B-9825-83D88ECB7A84}"/>
              </a:ext>
            </a:extLst>
          </p:cNvPr>
          <p:cNvGrpSpPr>
            <a:grpSpLocks/>
          </p:cNvGrpSpPr>
          <p:nvPr/>
        </p:nvGrpSpPr>
        <p:grpSpPr bwMode="auto">
          <a:xfrm>
            <a:off x="9736663" y="3023191"/>
            <a:ext cx="909638" cy="1041400"/>
            <a:chOff x="4320" y="1776"/>
            <a:chExt cx="573" cy="656"/>
          </a:xfrm>
        </p:grpSpPr>
        <p:sp>
          <p:nvSpPr>
            <p:cNvPr id="243" name="Freeform 38">
              <a:extLst>
                <a:ext uri="{FF2B5EF4-FFF2-40B4-BE49-F238E27FC236}">
                  <a16:creationId xmlns:a16="http://schemas.microsoft.com/office/drawing/2014/main" id="{44D301F7-B19B-0B42-B32D-F4D135A162D7}"/>
                </a:ext>
              </a:extLst>
            </p:cNvPr>
            <p:cNvSpPr>
              <a:spLocks/>
            </p:cNvSpPr>
            <p:nvPr/>
          </p:nvSpPr>
          <p:spPr bwMode="auto">
            <a:xfrm>
              <a:off x="4560" y="2160"/>
              <a:ext cx="318" cy="272"/>
            </a:xfrm>
            <a:custGeom>
              <a:avLst/>
              <a:gdLst>
                <a:gd name="T0" fmla="*/ 53 w 318"/>
                <a:gd name="T1" fmla="*/ 272 h 272"/>
                <a:gd name="T2" fmla="*/ 101 w 318"/>
                <a:gd name="T3" fmla="*/ 207 h 272"/>
                <a:gd name="T4" fmla="*/ 156 w 318"/>
                <a:gd name="T5" fmla="*/ 149 h 272"/>
                <a:gd name="T6" fmla="*/ 197 w 318"/>
                <a:gd name="T7" fmla="*/ 120 h 272"/>
                <a:gd name="T8" fmla="*/ 246 w 318"/>
                <a:gd name="T9" fmla="*/ 92 h 272"/>
                <a:gd name="T10" fmla="*/ 318 w 318"/>
                <a:gd name="T11" fmla="*/ 56 h 272"/>
                <a:gd name="T12" fmla="*/ 288 w 318"/>
                <a:gd name="T13" fmla="*/ 0 h 272"/>
                <a:gd name="T14" fmla="*/ 221 w 318"/>
                <a:gd name="T15" fmla="*/ 33 h 272"/>
                <a:gd name="T16" fmla="*/ 183 w 318"/>
                <a:gd name="T17" fmla="*/ 57 h 272"/>
                <a:gd name="T18" fmla="*/ 137 w 318"/>
                <a:gd name="T19" fmla="*/ 93 h 272"/>
                <a:gd name="T20" fmla="*/ 120 w 318"/>
                <a:gd name="T21" fmla="*/ 80 h 272"/>
                <a:gd name="T22" fmla="*/ 141 w 318"/>
                <a:gd name="T23" fmla="*/ 53 h 272"/>
                <a:gd name="T24" fmla="*/ 53 w 318"/>
                <a:gd name="T25" fmla="*/ 51 h 272"/>
                <a:gd name="T26" fmla="*/ 48 w 318"/>
                <a:gd name="T27" fmla="*/ 137 h 272"/>
                <a:gd name="T28" fmla="*/ 54 w 318"/>
                <a:gd name="T29" fmla="*/ 66 h 272"/>
                <a:gd name="T30" fmla="*/ 48 w 318"/>
                <a:gd name="T31" fmla="*/ 140 h 272"/>
                <a:gd name="T32" fmla="*/ 77 w 318"/>
                <a:gd name="T33" fmla="*/ 117 h 272"/>
                <a:gd name="T34" fmla="*/ 81 w 318"/>
                <a:gd name="T35" fmla="*/ 135 h 272"/>
                <a:gd name="T36" fmla="*/ 0 w 318"/>
                <a:gd name="T37" fmla="*/ 240 h 272"/>
                <a:gd name="T38" fmla="*/ 53 w 318"/>
                <a:gd name="T39" fmla="*/ 272 h 2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8" h="272">
                  <a:moveTo>
                    <a:pt x="53" y="272"/>
                  </a:moveTo>
                  <a:lnTo>
                    <a:pt x="101" y="207"/>
                  </a:lnTo>
                  <a:lnTo>
                    <a:pt x="156" y="149"/>
                  </a:lnTo>
                  <a:lnTo>
                    <a:pt x="197" y="120"/>
                  </a:lnTo>
                  <a:lnTo>
                    <a:pt x="246" y="92"/>
                  </a:lnTo>
                  <a:lnTo>
                    <a:pt x="318" y="56"/>
                  </a:lnTo>
                  <a:lnTo>
                    <a:pt x="288" y="0"/>
                  </a:lnTo>
                  <a:lnTo>
                    <a:pt x="221" y="33"/>
                  </a:lnTo>
                  <a:lnTo>
                    <a:pt x="183" y="57"/>
                  </a:lnTo>
                  <a:lnTo>
                    <a:pt x="137" y="93"/>
                  </a:lnTo>
                  <a:lnTo>
                    <a:pt x="120" y="80"/>
                  </a:lnTo>
                  <a:lnTo>
                    <a:pt x="141" y="53"/>
                  </a:lnTo>
                  <a:lnTo>
                    <a:pt x="53" y="51"/>
                  </a:lnTo>
                  <a:lnTo>
                    <a:pt x="48" y="137"/>
                  </a:lnTo>
                  <a:lnTo>
                    <a:pt x="54" y="66"/>
                  </a:lnTo>
                  <a:lnTo>
                    <a:pt x="48" y="140"/>
                  </a:lnTo>
                  <a:lnTo>
                    <a:pt x="77" y="117"/>
                  </a:lnTo>
                  <a:lnTo>
                    <a:pt x="81" y="135"/>
                  </a:lnTo>
                  <a:lnTo>
                    <a:pt x="0" y="240"/>
                  </a:lnTo>
                  <a:lnTo>
                    <a:pt x="53" y="272"/>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44" name="Freeform 39">
              <a:extLst>
                <a:ext uri="{FF2B5EF4-FFF2-40B4-BE49-F238E27FC236}">
                  <a16:creationId xmlns:a16="http://schemas.microsoft.com/office/drawing/2014/main" id="{2C14AA7D-1B59-9A4A-A716-20385C78C6A0}"/>
                </a:ext>
              </a:extLst>
            </p:cNvPr>
            <p:cNvSpPr>
              <a:spLocks/>
            </p:cNvSpPr>
            <p:nvPr/>
          </p:nvSpPr>
          <p:spPr bwMode="auto">
            <a:xfrm rot="481620">
              <a:off x="4320" y="1776"/>
              <a:ext cx="287" cy="299"/>
            </a:xfrm>
            <a:custGeom>
              <a:avLst/>
              <a:gdLst>
                <a:gd name="T0" fmla="*/ 236 w 287"/>
                <a:gd name="T1" fmla="*/ 0 h 299"/>
                <a:gd name="T2" fmla="*/ 186 w 287"/>
                <a:gd name="T3" fmla="*/ 73 h 299"/>
                <a:gd name="T4" fmla="*/ 138 w 287"/>
                <a:gd name="T5" fmla="*/ 136 h 299"/>
                <a:gd name="T6" fmla="*/ 100 w 287"/>
                <a:gd name="T7" fmla="*/ 170 h 299"/>
                <a:gd name="T8" fmla="*/ 55 w 287"/>
                <a:gd name="T9" fmla="*/ 203 h 299"/>
                <a:gd name="T10" fmla="*/ 0 w 287"/>
                <a:gd name="T11" fmla="*/ 236 h 299"/>
                <a:gd name="T12" fmla="*/ 23 w 287"/>
                <a:gd name="T13" fmla="*/ 299 h 299"/>
                <a:gd name="T14" fmla="*/ 86 w 287"/>
                <a:gd name="T15" fmla="*/ 259 h 299"/>
                <a:gd name="T16" fmla="*/ 121 w 287"/>
                <a:gd name="T17" fmla="*/ 231 h 299"/>
                <a:gd name="T18" fmla="*/ 135 w 287"/>
                <a:gd name="T19" fmla="*/ 216 h 299"/>
                <a:gd name="T20" fmla="*/ 161 w 287"/>
                <a:gd name="T21" fmla="*/ 245 h 299"/>
                <a:gd name="T22" fmla="*/ 137 w 287"/>
                <a:gd name="T23" fmla="*/ 272 h 299"/>
                <a:gd name="T24" fmla="*/ 231 w 287"/>
                <a:gd name="T25" fmla="*/ 263 h 299"/>
                <a:gd name="T26" fmla="*/ 234 w 287"/>
                <a:gd name="T27" fmla="*/ 171 h 299"/>
                <a:gd name="T28" fmla="*/ 233 w 287"/>
                <a:gd name="T29" fmla="*/ 170 h 299"/>
                <a:gd name="T30" fmla="*/ 209 w 287"/>
                <a:gd name="T31" fmla="*/ 189 h 299"/>
                <a:gd name="T32" fmla="*/ 188 w 287"/>
                <a:gd name="T33" fmla="*/ 171 h 299"/>
                <a:gd name="T34" fmla="*/ 287 w 287"/>
                <a:gd name="T35" fmla="*/ 39 h 299"/>
                <a:gd name="T36" fmla="*/ 236 w 287"/>
                <a:gd name="T37" fmla="*/ 0 h 2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7" h="299">
                  <a:moveTo>
                    <a:pt x="236" y="0"/>
                  </a:moveTo>
                  <a:lnTo>
                    <a:pt x="186" y="73"/>
                  </a:lnTo>
                  <a:lnTo>
                    <a:pt x="138" y="136"/>
                  </a:lnTo>
                  <a:lnTo>
                    <a:pt x="100" y="170"/>
                  </a:lnTo>
                  <a:lnTo>
                    <a:pt x="55" y="203"/>
                  </a:lnTo>
                  <a:lnTo>
                    <a:pt x="0" y="236"/>
                  </a:lnTo>
                  <a:lnTo>
                    <a:pt x="23" y="299"/>
                  </a:lnTo>
                  <a:lnTo>
                    <a:pt x="86" y="259"/>
                  </a:lnTo>
                  <a:lnTo>
                    <a:pt x="121" y="231"/>
                  </a:lnTo>
                  <a:lnTo>
                    <a:pt x="135" y="216"/>
                  </a:lnTo>
                  <a:lnTo>
                    <a:pt x="161" y="245"/>
                  </a:lnTo>
                  <a:lnTo>
                    <a:pt x="137" y="272"/>
                  </a:lnTo>
                  <a:lnTo>
                    <a:pt x="231" y="263"/>
                  </a:lnTo>
                  <a:lnTo>
                    <a:pt x="234" y="171"/>
                  </a:lnTo>
                  <a:lnTo>
                    <a:pt x="233" y="170"/>
                  </a:lnTo>
                  <a:lnTo>
                    <a:pt x="209" y="189"/>
                  </a:lnTo>
                  <a:lnTo>
                    <a:pt x="188" y="171"/>
                  </a:lnTo>
                  <a:lnTo>
                    <a:pt x="287" y="39"/>
                  </a:lnTo>
                  <a:lnTo>
                    <a:pt x="236"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sp>
          <p:nvSpPr>
            <p:cNvPr id="245" name="Freeform 125">
              <a:extLst>
                <a:ext uri="{FF2B5EF4-FFF2-40B4-BE49-F238E27FC236}">
                  <a16:creationId xmlns:a16="http://schemas.microsoft.com/office/drawing/2014/main" id="{2A9EF972-18CD-2247-8456-A28631A99CED}"/>
                </a:ext>
              </a:extLst>
            </p:cNvPr>
            <p:cNvSpPr>
              <a:spLocks/>
            </p:cNvSpPr>
            <p:nvPr/>
          </p:nvSpPr>
          <p:spPr bwMode="auto">
            <a:xfrm rot="2382408">
              <a:off x="4797" y="2021"/>
              <a:ext cx="96" cy="108"/>
            </a:xfrm>
            <a:custGeom>
              <a:avLst/>
              <a:gdLst>
                <a:gd name="T0" fmla="*/ 86 w 78"/>
                <a:gd name="T1" fmla="*/ 0 h 108"/>
                <a:gd name="T2" fmla="*/ 166 w 78"/>
                <a:gd name="T3" fmla="*/ 10 h 108"/>
                <a:gd name="T4" fmla="*/ 132 w 78"/>
                <a:gd name="T5" fmla="*/ 67 h 108"/>
                <a:gd name="T6" fmla="*/ 178 w 78"/>
                <a:gd name="T7" fmla="*/ 73 h 108"/>
                <a:gd name="T8" fmla="*/ 64 w 78"/>
                <a:gd name="T9" fmla="*/ 108 h 108"/>
                <a:gd name="T10" fmla="*/ 0 w 78"/>
                <a:gd name="T11" fmla="*/ 55 h 108"/>
                <a:gd name="T12" fmla="*/ 48 w 78"/>
                <a:gd name="T13" fmla="*/ 61 h 108"/>
                <a:gd name="T14" fmla="*/ 86 w 78"/>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108">
                  <a:moveTo>
                    <a:pt x="37" y="0"/>
                  </a:moveTo>
                  <a:lnTo>
                    <a:pt x="72" y="10"/>
                  </a:lnTo>
                  <a:lnTo>
                    <a:pt x="58" y="67"/>
                  </a:lnTo>
                  <a:lnTo>
                    <a:pt x="78" y="73"/>
                  </a:lnTo>
                  <a:lnTo>
                    <a:pt x="28" y="108"/>
                  </a:lnTo>
                  <a:lnTo>
                    <a:pt x="0" y="55"/>
                  </a:lnTo>
                  <a:lnTo>
                    <a:pt x="21" y="61"/>
                  </a:lnTo>
                  <a:lnTo>
                    <a:pt x="37"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grpSp>
      <p:sp>
        <p:nvSpPr>
          <p:cNvPr id="246" name="Freeform 126">
            <a:extLst>
              <a:ext uri="{FF2B5EF4-FFF2-40B4-BE49-F238E27FC236}">
                <a16:creationId xmlns:a16="http://schemas.microsoft.com/office/drawing/2014/main" id="{AB836575-86F3-3A49-BFF8-3D915AF2A926}"/>
              </a:ext>
            </a:extLst>
          </p:cNvPr>
          <p:cNvSpPr>
            <a:spLocks/>
          </p:cNvSpPr>
          <p:nvPr/>
        </p:nvSpPr>
        <p:spPr bwMode="auto">
          <a:xfrm>
            <a:off x="11413064" y="2108791"/>
            <a:ext cx="123825" cy="171450"/>
          </a:xfrm>
          <a:custGeom>
            <a:avLst/>
            <a:gdLst>
              <a:gd name="T0" fmla="*/ 2147483647 w 78"/>
              <a:gd name="T1" fmla="*/ 0 h 108"/>
              <a:gd name="T2" fmla="*/ 2147483647 w 78"/>
              <a:gd name="T3" fmla="*/ 2147483647 h 108"/>
              <a:gd name="T4" fmla="*/ 2147483647 w 78"/>
              <a:gd name="T5" fmla="*/ 2147483647 h 108"/>
              <a:gd name="T6" fmla="*/ 2147483647 w 78"/>
              <a:gd name="T7" fmla="*/ 2147483647 h 108"/>
              <a:gd name="T8" fmla="*/ 2147483647 w 78"/>
              <a:gd name="T9" fmla="*/ 2147483647 h 108"/>
              <a:gd name="T10" fmla="*/ 0 w 78"/>
              <a:gd name="T11" fmla="*/ 2147483647 h 108"/>
              <a:gd name="T12" fmla="*/ 2147483647 w 78"/>
              <a:gd name="T13" fmla="*/ 2147483647 h 108"/>
              <a:gd name="T14" fmla="*/ 2147483647 w 78"/>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108">
                <a:moveTo>
                  <a:pt x="37" y="0"/>
                </a:moveTo>
                <a:lnTo>
                  <a:pt x="72" y="10"/>
                </a:lnTo>
                <a:lnTo>
                  <a:pt x="58" y="67"/>
                </a:lnTo>
                <a:lnTo>
                  <a:pt x="78" y="73"/>
                </a:lnTo>
                <a:lnTo>
                  <a:pt x="28" y="108"/>
                </a:lnTo>
                <a:lnTo>
                  <a:pt x="0" y="55"/>
                </a:lnTo>
                <a:lnTo>
                  <a:pt x="21" y="61"/>
                </a:lnTo>
                <a:lnTo>
                  <a:pt x="37" y="0"/>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VN">
              <a:solidFill>
                <a:srgbClr val="000000"/>
              </a:solidFill>
              <a:latin typeface="Arial" panose="020B0604020202020204" pitchFamily="34" charset="0"/>
            </a:endParaRPr>
          </a:p>
        </p:txBody>
      </p:sp>
      <p:pic>
        <p:nvPicPr>
          <p:cNvPr id="247" name="Picture 4">
            <a:extLst>
              <a:ext uri="{FF2B5EF4-FFF2-40B4-BE49-F238E27FC236}">
                <a16:creationId xmlns:a16="http://schemas.microsoft.com/office/drawing/2014/main" id="{FED6F7C2-E1F5-CD46-AC3D-41C28C83AD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6781" y="2996056"/>
            <a:ext cx="4572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248" name="Picture 4">
            <a:extLst>
              <a:ext uri="{FF2B5EF4-FFF2-40B4-BE49-F238E27FC236}">
                <a16:creationId xmlns:a16="http://schemas.microsoft.com/office/drawing/2014/main" id="{F2FD4F6D-FD2D-984F-8CCB-EBA060E78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780" y="4079288"/>
            <a:ext cx="45720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29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fill="hold"/>
                                        <p:tgtEl>
                                          <p:spTgt spid="121"/>
                                        </p:tgtEl>
                                        <p:attrNameLst>
                                          <p:attrName>ppt_x</p:attrName>
                                        </p:attrNameLst>
                                      </p:cBhvr>
                                      <p:tavLst>
                                        <p:tav tm="0">
                                          <p:val>
                                            <p:strVal val="0-#ppt_w/2"/>
                                          </p:val>
                                        </p:tav>
                                        <p:tav tm="100000">
                                          <p:val>
                                            <p:strVal val="#ppt_x"/>
                                          </p:val>
                                        </p:tav>
                                      </p:tavLst>
                                    </p:anim>
                                    <p:anim calcmode="lin" valueType="num">
                                      <p:cBhvr additive="base">
                                        <p:cTn id="8" dur="500" fill="hold"/>
                                        <p:tgtEl>
                                          <p:spTgt spid="121"/>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additive="base">
                                        <p:cTn id="11" dur="500" fill="hold"/>
                                        <p:tgtEl>
                                          <p:spTgt spid="122"/>
                                        </p:tgtEl>
                                        <p:attrNameLst>
                                          <p:attrName>ppt_x</p:attrName>
                                        </p:attrNameLst>
                                      </p:cBhvr>
                                      <p:tavLst>
                                        <p:tav tm="0">
                                          <p:val>
                                            <p:strVal val="0-#ppt_w/2"/>
                                          </p:val>
                                        </p:tav>
                                        <p:tav tm="100000">
                                          <p:val>
                                            <p:strVal val="#ppt_x"/>
                                          </p:val>
                                        </p:tav>
                                      </p:tavLst>
                                    </p:anim>
                                    <p:anim calcmode="lin" valueType="num">
                                      <p:cBhvr additive="base">
                                        <p:cTn id="12" dur="500" fill="hold"/>
                                        <p:tgtEl>
                                          <p:spTgt spid="12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500" fill="hold"/>
                                        <p:tgtEl>
                                          <p:spTgt spid="130"/>
                                        </p:tgtEl>
                                        <p:attrNameLst>
                                          <p:attrName>ppt_x</p:attrName>
                                        </p:attrNameLst>
                                      </p:cBhvr>
                                      <p:tavLst>
                                        <p:tav tm="0">
                                          <p:val>
                                            <p:strVal val="0-#ppt_w/2"/>
                                          </p:val>
                                        </p:tav>
                                        <p:tav tm="100000">
                                          <p:val>
                                            <p:strVal val="#ppt_x"/>
                                          </p:val>
                                        </p:tav>
                                      </p:tavLst>
                                    </p:anim>
                                    <p:anim calcmode="lin" valueType="num">
                                      <p:cBhvr additive="base">
                                        <p:cTn id="16" dur="500" fill="hold"/>
                                        <p:tgtEl>
                                          <p:spTgt spid="13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156"/>
                                        </p:tgtEl>
                                        <p:attrNameLst>
                                          <p:attrName>style.visibility</p:attrName>
                                        </p:attrNameLst>
                                      </p:cBhvr>
                                      <p:to>
                                        <p:strVal val="visible"/>
                                      </p:to>
                                    </p:set>
                                    <p:animEffect transition="in" filter="strips(downLeft)">
                                      <p:cBhvr>
                                        <p:cTn id="21" dur="500"/>
                                        <p:tgtEl>
                                          <p:spTgt spid="156"/>
                                        </p:tgtEl>
                                      </p:cBhvr>
                                    </p:animEffect>
                                  </p:childTnLst>
                                </p:cTn>
                              </p:par>
                              <p:par>
                                <p:cTn id="22" presetID="18" presetClass="entr" presetSubtype="12" fill="hold" nodeType="withEffect">
                                  <p:stCondLst>
                                    <p:cond delay="0"/>
                                  </p:stCondLst>
                                  <p:childTnLst>
                                    <p:set>
                                      <p:cBhvr>
                                        <p:cTn id="23" dur="1" fill="hold">
                                          <p:stCondLst>
                                            <p:cond delay="0"/>
                                          </p:stCondLst>
                                        </p:cTn>
                                        <p:tgtEl>
                                          <p:spTgt spid="133"/>
                                        </p:tgtEl>
                                        <p:attrNameLst>
                                          <p:attrName>style.visibility</p:attrName>
                                        </p:attrNameLst>
                                      </p:cBhvr>
                                      <p:to>
                                        <p:strVal val="visible"/>
                                      </p:to>
                                    </p:set>
                                    <p:animEffect transition="in" filter="strips(downLeft)">
                                      <p:cBhvr>
                                        <p:cTn id="24" dur="500"/>
                                        <p:tgtEl>
                                          <p:spTgt spid="13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37"/>
                                        </p:tgtEl>
                                        <p:attrNameLst>
                                          <p:attrName>style.visibility</p:attrName>
                                        </p:attrNameLst>
                                      </p:cBhvr>
                                      <p:to>
                                        <p:strVal val="visible"/>
                                      </p:to>
                                    </p:set>
                                    <p:animEffect transition="in" filter="dissolve">
                                      <p:cBhvr>
                                        <p:cTn id="29" dur="500"/>
                                        <p:tgtEl>
                                          <p:spTgt spid="237"/>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86"/>
                                        </p:tgtEl>
                                        <p:attrNameLst>
                                          <p:attrName>style.visibility</p:attrName>
                                        </p:attrNameLst>
                                      </p:cBhvr>
                                      <p:to>
                                        <p:strVal val="visible"/>
                                      </p:to>
                                    </p:set>
                                    <p:animEffect transition="in" filter="strips(downLeft)">
                                      <p:cBhvr>
                                        <p:cTn id="34" dur="500"/>
                                        <p:tgtEl>
                                          <p:spTgt spid="186"/>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187"/>
                                        </p:tgtEl>
                                        <p:attrNameLst>
                                          <p:attrName>style.visibility</p:attrName>
                                        </p:attrNameLst>
                                      </p:cBhvr>
                                      <p:to>
                                        <p:strVal val="visible"/>
                                      </p:to>
                                    </p:set>
                                    <p:animEffect transition="in" filter="strips(downLeft)">
                                      <p:cBhvr>
                                        <p:cTn id="39" dur="500"/>
                                        <p:tgtEl>
                                          <p:spTgt spid="187"/>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246"/>
                                        </p:tgtEl>
                                        <p:attrNameLst>
                                          <p:attrName>style.visibility</p:attrName>
                                        </p:attrNameLst>
                                      </p:cBhvr>
                                      <p:to>
                                        <p:strVal val="visible"/>
                                      </p:to>
                                    </p:set>
                                    <p:animEffect transition="in" filter="box(in)">
                                      <p:cBhvr>
                                        <p:cTn id="44" dur="500"/>
                                        <p:tgtEl>
                                          <p:spTgt spid="246"/>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188"/>
                                        </p:tgtEl>
                                        <p:attrNameLst>
                                          <p:attrName>style.visibility</p:attrName>
                                        </p:attrNameLst>
                                      </p:cBhvr>
                                      <p:to>
                                        <p:strVal val="visible"/>
                                      </p:to>
                                    </p:set>
                                    <p:animEffect transition="in" filter="box(in)">
                                      <p:cBhvr>
                                        <p:cTn id="49" dur="500"/>
                                        <p:tgtEl>
                                          <p:spTgt spid="188"/>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214"/>
                                        </p:tgtEl>
                                        <p:attrNameLst>
                                          <p:attrName>style.visibility</p:attrName>
                                        </p:attrNameLst>
                                      </p:cBhvr>
                                      <p:to>
                                        <p:strVal val="visible"/>
                                      </p:to>
                                    </p:set>
                                    <p:animEffect transition="in" filter="checkerboard(across)">
                                      <p:cBhvr>
                                        <p:cTn id="54" dur="500"/>
                                        <p:tgtEl>
                                          <p:spTgt spid="214"/>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190"/>
                                        </p:tgtEl>
                                        <p:attrNameLst>
                                          <p:attrName>style.visibility</p:attrName>
                                        </p:attrNameLst>
                                      </p:cBhvr>
                                      <p:to>
                                        <p:strVal val="visible"/>
                                      </p:to>
                                    </p:set>
                                    <p:animEffect transition="in" filter="checkerboard(across)">
                                      <p:cBhvr>
                                        <p:cTn id="59" dur="500"/>
                                        <p:tgtEl>
                                          <p:spTgt spid="190"/>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189"/>
                                        </p:tgtEl>
                                        <p:attrNameLst>
                                          <p:attrName>style.visibility</p:attrName>
                                        </p:attrNameLst>
                                      </p:cBhvr>
                                      <p:to>
                                        <p:strVal val="visible"/>
                                      </p:to>
                                    </p:set>
                                    <p:animEffect transition="in" filter="checkerboard(across)">
                                      <p:cBhvr>
                                        <p:cTn id="64" dur="500"/>
                                        <p:tgtEl>
                                          <p:spTgt spid="189"/>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12" fill="hold" nodeType="clickEffect">
                                  <p:stCondLst>
                                    <p:cond delay="0"/>
                                  </p:stCondLst>
                                  <p:childTnLst>
                                    <p:set>
                                      <p:cBhvr>
                                        <p:cTn id="68" dur="1" fill="hold">
                                          <p:stCondLst>
                                            <p:cond delay="0"/>
                                          </p:stCondLst>
                                        </p:cTn>
                                        <p:tgtEl>
                                          <p:spTgt spid="211"/>
                                        </p:tgtEl>
                                        <p:attrNameLst>
                                          <p:attrName>style.visibility</p:attrName>
                                        </p:attrNameLst>
                                      </p:cBhvr>
                                      <p:to>
                                        <p:strVal val="visible"/>
                                      </p:to>
                                    </p:set>
                                    <p:animEffect transition="in" filter="strips(downLeft)">
                                      <p:cBhvr>
                                        <p:cTn id="69" dur="500"/>
                                        <p:tgtEl>
                                          <p:spTgt spid="211"/>
                                        </p:tgtEl>
                                      </p:cBhvr>
                                    </p:animEffect>
                                  </p:childTnLst>
                                </p:cTn>
                              </p:par>
                            </p:childTnLst>
                          </p:cTn>
                        </p:par>
                      </p:childTnLst>
                    </p:cTn>
                  </p:par>
                  <p:par>
                    <p:cTn id="70" fill="hold">
                      <p:stCondLst>
                        <p:cond delay="indefinite"/>
                      </p:stCondLst>
                      <p:childTnLst>
                        <p:par>
                          <p:cTn id="71" fill="hold">
                            <p:stCondLst>
                              <p:cond delay="0"/>
                            </p:stCondLst>
                            <p:childTnLst>
                              <p:par>
                                <p:cTn id="72" presetID="18" presetClass="entr" presetSubtype="12" fill="hold" nodeType="clickEffect">
                                  <p:stCondLst>
                                    <p:cond delay="0"/>
                                  </p:stCondLst>
                                  <p:childTnLst>
                                    <p:set>
                                      <p:cBhvr>
                                        <p:cTn id="73" dur="1" fill="hold">
                                          <p:stCondLst>
                                            <p:cond delay="0"/>
                                          </p:stCondLst>
                                        </p:cTn>
                                        <p:tgtEl>
                                          <p:spTgt spid="195"/>
                                        </p:tgtEl>
                                        <p:attrNameLst>
                                          <p:attrName>style.visibility</p:attrName>
                                        </p:attrNameLst>
                                      </p:cBhvr>
                                      <p:to>
                                        <p:strVal val="visible"/>
                                      </p:to>
                                    </p:set>
                                    <p:animEffect transition="in" filter="strips(downLeft)">
                                      <p:cBhvr>
                                        <p:cTn id="74" dur="500"/>
                                        <p:tgtEl>
                                          <p:spTgt spid="195"/>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242"/>
                                        </p:tgtEl>
                                        <p:attrNameLst>
                                          <p:attrName>style.visibility</p:attrName>
                                        </p:attrNameLst>
                                      </p:cBhvr>
                                      <p:to>
                                        <p:strVal val="visible"/>
                                      </p:to>
                                    </p:set>
                                    <p:animEffect transition="in" filter="dissolve">
                                      <p:cBhvr>
                                        <p:cTn id="79" dur="500"/>
                                        <p:tgtEl>
                                          <p:spTgt spid="242"/>
                                        </p:tgtEl>
                                      </p:cBhvr>
                                    </p:animEffect>
                                  </p:childTnLst>
                                </p:cTn>
                              </p:par>
                              <p:par>
                                <p:cTn id="80" presetID="22" presetClass="entr" presetSubtype="4" fill="hold" nodeType="withEffect">
                                  <p:stCondLst>
                                    <p:cond delay="0"/>
                                  </p:stCondLst>
                                  <p:childTnLst>
                                    <p:set>
                                      <p:cBhvr>
                                        <p:cTn id="81" dur="1" fill="hold">
                                          <p:stCondLst>
                                            <p:cond delay="0"/>
                                          </p:stCondLst>
                                        </p:cTn>
                                        <p:tgtEl>
                                          <p:spTgt spid="247"/>
                                        </p:tgtEl>
                                        <p:attrNameLst>
                                          <p:attrName>style.visibility</p:attrName>
                                        </p:attrNameLst>
                                      </p:cBhvr>
                                      <p:to>
                                        <p:strVal val="visible"/>
                                      </p:to>
                                    </p:set>
                                    <p:animEffect transition="in" filter="wipe(down)">
                                      <p:cBhvr>
                                        <p:cTn id="82" dur="500"/>
                                        <p:tgtEl>
                                          <p:spTgt spid="247"/>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nodeType="clickEffect">
                                  <p:stCondLst>
                                    <p:cond delay="0"/>
                                  </p:stCondLst>
                                  <p:childTnLst>
                                    <p:set>
                                      <p:cBhvr>
                                        <p:cTn id="86" dur="1" fill="hold">
                                          <p:stCondLst>
                                            <p:cond delay="0"/>
                                          </p:stCondLst>
                                        </p:cTn>
                                        <p:tgtEl>
                                          <p:spTgt spid="215"/>
                                        </p:tgtEl>
                                        <p:attrNameLst>
                                          <p:attrName>style.visibility</p:attrName>
                                        </p:attrNameLst>
                                      </p:cBhvr>
                                      <p:to>
                                        <p:strVal val="visible"/>
                                      </p:to>
                                    </p:set>
                                    <p:animEffect transition="in" filter="strips(downLeft)">
                                      <p:cBhvr>
                                        <p:cTn id="87" dur="500"/>
                                        <p:tgtEl>
                                          <p:spTgt spid="215"/>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196"/>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nodeType="clickEffect">
                                  <p:stCondLst>
                                    <p:cond delay="0"/>
                                  </p:stCondLst>
                                  <p:childTnLst>
                                    <p:set>
                                      <p:cBhvr>
                                        <p:cTn id="95" dur="1" fill="hold">
                                          <p:stCondLst>
                                            <p:cond delay="0"/>
                                          </p:stCondLst>
                                        </p:cTn>
                                        <p:tgtEl>
                                          <p:spTgt spid="216"/>
                                        </p:tgtEl>
                                        <p:attrNameLst>
                                          <p:attrName>style.visibility</p:attrName>
                                        </p:attrNameLst>
                                      </p:cBhvr>
                                      <p:to>
                                        <p:strVal val="visible"/>
                                      </p:to>
                                    </p:set>
                                    <p:animEffect transition="in" filter="box(in)">
                                      <p:cBhvr>
                                        <p:cTn id="96" dur="500"/>
                                        <p:tgtEl>
                                          <p:spTgt spid="216"/>
                                        </p:tgtEl>
                                      </p:cBhvr>
                                    </p:animEffect>
                                  </p:childTnLst>
                                </p:cTn>
                              </p:par>
                              <p:par>
                                <p:cTn id="97" presetID="22" presetClass="entr" presetSubtype="4" fill="hold" nodeType="withEffect">
                                  <p:stCondLst>
                                    <p:cond delay="0"/>
                                  </p:stCondLst>
                                  <p:childTnLst>
                                    <p:set>
                                      <p:cBhvr>
                                        <p:cTn id="98" dur="1" fill="hold">
                                          <p:stCondLst>
                                            <p:cond delay="0"/>
                                          </p:stCondLst>
                                        </p:cTn>
                                        <p:tgtEl>
                                          <p:spTgt spid="248"/>
                                        </p:tgtEl>
                                        <p:attrNameLst>
                                          <p:attrName>style.visibility</p:attrName>
                                        </p:attrNameLst>
                                      </p:cBhvr>
                                      <p:to>
                                        <p:strVal val="visible"/>
                                      </p:to>
                                    </p:set>
                                    <p:animEffect transition="in" filter="wipe(down)">
                                      <p:cBhvr>
                                        <p:cTn id="99" dur="500"/>
                                        <p:tgtEl>
                                          <p:spTgt spid="248"/>
                                        </p:tgtEl>
                                      </p:cBhvr>
                                    </p:animEffect>
                                  </p:childTnLst>
                                </p:cTn>
                              </p:par>
                            </p:childTnLst>
                          </p:cTn>
                        </p:par>
                      </p:childTnLst>
                    </p:cTn>
                  </p:par>
                  <p:par>
                    <p:cTn id="100" fill="hold">
                      <p:stCondLst>
                        <p:cond delay="indefinite"/>
                      </p:stCondLst>
                      <p:childTnLst>
                        <p:par>
                          <p:cTn id="101" fill="hold">
                            <p:stCondLst>
                              <p:cond delay="0"/>
                            </p:stCondLst>
                            <p:childTnLst>
                              <p:par>
                                <p:cTn id="102" presetID="4" presetClass="entr" presetSubtype="16" fill="hold" nodeType="clickEffect">
                                  <p:stCondLst>
                                    <p:cond delay="0"/>
                                  </p:stCondLst>
                                  <p:childTnLst>
                                    <p:set>
                                      <p:cBhvr>
                                        <p:cTn id="103" dur="1" fill="hold">
                                          <p:stCondLst>
                                            <p:cond delay="0"/>
                                          </p:stCondLst>
                                        </p:cTn>
                                        <p:tgtEl>
                                          <p:spTgt spid="197"/>
                                        </p:tgtEl>
                                        <p:attrNameLst>
                                          <p:attrName>style.visibility</p:attrName>
                                        </p:attrNameLst>
                                      </p:cBhvr>
                                      <p:to>
                                        <p:strVal val="visible"/>
                                      </p:to>
                                    </p:set>
                                    <p:animEffect transition="in" filter="box(in)">
                                      <p:cBhvr>
                                        <p:cTn id="104"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03FCDCE7-AB33-9146-8786-F98685579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096000" cy="2959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7DD537C-B398-4649-BFE1-097A01DA7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959100"/>
            <a:ext cx="6096000"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68C79EB-17D7-8342-89F3-F71667A0119B}"/>
              </a:ext>
            </a:extLst>
          </p:cNvPr>
          <p:cNvSpPr/>
          <p:nvPr/>
        </p:nvSpPr>
        <p:spPr>
          <a:xfrm>
            <a:off x="6013450" y="6152059"/>
            <a:ext cx="6261100" cy="769441"/>
          </a:xfrm>
          <a:prstGeom prst="rect">
            <a:avLst/>
          </a:prstGeom>
        </p:spPr>
        <p:txBody>
          <a:bodyPr wrap="square">
            <a:spAutoFit/>
          </a:bodyPr>
          <a:lstStyle/>
          <a:p>
            <a:pPr algn="ctr"/>
            <a:r>
              <a:rPr lang="vi-VN" sz="2200" i="1" dirty="0">
                <a:solidFill>
                  <a:srgbClr val="111111"/>
                </a:solidFill>
                <a:latin typeface="Times New Roman" panose="02020603050405020304" pitchFamily="18" charset="0"/>
                <a:cs typeface="Times New Roman" panose="02020603050405020304" pitchFamily="18" charset="0"/>
              </a:rPr>
              <a:t>Liễu Thăng trúng tên nghĩa quân Lam Sơn mai phục trong trận Chi Lăng- Xương Giang, 10/1427</a:t>
            </a:r>
            <a:endParaRPr lang="en-VN" sz="2200" dirty="0">
              <a:latin typeface="Times New Roman" panose="02020603050405020304" pitchFamily="18" charset="0"/>
              <a:cs typeface="Times New Roman" panose="02020603050405020304" pitchFamily="18" charset="0"/>
            </a:endParaRPr>
          </a:p>
        </p:txBody>
      </p:sp>
      <p:pic>
        <p:nvPicPr>
          <p:cNvPr id="6" name="Picture 2" descr="Luoc do tran Chi Lang - Xuong Giang thang 10 nam 1427 ">
            <a:extLst>
              <a:ext uri="{FF2B5EF4-FFF2-40B4-BE49-F238E27FC236}">
                <a16:creationId xmlns:a16="http://schemas.microsoft.com/office/drawing/2014/main" id="{5D6B24D9-8E1E-DC45-9F1C-AB66F3535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0"/>
            <a:ext cx="6093883"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D966FD8-D8C9-FD42-B5D5-9F8856334DDA}"/>
              </a:ext>
            </a:extLst>
          </p:cNvPr>
          <p:cNvSpPr/>
          <p:nvPr/>
        </p:nvSpPr>
        <p:spPr>
          <a:xfrm>
            <a:off x="607524" y="6396335"/>
            <a:ext cx="4883068" cy="461665"/>
          </a:xfrm>
          <a:prstGeom prst="rect">
            <a:avLst/>
          </a:prstGeom>
        </p:spPr>
        <p:txBody>
          <a:bodyPr wrap="none">
            <a:spAutoFit/>
          </a:bodyPr>
          <a:lstStyle/>
          <a:p>
            <a:r>
              <a:rPr lang="vi-VN" sz="2400" dirty="0">
                <a:solidFill>
                  <a:srgbClr val="111111"/>
                </a:solidFill>
                <a:latin typeface="Times New Roman" panose="02020603050405020304" pitchFamily="18" charset="0"/>
                <a:cs typeface="Times New Roman" panose="02020603050405020304" pitchFamily="18" charset="0"/>
              </a:rPr>
              <a:t>Lược đồ trận Chi Lăng- Xương Giang</a:t>
            </a:r>
            <a:endParaRPr lang="en-VN" sz="2400" dirty="0"/>
          </a:p>
        </p:txBody>
      </p:sp>
      <p:pic>
        <p:nvPicPr>
          <p:cNvPr id="31746" name="Picture 2">
            <a:extLst>
              <a:ext uri="{FF2B5EF4-FFF2-40B4-BE49-F238E27FC236}">
                <a16:creationId xmlns:a16="http://schemas.microsoft.com/office/drawing/2014/main" id="{AFF2D754-A530-3240-90E4-501C93F2D7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6304" y="2603194"/>
            <a:ext cx="609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E81A86A5-A81E-CC4F-8EAF-560D636082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9562" y="3442771"/>
            <a:ext cx="609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9090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par>
                                <p:cTn id="8" presetID="16" presetClass="entr" presetSubtype="42"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barn(outHorizontal)">
                                      <p:cBhvr>
                                        <p:cTn id="10" dur="500"/>
                                        <p:tgtEl>
                                          <p:spTgt spid="2054"/>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Horizontal)">
                                      <p:cBhvr>
                                        <p:cTn id="13" dur="500"/>
                                        <p:tgtEl>
                                          <p:spTgt spid="2"/>
                                        </p:tgtEl>
                                      </p:cBhvr>
                                    </p:animEffect>
                                  </p:childTnLst>
                                </p:cTn>
                              </p:par>
                              <p:par>
                                <p:cTn id="14" presetID="16" presetClass="entr" presetSubtype="42"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Horizontal)">
                                      <p:cBhvr>
                                        <p:cTn id="16" dur="500"/>
                                        <p:tgtEl>
                                          <p:spTgt spid="6"/>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outHorizontal)">
                                      <p:cBhvr>
                                        <p:cTn id="19" dur="500"/>
                                        <p:tgtEl>
                                          <p:spTgt spid="3"/>
                                        </p:tgtEl>
                                      </p:cBhvr>
                                    </p:animEffect>
                                  </p:childTnLst>
                                </p:cTn>
                              </p:par>
                              <p:par>
                                <p:cTn id="20" presetID="16" presetClass="entr" presetSubtype="42" fill="hold" nodeType="withEffect">
                                  <p:stCondLst>
                                    <p:cond delay="0"/>
                                  </p:stCondLst>
                                  <p:childTnLst>
                                    <p:set>
                                      <p:cBhvr>
                                        <p:cTn id="21" dur="1" fill="hold">
                                          <p:stCondLst>
                                            <p:cond delay="0"/>
                                          </p:stCondLst>
                                        </p:cTn>
                                        <p:tgtEl>
                                          <p:spTgt spid="31746"/>
                                        </p:tgtEl>
                                        <p:attrNameLst>
                                          <p:attrName>style.visibility</p:attrName>
                                        </p:attrNameLst>
                                      </p:cBhvr>
                                      <p:to>
                                        <p:strVal val="visible"/>
                                      </p:to>
                                    </p:set>
                                    <p:animEffect transition="in" filter="barn(outHorizontal)">
                                      <p:cBhvr>
                                        <p:cTn id="22" dur="500"/>
                                        <p:tgtEl>
                                          <p:spTgt spid="31746"/>
                                        </p:tgtEl>
                                      </p:cBhvr>
                                    </p:animEffect>
                                  </p:childTnLst>
                                </p:cTn>
                              </p:par>
                              <p:par>
                                <p:cTn id="23" presetID="16" presetClass="entr" presetSubtype="42"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out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ê Lợi - Truyền thuyết Việt Nam">
            <a:extLst>
              <a:ext uri="{FF2B5EF4-FFF2-40B4-BE49-F238E27FC236}">
                <a16:creationId xmlns:a16="http://schemas.microsoft.com/office/drawing/2014/main" id="{C3767EF0-D67C-7F40-B091-4C594C5E4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43816"/>
            <a:ext cx="5227294" cy="36141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DE3881F-E7CE-0D43-90DA-96B2086A90EA}"/>
              </a:ext>
            </a:extLst>
          </p:cNvPr>
          <p:cNvPicPr>
            <a:picLocks noChangeAspect="1"/>
          </p:cNvPicPr>
          <p:nvPr/>
        </p:nvPicPr>
        <p:blipFill>
          <a:blip r:embed="rId5"/>
          <a:stretch>
            <a:fillRect/>
          </a:stretch>
        </p:blipFill>
        <p:spPr>
          <a:xfrm>
            <a:off x="-1" y="0"/>
            <a:ext cx="5227293" cy="3243816"/>
          </a:xfrm>
          <a:prstGeom prst="rect">
            <a:avLst/>
          </a:prstGeom>
        </p:spPr>
      </p:pic>
      <p:pic>
        <p:nvPicPr>
          <p:cNvPr id="33798" name="Picture 6" descr="HỘI THỀ LŨNG NHAI - HỘI THỀ CỨU QUỐC - LỊCH SỬ VIỆT NAM - YÊU SỬ VIỆT -  VIETNAMESE HISTORY - HISTORY OF VIETNAM">
            <a:extLst>
              <a:ext uri="{FF2B5EF4-FFF2-40B4-BE49-F238E27FC236}">
                <a16:creationId xmlns:a16="http://schemas.microsoft.com/office/drawing/2014/main" id="{D53C3AC3-13E3-0C48-A7D4-D023D91718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7292" y="0"/>
            <a:ext cx="6404727"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Horizontal Scroll 5">
            <a:extLst>
              <a:ext uri="{FF2B5EF4-FFF2-40B4-BE49-F238E27FC236}">
                <a16:creationId xmlns:a16="http://schemas.microsoft.com/office/drawing/2014/main" id="{E3A67CF6-0E2D-454C-8F99-FF1038A80947}"/>
              </a:ext>
            </a:extLst>
          </p:cNvPr>
          <p:cNvSpPr/>
          <p:nvPr/>
        </p:nvSpPr>
        <p:spPr>
          <a:xfrm>
            <a:off x="-1" y="2466753"/>
            <a:ext cx="7995684" cy="1308691"/>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r>
              <a:rPr lang="en-VN" sz="2800" dirty="0">
                <a:latin typeface="Times New Roman" panose="02020603050405020304" pitchFamily="18" charset="0"/>
                <a:cs typeface="Times New Roman" panose="02020603050405020304" pitchFamily="18" charset="0"/>
              </a:rPr>
              <a:t>Em hãy cho biết bài hát nói về nhân vật nào? </a:t>
            </a:r>
          </a:p>
        </p:txBody>
      </p:sp>
      <p:pic>
        <p:nvPicPr>
          <p:cNvPr id="7" name="le loi.mp3" descr="le loi.mp3">
            <a:hlinkClick r:id="" action="ppaction://media"/>
            <a:extLst>
              <a:ext uri="{FF2B5EF4-FFF2-40B4-BE49-F238E27FC236}">
                <a16:creationId xmlns:a16="http://schemas.microsoft.com/office/drawing/2014/main" id="{02B3B157-31E0-BD44-9D8B-0655BD6980D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964708" y="2714698"/>
            <a:ext cx="812800" cy="812800"/>
          </a:xfrm>
          <a:prstGeom prst="rect">
            <a:avLst/>
          </a:prstGeom>
        </p:spPr>
      </p:pic>
    </p:spTree>
    <p:extLst>
      <p:ext uri="{BB962C8B-B14F-4D97-AF65-F5344CB8AC3E}">
        <p14:creationId xmlns:p14="http://schemas.microsoft.com/office/powerpoint/2010/main" val="387178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arn(outHorizontal)">
                                      <p:cBhvr>
                                        <p:cTn id="7" dur="500"/>
                                        <p:tgtEl>
                                          <p:spTgt spid="33794"/>
                                        </p:tgtEl>
                                      </p:cBhvr>
                                    </p:animEffect>
                                  </p:childTnLst>
                                </p:cTn>
                              </p:par>
                              <p:par>
                                <p:cTn id="8" presetID="16" presetClass="entr" presetSubtype="4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Horizontal)">
                                      <p:cBhvr>
                                        <p:cTn id="10" dur="500"/>
                                        <p:tgtEl>
                                          <p:spTgt spid="5"/>
                                        </p:tgtEl>
                                      </p:cBhvr>
                                    </p:animEffect>
                                  </p:childTnLst>
                                </p:cTn>
                              </p:par>
                              <p:par>
                                <p:cTn id="11" presetID="16" presetClass="entr" presetSubtype="42" fill="hold" nodeType="withEffect">
                                  <p:stCondLst>
                                    <p:cond delay="0"/>
                                  </p:stCondLst>
                                  <p:childTnLst>
                                    <p:set>
                                      <p:cBhvr>
                                        <p:cTn id="12" dur="1" fill="hold">
                                          <p:stCondLst>
                                            <p:cond delay="0"/>
                                          </p:stCondLst>
                                        </p:cTn>
                                        <p:tgtEl>
                                          <p:spTgt spid="33798"/>
                                        </p:tgtEl>
                                        <p:attrNameLst>
                                          <p:attrName>style.visibility</p:attrName>
                                        </p:attrNameLst>
                                      </p:cBhvr>
                                      <p:to>
                                        <p:strVal val="visible"/>
                                      </p:to>
                                    </p:set>
                                    <p:animEffect transition="in" filter="barn(outHorizontal)">
                                      <p:cBhvr>
                                        <p:cTn id="13" dur="500"/>
                                        <p:tgtEl>
                                          <p:spTgt spid="33798"/>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5088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F8E53-1E2C-9E4F-BF47-B9293820ABCA}"/>
              </a:ext>
            </a:extLst>
          </p:cNvPr>
          <p:cNvSpPr/>
          <p:nvPr/>
        </p:nvSpPr>
        <p:spPr>
          <a:xfrm>
            <a:off x="6642099" y="0"/>
            <a:ext cx="5575300" cy="6617196"/>
          </a:xfrm>
          <a:prstGeom prst="rect">
            <a:avLst/>
          </a:prstGeom>
        </p:spPr>
        <p:txBody>
          <a:bodyPr wrap="square">
            <a:spAutoFit/>
          </a:bodyPr>
          <a:lstStyle/>
          <a:p>
            <a:r>
              <a:rPr lang="vi-VN" sz="2400" i="1" dirty="0">
                <a:solidFill>
                  <a:srgbClr val="222222"/>
                </a:solidFill>
                <a:latin typeface="Times New Roman" panose="02020603050405020304" pitchFamily="18" charset="0"/>
                <a:cs typeface="Times New Roman" panose="02020603050405020304" pitchFamily="18" charset="0"/>
              </a:rPr>
              <a:t>Ngày mười tám, Trận Chi Lăng, Liễu Thăng thất thế,</a:t>
            </a:r>
            <a:endParaRPr lang="vi-VN" sz="2400" dirty="0">
              <a:solidFill>
                <a:srgbClr val="222222"/>
              </a:solidFill>
              <a:latin typeface="Times New Roman" panose="02020603050405020304" pitchFamily="18" charset="0"/>
              <a:cs typeface="Times New Roman" panose="02020603050405020304" pitchFamily="18" charset="0"/>
            </a:endParaRPr>
          </a:p>
          <a:p>
            <a:r>
              <a:rPr lang="vi-VN" sz="2400" i="1" dirty="0">
                <a:solidFill>
                  <a:srgbClr val="222222"/>
                </a:solidFill>
                <a:latin typeface="Times New Roman" panose="02020603050405020304" pitchFamily="18" charset="0"/>
                <a:cs typeface="Times New Roman" panose="02020603050405020304" pitchFamily="18" charset="0"/>
              </a:rPr>
              <a:t>Ngày hai mươi, trận Mã Yên, Liễu Thăng cụt đầu</a:t>
            </a:r>
            <a:endParaRPr lang="vi-VN" sz="2400" dirty="0">
              <a:solidFill>
                <a:srgbClr val="222222"/>
              </a:solidFill>
              <a:latin typeface="Times New Roman" panose="02020603050405020304" pitchFamily="18" charset="0"/>
              <a:cs typeface="Times New Roman" panose="02020603050405020304" pitchFamily="18" charset="0"/>
            </a:endParaRPr>
          </a:p>
          <a:p>
            <a:r>
              <a:rPr lang="vi-VN" sz="2400" i="1" dirty="0">
                <a:solidFill>
                  <a:srgbClr val="222222"/>
                </a:solidFill>
                <a:latin typeface="Times New Roman" panose="02020603050405020304" pitchFamily="18" charset="0"/>
                <a:cs typeface="Times New Roman" panose="02020603050405020304" pitchFamily="18" charset="0"/>
              </a:rPr>
              <a:t>Ngày hăm lăm, Bá tước Lương Minh bại trận tử vong</a:t>
            </a:r>
            <a:endParaRPr lang="vi-VN" sz="2400" dirty="0">
              <a:solidFill>
                <a:srgbClr val="222222"/>
              </a:solidFill>
              <a:latin typeface="Times New Roman" panose="02020603050405020304" pitchFamily="18" charset="0"/>
              <a:cs typeface="Times New Roman" panose="02020603050405020304" pitchFamily="18" charset="0"/>
            </a:endParaRPr>
          </a:p>
          <a:p>
            <a:r>
              <a:rPr lang="vi-VN" sz="2400" i="1" dirty="0">
                <a:solidFill>
                  <a:srgbClr val="222222"/>
                </a:solidFill>
                <a:latin typeface="Times New Roman" panose="02020603050405020304" pitchFamily="18" charset="0"/>
                <a:cs typeface="Times New Roman" panose="02020603050405020304" pitchFamily="18" charset="0"/>
              </a:rPr>
              <a:t>Ngày hăm tám, Thượng thư Lý Khánh cùng kế tự vẫn</a:t>
            </a:r>
          </a:p>
          <a:p>
            <a:r>
              <a:rPr lang="vi-VN" sz="2400" i="1" dirty="0">
                <a:solidFill>
                  <a:srgbClr val="222222"/>
                </a:solidFill>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ngạc</a:t>
            </a:r>
            <a:br>
              <a:rPr lang="en-US" sz="2400" i="1" dirty="0">
                <a:latin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cs typeface="Times New Roman" panose="02020603050405020304" pitchFamily="18" charset="0"/>
              </a:rPr>
              <a:t>Đánh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trận</a:t>
            </a:r>
            <a:r>
              <a:rPr lang="en-US" sz="2400" i="1" dirty="0">
                <a:latin typeface="Times New Roman" panose="02020603050405020304" pitchFamily="18" charset="0"/>
                <a:cs typeface="Times New Roman" panose="02020603050405020304" pitchFamily="18" charset="0"/>
              </a:rPr>
              <a:t> tan </a:t>
            </a:r>
            <a:r>
              <a:rPr lang="en-US" sz="2400" i="1" dirty="0" err="1">
                <a:latin typeface="Times New Roman" panose="02020603050405020304" pitchFamily="18" charset="0"/>
                <a:cs typeface="Times New Roman" panose="02020603050405020304" pitchFamily="18" charset="0"/>
              </a:rPr>
              <a:t>tác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muông</a:t>
            </a:r>
            <a:endParaRPr lang="en-US" sz="2400" i="1" dirty="0">
              <a:latin typeface="Times New Roman" panose="02020603050405020304" pitchFamily="18" charset="0"/>
              <a:cs typeface="Times New Roman" panose="02020603050405020304" pitchFamily="18" charset="0"/>
            </a:endParaRPr>
          </a:p>
          <a:p>
            <a:r>
              <a:rPr lang="en-US" sz="2400" i="1" dirty="0">
                <a:solidFill>
                  <a:srgbClr val="222222"/>
                </a:solidFill>
                <a:latin typeface="Times New Roman" panose="02020603050405020304" pitchFamily="18" charset="0"/>
                <a:cs typeface="Times New Roman" panose="02020603050405020304" pitchFamily="18" charset="0"/>
              </a:rPr>
              <a:t>…</a:t>
            </a:r>
            <a:r>
              <a:rPr lang="vi-VN" sz="2400" i="1" dirty="0">
                <a:latin typeface="Times New Roman" panose="02020603050405020304" pitchFamily="18" charset="0"/>
                <a:cs typeface="Times New Roman" panose="02020603050405020304" pitchFamily="18" charset="0"/>
              </a:rPr>
              <a:t> Đô đốc Thôi Tụ lê gối dâng tờ tạ tội,</a:t>
            </a:r>
            <a:br>
              <a:rPr lang="vi-VN" sz="2400" i="1" dirty="0">
                <a:latin typeface="Times New Roman" panose="02020603050405020304" pitchFamily="18" charset="0"/>
                <a:cs typeface="Times New Roman" panose="02020603050405020304" pitchFamily="18" charset="0"/>
              </a:rPr>
            </a:br>
            <a:r>
              <a:rPr lang="vi-VN" sz="2400" i="1" dirty="0">
                <a:latin typeface="Times New Roman" panose="02020603050405020304" pitchFamily="18" charset="0"/>
                <a:cs typeface="Times New Roman" panose="02020603050405020304" pitchFamily="18" charset="0"/>
              </a:rPr>
              <a:t>Thượng thư Hoàng Phúc trói tay để tự xin hàng.</a:t>
            </a:r>
            <a:br>
              <a:rPr lang="vi-VN" sz="2400" i="1" dirty="0">
                <a:latin typeface="Times New Roman" panose="02020603050405020304" pitchFamily="18" charset="0"/>
                <a:cs typeface="Times New Roman" panose="02020603050405020304" pitchFamily="18" charset="0"/>
              </a:rPr>
            </a:br>
            <a:r>
              <a:rPr lang="vi-VN" sz="2400" i="1" dirty="0">
                <a:latin typeface="Times New Roman" panose="02020603050405020304" pitchFamily="18" charset="0"/>
                <a:cs typeface="Times New Roman" panose="02020603050405020304" pitchFamily="18" charset="0"/>
              </a:rPr>
              <a:t>Lạng Giang, Lạng Sơn, thây chất đầy đường</a:t>
            </a:r>
            <a:br>
              <a:rPr lang="vi-VN" sz="2400" i="1" dirty="0">
                <a:latin typeface="Times New Roman" panose="02020603050405020304" pitchFamily="18" charset="0"/>
                <a:cs typeface="Times New Roman" panose="02020603050405020304" pitchFamily="18" charset="0"/>
              </a:rPr>
            </a:br>
            <a:r>
              <a:rPr lang="vi-VN" sz="2400" i="1" dirty="0">
                <a:latin typeface="Times New Roman" panose="02020603050405020304" pitchFamily="18" charset="0"/>
                <a:cs typeface="Times New Roman" panose="02020603050405020304" pitchFamily="18" charset="0"/>
              </a:rPr>
              <a:t>Xương Giang, Bình Than, máu trôi đỏ nước</a:t>
            </a:r>
            <a:endParaRPr lang="vi-VN" sz="2400" i="1" dirty="0">
              <a:solidFill>
                <a:srgbClr val="222222"/>
              </a:solidFill>
              <a:latin typeface="Times New Roman" panose="02020603050405020304" pitchFamily="18" charset="0"/>
              <a:cs typeface="Times New Roman" panose="02020603050405020304" pitchFamily="18" charset="0"/>
            </a:endParaRPr>
          </a:p>
          <a:p>
            <a:pPr algn="ctr"/>
            <a:endParaRPr lang="vi-VN" sz="2000" b="0" i="1" dirty="0">
              <a:solidFill>
                <a:srgbClr val="222222"/>
              </a:solidFill>
              <a:effectLst/>
              <a:latin typeface="Times New Roman" panose="02020603050405020304" pitchFamily="18" charset="0"/>
              <a:cs typeface="Times New Roman" panose="02020603050405020304" pitchFamily="18" charset="0"/>
            </a:endParaRPr>
          </a:p>
          <a:p>
            <a:pPr algn="ctr"/>
            <a:r>
              <a:rPr lang="vi-VN" sz="2000" b="0" i="1" dirty="0">
                <a:solidFill>
                  <a:srgbClr val="222222"/>
                </a:solidFill>
                <a:effectLst/>
                <a:latin typeface="Times New Roman" panose="02020603050405020304" pitchFamily="18" charset="0"/>
                <a:cs typeface="Times New Roman" panose="02020603050405020304" pitchFamily="18" charset="0"/>
              </a:rPr>
              <a:t>(trích Bình Ngô đại cáo)</a:t>
            </a:r>
          </a:p>
        </p:txBody>
      </p:sp>
      <p:pic>
        <p:nvPicPr>
          <p:cNvPr id="3074" name="Picture 2" descr="Trận Chi Lăng – Xương Giang: Thiên tài quân sự Lê Lợi khiến nhà Minh muối  mặt">
            <a:extLst>
              <a:ext uri="{FF2B5EF4-FFF2-40B4-BE49-F238E27FC236}">
                <a16:creationId xmlns:a16="http://schemas.microsoft.com/office/drawing/2014/main" id="{7AAFDB9F-51B9-7741-B30F-E6D37F0DF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420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2162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par>
                                <p:cTn id="8" presetID="21"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heel(4)">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55"/>
        <p:cNvGrpSpPr/>
        <p:nvPr/>
      </p:nvGrpSpPr>
      <p:grpSpPr>
        <a:xfrm>
          <a:off x="0" y="0"/>
          <a:ext cx="0" cy="0"/>
          <a:chOff x="0" y="0"/>
          <a:chExt cx="0" cy="0"/>
        </a:xfrm>
      </p:grpSpPr>
      <p:sp>
        <p:nvSpPr>
          <p:cNvPr id="5" name="Up Arrow 4">
            <a:extLst>
              <a:ext uri="{FF2B5EF4-FFF2-40B4-BE49-F238E27FC236}">
                <a16:creationId xmlns:a16="http://schemas.microsoft.com/office/drawing/2014/main" id="{302EC8B5-1C66-BD47-B43A-21D999DF1436}"/>
              </a:ext>
            </a:extLst>
          </p:cNvPr>
          <p:cNvSpPr/>
          <p:nvPr/>
        </p:nvSpPr>
        <p:spPr>
          <a:xfrm>
            <a:off x="19051" y="-52388"/>
            <a:ext cx="628651" cy="6962775"/>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Oval 44">
            <a:extLst>
              <a:ext uri="{FF2B5EF4-FFF2-40B4-BE49-F238E27FC236}">
                <a16:creationId xmlns:a16="http://schemas.microsoft.com/office/drawing/2014/main" id="{5279A21D-3F75-2A4B-8AB2-4051628B1A84}"/>
              </a:ext>
            </a:extLst>
          </p:cNvPr>
          <p:cNvSpPr/>
          <p:nvPr/>
        </p:nvSpPr>
        <p:spPr>
          <a:xfrm>
            <a:off x="192295" y="442753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 name="Oval 45">
            <a:extLst>
              <a:ext uri="{FF2B5EF4-FFF2-40B4-BE49-F238E27FC236}">
                <a16:creationId xmlns:a16="http://schemas.microsoft.com/office/drawing/2014/main" id="{1460100F-E154-584E-8C3A-354C53B7139D}"/>
              </a:ext>
            </a:extLst>
          </p:cNvPr>
          <p:cNvSpPr/>
          <p:nvPr/>
        </p:nvSpPr>
        <p:spPr>
          <a:xfrm>
            <a:off x="163857" y="5846576"/>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3" name="4">
            <a:extLst>
              <a:ext uri="{FF2B5EF4-FFF2-40B4-BE49-F238E27FC236}">
                <a16:creationId xmlns:a16="http://schemas.microsoft.com/office/drawing/2014/main" id="{E97A14CC-7EE5-8B4E-9A99-4A17152177CB}"/>
              </a:ext>
            </a:extLst>
          </p:cNvPr>
          <p:cNvGrpSpPr/>
          <p:nvPr/>
        </p:nvGrpSpPr>
        <p:grpSpPr>
          <a:xfrm>
            <a:off x="615591" y="5716267"/>
            <a:ext cx="2324099" cy="1087079"/>
            <a:chOff x="485776" y="4328191"/>
            <a:chExt cx="1743074" cy="815309"/>
          </a:xfrm>
        </p:grpSpPr>
        <p:sp>
          <p:nvSpPr>
            <p:cNvPr id="9" name="Rounded Rectangular Callout 8">
              <a:extLst>
                <a:ext uri="{FF2B5EF4-FFF2-40B4-BE49-F238E27FC236}">
                  <a16:creationId xmlns:a16="http://schemas.microsoft.com/office/drawing/2014/main" id="{4D399478-8799-864E-A581-9A57E3A68BD3}"/>
                </a:ext>
              </a:extLst>
            </p:cNvPr>
            <p:cNvSpPr/>
            <p:nvPr/>
          </p:nvSpPr>
          <p:spPr>
            <a:xfrm>
              <a:off x="485776" y="4328191"/>
              <a:ext cx="1743074" cy="815309"/>
            </a:xfrm>
            <a:prstGeom prst="wedgeRoundRectCallout">
              <a:avLst>
                <a:gd name="adj1" fmla="val -63123"/>
                <a:gd name="adj2" fmla="val -2651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3EA53A39-64B0-BC48-8BDB-6091D0FD43CC}"/>
                </a:ext>
              </a:extLst>
            </p:cNvPr>
            <p:cNvSpPr txBox="1"/>
            <p:nvPr/>
          </p:nvSpPr>
          <p:spPr>
            <a:xfrm>
              <a:off x="496842" y="4504694"/>
              <a:ext cx="166449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12/1427</a:t>
              </a:r>
              <a:endPar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2" name="3">
            <a:extLst>
              <a:ext uri="{FF2B5EF4-FFF2-40B4-BE49-F238E27FC236}">
                <a16:creationId xmlns:a16="http://schemas.microsoft.com/office/drawing/2014/main" id="{808B4C92-8F7A-BC41-90E1-650E6CEBE0D3}"/>
              </a:ext>
            </a:extLst>
          </p:cNvPr>
          <p:cNvGrpSpPr/>
          <p:nvPr/>
        </p:nvGrpSpPr>
        <p:grpSpPr>
          <a:xfrm>
            <a:off x="703330" y="4443317"/>
            <a:ext cx="2276493" cy="754927"/>
            <a:chOff x="500050" y="3378129"/>
            <a:chExt cx="1707370" cy="566195"/>
          </a:xfrm>
        </p:grpSpPr>
        <p:sp>
          <p:nvSpPr>
            <p:cNvPr id="26" name="Rounded Rectangular Callout 25">
              <a:extLst>
                <a:ext uri="{FF2B5EF4-FFF2-40B4-BE49-F238E27FC236}">
                  <a16:creationId xmlns:a16="http://schemas.microsoft.com/office/drawing/2014/main" id="{2BA3297B-6A6A-BA4F-BC0D-C7249749B681}"/>
                </a:ext>
              </a:extLst>
            </p:cNvPr>
            <p:cNvSpPr/>
            <p:nvPr/>
          </p:nvSpPr>
          <p:spPr>
            <a:xfrm>
              <a:off x="500050" y="3378129"/>
              <a:ext cx="1707370" cy="566195"/>
            </a:xfrm>
            <a:prstGeom prst="wedgeRoundRectCallout">
              <a:avLst>
                <a:gd name="adj1" fmla="val -63123"/>
                <a:gd name="adj2" fmla="val -26514"/>
                <a:gd name="adj3" fmla="val 1666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BC03514E-5B6F-1F4B-940F-E2CF7AAB8507}"/>
                </a:ext>
              </a:extLst>
            </p:cNvPr>
            <p:cNvSpPr txBox="1"/>
            <p:nvPr/>
          </p:nvSpPr>
          <p:spPr>
            <a:xfrm>
              <a:off x="621498" y="3430339"/>
              <a:ext cx="1464473"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10/1427</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44" name="Oval 43">
            <a:extLst>
              <a:ext uri="{FF2B5EF4-FFF2-40B4-BE49-F238E27FC236}">
                <a16:creationId xmlns:a16="http://schemas.microsoft.com/office/drawing/2014/main" id="{A812DC32-5517-DD46-B518-B4A639708024}"/>
              </a:ext>
            </a:extLst>
          </p:cNvPr>
          <p:cNvSpPr/>
          <p:nvPr/>
        </p:nvSpPr>
        <p:spPr>
          <a:xfrm>
            <a:off x="194955" y="2900073"/>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 name="2">
            <a:extLst>
              <a:ext uri="{FF2B5EF4-FFF2-40B4-BE49-F238E27FC236}">
                <a16:creationId xmlns:a16="http://schemas.microsoft.com/office/drawing/2014/main" id="{C7C28D7F-7B84-804C-9CBE-B660FC93ED0E}"/>
              </a:ext>
            </a:extLst>
          </p:cNvPr>
          <p:cNvGrpSpPr/>
          <p:nvPr/>
        </p:nvGrpSpPr>
        <p:grpSpPr>
          <a:xfrm>
            <a:off x="756472" y="2719546"/>
            <a:ext cx="2324099" cy="1095676"/>
            <a:chOff x="485776" y="2177387"/>
            <a:chExt cx="1743074" cy="821757"/>
          </a:xfrm>
        </p:grpSpPr>
        <p:sp>
          <p:nvSpPr>
            <p:cNvPr id="27" name="Rounded Rectangular Callout 26">
              <a:extLst>
                <a:ext uri="{FF2B5EF4-FFF2-40B4-BE49-F238E27FC236}">
                  <a16:creationId xmlns:a16="http://schemas.microsoft.com/office/drawing/2014/main" id="{D3CE4F56-9AD1-DA44-B311-D10926B4912E}"/>
                </a:ext>
              </a:extLst>
            </p:cNvPr>
            <p:cNvSpPr/>
            <p:nvPr/>
          </p:nvSpPr>
          <p:spPr>
            <a:xfrm>
              <a:off x="500050" y="2177387"/>
              <a:ext cx="1728800" cy="821757"/>
            </a:xfrm>
            <a:prstGeom prst="wedgeRoundRectCallout">
              <a:avLst>
                <a:gd name="adj1" fmla="val -63123"/>
                <a:gd name="adj2" fmla="val -2651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TextBox 27">
              <a:extLst>
                <a:ext uri="{FF2B5EF4-FFF2-40B4-BE49-F238E27FC236}">
                  <a16:creationId xmlns:a16="http://schemas.microsoft.com/office/drawing/2014/main" id="{FEAB8414-3656-AA40-A67C-B9D6FAA60993}"/>
                </a:ext>
              </a:extLst>
            </p:cNvPr>
            <p:cNvSpPr txBox="1"/>
            <p:nvPr/>
          </p:nvSpPr>
          <p:spPr>
            <a:xfrm>
              <a:off x="485776" y="2375292"/>
              <a:ext cx="1678768"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11/1426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14" name="Oval 13">
            <a:extLst>
              <a:ext uri="{FF2B5EF4-FFF2-40B4-BE49-F238E27FC236}">
                <a16:creationId xmlns:a16="http://schemas.microsoft.com/office/drawing/2014/main" id="{84917200-28B4-FE4C-8FEB-A05D6B2992C2}"/>
              </a:ext>
            </a:extLst>
          </p:cNvPr>
          <p:cNvSpPr/>
          <p:nvPr/>
        </p:nvSpPr>
        <p:spPr>
          <a:xfrm>
            <a:off x="200058" y="1392821"/>
            <a:ext cx="307165" cy="3350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0" name="1">
            <a:extLst>
              <a:ext uri="{FF2B5EF4-FFF2-40B4-BE49-F238E27FC236}">
                <a16:creationId xmlns:a16="http://schemas.microsoft.com/office/drawing/2014/main" id="{2AE058CA-8DA9-7349-82E3-DD25736C3CC3}"/>
              </a:ext>
            </a:extLst>
          </p:cNvPr>
          <p:cNvGrpSpPr/>
          <p:nvPr/>
        </p:nvGrpSpPr>
        <p:grpSpPr>
          <a:xfrm>
            <a:off x="589367" y="1343680"/>
            <a:ext cx="2386021" cy="712091"/>
            <a:chOff x="439334" y="922843"/>
            <a:chExt cx="1789516" cy="534068"/>
          </a:xfrm>
        </p:grpSpPr>
        <p:sp>
          <p:nvSpPr>
            <p:cNvPr id="29" name="Rounded Rectangular Callout 28">
              <a:extLst>
                <a:ext uri="{FF2B5EF4-FFF2-40B4-BE49-F238E27FC236}">
                  <a16:creationId xmlns:a16="http://schemas.microsoft.com/office/drawing/2014/main" id="{29FD10ED-EEAE-CD4C-8AFE-E40A87E1138F}"/>
                </a:ext>
              </a:extLst>
            </p:cNvPr>
            <p:cNvSpPr/>
            <p:nvPr/>
          </p:nvSpPr>
          <p:spPr>
            <a:xfrm>
              <a:off x="500050" y="922843"/>
              <a:ext cx="1728800" cy="534068"/>
            </a:xfrm>
            <a:prstGeom prst="wedgeRoundRectCallout">
              <a:avLst>
                <a:gd name="adj1" fmla="val -63123"/>
                <a:gd name="adj2" fmla="val -26514"/>
                <a:gd name="adj3" fmla="val 16667"/>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TextBox 29">
              <a:extLst>
                <a:ext uri="{FF2B5EF4-FFF2-40B4-BE49-F238E27FC236}">
                  <a16:creationId xmlns:a16="http://schemas.microsoft.com/office/drawing/2014/main" id="{207B0686-7E8B-3042-A91F-4910CFD88010}"/>
                </a:ext>
              </a:extLst>
            </p:cNvPr>
            <p:cNvSpPr txBox="1"/>
            <p:nvPr/>
          </p:nvSpPr>
          <p:spPr>
            <a:xfrm>
              <a:off x="439334" y="1000567"/>
              <a:ext cx="1743074" cy="43858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9/ </a:t>
              </a:r>
              <a:r>
                <a:rPr kumimoji="0" lang="en-VN"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142</a:t>
              </a:r>
              <a:r>
                <a:rPr kumimoji="0" lang="en-US" sz="3200"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6</a:t>
              </a:r>
              <a:endParaRPr kumimoji="0" lang="en-VN" sz="3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16" name="Group 15">
            <a:extLst>
              <a:ext uri="{FF2B5EF4-FFF2-40B4-BE49-F238E27FC236}">
                <a16:creationId xmlns:a16="http://schemas.microsoft.com/office/drawing/2014/main" id="{FCF79846-8532-274B-84DB-42AAD9B59356}"/>
              </a:ext>
            </a:extLst>
          </p:cNvPr>
          <p:cNvGrpSpPr/>
          <p:nvPr/>
        </p:nvGrpSpPr>
        <p:grpSpPr>
          <a:xfrm>
            <a:off x="12033631" y="-52388"/>
            <a:ext cx="196471" cy="6895987"/>
            <a:chOff x="9032363" y="-39291"/>
            <a:chExt cx="147352" cy="5162241"/>
          </a:xfrm>
        </p:grpSpPr>
        <p:sp>
          <p:nvSpPr>
            <p:cNvPr id="15" name="Rectangle 14">
              <a:extLst>
                <a:ext uri="{FF2B5EF4-FFF2-40B4-BE49-F238E27FC236}">
                  <a16:creationId xmlns:a16="http://schemas.microsoft.com/office/drawing/2014/main" id="{E4FFDF72-C245-C645-86DB-E10189D839FA}"/>
                </a:ext>
              </a:extLst>
            </p:cNvPr>
            <p:cNvSpPr/>
            <p:nvPr/>
          </p:nvSpPr>
          <p:spPr>
            <a:xfrm flipH="1">
              <a:off x="9032363" y="-39291"/>
              <a:ext cx="147352" cy="134427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9" name="Rectangle 88">
              <a:extLst>
                <a:ext uri="{FF2B5EF4-FFF2-40B4-BE49-F238E27FC236}">
                  <a16:creationId xmlns:a16="http://schemas.microsoft.com/office/drawing/2014/main" id="{A67714C2-B236-5644-8FD6-583E36EC58C0}"/>
                </a:ext>
              </a:extLst>
            </p:cNvPr>
            <p:cNvSpPr/>
            <p:nvPr/>
          </p:nvSpPr>
          <p:spPr>
            <a:xfrm flipH="1">
              <a:off x="9032363" y="2649267"/>
              <a:ext cx="147352" cy="1344279"/>
            </a:xfrm>
            <a:prstGeom prst="rect">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0" name="Rectangle 89">
              <a:extLst>
                <a:ext uri="{FF2B5EF4-FFF2-40B4-BE49-F238E27FC236}">
                  <a16:creationId xmlns:a16="http://schemas.microsoft.com/office/drawing/2014/main" id="{74408BB0-87BC-3948-A060-56B4D394CE33}"/>
                </a:ext>
              </a:extLst>
            </p:cNvPr>
            <p:cNvSpPr/>
            <p:nvPr/>
          </p:nvSpPr>
          <p:spPr>
            <a:xfrm flipH="1">
              <a:off x="9032363" y="1304988"/>
              <a:ext cx="147352" cy="1344279"/>
            </a:xfrm>
            <a:prstGeom prst="rect">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1" name="Rectangle 90">
              <a:extLst>
                <a:ext uri="{FF2B5EF4-FFF2-40B4-BE49-F238E27FC236}">
                  <a16:creationId xmlns:a16="http://schemas.microsoft.com/office/drawing/2014/main" id="{BEA3784E-BAF3-CC4E-997F-9369D14D65B3}"/>
                </a:ext>
              </a:extLst>
            </p:cNvPr>
            <p:cNvSpPr/>
            <p:nvPr/>
          </p:nvSpPr>
          <p:spPr>
            <a:xfrm flipH="1">
              <a:off x="9032363" y="3993546"/>
              <a:ext cx="147352" cy="1129404"/>
            </a:xfrm>
            <a:prstGeom prst="rect">
              <a:avLst/>
            </a:prstGeom>
            <a:solidFill>
              <a:srgbClr val="7030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9" name="Group 18">
            <a:extLst>
              <a:ext uri="{FF2B5EF4-FFF2-40B4-BE49-F238E27FC236}">
                <a16:creationId xmlns:a16="http://schemas.microsoft.com/office/drawing/2014/main" id="{D1AC67E6-BE37-7D41-AF1A-01326CEF42EB}"/>
              </a:ext>
            </a:extLst>
          </p:cNvPr>
          <p:cNvGrpSpPr/>
          <p:nvPr/>
        </p:nvGrpSpPr>
        <p:grpSpPr>
          <a:xfrm>
            <a:off x="4401154" y="5796936"/>
            <a:ext cx="7469964" cy="881499"/>
            <a:chOff x="3338518" y="4156614"/>
            <a:chExt cx="5602473" cy="661124"/>
          </a:xfrm>
        </p:grpSpPr>
        <p:sp>
          <p:nvSpPr>
            <p:cNvPr id="96" name="Terminator 95">
              <a:extLst>
                <a:ext uri="{FF2B5EF4-FFF2-40B4-BE49-F238E27FC236}">
                  <a16:creationId xmlns:a16="http://schemas.microsoft.com/office/drawing/2014/main" id="{57268340-45CB-3C45-BD2A-AE8CED9DE2A8}"/>
                </a:ext>
              </a:extLst>
            </p:cNvPr>
            <p:cNvSpPr/>
            <p:nvPr/>
          </p:nvSpPr>
          <p:spPr>
            <a:xfrm>
              <a:off x="3338518" y="4156614"/>
              <a:ext cx="5602473" cy="661124"/>
            </a:xfrm>
            <a:prstGeom prst="flowChartTerminator">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8" name="TextBox 17">
              <a:extLst>
                <a:ext uri="{FF2B5EF4-FFF2-40B4-BE49-F238E27FC236}">
                  <a16:creationId xmlns:a16="http://schemas.microsoft.com/office/drawing/2014/main" id="{69BA2C0E-431E-524F-8014-EB09D7016210}"/>
                </a:ext>
              </a:extLst>
            </p:cNvPr>
            <p:cNvSpPr txBox="1"/>
            <p:nvPr/>
          </p:nvSpPr>
          <p:spPr>
            <a:xfrm>
              <a:off x="3720702" y="4277856"/>
              <a:ext cx="4838104" cy="438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Hội thề Đông Quan</a:t>
              </a:r>
              <a:endParaRPr kumimoji="0" lang="en-VN" sz="20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1" name="Group 20">
            <a:extLst>
              <a:ext uri="{FF2B5EF4-FFF2-40B4-BE49-F238E27FC236}">
                <a16:creationId xmlns:a16="http://schemas.microsoft.com/office/drawing/2014/main" id="{0E2F6EAF-7759-0340-B66D-BC18741CC1E2}"/>
              </a:ext>
            </a:extLst>
          </p:cNvPr>
          <p:cNvGrpSpPr/>
          <p:nvPr/>
        </p:nvGrpSpPr>
        <p:grpSpPr>
          <a:xfrm>
            <a:off x="4412429" y="2922558"/>
            <a:ext cx="7679792" cy="1100788"/>
            <a:chOff x="3362034" y="1947507"/>
            <a:chExt cx="5759844" cy="825591"/>
          </a:xfrm>
        </p:grpSpPr>
        <p:sp>
          <p:nvSpPr>
            <p:cNvPr id="94" name="Terminator 93">
              <a:extLst>
                <a:ext uri="{FF2B5EF4-FFF2-40B4-BE49-F238E27FC236}">
                  <a16:creationId xmlns:a16="http://schemas.microsoft.com/office/drawing/2014/main" id="{3FFF4B16-74CD-694A-A2E8-A5FC02C3ACDA}"/>
                </a:ext>
              </a:extLst>
            </p:cNvPr>
            <p:cNvSpPr/>
            <p:nvPr/>
          </p:nvSpPr>
          <p:spPr>
            <a:xfrm>
              <a:off x="3362034" y="1947507"/>
              <a:ext cx="5602473" cy="825591"/>
            </a:xfrm>
            <a:prstGeom prst="flowChartTerminator">
              <a:avLst/>
            </a:prstGeom>
            <a:solidFill>
              <a:schemeClr val="accent6">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8" name="TextBox 97">
              <a:extLst>
                <a:ext uri="{FF2B5EF4-FFF2-40B4-BE49-F238E27FC236}">
                  <a16:creationId xmlns:a16="http://schemas.microsoft.com/office/drawing/2014/main" id="{D2CB0A53-E41D-A64B-A83A-9FE4D25D13BE}"/>
                </a:ext>
              </a:extLst>
            </p:cNvPr>
            <p:cNvSpPr txBox="1"/>
            <p:nvPr/>
          </p:nvSpPr>
          <p:spPr>
            <a:xfrm>
              <a:off x="3730559" y="2131581"/>
              <a:ext cx="5391319" cy="4385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Chiến thắng Tốt Động- Chúc Động</a:t>
              </a:r>
              <a:endParaRPr kumimoji="0" lang="en-VN" sz="20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0" name="Group 19">
            <a:extLst>
              <a:ext uri="{FF2B5EF4-FFF2-40B4-BE49-F238E27FC236}">
                <a16:creationId xmlns:a16="http://schemas.microsoft.com/office/drawing/2014/main" id="{C362D374-7D8B-A043-9D5D-075278CF3CD0}"/>
              </a:ext>
            </a:extLst>
          </p:cNvPr>
          <p:cNvGrpSpPr/>
          <p:nvPr/>
        </p:nvGrpSpPr>
        <p:grpSpPr>
          <a:xfrm>
            <a:off x="4311362" y="4403908"/>
            <a:ext cx="7469964" cy="1123162"/>
            <a:chOff x="3362034" y="3117514"/>
            <a:chExt cx="5602473" cy="842371"/>
          </a:xfrm>
        </p:grpSpPr>
        <p:sp>
          <p:nvSpPr>
            <p:cNvPr id="95" name="Terminator 94">
              <a:extLst>
                <a:ext uri="{FF2B5EF4-FFF2-40B4-BE49-F238E27FC236}">
                  <a16:creationId xmlns:a16="http://schemas.microsoft.com/office/drawing/2014/main" id="{69108081-F143-5F47-B45F-BE70CB749DD9}"/>
                </a:ext>
              </a:extLst>
            </p:cNvPr>
            <p:cNvSpPr/>
            <p:nvPr/>
          </p:nvSpPr>
          <p:spPr>
            <a:xfrm>
              <a:off x="3362034" y="3117514"/>
              <a:ext cx="5602473" cy="792866"/>
            </a:xfrm>
            <a:prstGeom prst="flowChartTerminator">
              <a:avLst/>
            </a:prstGeom>
            <a:solidFill>
              <a:schemeClr val="tx2">
                <a:lumMod val="50000"/>
                <a:lumOff val="50000"/>
              </a:schemeClr>
            </a:solidFill>
            <a:ln w="38100">
              <a:solidFill>
                <a:srgbClr val="F8F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9" name="TextBox 98">
              <a:extLst>
                <a:ext uri="{FF2B5EF4-FFF2-40B4-BE49-F238E27FC236}">
                  <a16:creationId xmlns:a16="http://schemas.microsoft.com/office/drawing/2014/main" id="{84E75C91-E6AA-9F4A-B784-9C1D24813E37}"/>
                </a:ext>
              </a:extLst>
            </p:cNvPr>
            <p:cNvSpPr txBox="1"/>
            <p:nvPr/>
          </p:nvSpPr>
          <p:spPr>
            <a:xfrm>
              <a:off x="4122527" y="3151971"/>
              <a:ext cx="4305694" cy="80791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Chiến thắng trận Chi Lăng - Xương Giang</a:t>
              </a:r>
            </a:p>
          </p:txBody>
        </p:sp>
      </p:grpSp>
      <p:grpSp>
        <p:nvGrpSpPr>
          <p:cNvPr id="24" name="Group 23">
            <a:extLst>
              <a:ext uri="{FF2B5EF4-FFF2-40B4-BE49-F238E27FC236}">
                <a16:creationId xmlns:a16="http://schemas.microsoft.com/office/drawing/2014/main" id="{095B6D50-01D4-544C-A1E1-A3DAB234230E}"/>
              </a:ext>
            </a:extLst>
          </p:cNvPr>
          <p:cNvGrpSpPr/>
          <p:nvPr/>
        </p:nvGrpSpPr>
        <p:grpSpPr>
          <a:xfrm>
            <a:off x="4433263" y="1484241"/>
            <a:ext cx="7469965" cy="1015808"/>
            <a:chOff x="3314700" y="819076"/>
            <a:chExt cx="5602473" cy="926703"/>
          </a:xfrm>
        </p:grpSpPr>
        <p:sp>
          <p:nvSpPr>
            <p:cNvPr id="17" name="Terminator 16">
              <a:extLst>
                <a:ext uri="{FF2B5EF4-FFF2-40B4-BE49-F238E27FC236}">
                  <a16:creationId xmlns:a16="http://schemas.microsoft.com/office/drawing/2014/main" id="{59D0A308-E88C-3740-A094-DC32564F12EC}"/>
                </a:ext>
              </a:extLst>
            </p:cNvPr>
            <p:cNvSpPr/>
            <p:nvPr/>
          </p:nvSpPr>
          <p:spPr>
            <a:xfrm>
              <a:off x="3314700" y="819076"/>
              <a:ext cx="5602473" cy="926703"/>
            </a:xfrm>
            <a:prstGeom prst="flowChartTerminator">
              <a:avLst/>
            </a:prstGeom>
            <a:solidFill>
              <a:schemeClr val="accent3">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3200" b="0" i="0" u="none" strike="noStrike" kern="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00" name="TextBox 99">
              <a:extLst>
                <a:ext uri="{FF2B5EF4-FFF2-40B4-BE49-F238E27FC236}">
                  <a16:creationId xmlns:a16="http://schemas.microsoft.com/office/drawing/2014/main" id="{D0552147-B135-1A45-AC9B-BF19909CEB66}"/>
                </a:ext>
              </a:extLst>
            </p:cNvPr>
            <p:cNvSpPr txBox="1"/>
            <p:nvPr/>
          </p:nvSpPr>
          <p:spPr>
            <a:xfrm>
              <a:off x="4557925" y="981750"/>
              <a:ext cx="3361458" cy="53348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Tiến quân ra Bắc</a:t>
              </a:r>
              <a:endParaRPr kumimoji="0" lang="en-US" altLang="en-VN"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sp>
        <p:nvSpPr>
          <p:cNvPr id="25" name="Rectangle 24">
            <a:extLst>
              <a:ext uri="{FF2B5EF4-FFF2-40B4-BE49-F238E27FC236}">
                <a16:creationId xmlns:a16="http://schemas.microsoft.com/office/drawing/2014/main" id="{EE2F773D-8F11-DB42-A561-C8E7CB4A6D62}"/>
              </a:ext>
            </a:extLst>
          </p:cNvPr>
          <p:cNvSpPr/>
          <p:nvPr/>
        </p:nvSpPr>
        <p:spPr>
          <a:xfrm>
            <a:off x="4427475" y="255549"/>
            <a:ext cx="7536679" cy="861774"/>
          </a:xfrm>
          <a:prstGeom prst="rect">
            <a:avLst/>
          </a:prstGeom>
          <a:noFill/>
        </p:spPr>
        <p:txBody>
          <a:bodyPr wrap="none" lIns="121920" tIns="60960" rIns="121920" bIns="6096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w="0"/>
                <a:solidFill>
                  <a:srgbClr val="0070C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sym typeface="Arial"/>
              </a:rPr>
              <a:t>NHỮNG SỰ KIỆN CHÍNH</a:t>
            </a:r>
          </a:p>
        </p:txBody>
      </p:sp>
      <p:pic>
        <p:nvPicPr>
          <p:cNvPr id="49" name="Picture 48">
            <a:extLst>
              <a:ext uri="{FF2B5EF4-FFF2-40B4-BE49-F238E27FC236}">
                <a16:creationId xmlns:a16="http://schemas.microsoft.com/office/drawing/2014/main" id="{FB3AEECF-6033-9A47-B849-93A594F9A8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784" t="3066" r="31177" b="50121"/>
          <a:stretch/>
        </p:blipFill>
        <p:spPr bwMode="auto">
          <a:xfrm flipH="1">
            <a:off x="3185120" y="5424517"/>
            <a:ext cx="1140768" cy="13663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E5EEE9D-AA37-CE41-8EF8-23CF5D1E766A}"/>
              </a:ext>
            </a:extLst>
          </p:cNvPr>
          <p:cNvPicPr>
            <a:picLocks noChangeAspect="1"/>
          </p:cNvPicPr>
          <p:nvPr/>
        </p:nvPicPr>
        <p:blipFill rotWithShape="1">
          <a:blip r:embed="rId5"/>
          <a:srcRect l="26629" t="23521" r="25834" b="7452"/>
          <a:stretch/>
        </p:blipFill>
        <p:spPr>
          <a:xfrm>
            <a:off x="3199667" y="750954"/>
            <a:ext cx="979604" cy="1795757"/>
          </a:xfrm>
          <a:prstGeom prst="rect">
            <a:avLst/>
          </a:prstGeom>
        </p:spPr>
      </p:pic>
      <p:pic>
        <p:nvPicPr>
          <p:cNvPr id="36868" name="Picture 4">
            <a:extLst>
              <a:ext uri="{FF2B5EF4-FFF2-40B4-BE49-F238E27FC236}">
                <a16:creationId xmlns:a16="http://schemas.microsoft.com/office/drawing/2014/main" id="{10CD9583-3614-BD4C-BD91-7D1AFA0EA2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244" t="9215" r="11712" b="20341"/>
          <a:stretch/>
        </p:blipFill>
        <p:spPr bwMode="auto">
          <a:xfrm>
            <a:off x="3143582" y="2876522"/>
            <a:ext cx="1198878" cy="112537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6B9DA3C3-0B26-0544-B2EE-F0630CE611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898" t="50155" r="32691" b="5569"/>
          <a:stretch/>
        </p:blipFill>
        <p:spPr bwMode="auto">
          <a:xfrm>
            <a:off x="3166079" y="4196823"/>
            <a:ext cx="1048343" cy="108340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20BB70E4-4B2F-CD4B-9B3A-B3BF836C5DAC}"/>
              </a:ext>
            </a:extLst>
          </p:cNvPr>
          <p:cNvSpPr/>
          <p:nvPr/>
        </p:nvSpPr>
        <p:spPr>
          <a:xfrm>
            <a:off x="964895" y="539744"/>
            <a:ext cx="1594854" cy="577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anose="02020603050405020304" pitchFamily="18" charset="0"/>
              </a:rPr>
              <a:t>NĂM</a:t>
            </a:r>
          </a:p>
        </p:txBody>
      </p:sp>
    </p:spTree>
    <p:extLst>
      <p:ext uri="{BB962C8B-B14F-4D97-AF65-F5344CB8AC3E}">
        <p14:creationId xmlns:p14="http://schemas.microsoft.com/office/powerpoint/2010/main" val="1884552816"/>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5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50000">
                                          <p:cBhvr additive="base">
                                            <p:cTn id="7" dur="5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46000"/>
          </a:schemeClr>
        </a:solidFill>
        <a:effectLst/>
      </p:bgPr>
    </p:bg>
    <p:spTree>
      <p:nvGrpSpPr>
        <p:cNvPr id="1" name="Shape 355"/>
        <p:cNvGrpSpPr/>
        <p:nvPr/>
      </p:nvGrpSpPr>
      <p:grpSpPr>
        <a:xfrm>
          <a:off x="0" y="0"/>
          <a:ext cx="0" cy="0"/>
          <a:chOff x="0" y="0"/>
          <a:chExt cx="0" cy="0"/>
        </a:xfrm>
      </p:grpSpPr>
      <p:pic>
        <p:nvPicPr>
          <p:cNvPr id="4098" name="Picture 2" descr="(Hình minh họa). ">
            <a:extLst>
              <a:ext uri="{FF2B5EF4-FFF2-40B4-BE49-F238E27FC236}">
                <a16:creationId xmlns:a16="http://schemas.microsoft.com/office/drawing/2014/main" id="{E5A5C957-6B5B-3B45-BB0B-0432376BB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89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a chết cho 10 vạn giặc Minh – Người Việt đã từng là một dân tộc “đại  nghĩa” - Tri Thức - Tài Nguyên">
            <a:extLst>
              <a:ext uri="{FF2B5EF4-FFF2-40B4-BE49-F238E27FC236}">
                <a16:creationId xmlns:a16="http://schemas.microsoft.com/office/drawing/2014/main" id="{306762D3-A054-8B43-BB21-B7FD51C975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700" y="0"/>
            <a:ext cx="5702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8F8A277-2FB4-F242-B757-96F9454A5C73}"/>
              </a:ext>
            </a:extLst>
          </p:cNvPr>
          <p:cNvSpPr/>
          <p:nvPr/>
        </p:nvSpPr>
        <p:spPr>
          <a:xfrm>
            <a:off x="4533900" y="0"/>
            <a:ext cx="4813300" cy="673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Times New Roman" panose="02020603050405020304" pitchFamily="18" charset="0"/>
                <a:cs typeface="Times New Roman" panose="02020603050405020304" pitchFamily="18" charset="0"/>
              </a:rPr>
              <a:t>H</a:t>
            </a:r>
            <a:r>
              <a:rPr lang="en-VN" sz="3600" dirty="0">
                <a:solidFill>
                  <a:srgbClr val="FF0000"/>
                </a:solidFill>
                <a:latin typeface="Times New Roman" panose="02020603050405020304" pitchFamily="18" charset="0"/>
                <a:cs typeface="Times New Roman" panose="02020603050405020304" pitchFamily="18" charset="0"/>
              </a:rPr>
              <a:t>ội thề Đông Quan</a:t>
            </a:r>
          </a:p>
        </p:txBody>
      </p:sp>
    </p:spTree>
    <p:extLst>
      <p:ext uri="{BB962C8B-B14F-4D97-AF65-F5344CB8AC3E}">
        <p14:creationId xmlns:p14="http://schemas.microsoft.com/office/powerpoint/2010/main" val="31965985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alpha val="57748"/>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6CA33F-D082-E141-88CC-F7B1D30006CE}"/>
              </a:ext>
            </a:extLst>
          </p:cNvPr>
          <p:cNvSpPr/>
          <p:nvPr/>
        </p:nvSpPr>
        <p:spPr>
          <a:xfrm>
            <a:off x="276447" y="1762817"/>
            <a:ext cx="10994064" cy="4832092"/>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“Chúng tôi cùng nhau phát tự lòng thành, ước hẹn thề thốt với nhau:</a:t>
            </a:r>
          </a:p>
          <a:p>
            <a:pPr algn="just"/>
            <a:r>
              <a:rPr lang="vi-VN" sz="2800" dirty="0">
                <a:latin typeface="Times New Roman" panose="02020603050405020304" pitchFamily="18" charset="0"/>
                <a:cs typeface="Times New Roman" panose="02020603050405020304" pitchFamily="18" charset="0"/>
              </a:rPr>
              <a:t>Từ sau khi lập lời thề này, quan Tổng binh Thành Sơn hầu là Vương Thông quả tự lòng thành, đúng theo lời bàn, đem quân về nước, không thể kéo dài năm tháng, để đợi viên binh đến nơi. Lại phải theo đúng sự lý trong bản tâu, đúng lời bàn trước mà làm.</a:t>
            </a:r>
          </a:p>
          <a:p>
            <a:pPr algn="just"/>
            <a:r>
              <a:rPr lang="vi-VN" sz="2800" dirty="0">
                <a:latin typeface="Times New Roman" panose="02020603050405020304" pitchFamily="18" charset="0"/>
                <a:cs typeface="Times New Roman" panose="02020603050405020304" pitchFamily="18" charset="0"/>
              </a:rPr>
              <a:t>Bọn Lê (Lợi) chúng tôi nếu còn chứa giữ lòng làm hại, tự làm việc lừa dối, không dẹp xa ngay quân lính ngựa voi, việc làm không đúng lời nói ngầm sai… Các việc nói trên tuy là không tự mình làm lấy, lại chuyển sang người khác có xâm phạm đến một chút nào tức thì Trời, Đất, thần minh, núi cao sông lớn, cho đến thần kỳ các xứ, tôi cùng con cháu thân của tôi, và người cả một nước tôi, giết chết hết cả, không để sót lại mống nào.”</a:t>
            </a:r>
          </a:p>
        </p:txBody>
      </p:sp>
      <p:sp>
        <p:nvSpPr>
          <p:cNvPr id="4" name="Rectangle 3">
            <a:extLst>
              <a:ext uri="{FF2B5EF4-FFF2-40B4-BE49-F238E27FC236}">
                <a16:creationId xmlns:a16="http://schemas.microsoft.com/office/drawing/2014/main" id="{31AA8D06-B410-1042-87D3-4CD7C754DCE1}"/>
              </a:ext>
            </a:extLst>
          </p:cNvPr>
          <p:cNvSpPr/>
          <p:nvPr/>
        </p:nvSpPr>
        <p:spPr>
          <a:xfrm>
            <a:off x="2422492" y="436786"/>
            <a:ext cx="5858463" cy="1107996"/>
          </a:xfrm>
          <a:prstGeom prst="rect">
            <a:avLst/>
          </a:prstGeom>
          <a:noFill/>
        </p:spPr>
        <p:txBody>
          <a:bodyPr wrap="none" lIns="91440" tIns="45720" rIns="91440" bIns="45720">
            <a:spAutoFit/>
          </a:bodyPr>
          <a:lstStyle/>
          <a:p>
            <a:pPr algn="ctr"/>
            <a:r>
              <a:rPr lang="en-US" sz="6600" b="1" cap="none" spc="0" dirty="0">
                <a:ln w="12700">
                  <a:solidFill>
                    <a:schemeClr val="accent1"/>
                  </a:solidFill>
                  <a:prstDash val="solid"/>
                </a:ln>
                <a:solidFill>
                  <a:srgbClr val="0070C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VĂN HỘI THỀ</a:t>
            </a:r>
          </a:p>
        </p:txBody>
      </p:sp>
    </p:spTree>
    <p:extLst>
      <p:ext uri="{BB962C8B-B14F-4D97-AF65-F5344CB8AC3E}">
        <p14:creationId xmlns:p14="http://schemas.microsoft.com/office/powerpoint/2010/main" val="19575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DC15AB-C897-B5CC-F417-EC8E00DB10D9}"/>
              </a:ext>
            </a:extLst>
          </p:cNvPr>
          <p:cNvSpPr/>
          <p:nvPr/>
        </p:nvSpPr>
        <p:spPr>
          <a:xfrm>
            <a:off x="54574" y="880945"/>
            <a:ext cx="12137426" cy="584775"/>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3200" b="1" i="0" u="none" strike="noStrike" kern="1200" cap="none" spc="0" normalizeH="0" baseline="0" noProof="0">
                <a:ln>
                  <a:noFill/>
                </a:ln>
                <a:solidFill>
                  <a:srgbClr val="C00000"/>
                </a:solidFill>
                <a:effectLst/>
                <a:uLnTx/>
                <a:uFillTx/>
                <a:latin typeface="Times New Roman" panose="02020603050405020304" pitchFamily="18" charset="0"/>
                <a:ea typeface="+mn-ea"/>
                <a:cs typeface="Arial"/>
                <a:sym typeface="Arial"/>
              </a:rPr>
              <a:t>1. </a:t>
            </a:r>
            <a:r>
              <a:rPr kumimoji="0" lang="en-US" altLang="vi-VN" sz="3200" b="1" i="0" u="none" strike="noStrike" kern="1200" cap="none" spc="0" normalizeH="0" baseline="0" noProof="0">
                <a:ln>
                  <a:noFill/>
                </a:ln>
                <a:solidFill>
                  <a:srgbClr val="C00000"/>
                </a:solidFill>
                <a:effectLst/>
                <a:uLnTx/>
                <a:uFillTx/>
                <a:latin typeface="Times New Roman" panose="02020603050405020304" pitchFamily="18" charset="0"/>
                <a:ea typeface="+mn-ea"/>
                <a:cs typeface="Arial"/>
                <a:sym typeface="Arial"/>
              </a:rPr>
              <a:t>Một số sự kiện tiêu biểu của cuộc khởi nghĩa Lam Sơn </a:t>
            </a:r>
            <a:endParaRPr kumimoji="0" lang="vi-VN" altLang="vi-VN"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a:sym typeface="Arial"/>
            </a:endParaRPr>
          </a:p>
        </p:txBody>
      </p:sp>
      <p:sp>
        <p:nvSpPr>
          <p:cNvPr id="5" name="Rectangle 4">
            <a:extLst>
              <a:ext uri="{FF2B5EF4-FFF2-40B4-BE49-F238E27FC236}">
                <a16:creationId xmlns:a16="http://schemas.microsoft.com/office/drawing/2014/main" id="{29FB4E49-6E2F-85EB-382D-DA58696D21E2}"/>
              </a:ext>
            </a:extLst>
          </p:cNvPr>
          <p:cNvSpPr/>
          <p:nvPr/>
        </p:nvSpPr>
        <p:spPr>
          <a:xfrm>
            <a:off x="54574" y="1585645"/>
            <a:ext cx="10515600" cy="584775"/>
          </a:xfrm>
          <a:prstGeom prst="rect">
            <a:avLst/>
          </a:prstGeom>
        </p:spPr>
        <p:txBody>
          <a:bodyPr wrap="square">
            <a:spAutoFit/>
          </a:bodyPr>
          <a:lstStyle/>
          <a:p>
            <a:pPr marL="0"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d. Khởi</a:t>
            </a:r>
            <a:r>
              <a:rPr kumimoji="0" lang="en-US" sz="3200" b="1" i="0" u="none" strike="noStrike" kern="0" cap="none" spc="0" normalizeH="0" noProof="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 nghĩa toàn thắng (1426 – 1427)</a:t>
            </a:r>
            <a:endParaRPr kumimoji="0" lang="vi-VN" sz="32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 name="Rectangle 5">
            <a:extLst>
              <a:ext uri="{FF2B5EF4-FFF2-40B4-BE49-F238E27FC236}">
                <a16:creationId xmlns:a16="http://schemas.microsoft.com/office/drawing/2014/main" id="{A119D44F-914F-D890-7295-483177AD3143}"/>
              </a:ext>
            </a:extLst>
          </p:cNvPr>
          <p:cNvSpPr/>
          <p:nvPr/>
        </p:nvSpPr>
        <p:spPr>
          <a:xfrm>
            <a:off x="1021079" y="117369"/>
            <a:ext cx="10149841" cy="646331"/>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Bài 16: Khởi nghĩa Lam Sơn (1418 – 1427) (t2)</a:t>
            </a:r>
            <a:endParaRPr kumimoji="0" lang="vi-VN" sz="3600" b="1"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C5E4BF62-1D8A-01A9-EAD4-9D56417EB728}"/>
              </a:ext>
            </a:extLst>
          </p:cNvPr>
          <p:cNvSpPr txBox="1"/>
          <p:nvPr/>
        </p:nvSpPr>
        <p:spPr>
          <a:xfrm>
            <a:off x="54574" y="2351782"/>
            <a:ext cx="12137426" cy="584775"/>
          </a:xfrm>
          <a:prstGeom prst="rect">
            <a:avLst/>
          </a:prstGeom>
          <a:noFill/>
        </p:spPr>
        <p:txBody>
          <a:bodyPr wrap="square" rtlCol="0">
            <a:spAutoFit/>
          </a:bodyPr>
          <a:lstStyle/>
          <a:p>
            <a:pPr lvl="0"/>
            <a:r>
              <a:rPr lang="en-US" sz="3200">
                <a:solidFill>
                  <a:srgbClr val="000000"/>
                </a:solidFill>
                <a:latin typeface="Times New Roman" panose="02020603050405020304" pitchFamily="18" charset="0"/>
                <a:cs typeface="Times New Roman" panose="02020603050405020304" pitchFamily="18" charset="0"/>
              </a:rPr>
              <a:t>- 9/ 1426, tiến quân ra Bắc</a:t>
            </a:r>
          </a:p>
        </p:txBody>
      </p:sp>
      <p:sp>
        <p:nvSpPr>
          <p:cNvPr id="2" name="TextBox 1">
            <a:extLst>
              <a:ext uri="{FF2B5EF4-FFF2-40B4-BE49-F238E27FC236}">
                <a16:creationId xmlns:a16="http://schemas.microsoft.com/office/drawing/2014/main" id="{93336584-19A9-B190-E38D-E7B6BDB4A6CE}"/>
              </a:ext>
            </a:extLst>
          </p:cNvPr>
          <p:cNvSpPr txBox="1"/>
          <p:nvPr/>
        </p:nvSpPr>
        <p:spPr>
          <a:xfrm>
            <a:off x="54574" y="3056482"/>
            <a:ext cx="12137426" cy="584775"/>
          </a:xfrm>
          <a:prstGeom prst="rect">
            <a:avLst/>
          </a:prstGeom>
          <a:noFill/>
        </p:spPr>
        <p:txBody>
          <a:bodyPr wrap="square" rtlCol="0">
            <a:spAutoFit/>
          </a:bodyPr>
          <a:lstStyle/>
          <a:p>
            <a:pPr lvl="0"/>
            <a:r>
              <a:rPr lang="en-US" sz="3200">
                <a:solidFill>
                  <a:srgbClr val="000000"/>
                </a:solidFill>
                <a:latin typeface="Times New Roman" panose="02020603050405020304" pitchFamily="18" charset="0"/>
                <a:cs typeface="Times New Roman" panose="02020603050405020304" pitchFamily="18" charset="0"/>
              </a:rPr>
              <a:t>- 11/1426, chiến thắng Tốt Động- Chúc Động</a:t>
            </a:r>
          </a:p>
        </p:txBody>
      </p:sp>
      <p:sp>
        <p:nvSpPr>
          <p:cNvPr id="3" name="TextBox 2">
            <a:extLst>
              <a:ext uri="{FF2B5EF4-FFF2-40B4-BE49-F238E27FC236}">
                <a16:creationId xmlns:a16="http://schemas.microsoft.com/office/drawing/2014/main" id="{FF23B806-CA29-93F5-0F54-B79D5321173C}"/>
              </a:ext>
            </a:extLst>
          </p:cNvPr>
          <p:cNvSpPr txBox="1"/>
          <p:nvPr/>
        </p:nvSpPr>
        <p:spPr>
          <a:xfrm>
            <a:off x="0" y="3868966"/>
            <a:ext cx="12137426" cy="584775"/>
          </a:xfrm>
          <a:prstGeom prst="rect">
            <a:avLst/>
          </a:prstGeom>
          <a:noFill/>
        </p:spPr>
        <p:txBody>
          <a:bodyPr wrap="square" rtlCol="0">
            <a:spAutoFit/>
          </a:bodyPr>
          <a:lstStyle/>
          <a:p>
            <a:pPr lvl="0"/>
            <a:r>
              <a:rPr lang="en-US" sz="3200">
                <a:solidFill>
                  <a:srgbClr val="000000"/>
                </a:solidFill>
                <a:latin typeface="Times New Roman" panose="02020603050405020304" pitchFamily="18" charset="0"/>
                <a:cs typeface="Times New Roman" panose="02020603050405020304" pitchFamily="18" charset="0"/>
              </a:rPr>
              <a:t>- 10/1427, c</a:t>
            </a:r>
            <a:r>
              <a:rPr lang="vi-VN" sz="3200">
                <a:solidFill>
                  <a:srgbClr val="000000"/>
                </a:solidFill>
                <a:latin typeface="Times New Roman" panose="02020603050405020304" pitchFamily="18" charset="0"/>
                <a:cs typeface="Times New Roman" panose="02020603050405020304" pitchFamily="18" charset="0"/>
              </a:rPr>
              <a:t>hiến thắng trận Chi Lăng - Xương Giang</a:t>
            </a:r>
          </a:p>
        </p:txBody>
      </p:sp>
      <p:sp>
        <p:nvSpPr>
          <p:cNvPr id="8" name="TextBox 7">
            <a:extLst>
              <a:ext uri="{FF2B5EF4-FFF2-40B4-BE49-F238E27FC236}">
                <a16:creationId xmlns:a16="http://schemas.microsoft.com/office/drawing/2014/main" id="{00A96176-62DE-FD59-0680-7E35AF03F84A}"/>
              </a:ext>
            </a:extLst>
          </p:cNvPr>
          <p:cNvSpPr txBox="1"/>
          <p:nvPr/>
        </p:nvSpPr>
        <p:spPr>
          <a:xfrm>
            <a:off x="27286" y="4738421"/>
            <a:ext cx="12137426" cy="584775"/>
          </a:xfrm>
          <a:prstGeom prst="rect">
            <a:avLst/>
          </a:prstGeom>
          <a:noFill/>
        </p:spPr>
        <p:txBody>
          <a:bodyPr wrap="square" rtlCol="0">
            <a:spAutoFit/>
          </a:bodyPr>
          <a:lstStyle/>
          <a:p>
            <a:pPr lvl="0"/>
            <a:r>
              <a:rPr lang="en-US" sz="3200">
                <a:solidFill>
                  <a:srgbClr val="000000"/>
                </a:solidFill>
                <a:latin typeface="Times New Roman" panose="02020603050405020304" pitchFamily="18" charset="0"/>
                <a:cs typeface="Times New Roman" panose="02020603050405020304" pitchFamily="18" charset="0"/>
              </a:rPr>
              <a:t>- 12/1427, h</a:t>
            </a:r>
            <a:r>
              <a:rPr lang="vi-VN" sz="3200">
                <a:solidFill>
                  <a:srgbClr val="000000"/>
                </a:solidFill>
                <a:latin typeface="Times New Roman" panose="02020603050405020304" pitchFamily="18" charset="0"/>
                <a:cs typeface="Times New Roman" panose="02020603050405020304" pitchFamily="18" charset="0"/>
              </a:rPr>
              <a:t>ội thề Đông Quan</a:t>
            </a:r>
          </a:p>
        </p:txBody>
      </p:sp>
    </p:spTree>
    <p:extLst>
      <p:ext uri="{BB962C8B-B14F-4D97-AF65-F5344CB8AC3E}">
        <p14:creationId xmlns:p14="http://schemas.microsoft.com/office/powerpoint/2010/main" val="53310480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2" accel="50000" fill="hold" grpId="0" nodeType="withEffect" p14:presetBounceEnd="50000">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14:bounceEnd="50000">
                                          <p:cBhvr additive="base">
                                            <p:cTn id="10" dur="35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1" dur="350" fill="hold"/>
                                            <p:tgtEl>
                                              <p:spTgt spid="5"/>
                                            </p:tgtEl>
                                            <p:attrNameLst>
                                              <p:attrName>ppt_y</p:attrName>
                                            </p:attrNameLst>
                                          </p:cBhvr>
                                          <p:tavLst>
                                            <p:tav tm="0">
                                              <p:val>
                                                <p:strVal val="#ppt_y"/>
                                              </p:val>
                                            </p:tav>
                                            <p:tav tm="100000">
                                              <p:val>
                                                <p:strVal val="#ppt_y"/>
                                              </p:val>
                                            </p:tav>
                                          </p:tavLst>
                                        </p:anim>
                                      </p:childTnLst>
                                    </p:cTn>
                                  </p:par>
                                  <p:par>
                                    <p:cTn id="12" presetID="16" presetClass="entr" presetSubtype="21" fill="hold" grpId="1" nodeType="withEffect">
                                      <p:stCondLst>
                                        <p:cond delay="0"/>
                                      </p:stCondLst>
                                      <p:iterate type="lt">
                                        <p:tmPct val="0"/>
                                      </p:iterate>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par>
                              <p:cTn id="15" fill="hold">
                                <p:stCondLst>
                                  <p:cond delay="500"/>
                                </p:stCondLst>
                                <p:childTnLst>
                                  <p:par>
                                    <p:cTn id="16" presetID="34" presetClass="emph" presetSubtype="0" fill="hold" grpId="0" nodeType="afterEffect">
                                      <p:stCondLst>
                                        <p:cond delay="0"/>
                                      </p:stCondLst>
                                      <p:iterate type="lt">
                                        <p:tmPct val="10000"/>
                                      </p:iterate>
                                      <p:childTnLst>
                                        <p:animMotion origin="layout" path="M -4.79167E-6 3.7037E-7 L -4.79167E-6 -0.07222 " pathEditMode="relative" rAng="0" ptsTypes="AA">
                                          <p:cBhvr>
                                            <p:cTn id="17" dur="250" accel="50000" decel="50000" autoRev="1" fill="hold">
                                              <p:stCondLst>
                                                <p:cond delay="0"/>
                                              </p:stCondLst>
                                            </p:cTn>
                                            <p:tgtEl>
                                              <p:spTgt spid="6"/>
                                            </p:tgtEl>
                                            <p:attrNameLst>
                                              <p:attrName>ppt_x</p:attrName>
                                              <p:attrName>ppt_y</p:attrName>
                                            </p:attrNameLst>
                                          </p:cBhvr>
                                          <p:rCtr x="0" y="-3611"/>
                                        </p:animMotion>
                                        <p:animRot by="1500000">
                                          <p:cBhvr>
                                            <p:cTn id="18" dur="125" fill="hold">
                                              <p:stCondLst>
                                                <p:cond delay="0"/>
                                              </p:stCondLst>
                                            </p:cTn>
                                            <p:tgtEl>
                                              <p:spTgt spid="6"/>
                                            </p:tgtEl>
                                            <p:attrNameLst>
                                              <p:attrName>r</p:attrName>
                                            </p:attrNameLst>
                                          </p:cBhvr>
                                        </p:animRot>
                                        <p:animRot by="-1500000">
                                          <p:cBhvr>
                                            <p:cTn id="19" dur="125" fill="hold">
                                              <p:stCondLst>
                                                <p:cond delay="125"/>
                                              </p:stCondLst>
                                            </p:cTn>
                                            <p:tgtEl>
                                              <p:spTgt spid="6"/>
                                            </p:tgtEl>
                                            <p:attrNameLst>
                                              <p:attrName>r</p:attrName>
                                            </p:attrNameLst>
                                          </p:cBhvr>
                                        </p:animRot>
                                        <p:animRot by="-1500000">
                                          <p:cBhvr>
                                            <p:cTn id="20" dur="125" fill="hold">
                                              <p:stCondLst>
                                                <p:cond delay="250"/>
                                              </p:stCondLst>
                                            </p:cTn>
                                            <p:tgtEl>
                                              <p:spTgt spid="6"/>
                                            </p:tgtEl>
                                            <p:attrNameLst>
                                              <p:attrName>r</p:attrName>
                                            </p:attrNameLst>
                                          </p:cBhvr>
                                        </p:animRot>
                                        <p:animRot by="1500000">
                                          <p:cBhvr>
                                            <p:cTn id="21" dur="125" fill="hold">
                                              <p:stCondLst>
                                                <p:cond delay="375"/>
                                              </p:stCondLst>
                                            </p:cTn>
                                            <p:tgtEl>
                                              <p:spTgt spid="6"/>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7" grpId="0"/>
          <p:bldP spid="2" grpId="0"/>
          <p:bldP spid="3"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2" accel="500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350" fill="hold"/>
                                            <p:tgtEl>
                                              <p:spTgt spid="5"/>
                                            </p:tgtEl>
                                            <p:attrNameLst>
                                              <p:attrName>ppt_x</p:attrName>
                                            </p:attrNameLst>
                                          </p:cBhvr>
                                          <p:tavLst>
                                            <p:tav tm="0">
                                              <p:val>
                                                <p:strVal val="1+#ppt_w/2"/>
                                              </p:val>
                                            </p:tav>
                                            <p:tav tm="100000">
                                              <p:val>
                                                <p:strVal val="#ppt_x"/>
                                              </p:val>
                                            </p:tav>
                                          </p:tavLst>
                                        </p:anim>
                                        <p:anim calcmode="lin" valueType="num">
                                          <p:cBhvr additive="base">
                                            <p:cTn id="11" dur="350" fill="hold"/>
                                            <p:tgtEl>
                                              <p:spTgt spid="5"/>
                                            </p:tgtEl>
                                            <p:attrNameLst>
                                              <p:attrName>ppt_y</p:attrName>
                                            </p:attrNameLst>
                                          </p:cBhvr>
                                          <p:tavLst>
                                            <p:tav tm="0">
                                              <p:val>
                                                <p:strVal val="#ppt_y"/>
                                              </p:val>
                                            </p:tav>
                                            <p:tav tm="100000">
                                              <p:val>
                                                <p:strVal val="#ppt_y"/>
                                              </p:val>
                                            </p:tav>
                                          </p:tavLst>
                                        </p:anim>
                                      </p:childTnLst>
                                    </p:cTn>
                                  </p:par>
                                  <p:par>
                                    <p:cTn id="12" presetID="16" presetClass="entr" presetSubtype="21" fill="hold" grpId="1" nodeType="withEffect">
                                      <p:stCondLst>
                                        <p:cond delay="0"/>
                                      </p:stCondLst>
                                      <p:iterate type="lt">
                                        <p:tmPct val="0"/>
                                      </p:iterate>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par>
                              <p:cTn id="15" fill="hold">
                                <p:stCondLst>
                                  <p:cond delay="500"/>
                                </p:stCondLst>
                                <p:childTnLst>
                                  <p:par>
                                    <p:cTn id="16" presetID="34" presetClass="emph" presetSubtype="0" fill="hold" grpId="0" nodeType="afterEffect">
                                      <p:stCondLst>
                                        <p:cond delay="0"/>
                                      </p:stCondLst>
                                      <p:iterate type="lt">
                                        <p:tmPct val="10000"/>
                                      </p:iterate>
                                      <p:childTnLst>
                                        <p:animMotion origin="layout" path="M -4.79167E-6 3.7037E-7 L -4.79167E-6 -0.07222 " pathEditMode="relative" rAng="0" ptsTypes="AA">
                                          <p:cBhvr>
                                            <p:cTn id="17" dur="250" accel="50000" decel="50000" autoRev="1" fill="hold">
                                              <p:stCondLst>
                                                <p:cond delay="0"/>
                                              </p:stCondLst>
                                            </p:cTn>
                                            <p:tgtEl>
                                              <p:spTgt spid="6"/>
                                            </p:tgtEl>
                                            <p:attrNameLst>
                                              <p:attrName>ppt_x</p:attrName>
                                              <p:attrName>ppt_y</p:attrName>
                                            </p:attrNameLst>
                                          </p:cBhvr>
                                          <p:rCtr x="0" y="-3611"/>
                                        </p:animMotion>
                                        <p:animRot by="1500000">
                                          <p:cBhvr>
                                            <p:cTn id="18" dur="125" fill="hold">
                                              <p:stCondLst>
                                                <p:cond delay="0"/>
                                              </p:stCondLst>
                                            </p:cTn>
                                            <p:tgtEl>
                                              <p:spTgt spid="6"/>
                                            </p:tgtEl>
                                            <p:attrNameLst>
                                              <p:attrName>r</p:attrName>
                                            </p:attrNameLst>
                                          </p:cBhvr>
                                        </p:animRot>
                                        <p:animRot by="-1500000">
                                          <p:cBhvr>
                                            <p:cTn id="19" dur="125" fill="hold">
                                              <p:stCondLst>
                                                <p:cond delay="125"/>
                                              </p:stCondLst>
                                            </p:cTn>
                                            <p:tgtEl>
                                              <p:spTgt spid="6"/>
                                            </p:tgtEl>
                                            <p:attrNameLst>
                                              <p:attrName>r</p:attrName>
                                            </p:attrNameLst>
                                          </p:cBhvr>
                                        </p:animRot>
                                        <p:animRot by="-1500000">
                                          <p:cBhvr>
                                            <p:cTn id="20" dur="125" fill="hold">
                                              <p:stCondLst>
                                                <p:cond delay="250"/>
                                              </p:stCondLst>
                                            </p:cTn>
                                            <p:tgtEl>
                                              <p:spTgt spid="6"/>
                                            </p:tgtEl>
                                            <p:attrNameLst>
                                              <p:attrName>r</p:attrName>
                                            </p:attrNameLst>
                                          </p:cBhvr>
                                        </p:animRot>
                                        <p:animRot by="1500000">
                                          <p:cBhvr>
                                            <p:cTn id="21" dur="125" fill="hold">
                                              <p:stCondLst>
                                                <p:cond delay="375"/>
                                              </p:stCondLst>
                                            </p:cTn>
                                            <p:tgtEl>
                                              <p:spTgt spid="6"/>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P spid="7" grpId="0"/>
          <p:bldP spid="2" grpId="0"/>
          <p:bldP spid="3" grpId="0"/>
          <p:bldP spid="8"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alpha val="35818"/>
          </a:schemeClr>
        </a:solidFill>
        <a:effectLst/>
      </p:bgPr>
    </p:bg>
    <p:spTree>
      <p:nvGrpSpPr>
        <p:cNvPr id="1" name="Shape 1539"/>
        <p:cNvGrpSpPr/>
        <p:nvPr/>
      </p:nvGrpSpPr>
      <p:grpSpPr>
        <a:xfrm>
          <a:off x="0" y="0"/>
          <a:ext cx="0" cy="0"/>
          <a:chOff x="0" y="0"/>
          <a:chExt cx="0" cy="0"/>
        </a:xfrm>
      </p:grpSpPr>
      <p:pic>
        <p:nvPicPr>
          <p:cNvPr id="3" name="Picture 2">
            <a:extLst>
              <a:ext uri="{FF2B5EF4-FFF2-40B4-BE49-F238E27FC236}">
                <a16:creationId xmlns:a16="http://schemas.microsoft.com/office/drawing/2014/main" id="{2D1D7ED4-F7C6-534E-9539-C8AE83830A07}"/>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9C6DFEC-CA79-6F47-99C2-464D998324F0}"/>
              </a:ext>
            </a:extLst>
          </p:cNvPr>
          <p:cNvSpPr/>
          <p:nvPr/>
        </p:nvSpPr>
        <p:spPr>
          <a:xfrm>
            <a:off x="3800823" y="2240423"/>
            <a:ext cx="4590359" cy="1600438"/>
          </a:xfrm>
          <a:prstGeom prst="rect">
            <a:avLst/>
          </a:prstGeom>
          <a:noFill/>
        </p:spPr>
        <p:txBody>
          <a:bodyPr wrap="none" lIns="121920" tIns="60960" rIns="121920" bIns="60960">
            <a:spAutoFit/>
          </a:bodyPr>
          <a:lstStyle/>
          <a:p>
            <a:pPr algn="ctr" defTabSz="1219170">
              <a:buClr>
                <a:srgbClr val="000000"/>
              </a:buClr>
            </a:pPr>
            <a:r>
              <a:rPr lang="en-US" sz="9600" b="1" kern="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Củng</a:t>
            </a:r>
            <a:r>
              <a:rPr lang="en-US" sz="9600" b="1" kern="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 </a:t>
            </a:r>
            <a:r>
              <a:rPr lang="en-US" sz="9600" b="1" kern="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cố</a:t>
            </a:r>
            <a:endParaRPr lang="en-US" sz="9600" b="1" kern="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7564109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1121C2A-8DD9-F94A-986C-429EA89ABFB3}"/>
              </a:ext>
            </a:extLst>
          </p:cNvPr>
          <p:cNvGraphicFramePr>
            <a:graphicFrameLocks noGrp="1"/>
          </p:cNvGraphicFramePr>
          <p:nvPr>
            <p:extLst>
              <p:ext uri="{D42A27DB-BD31-4B8C-83A1-F6EECF244321}">
                <p14:modId xmlns:p14="http://schemas.microsoft.com/office/powerpoint/2010/main" val="1248115606"/>
              </p:ext>
            </p:extLst>
          </p:nvPr>
        </p:nvGraphicFramePr>
        <p:xfrm>
          <a:off x="112294" y="14556"/>
          <a:ext cx="12079705" cy="6843443"/>
        </p:xfrm>
        <a:graphic>
          <a:graphicData uri="http://schemas.openxmlformats.org/drawingml/2006/table">
            <a:tbl>
              <a:tblPr firstRow="1" bandRow="1">
                <a:tableStyleId>{35758FB7-9AC5-4552-8A53-C91805E547FA}</a:tableStyleId>
              </a:tblPr>
              <a:tblGrid>
                <a:gridCol w="1080816">
                  <a:extLst>
                    <a:ext uri="{9D8B030D-6E8A-4147-A177-3AD203B41FA5}">
                      <a16:colId xmlns:a16="http://schemas.microsoft.com/office/drawing/2014/main" val="4111962997"/>
                    </a:ext>
                  </a:extLst>
                </a:gridCol>
                <a:gridCol w="3035820">
                  <a:extLst>
                    <a:ext uri="{9D8B030D-6E8A-4147-A177-3AD203B41FA5}">
                      <a16:colId xmlns:a16="http://schemas.microsoft.com/office/drawing/2014/main" val="1562504403"/>
                    </a:ext>
                  </a:extLst>
                </a:gridCol>
                <a:gridCol w="7963069">
                  <a:extLst>
                    <a:ext uri="{9D8B030D-6E8A-4147-A177-3AD203B41FA5}">
                      <a16:colId xmlns:a16="http://schemas.microsoft.com/office/drawing/2014/main" val="991974397"/>
                    </a:ext>
                  </a:extLst>
                </a:gridCol>
              </a:tblGrid>
              <a:tr h="778406">
                <a:tc>
                  <a:txBody>
                    <a:bodyPr/>
                    <a:lstStyle/>
                    <a:p>
                      <a:pPr algn="ctr"/>
                      <a:r>
                        <a:rPr lang="en-VN" sz="3600" b="1" dirty="0">
                          <a:solidFill>
                            <a:srgbClr val="FF0000"/>
                          </a:solidFill>
                          <a:latin typeface="Times New Roman" panose="02020603050405020304" pitchFamily="18" charset="0"/>
                          <a:cs typeface="Times New Roman" panose="02020603050405020304" pitchFamily="18" charset="0"/>
                        </a:rPr>
                        <a:t>STT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3600" dirty="0">
                          <a:solidFill>
                            <a:srgbClr val="FF0000"/>
                          </a:solidFill>
                          <a:latin typeface="Times New Roman" panose="02020603050405020304" pitchFamily="18" charset="0"/>
                          <a:cs typeface="Times New Roman" panose="02020603050405020304" pitchFamily="18" charset="0"/>
                        </a:rPr>
                        <a:t>Thời gian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a:solidFill>
                            <a:srgbClr val="FF0000"/>
                          </a:solidFill>
                          <a:latin typeface="Times New Roman" panose="02020603050405020304" pitchFamily="18" charset="0"/>
                          <a:cs typeface="Times New Roman" panose="02020603050405020304" pitchFamily="18" charset="0"/>
                        </a:rPr>
                        <a:t>S</a:t>
                      </a:r>
                      <a:r>
                        <a:rPr lang="en-VN" sz="3600" dirty="0">
                          <a:solidFill>
                            <a:srgbClr val="FF0000"/>
                          </a:solidFill>
                          <a:latin typeface="Times New Roman" panose="02020603050405020304" pitchFamily="18" charset="0"/>
                          <a:cs typeface="Times New Roman" panose="02020603050405020304" pitchFamily="18" charset="0"/>
                        </a:rPr>
                        <a:t>ự kiện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7224831"/>
                  </a:ext>
                </a:extLst>
              </a:tr>
              <a:tr h="820440">
                <a:tc>
                  <a:txBody>
                    <a:bodyPr/>
                    <a:lstStyle/>
                    <a:p>
                      <a:pPr algn="ctr"/>
                      <a:r>
                        <a:rPr lang="en-VN" sz="3600" b="1" dirty="0">
                          <a:solidFill>
                            <a:srgbClr val="0070C0"/>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9222990"/>
                  </a:ext>
                </a:extLst>
              </a:tr>
              <a:tr h="1083707">
                <a:tc>
                  <a:txBody>
                    <a:bodyPr/>
                    <a:lstStyle/>
                    <a:p>
                      <a:pPr algn="ctr"/>
                      <a:r>
                        <a:rPr lang="en-VN" sz="3600" b="1" dirty="0">
                          <a:solidFill>
                            <a:srgbClr val="0070C0"/>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8276267"/>
                  </a:ext>
                </a:extLst>
              </a:tr>
              <a:tr h="1268799">
                <a:tc>
                  <a:txBody>
                    <a:bodyPr/>
                    <a:lstStyle/>
                    <a:p>
                      <a:pPr algn="ctr"/>
                      <a:r>
                        <a:rPr lang="en-VN" sz="3600" b="1" dirty="0">
                          <a:solidFill>
                            <a:srgbClr val="0070C0"/>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2742081"/>
                  </a:ext>
                </a:extLst>
              </a:tr>
              <a:tr h="890360">
                <a:tc>
                  <a:txBody>
                    <a:bodyPr/>
                    <a:lstStyle/>
                    <a:p>
                      <a:pPr algn="ctr"/>
                      <a:r>
                        <a:rPr lang="en-VN" sz="3600" b="1" dirty="0">
                          <a:solidFill>
                            <a:srgbClr val="0070C0"/>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2268657"/>
                  </a:ext>
                </a:extLst>
              </a:tr>
              <a:tr h="892504">
                <a:tc>
                  <a:txBody>
                    <a:bodyPr/>
                    <a:lstStyle/>
                    <a:p>
                      <a:pPr algn="ctr"/>
                      <a:r>
                        <a:rPr lang="en-VN" sz="3600" b="1" dirty="0">
                          <a:solidFill>
                            <a:srgbClr val="0070C0"/>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47093"/>
                  </a:ext>
                </a:extLst>
              </a:tr>
              <a:tr h="1109227">
                <a:tc>
                  <a:txBody>
                    <a:bodyPr/>
                    <a:lstStyle/>
                    <a:p>
                      <a:pPr algn="ctr"/>
                      <a:r>
                        <a:rPr lang="en-VN" sz="3600" b="1" dirty="0">
                          <a:solidFill>
                            <a:srgbClr val="0070C0"/>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36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4642738"/>
                  </a:ext>
                </a:extLst>
              </a:tr>
            </a:tbl>
          </a:graphicData>
        </a:graphic>
      </p:graphicFrame>
      <p:sp>
        <p:nvSpPr>
          <p:cNvPr id="5" name="Text Box 6">
            <a:extLst>
              <a:ext uri="{FF2B5EF4-FFF2-40B4-BE49-F238E27FC236}">
                <a16:creationId xmlns:a16="http://schemas.microsoft.com/office/drawing/2014/main" id="{0BA014AA-5B32-0C43-8646-207ABAA82D4D}"/>
              </a:ext>
            </a:extLst>
          </p:cNvPr>
          <p:cNvSpPr txBox="1">
            <a:spLocks noChangeArrowheads="1"/>
          </p:cNvSpPr>
          <p:nvPr/>
        </p:nvSpPr>
        <p:spPr bwMode="auto">
          <a:xfrm>
            <a:off x="5414108" y="820786"/>
            <a:ext cx="45130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Giải</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phóng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Nghệ</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An</a:t>
            </a:r>
          </a:p>
        </p:txBody>
      </p:sp>
      <p:sp>
        <p:nvSpPr>
          <p:cNvPr id="6" name="TextBox 5">
            <a:extLst>
              <a:ext uri="{FF2B5EF4-FFF2-40B4-BE49-F238E27FC236}">
                <a16:creationId xmlns:a16="http://schemas.microsoft.com/office/drawing/2014/main" id="{EF06CD96-8883-EC4A-9D07-0D106C7EDE06}"/>
              </a:ext>
            </a:extLst>
          </p:cNvPr>
          <p:cNvSpPr txBox="1"/>
          <p:nvPr/>
        </p:nvSpPr>
        <p:spPr>
          <a:xfrm>
            <a:off x="1838327" y="820787"/>
            <a:ext cx="100540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1424</a:t>
            </a:r>
            <a:endParaRPr kumimoji="0" lang="en-VN" sz="2000" b="0" i="0" u="none" strike="noStrike" kern="1200" cap="none" spc="0" normalizeH="0" baseline="0" noProof="0" dirty="0">
              <a:ln>
                <a:noFill/>
              </a:ln>
              <a:solidFill>
                <a:srgbClr val="16151A"/>
              </a:solidFill>
              <a:effectLst/>
              <a:uLnTx/>
              <a:uFillTx/>
              <a:latin typeface="Arial"/>
              <a:ea typeface="+mn-ea"/>
              <a:cs typeface="+mn-cs"/>
            </a:endParaRPr>
          </a:p>
        </p:txBody>
      </p:sp>
      <p:sp>
        <p:nvSpPr>
          <p:cNvPr id="7" name="TextBox 6">
            <a:extLst>
              <a:ext uri="{FF2B5EF4-FFF2-40B4-BE49-F238E27FC236}">
                <a16:creationId xmlns:a16="http://schemas.microsoft.com/office/drawing/2014/main" id="{9BF57097-5EF1-3B40-96C4-DF2DC39291CE}"/>
              </a:ext>
            </a:extLst>
          </p:cNvPr>
          <p:cNvSpPr txBox="1"/>
          <p:nvPr/>
        </p:nvSpPr>
        <p:spPr>
          <a:xfrm>
            <a:off x="1178401" y="1742532"/>
            <a:ext cx="311335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10/ 1424 - 8/1425</a:t>
            </a:r>
            <a:endParaRPr kumimoji="0" lang="en-VN" sz="2000" b="0" i="0" u="none" strike="noStrike" kern="1200" cap="none" spc="0" normalizeH="0" baseline="0" noProof="0" dirty="0">
              <a:ln>
                <a:noFill/>
              </a:ln>
              <a:solidFill>
                <a:srgbClr val="16151A"/>
              </a:solidFill>
              <a:effectLst/>
              <a:uLnTx/>
              <a:uFillTx/>
              <a:latin typeface="Arial"/>
              <a:ea typeface="+mn-ea"/>
              <a:cs typeface="+mn-cs"/>
            </a:endParaRPr>
          </a:p>
        </p:txBody>
      </p:sp>
      <p:sp>
        <p:nvSpPr>
          <p:cNvPr id="8" name="Text Box 6">
            <a:extLst>
              <a:ext uri="{FF2B5EF4-FFF2-40B4-BE49-F238E27FC236}">
                <a16:creationId xmlns:a16="http://schemas.microsoft.com/office/drawing/2014/main" id="{3CD90D97-014D-A64A-8280-2DB003483CEC}"/>
              </a:ext>
            </a:extLst>
          </p:cNvPr>
          <p:cNvSpPr txBox="1">
            <a:spLocks noChangeArrowheads="1"/>
          </p:cNvSpPr>
          <p:nvPr/>
        </p:nvSpPr>
        <p:spPr bwMode="auto">
          <a:xfrm>
            <a:off x="4291754" y="1579686"/>
            <a:ext cx="753978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Giải</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phóng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khu</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vực</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rộng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lớn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từ</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Thanh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Hoá</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đến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đèo</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Hải</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Vân</a:t>
            </a:r>
            <a:endPar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AF319204-6DB5-8C45-903C-FA9881ED8B1E}"/>
              </a:ext>
            </a:extLst>
          </p:cNvPr>
          <p:cNvSpPr txBox="1"/>
          <p:nvPr/>
        </p:nvSpPr>
        <p:spPr>
          <a:xfrm>
            <a:off x="1678827" y="3117595"/>
            <a:ext cx="13244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9/1426</a:t>
            </a:r>
            <a:endParaRPr kumimoji="0" lang="en-VN" sz="2000" b="0" i="0" u="none" strike="noStrike" kern="1200" cap="none" spc="0" normalizeH="0" baseline="0" noProof="0" dirty="0">
              <a:ln>
                <a:noFill/>
              </a:ln>
              <a:solidFill>
                <a:srgbClr val="16151A"/>
              </a:solidFill>
              <a:effectLst/>
              <a:uLnTx/>
              <a:uFillTx/>
              <a:latin typeface="Arial"/>
              <a:ea typeface="+mn-ea"/>
              <a:cs typeface="+mn-cs"/>
            </a:endParaRPr>
          </a:p>
        </p:txBody>
      </p:sp>
      <p:sp>
        <p:nvSpPr>
          <p:cNvPr id="10" name="Text Box 6">
            <a:extLst>
              <a:ext uri="{FF2B5EF4-FFF2-40B4-BE49-F238E27FC236}">
                <a16:creationId xmlns:a16="http://schemas.microsoft.com/office/drawing/2014/main" id="{0F434BD7-70CE-584D-9017-9CF5A0561B56}"/>
              </a:ext>
            </a:extLst>
          </p:cNvPr>
          <p:cNvSpPr txBox="1">
            <a:spLocks noChangeArrowheads="1"/>
          </p:cNvSpPr>
          <p:nvPr/>
        </p:nvSpPr>
        <p:spPr bwMode="auto">
          <a:xfrm>
            <a:off x="4186208" y="2845561"/>
            <a:ext cx="753978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Lê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Lợi</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và</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tổng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bộ</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quyết</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định</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mở</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cuộc</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tiến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quân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ra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Bắc</a:t>
            </a:r>
            <a:endPar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endParaRPr>
          </a:p>
        </p:txBody>
      </p:sp>
      <p:sp>
        <p:nvSpPr>
          <p:cNvPr id="12" name="TextBox 11">
            <a:extLst>
              <a:ext uri="{FF2B5EF4-FFF2-40B4-BE49-F238E27FC236}">
                <a16:creationId xmlns:a16="http://schemas.microsoft.com/office/drawing/2014/main" id="{7FBB9FE7-8071-A342-937A-3644D8B3B5C7}"/>
              </a:ext>
            </a:extLst>
          </p:cNvPr>
          <p:cNvSpPr txBox="1"/>
          <p:nvPr/>
        </p:nvSpPr>
        <p:spPr>
          <a:xfrm>
            <a:off x="1215522" y="4061371"/>
            <a:ext cx="28280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Cuối</a:t>
            </a:r>
            <a:r>
              <a:rPr kumimoji="0" lang="en-US" altLang="en-VN" sz="3200" b="1"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b="1"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năm</a:t>
            </a:r>
            <a:r>
              <a:rPr kumimoji="0" lang="en-US" altLang="en-VN" sz="3200" b="1"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1246</a:t>
            </a:r>
            <a:endParaRPr kumimoji="0" lang="en-VN" sz="2000" b="0" i="0" u="none" strike="noStrike" kern="1200" cap="none" spc="0" normalizeH="0" baseline="0" noProof="0" dirty="0">
              <a:ln>
                <a:noFill/>
              </a:ln>
              <a:solidFill>
                <a:srgbClr val="16151A"/>
              </a:solidFill>
              <a:effectLst/>
              <a:uLnTx/>
              <a:uFillTx/>
              <a:latin typeface="Arial"/>
              <a:ea typeface="+mn-ea"/>
              <a:cs typeface="+mn-cs"/>
            </a:endParaRPr>
          </a:p>
        </p:txBody>
      </p:sp>
      <p:sp>
        <p:nvSpPr>
          <p:cNvPr id="13" name="TextBox 12">
            <a:extLst>
              <a:ext uri="{FF2B5EF4-FFF2-40B4-BE49-F238E27FC236}">
                <a16:creationId xmlns:a16="http://schemas.microsoft.com/office/drawing/2014/main" id="{25104956-B26D-D14B-819E-37E89CB991FF}"/>
              </a:ext>
            </a:extLst>
          </p:cNvPr>
          <p:cNvSpPr txBox="1"/>
          <p:nvPr/>
        </p:nvSpPr>
        <p:spPr>
          <a:xfrm>
            <a:off x="4680586" y="4063436"/>
            <a:ext cx="598009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Chiến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thắng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Tốt</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Động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Chúc</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Động</a:t>
            </a:r>
            <a:endParaRPr kumimoji="0" lang="en-VN" sz="2000" i="0" u="none" strike="noStrike" kern="1200" cap="none" spc="0" normalizeH="0" baseline="0" noProof="0" dirty="0">
              <a:ln>
                <a:noFill/>
              </a:ln>
              <a:solidFill>
                <a:srgbClr val="16151A"/>
              </a:solidFill>
              <a:effectLst/>
              <a:uLnTx/>
              <a:uFillTx/>
              <a:latin typeface="Arial"/>
              <a:ea typeface="+mn-ea"/>
              <a:cs typeface="+mn-cs"/>
            </a:endParaRPr>
          </a:p>
        </p:txBody>
      </p:sp>
      <p:sp>
        <p:nvSpPr>
          <p:cNvPr id="14" name="TextBox 13">
            <a:extLst>
              <a:ext uri="{FF2B5EF4-FFF2-40B4-BE49-F238E27FC236}">
                <a16:creationId xmlns:a16="http://schemas.microsoft.com/office/drawing/2014/main" id="{C84F9689-B13F-3C4F-BDBC-4DC8DB51A1F6}"/>
              </a:ext>
            </a:extLst>
          </p:cNvPr>
          <p:cNvSpPr txBox="1"/>
          <p:nvPr/>
        </p:nvSpPr>
        <p:spPr>
          <a:xfrm>
            <a:off x="1477000" y="5005147"/>
            <a:ext cx="152958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10/1427</a:t>
            </a:r>
            <a:endParaRPr kumimoji="0" lang="en-VN" sz="2000" b="0" i="0" u="none" strike="noStrike" kern="1200" cap="none" spc="0" normalizeH="0" baseline="0" noProof="0" dirty="0">
              <a:ln>
                <a:noFill/>
              </a:ln>
              <a:solidFill>
                <a:srgbClr val="16151A"/>
              </a:solidFill>
              <a:effectLst/>
              <a:uLnTx/>
              <a:uFillTx/>
              <a:latin typeface="Arial"/>
              <a:ea typeface="+mn-ea"/>
              <a:cs typeface="+mn-cs"/>
            </a:endParaRPr>
          </a:p>
        </p:txBody>
      </p:sp>
      <p:sp>
        <p:nvSpPr>
          <p:cNvPr id="15" name="TextBox 14">
            <a:extLst>
              <a:ext uri="{FF2B5EF4-FFF2-40B4-BE49-F238E27FC236}">
                <a16:creationId xmlns:a16="http://schemas.microsoft.com/office/drawing/2014/main" id="{77EB8468-F4A3-5345-BE56-49C226137E9E}"/>
              </a:ext>
            </a:extLst>
          </p:cNvPr>
          <p:cNvSpPr txBox="1"/>
          <p:nvPr/>
        </p:nvSpPr>
        <p:spPr>
          <a:xfrm>
            <a:off x="4483586" y="4929526"/>
            <a:ext cx="715612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Chiến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thắng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trận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Chi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Lăng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Xương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Giang</a:t>
            </a:r>
            <a:endParaRPr kumimoji="0" lang="en-VN" sz="2000" i="0" u="none" strike="noStrike" kern="1200" cap="none" spc="0" normalizeH="0" baseline="0" noProof="0" dirty="0">
              <a:ln>
                <a:noFill/>
              </a:ln>
              <a:solidFill>
                <a:srgbClr val="16151A"/>
              </a:solidFill>
              <a:effectLst/>
              <a:uLnTx/>
              <a:uFillTx/>
              <a:latin typeface="Arial"/>
              <a:ea typeface="+mn-ea"/>
              <a:cs typeface="+mn-cs"/>
            </a:endParaRPr>
          </a:p>
        </p:txBody>
      </p:sp>
      <p:sp>
        <p:nvSpPr>
          <p:cNvPr id="16" name="TextBox 15">
            <a:extLst>
              <a:ext uri="{FF2B5EF4-FFF2-40B4-BE49-F238E27FC236}">
                <a16:creationId xmlns:a16="http://schemas.microsoft.com/office/drawing/2014/main" id="{8D20D8C1-1431-0641-994C-0EF08ED077F8}"/>
              </a:ext>
            </a:extLst>
          </p:cNvPr>
          <p:cNvSpPr txBox="1"/>
          <p:nvPr/>
        </p:nvSpPr>
        <p:spPr>
          <a:xfrm>
            <a:off x="1477000" y="6082364"/>
            <a:ext cx="152958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VN" sz="3200" b="1"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12/1427</a:t>
            </a:r>
            <a:endParaRPr kumimoji="0" lang="en-VN" sz="2000" b="0" i="0" u="none" strike="noStrike" kern="1200" cap="none" spc="0" normalizeH="0" baseline="0" noProof="0" dirty="0">
              <a:ln>
                <a:noFill/>
              </a:ln>
              <a:solidFill>
                <a:srgbClr val="16151A"/>
              </a:solidFill>
              <a:effectLst/>
              <a:uLnTx/>
              <a:uFillTx/>
              <a:latin typeface="Arial"/>
              <a:ea typeface="+mn-ea"/>
              <a:cs typeface="+mn-cs"/>
            </a:endParaRPr>
          </a:p>
        </p:txBody>
      </p:sp>
      <p:sp>
        <p:nvSpPr>
          <p:cNvPr id="17" name="TextBox 16">
            <a:extLst>
              <a:ext uri="{FF2B5EF4-FFF2-40B4-BE49-F238E27FC236}">
                <a16:creationId xmlns:a16="http://schemas.microsoft.com/office/drawing/2014/main" id="{841C80D1-3B37-A943-A8B1-7B66DE30551A}"/>
              </a:ext>
            </a:extLst>
          </p:cNvPr>
          <p:cNvSpPr txBox="1"/>
          <p:nvPr/>
        </p:nvSpPr>
        <p:spPr>
          <a:xfrm>
            <a:off x="4194090" y="5793095"/>
            <a:ext cx="799790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Vương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Thông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xin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hoà</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và</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mở</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hội</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thề</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Đông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Quan.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Cuộc</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kháng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chiến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thắng</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lợi</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hoàn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 </a:t>
            </a:r>
            <a:r>
              <a:rPr kumimoji="0" lang="en-US" altLang="en-VN" sz="3200" i="0" u="none" strike="noStrike" kern="1200" cap="none" spc="0" normalizeH="0" baseline="0" noProof="0" dirty="0" err="1">
                <a:ln>
                  <a:noFill/>
                </a:ln>
                <a:solidFill>
                  <a:srgbClr val="16151A"/>
                </a:solidFill>
                <a:effectLst/>
                <a:uLnTx/>
                <a:uFillTx/>
                <a:latin typeface="Times New Roman" panose="02020603050405020304" pitchFamily="18" charset="0"/>
                <a:ea typeface="+mn-ea"/>
                <a:cs typeface="+mn-cs"/>
              </a:rPr>
              <a:t>toàn</a:t>
            </a:r>
            <a:r>
              <a:rPr kumimoji="0" lang="en-US" altLang="en-VN" sz="3200" i="0" u="none" strike="noStrike" kern="1200" cap="none" spc="0" normalizeH="0" baseline="0" noProof="0" dirty="0">
                <a:ln>
                  <a:noFill/>
                </a:ln>
                <a:solidFill>
                  <a:srgbClr val="16151A"/>
                </a:solidFill>
                <a:effectLst/>
                <a:uLnTx/>
                <a:uFillTx/>
                <a:latin typeface="Times New Roman" panose="02020603050405020304" pitchFamily="18" charset="0"/>
                <a:ea typeface="+mn-ea"/>
                <a:cs typeface="+mn-cs"/>
              </a:rPr>
              <a:t>.</a:t>
            </a:r>
            <a:endParaRPr kumimoji="0" lang="en-VN" sz="2000" i="0" u="none" strike="noStrike" kern="1200" cap="none" spc="0" normalizeH="0" baseline="0" noProof="0" dirty="0">
              <a:ln>
                <a:noFill/>
              </a:ln>
              <a:solidFill>
                <a:srgbClr val="16151A"/>
              </a:solidFill>
              <a:effectLst/>
              <a:uLnTx/>
              <a:uFillTx/>
              <a:latin typeface="Arial"/>
              <a:ea typeface="+mn-ea"/>
              <a:cs typeface="+mn-cs"/>
            </a:endParaRPr>
          </a:p>
        </p:txBody>
      </p:sp>
    </p:spTree>
    <p:extLst>
      <p:ext uri="{BB962C8B-B14F-4D97-AF65-F5344CB8AC3E}">
        <p14:creationId xmlns:p14="http://schemas.microsoft.com/office/powerpoint/2010/main" val="1809229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7">
            <a:extLst>
              <a:ext uri="{FF2B5EF4-FFF2-40B4-BE49-F238E27FC236}">
                <a16:creationId xmlns:a16="http://schemas.microsoft.com/office/drawing/2014/main" id="{30055B8B-AA31-6049-9A9F-22983B324173}"/>
              </a:ext>
            </a:extLst>
          </p:cNvPr>
          <p:cNvSpPr txBox="1">
            <a:spLocks noChangeArrowheads="1"/>
          </p:cNvSpPr>
          <p:nvPr/>
        </p:nvSpPr>
        <p:spPr bwMode="auto">
          <a:xfrm>
            <a:off x="164592" y="110063"/>
            <a:ext cx="120274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en-VN" sz="2800" b="1" dirty="0">
                <a:solidFill>
                  <a:srgbClr val="FF0000"/>
                </a:solidFill>
                <a:latin typeface="Times New Roman" panose="02020603050405020304" pitchFamily="18" charset="0"/>
                <a:cs typeface="Times New Roman" panose="02020603050405020304" pitchFamily="18" charset="0"/>
              </a:rPr>
              <a:t>NỐI THỜI GIAN </a:t>
            </a:r>
            <a:r>
              <a:rPr lang="en-US" altLang="en-VN" sz="2800" b="1" dirty="0" err="1">
                <a:solidFill>
                  <a:srgbClr val="FF0000"/>
                </a:solidFill>
                <a:latin typeface="Times New Roman" panose="02020603050405020304" pitchFamily="18" charset="0"/>
                <a:cs typeface="Times New Roman" panose="02020603050405020304" pitchFamily="18" charset="0"/>
              </a:rPr>
              <a:t>Ở</a:t>
            </a:r>
            <a:r>
              <a:rPr lang="en-US" altLang="en-VN" sz="2800" b="1" dirty="0">
                <a:solidFill>
                  <a:srgbClr val="FF0000"/>
                </a:solidFill>
                <a:latin typeface="Times New Roman" panose="02020603050405020304" pitchFamily="18" charset="0"/>
                <a:cs typeface="Times New Roman" panose="02020603050405020304" pitchFamily="18" charset="0"/>
              </a:rPr>
              <a:t> CỘT A VỚI SỰ KIỆN </a:t>
            </a:r>
            <a:r>
              <a:rPr lang="en-US" altLang="en-VN" sz="2800" b="1" dirty="0" err="1">
                <a:solidFill>
                  <a:srgbClr val="FF0000"/>
                </a:solidFill>
                <a:latin typeface="Times New Roman" panose="02020603050405020304" pitchFamily="18" charset="0"/>
                <a:cs typeface="Times New Roman" panose="02020603050405020304" pitchFamily="18" charset="0"/>
              </a:rPr>
              <a:t>Ở</a:t>
            </a:r>
            <a:r>
              <a:rPr lang="en-US" altLang="en-VN" sz="2800" b="1" dirty="0">
                <a:solidFill>
                  <a:srgbClr val="FF0000"/>
                </a:solidFill>
                <a:latin typeface="Times New Roman" panose="02020603050405020304" pitchFamily="18" charset="0"/>
                <a:cs typeface="Times New Roman" panose="02020603050405020304" pitchFamily="18" charset="0"/>
              </a:rPr>
              <a:t> CỘT B SAO CHO ĐÚNG</a:t>
            </a:r>
          </a:p>
        </p:txBody>
      </p:sp>
      <p:sp>
        <p:nvSpPr>
          <p:cNvPr id="17411" name="Line 14">
            <a:extLst>
              <a:ext uri="{FF2B5EF4-FFF2-40B4-BE49-F238E27FC236}">
                <a16:creationId xmlns:a16="http://schemas.microsoft.com/office/drawing/2014/main" id="{EB542A4A-B7D5-714F-B15B-61CF96DA0A61}"/>
              </a:ext>
            </a:extLst>
          </p:cNvPr>
          <p:cNvSpPr>
            <a:spLocks noChangeShapeType="1"/>
          </p:cNvSpPr>
          <p:nvPr/>
        </p:nvSpPr>
        <p:spPr bwMode="auto">
          <a:xfrm>
            <a:off x="2895600" y="28956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VN" sz="2800">
              <a:solidFill>
                <a:srgbClr val="000000"/>
              </a:solidFill>
              <a:latin typeface="Times New Roman" panose="02020603050405020304" pitchFamily="18" charset="0"/>
              <a:cs typeface="Times New Roman" panose="02020603050405020304" pitchFamily="18" charset="0"/>
            </a:endParaRPr>
          </a:p>
        </p:txBody>
      </p:sp>
      <p:graphicFrame>
        <p:nvGraphicFramePr>
          <p:cNvPr id="14436" name="Group 100">
            <a:extLst>
              <a:ext uri="{FF2B5EF4-FFF2-40B4-BE49-F238E27FC236}">
                <a16:creationId xmlns:a16="http://schemas.microsoft.com/office/drawing/2014/main" id="{9740D7AE-BA3E-AB46-98A0-9E98532CE415}"/>
              </a:ext>
            </a:extLst>
          </p:cNvPr>
          <p:cNvGraphicFramePr>
            <a:graphicFrameLocks noGrp="1"/>
          </p:cNvGraphicFramePr>
          <p:nvPr>
            <p:ph sz="half" idx="1"/>
            <p:extLst>
              <p:ext uri="{D42A27DB-BD31-4B8C-83A1-F6EECF244321}">
                <p14:modId xmlns:p14="http://schemas.microsoft.com/office/powerpoint/2010/main" val="584911008"/>
              </p:ext>
            </p:extLst>
          </p:nvPr>
        </p:nvGraphicFramePr>
        <p:xfrm>
          <a:off x="164592" y="1005840"/>
          <a:ext cx="3212592" cy="5852162"/>
        </p:xfrm>
        <a:graphic>
          <a:graphicData uri="http://schemas.openxmlformats.org/drawingml/2006/table">
            <a:tbl>
              <a:tblPr/>
              <a:tblGrid>
                <a:gridCol w="3212592">
                  <a:extLst>
                    <a:ext uri="{9D8B030D-6E8A-4147-A177-3AD203B41FA5}">
                      <a16:colId xmlns:a16="http://schemas.microsoft.com/office/drawing/2014/main" val="20000"/>
                    </a:ext>
                  </a:extLst>
                </a:gridCol>
              </a:tblGrid>
              <a:tr h="83690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sng" strike="noStrike" cap="none" normalizeH="0" baseline="0">
                          <a:ln>
                            <a:noFill/>
                          </a:ln>
                          <a:solidFill>
                            <a:srgbClr val="0070C0"/>
                          </a:solidFill>
                          <a:effectLst/>
                          <a:latin typeface="Times New Roman" panose="02020603050405020304" pitchFamily="18" charset="0"/>
                          <a:cs typeface="Times New Roman" panose="02020603050405020304" pitchFamily="18" charset="0"/>
                        </a:rPr>
                        <a:t>Thời gian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484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a:ln>
                            <a:noFill/>
                          </a:ln>
                          <a:solidFill>
                            <a:srgbClr val="0070C0"/>
                          </a:solidFill>
                          <a:effectLst/>
                          <a:latin typeface="Times New Roman" panose="02020603050405020304" pitchFamily="18" charset="0"/>
                          <a:cs typeface="Times New Roman" panose="02020603050405020304" pitchFamily="18" charset="0"/>
                        </a:rPr>
                        <a:t>1- Năm 1418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690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2- </a:t>
                      </a:r>
                      <a:r>
                        <a:rPr kumimoji="0" lang="en-US" sz="2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Năm</a:t>
                      </a: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1424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484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3- </a:t>
                      </a:r>
                      <a:r>
                        <a:rPr kumimoji="0" lang="en-US" sz="2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Năm</a:t>
                      </a: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1425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690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4- </a:t>
                      </a:r>
                      <a:r>
                        <a:rPr kumimoji="0" lang="en-US" sz="2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Năm</a:t>
                      </a: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1426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3484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5- </a:t>
                      </a:r>
                      <a:r>
                        <a:rPr kumimoji="0" lang="en-US" sz="2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Năm</a:t>
                      </a: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1427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3690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6- </a:t>
                      </a:r>
                      <a:r>
                        <a:rPr kumimoji="0" lang="en-US" sz="2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Năm</a:t>
                      </a:r>
                      <a:r>
                        <a:rPr kumimoji="0" lang="en-US" sz="2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1428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4435" name="Group 99">
            <a:extLst>
              <a:ext uri="{FF2B5EF4-FFF2-40B4-BE49-F238E27FC236}">
                <a16:creationId xmlns:a16="http://schemas.microsoft.com/office/drawing/2014/main" id="{1583B432-CDA6-564B-9AAB-8619613D4AC5}"/>
              </a:ext>
            </a:extLst>
          </p:cNvPr>
          <p:cNvGraphicFramePr>
            <a:graphicFrameLocks noGrp="1"/>
          </p:cNvGraphicFramePr>
          <p:nvPr>
            <p:ph sz="half" idx="2"/>
            <p:extLst>
              <p:ext uri="{D42A27DB-BD31-4B8C-83A1-F6EECF244321}">
                <p14:modId xmlns:p14="http://schemas.microsoft.com/office/powerpoint/2010/main" val="2676338487"/>
              </p:ext>
            </p:extLst>
          </p:nvPr>
        </p:nvGraphicFramePr>
        <p:xfrm>
          <a:off x="5334000" y="859536"/>
          <a:ext cx="6858000" cy="6134546"/>
        </p:xfrm>
        <a:graphic>
          <a:graphicData uri="http://schemas.openxmlformats.org/drawingml/2006/table">
            <a:tbl>
              <a:tblPr/>
              <a:tblGrid>
                <a:gridCol w="6858000">
                  <a:extLst>
                    <a:ext uri="{9D8B030D-6E8A-4147-A177-3AD203B41FA5}">
                      <a16:colId xmlns:a16="http://schemas.microsoft.com/office/drawing/2014/main" val="20000"/>
                    </a:ext>
                  </a:extLst>
                </a:gridCol>
              </a:tblGrid>
              <a:tr h="82497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800" b="1" i="0" u="sng"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Sự</a:t>
                      </a:r>
                      <a:r>
                        <a:rPr kumimoji="0" lang="en-US" sz="2800" b="1"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sng"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kiện</a:t>
                      </a:r>
                      <a:r>
                        <a:rPr kumimoji="0" lang="en-US" sz="2800" b="1"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sng"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chính</a:t>
                      </a:r>
                      <a:endParaRPr kumimoji="0" lang="en-US" sz="2800" b="1"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95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Tấn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công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giải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phóng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Nghệ</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Diễn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Châu</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Thanh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Hóa</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497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Giải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phóng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Tân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Bình</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Thuận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Hóa</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95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defRPr/>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Khởi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nghĩa</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Lam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Sơn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bùng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nổ</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do Lê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Lợi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lãnh</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đạo</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497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Chiến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tháng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Chúc</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Động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Tốt</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Động</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995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Toán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quân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cuối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cùng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Vương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Thông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rút</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khỏi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nước</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ta</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497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Chiến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Thắng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Chi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Lăng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Xương</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Giang</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3" name="Line 113">
            <a:extLst>
              <a:ext uri="{FF2B5EF4-FFF2-40B4-BE49-F238E27FC236}">
                <a16:creationId xmlns:a16="http://schemas.microsoft.com/office/drawing/2014/main" id="{2443D93F-BC8A-6840-B187-11553E2FC427}"/>
              </a:ext>
            </a:extLst>
          </p:cNvPr>
          <p:cNvSpPr>
            <a:spLocks noChangeShapeType="1"/>
          </p:cNvSpPr>
          <p:nvPr/>
        </p:nvSpPr>
        <p:spPr bwMode="auto">
          <a:xfrm>
            <a:off x="3377184" y="2221992"/>
            <a:ext cx="1956816" cy="1655064"/>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VN" sz="2800"/>
          </a:p>
        </p:txBody>
      </p:sp>
      <p:sp>
        <p:nvSpPr>
          <p:cNvPr id="14" name="Line 113">
            <a:extLst>
              <a:ext uri="{FF2B5EF4-FFF2-40B4-BE49-F238E27FC236}">
                <a16:creationId xmlns:a16="http://schemas.microsoft.com/office/drawing/2014/main" id="{41D6B129-C94D-C442-8056-BF46FBA99DC0}"/>
              </a:ext>
            </a:extLst>
          </p:cNvPr>
          <p:cNvSpPr>
            <a:spLocks noChangeShapeType="1"/>
          </p:cNvSpPr>
          <p:nvPr/>
        </p:nvSpPr>
        <p:spPr bwMode="auto">
          <a:xfrm flipV="1">
            <a:off x="3377184" y="1995739"/>
            <a:ext cx="1956816" cy="1053785"/>
          </a:xfrm>
          <a:prstGeom prst="line">
            <a:avLst/>
          </a:prstGeom>
          <a:noFill/>
          <a:ln w="76200">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VN" sz="2800"/>
          </a:p>
        </p:txBody>
      </p:sp>
      <p:sp>
        <p:nvSpPr>
          <p:cNvPr id="15" name="Line 113">
            <a:extLst>
              <a:ext uri="{FF2B5EF4-FFF2-40B4-BE49-F238E27FC236}">
                <a16:creationId xmlns:a16="http://schemas.microsoft.com/office/drawing/2014/main" id="{EDA0DEA2-0579-E848-BEBF-BA82798E7D92}"/>
              </a:ext>
            </a:extLst>
          </p:cNvPr>
          <p:cNvSpPr>
            <a:spLocks noChangeShapeType="1"/>
          </p:cNvSpPr>
          <p:nvPr/>
        </p:nvSpPr>
        <p:spPr bwMode="auto">
          <a:xfrm flipV="1">
            <a:off x="3377184" y="2985638"/>
            <a:ext cx="1956816" cy="1053785"/>
          </a:xfrm>
          <a:prstGeom prst="line">
            <a:avLst/>
          </a:prstGeom>
          <a:noFill/>
          <a:ln w="76200">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en-VN" sz="2800"/>
          </a:p>
        </p:txBody>
      </p:sp>
      <p:sp>
        <p:nvSpPr>
          <p:cNvPr id="16" name="Line 113">
            <a:extLst>
              <a:ext uri="{FF2B5EF4-FFF2-40B4-BE49-F238E27FC236}">
                <a16:creationId xmlns:a16="http://schemas.microsoft.com/office/drawing/2014/main" id="{8022902D-6D14-6048-9E4B-C25EAA571231}"/>
              </a:ext>
            </a:extLst>
          </p:cNvPr>
          <p:cNvSpPr>
            <a:spLocks noChangeShapeType="1"/>
          </p:cNvSpPr>
          <p:nvPr/>
        </p:nvSpPr>
        <p:spPr bwMode="auto">
          <a:xfrm flipV="1">
            <a:off x="3377184" y="4640702"/>
            <a:ext cx="1956816" cy="36698"/>
          </a:xfrm>
          <a:prstGeom prst="line">
            <a:avLst/>
          </a:prstGeom>
          <a:noFill/>
          <a:ln w="7620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VN" sz="2800"/>
          </a:p>
        </p:txBody>
      </p:sp>
      <p:sp>
        <p:nvSpPr>
          <p:cNvPr id="17" name="Line 113">
            <a:extLst>
              <a:ext uri="{FF2B5EF4-FFF2-40B4-BE49-F238E27FC236}">
                <a16:creationId xmlns:a16="http://schemas.microsoft.com/office/drawing/2014/main" id="{71850D61-0177-6040-80FD-D686E733BECC}"/>
              </a:ext>
            </a:extLst>
          </p:cNvPr>
          <p:cNvSpPr>
            <a:spLocks noChangeShapeType="1"/>
          </p:cNvSpPr>
          <p:nvPr/>
        </p:nvSpPr>
        <p:spPr bwMode="auto">
          <a:xfrm>
            <a:off x="3377184" y="5561320"/>
            <a:ext cx="1956816" cy="857524"/>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VN" sz="2800"/>
          </a:p>
        </p:txBody>
      </p:sp>
      <p:sp>
        <p:nvSpPr>
          <p:cNvPr id="18" name="Line 113">
            <a:extLst>
              <a:ext uri="{FF2B5EF4-FFF2-40B4-BE49-F238E27FC236}">
                <a16:creationId xmlns:a16="http://schemas.microsoft.com/office/drawing/2014/main" id="{30D6501D-AB4C-C041-9BD3-6DAF15C50C71}"/>
              </a:ext>
            </a:extLst>
          </p:cNvPr>
          <p:cNvSpPr>
            <a:spLocks noChangeShapeType="1"/>
          </p:cNvSpPr>
          <p:nvPr/>
        </p:nvSpPr>
        <p:spPr bwMode="auto">
          <a:xfrm flipV="1">
            <a:off x="3377184" y="5388773"/>
            <a:ext cx="1956816" cy="1093165"/>
          </a:xfrm>
          <a:prstGeom prst="line">
            <a:avLst/>
          </a:prstGeom>
          <a:noFill/>
          <a:ln w="762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n-VN"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randombar(horizontal)">
                                      <p:cBhvr>
                                        <p:cTn id="7" dur="500"/>
                                        <p:tgtEl>
                                          <p:spTgt spid="1434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411"/>
                                        </p:tgtEl>
                                        <p:attrNameLst>
                                          <p:attrName>style.visibility</p:attrName>
                                        </p:attrNameLst>
                                      </p:cBhvr>
                                      <p:to>
                                        <p:strVal val="visible"/>
                                      </p:to>
                                    </p:set>
                                    <p:animEffect transition="in" filter="randombar(horizontal)">
                                      <p:cBhvr>
                                        <p:cTn id="10" dur="500"/>
                                        <p:tgtEl>
                                          <p:spTgt spid="17411"/>
                                        </p:tgtEl>
                                      </p:cBhvr>
                                    </p:animEffect>
                                  </p:childTnLst>
                                </p:cTn>
                              </p:par>
                              <p:par>
                                <p:cTn id="11" presetID="14" presetClass="entr" presetSubtype="10" fill="hold" nodeType="withEffect">
                                  <p:stCondLst>
                                    <p:cond delay="0"/>
                                  </p:stCondLst>
                                  <p:childTnLst>
                                    <p:set>
                                      <p:cBhvr>
                                        <p:cTn id="12" dur="1" fill="hold">
                                          <p:stCondLst>
                                            <p:cond delay="0"/>
                                          </p:stCondLst>
                                        </p:cTn>
                                        <p:tgtEl>
                                          <p:spTgt spid="14436"/>
                                        </p:tgtEl>
                                        <p:attrNameLst>
                                          <p:attrName>style.visibility</p:attrName>
                                        </p:attrNameLst>
                                      </p:cBhvr>
                                      <p:to>
                                        <p:strVal val="visible"/>
                                      </p:to>
                                    </p:set>
                                    <p:animEffect transition="in" filter="randombar(horizontal)">
                                      <p:cBhvr>
                                        <p:cTn id="13" dur="500"/>
                                        <p:tgtEl>
                                          <p:spTgt spid="14436"/>
                                        </p:tgtEl>
                                      </p:cBhvr>
                                    </p:animEffect>
                                  </p:childTnLst>
                                </p:cTn>
                              </p:par>
                              <p:par>
                                <p:cTn id="14" presetID="14" presetClass="entr" presetSubtype="10" fill="hold" nodeType="withEffect">
                                  <p:stCondLst>
                                    <p:cond delay="0"/>
                                  </p:stCondLst>
                                  <p:childTnLst>
                                    <p:set>
                                      <p:cBhvr>
                                        <p:cTn id="15" dur="1" fill="hold">
                                          <p:stCondLst>
                                            <p:cond delay="0"/>
                                          </p:stCondLst>
                                        </p:cTn>
                                        <p:tgtEl>
                                          <p:spTgt spid="14435"/>
                                        </p:tgtEl>
                                        <p:attrNameLst>
                                          <p:attrName>style.visibility</p:attrName>
                                        </p:attrNameLst>
                                      </p:cBhvr>
                                      <p:to>
                                        <p:strVal val="visible"/>
                                      </p:to>
                                    </p:set>
                                    <p:animEffect transition="in" filter="randombar(horizontal)">
                                      <p:cBhvr>
                                        <p:cTn id="16" dur="500"/>
                                        <p:tgtEl>
                                          <p:spTgt spid="1443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741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alpha val="35818"/>
          </a:schemeClr>
        </a:solidFill>
        <a:effectLst/>
      </p:bgPr>
    </p:bg>
    <p:spTree>
      <p:nvGrpSpPr>
        <p:cNvPr id="1" name="Shape 1539"/>
        <p:cNvGrpSpPr/>
        <p:nvPr/>
      </p:nvGrpSpPr>
      <p:grpSpPr>
        <a:xfrm>
          <a:off x="0" y="0"/>
          <a:ext cx="0" cy="0"/>
          <a:chOff x="0" y="0"/>
          <a:chExt cx="0" cy="0"/>
        </a:xfrm>
      </p:grpSpPr>
      <p:pic>
        <p:nvPicPr>
          <p:cNvPr id="3" name="Picture 2">
            <a:extLst>
              <a:ext uri="{FF2B5EF4-FFF2-40B4-BE49-F238E27FC236}">
                <a16:creationId xmlns:a16="http://schemas.microsoft.com/office/drawing/2014/main" id="{2D1D7ED4-F7C6-534E-9539-C8AE83830A07}"/>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9C6DFEC-CA79-6F47-99C2-464D998324F0}"/>
              </a:ext>
            </a:extLst>
          </p:cNvPr>
          <p:cNvSpPr/>
          <p:nvPr/>
        </p:nvSpPr>
        <p:spPr>
          <a:xfrm>
            <a:off x="2432657" y="2240423"/>
            <a:ext cx="7326685" cy="1600438"/>
          </a:xfrm>
          <a:prstGeom prst="rect">
            <a:avLst/>
          </a:prstGeom>
          <a:noFill/>
        </p:spPr>
        <p:txBody>
          <a:bodyPr wrap="none" lIns="121920" tIns="60960" rIns="121920" bIns="60960">
            <a:spAutoFit/>
          </a:bodyPr>
          <a:lstStyle/>
          <a:p>
            <a:pPr algn="ctr" defTabSz="1219170">
              <a:buClr>
                <a:srgbClr val="000000"/>
              </a:buClr>
            </a:pPr>
            <a:r>
              <a:rPr lang="en-US" sz="9600" b="1" kern="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LUYỆN TẬP</a:t>
            </a:r>
          </a:p>
        </p:txBody>
      </p:sp>
    </p:spTree>
    <p:extLst>
      <p:ext uri="{BB962C8B-B14F-4D97-AF65-F5344CB8AC3E}">
        <p14:creationId xmlns:p14="http://schemas.microsoft.com/office/powerpoint/2010/main" val="1078690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EAD1"/>
        </a:solidFill>
        <a:effectLst/>
      </p:bgPr>
    </p:bg>
    <p:spTree>
      <p:nvGrpSpPr>
        <p:cNvPr id="1" name=""/>
        <p:cNvGrpSpPr/>
        <p:nvPr/>
      </p:nvGrpSpPr>
      <p:grpSpPr>
        <a:xfrm>
          <a:off x="0" y="0"/>
          <a:ext cx="0" cy="0"/>
          <a:chOff x="0" y="0"/>
          <a:chExt cx="0" cy="0"/>
        </a:xfrm>
      </p:grpSpPr>
      <p:graphicFrame>
        <p:nvGraphicFramePr>
          <p:cNvPr id="53" name="Table 53">
            <a:extLst>
              <a:ext uri="{FF2B5EF4-FFF2-40B4-BE49-F238E27FC236}">
                <a16:creationId xmlns:a16="http://schemas.microsoft.com/office/drawing/2014/main" id="{C64FE227-B6E7-D845-89FD-0859CE586BAA}"/>
              </a:ext>
            </a:extLst>
          </p:cNvPr>
          <p:cNvGraphicFramePr>
            <a:graphicFrameLocks noGrp="1"/>
          </p:cNvGraphicFramePr>
          <p:nvPr>
            <p:extLst>
              <p:ext uri="{D42A27DB-BD31-4B8C-83A1-F6EECF244321}">
                <p14:modId xmlns:p14="http://schemas.microsoft.com/office/powerpoint/2010/main" val="3057651812"/>
              </p:ext>
            </p:extLst>
          </p:nvPr>
        </p:nvGraphicFramePr>
        <p:xfrm>
          <a:off x="3969378" y="1373358"/>
          <a:ext cx="5080000" cy="654663"/>
        </p:xfrm>
        <a:graphic>
          <a:graphicData uri="http://schemas.openxmlformats.org/drawingml/2006/table">
            <a:tbl>
              <a:tblPr firstRow="1" bandRow="1"/>
              <a:tblGrid>
                <a:gridCol w="1016000">
                  <a:extLst>
                    <a:ext uri="{9D8B030D-6E8A-4147-A177-3AD203B41FA5}">
                      <a16:colId xmlns:a16="http://schemas.microsoft.com/office/drawing/2014/main" val="1268877113"/>
                    </a:ext>
                  </a:extLst>
                </a:gridCol>
                <a:gridCol w="1016000">
                  <a:extLst>
                    <a:ext uri="{9D8B030D-6E8A-4147-A177-3AD203B41FA5}">
                      <a16:colId xmlns:a16="http://schemas.microsoft.com/office/drawing/2014/main" val="164417488"/>
                    </a:ext>
                  </a:extLst>
                </a:gridCol>
                <a:gridCol w="1016000">
                  <a:extLst>
                    <a:ext uri="{9D8B030D-6E8A-4147-A177-3AD203B41FA5}">
                      <a16:colId xmlns:a16="http://schemas.microsoft.com/office/drawing/2014/main" val="3511502528"/>
                    </a:ext>
                  </a:extLst>
                </a:gridCol>
                <a:gridCol w="1016000">
                  <a:extLst>
                    <a:ext uri="{9D8B030D-6E8A-4147-A177-3AD203B41FA5}">
                      <a16:colId xmlns:a16="http://schemas.microsoft.com/office/drawing/2014/main" val="2772033500"/>
                    </a:ext>
                  </a:extLst>
                </a:gridCol>
                <a:gridCol w="1016000">
                  <a:extLst>
                    <a:ext uri="{9D8B030D-6E8A-4147-A177-3AD203B41FA5}">
                      <a16:colId xmlns:a16="http://schemas.microsoft.com/office/drawing/2014/main" val="127557120"/>
                    </a:ext>
                  </a:extLst>
                </a:gridCol>
              </a:tblGrid>
              <a:tr h="654663">
                <a:tc>
                  <a:txBody>
                    <a:bodyPr/>
                    <a:lstStyle/>
                    <a:p>
                      <a:endParaRPr lang="en-VN" sz="250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extLst>
                  <a:ext uri="{0D108BD9-81ED-4DB2-BD59-A6C34878D82A}">
                    <a16:rowId xmlns:a16="http://schemas.microsoft.com/office/drawing/2014/main" val="3068063140"/>
                  </a:ext>
                </a:extLst>
              </a:tr>
            </a:tbl>
          </a:graphicData>
        </a:graphic>
      </p:graphicFrame>
      <p:graphicFrame>
        <p:nvGraphicFramePr>
          <p:cNvPr id="54" name="Table 53">
            <a:extLst>
              <a:ext uri="{FF2B5EF4-FFF2-40B4-BE49-F238E27FC236}">
                <a16:creationId xmlns:a16="http://schemas.microsoft.com/office/drawing/2014/main" id="{05C5F352-9BD7-8745-B08E-C7F2ED53CF4B}"/>
              </a:ext>
            </a:extLst>
          </p:cNvPr>
          <p:cNvGraphicFramePr>
            <a:graphicFrameLocks noGrp="1"/>
          </p:cNvGraphicFramePr>
          <p:nvPr>
            <p:extLst>
              <p:ext uri="{D42A27DB-BD31-4B8C-83A1-F6EECF244321}">
                <p14:modId xmlns:p14="http://schemas.microsoft.com/office/powerpoint/2010/main" val="2383768135"/>
              </p:ext>
            </p:extLst>
          </p:nvPr>
        </p:nvGraphicFramePr>
        <p:xfrm>
          <a:off x="4985378" y="2028021"/>
          <a:ext cx="7112000" cy="654663"/>
        </p:xfrm>
        <a:graphic>
          <a:graphicData uri="http://schemas.openxmlformats.org/drawingml/2006/table">
            <a:tbl>
              <a:tblPr firstRow="1" bandRow="1"/>
              <a:tblGrid>
                <a:gridCol w="1016000">
                  <a:extLst>
                    <a:ext uri="{9D8B030D-6E8A-4147-A177-3AD203B41FA5}">
                      <a16:colId xmlns:a16="http://schemas.microsoft.com/office/drawing/2014/main" val="1268877113"/>
                    </a:ext>
                  </a:extLst>
                </a:gridCol>
                <a:gridCol w="1016000">
                  <a:extLst>
                    <a:ext uri="{9D8B030D-6E8A-4147-A177-3AD203B41FA5}">
                      <a16:colId xmlns:a16="http://schemas.microsoft.com/office/drawing/2014/main" val="164417488"/>
                    </a:ext>
                  </a:extLst>
                </a:gridCol>
                <a:gridCol w="1016000">
                  <a:extLst>
                    <a:ext uri="{9D8B030D-6E8A-4147-A177-3AD203B41FA5}">
                      <a16:colId xmlns:a16="http://schemas.microsoft.com/office/drawing/2014/main" val="3511502528"/>
                    </a:ext>
                  </a:extLst>
                </a:gridCol>
                <a:gridCol w="1016000">
                  <a:extLst>
                    <a:ext uri="{9D8B030D-6E8A-4147-A177-3AD203B41FA5}">
                      <a16:colId xmlns:a16="http://schemas.microsoft.com/office/drawing/2014/main" val="2772033500"/>
                    </a:ext>
                  </a:extLst>
                </a:gridCol>
                <a:gridCol w="1016000">
                  <a:extLst>
                    <a:ext uri="{9D8B030D-6E8A-4147-A177-3AD203B41FA5}">
                      <a16:colId xmlns:a16="http://schemas.microsoft.com/office/drawing/2014/main" val="127557120"/>
                    </a:ext>
                  </a:extLst>
                </a:gridCol>
                <a:gridCol w="1016000">
                  <a:extLst>
                    <a:ext uri="{9D8B030D-6E8A-4147-A177-3AD203B41FA5}">
                      <a16:colId xmlns:a16="http://schemas.microsoft.com/office/drawing/2014/main" val="72834489"/>
                    </a:ext>
                  </a:extLst>
                </a:gridCol>
                <a:gridCol w="1016000">
                  <a:extLst>
                    <a:ext uri="{9D8B030D-6E8A-4147-A177-3AD203B41FA5}">
                      <a16:colId xmlns:a16="http://schemas.microsoft.com/office/drawing/2014/main" val="3676787503"/>
                    </a:ext>
                  </a:extLst>
                </a:gridCol>
              </a:tblGrid>
              <a:tr h="654663">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extLst>
                  <a:ext uri="{0D108BD9-81ED-4DB2-BD59-A6C34878D82A}">
                    <a16:rowId xmlns:a16="http://schemas.microsoft.com/office/drawing/2014/main" val="3068063140"/>
                  </a:ext>
                </a:extLst>
              </a:tr>
            </a:tbl>
          </a:graphicData>
        </a:graphic>
      </p:graphicFrame>
      <p:graphicFrame>
        <p:nvGraphicFramePr>
          <p:cNvPr id="55" name="Table 54">
            <a:extLst>
              <a:ext uri="{FF2B5EF4-FFF2-40B4-BE49-F238E27FC236}">
                <a16:creationId xmlns:a16="http://schemas.microsoft.com/office/drawing/2014/main" id="{7E445A13-E3E0-5B4D-9343-0D75CF771E4E}"/>
              </a:ext>
            </a:extLst>
          </p:cNvPr>
          <p:cNvGraphicFramePr>
            <a:graphicFrameLocks noGrp="1"/>
          </p:cNvGraphicFramePr>
          <p:nvPr>
            <p:extLst>
              <p:ext uri="{D42A27DB-BD31-4B8C-83A1-F6EECF244321}">
                <p14:modId xmlns:p14="http://schemas.microsoft.com/office/powerpoint/2010/main" val="226657300"/>
              </p:ext>
            </p:extLst>
          </p:nvPr>
        </p:nvGraphicFramePr>
        <p:xfrm>
          <a:off x="2948652" y="2667648"/>
          <a:ext cx="4064000" cy="654663"/>
        </p:xfrm>
        <a:graphic>
          <a:graphicData uri="http://schemas.openxmlformats.org/drawingml/2006/table">
            <a:tbl>
              <a:tblPr firstRow="1" bandRow="1"/>
              <a:tblGrid>
                <a:gridCol w="1016000">
                  <a:extLst>
                    <a:ext uri="{9D8B030D-6E8A-4147-A177-3AD203B41FA5}">
                      <a16:colId xmlns:a16="http://schemas.microsoft.com/office/drawing/2014/main" val="1268877113"/>
                    </a:ext>
                  </a:extLst>
                </a:gridCol>
                <a:gridCol w="1016000">
                  <a:extLst>
                    <a:ext uri="{9D8B030D-6E8A-4147-A177-3AD203B41FA5}">
                      <a16:colId xmlns:a16="http://schemas.microsoft.com/office/drawing/2014/main" val="2772033500"/>
                    </a:ext>
                  </a:extLst>
                </a:gridCol>
                <a:gridCol w="1016000">
                  <a:extLst>
                    <a:ext uri="{9D8B030D-6E8A-4147-A177-3AD203B41FA5}">
                      <a16:colId xmlns:a16="http://schemas.microsoft.com/office/drawing/2014/main" val="127557120"/>
                    </a:ext>
                  </a:extLst>
                </a:gridCol>
                <a:gridCol w="1016000">
                  <a:extLst>
                    <a:ext uri="{9D8B030D-6E8A-4147-A177-3AD203B41FA5}">
                      <a16:colId xmlns:a16="http://schemas.microsoft.com/office/drawing/2014/main" val="72834489"/>
                    </a:ext>
                  </a:extLst>
                </a:gridCol>
              </a:tblGrid>
              <a:tr h="654663">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extLst>
                  <a:ext uri="{0D108BD9-81ED-4DB2-BD59-A6C34878D82A}">
                    <a16:rowId xmlns:a16="http://schemas.microsoft.com/office/drawing/2014/main" val="3068063140"/>
                  </a:ext>
                </a:extLst>
              </a:tr>
            </a:tbl>
          </a:graphicData>
        </a:graphic>
      </p:graphicFrame>
      <p:graphicFrame>
        <p:nvGraphicFramePr>
          <p:cNvPr id="59" name="Table 58">
            <a:extLst>
              <a:ext uri="{FF2B5EF4-FFF2-40B4-BE49-F238E27FC236}">
                <a16:creationId xmlns:a16="http://schemas.microsoft.com/office/drawing/2014/main" id="{766C5EC0-9682-D448-94A3-DC0DA617F6FB}"/>
              </a:ext>
            </a:extLst>
          </p:cNvPr>
          <p:cNvGraphicFramePr>
            <a:graphicFrameLocks noGrp="1"/>
          </p:cNvGraphicFramePr>
          <p:nvPr>
            <p:extLst>
              <p:ext uri="{D42A27DB-BD31-4B8C-83A1-F6EECF244321}">
                <p14:modId xmlns:p14="http://schemas.microsoft.com/office/powerpoint/2010/main" val="2544554644"/>
              </p:ext>
            </p:extLst>
          </p:nvPr>
        </p:nvGraphicFramePr>
        <p:xfrm>
          <a:off x="2974108" y="4035060"/>
          <a:ext cx="7112000" cy="654663"/>
        </p:xfrm>
        <a:graphic>
          <a:graphicData uri="http://schemas.openxmlformats.org/drawingml/2006/table">
            <a:tbl>
              <a:tblPr firstRow="1" bandRow="1"/>
              <a:tblGrid>
                <a:gridCol w="1016000">
                  <a:extLst>
                    <a:ext uri="{9D8B030D-6E8A-4147-A177-3AD203B41FA5}">
                      <a16:colId xmlns:a16="http://schemas.microsoft.com/office/drawing/2014/main" val="1268877113"/>
                    </a:ext>
                  </a:extLst>
                </a:gridCol>
                <a:gridCol w="1016000">
                  <a:extLst>
                    <a:ext uri="{9D8B030D-6E8A-4147-A177-3AD203B41FA5}">
                      <a16:colId xmlns:a16="http://schemas.microsoft.com/office/drawing/2014/main" val="164417488"/>
                    </a:ext>
                  </a:extLst>
                </a:gridCol>
                <a:gridCol w="1016000">
                  <a:extLst>
                    <a:ext uri="{9D8B030D-6E8A-4147-A177-3AD203B41FA5}">
                      <a16:colId xmlns:a16="http://schemas.microsoft.com/office/drawing/2014/main" val="3511502528"/>
                    </a:ext>
                  </a:extLst>
                </a:gridCol>
                <a:gridCol w="1016000">
                  <a:extLst>
                    <a:ext uri="{9D8B030D-6E8A-4147-A177-3AD203B41FA5}">
                      <a16:colId xmlns:a16="http://schemas.microsoft.com/office/drawing/2014/main" val="2772033500"/>
                    </a:ext>
                  </a:extLst>
                </a:gridCol>
                <a:gridCol w="1016000">
                  <a:extLst>
                    <a:ext uri="{9D8B030D-6E8A-4147-A177-3AD203B41FA5}">
                      <a16:colId xmlns:a16="http://schemas.microsoft.com/office/drawing/2014/main" val="127557120"/>
                    </a:ext>
                  </a:extLst>
                </a:gridCol>
                <a:gridCol w="1016000">
                  <a:extLst>
                    <a:ext uri="{9D8B030D-6E8A-4147-A177-3AD203B41FA5}">
                      <a16:colId xmlns:a16="http://schemas.microsoft.com/office/drawing/2014/main" val="72834489"/>
                    </a:ext>
                  </a:extLst>
                </a:gridCol>
                <a:gridCol w="1016000">
                  <a:extLst>
                    <a:ext uri="{9D8B030D-6E8A-4147-A177-3AD203B41FA5}">
                      <a16:colId xmlns:a16="http://schemas.microsoft.com/office/drawing/2014/main" val="3676787503"/>
                    </a:ext>
                  </a:extLst>
                </a:gridCol>
              </a:tblGrid>
              <a:tr h="654663">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extLst>
                  <a:ext uri="{0D108BD9-81ED-4DB2-BD59-A6C34878D82A}">
                    <a16:rowId xmlns:a16="http://schemas.microsoft.com/office/drawing/2014/main" val="3068063140"/>
                  </a:ext>
                </a:extLst>
              </a:tr>
            </a:tbl>
          </a:graphicData>
        </a:graphic>
      </p:graphicFrame>
      <p:graphicFrame>
        <p:nvGraphicFramePr>
          <p:cNvPr id="61" name="Table 60">
            <a:extLst>
              <a:ext uri="{FF2B5EF4-FFF2-40B4-BE49-F238E27FC236}">
                <a16:creationId xmlns:a16="http://schemas.microsoft.com/office/drawing/2014/main" id="{DDA7CC3A-9DC2-9F46-9F20-591A3CE8F523}"/>
              </a:ext>
            </a:extLst>
          </p:cNvPr>
          <p:cNvGraphicFramePr>
            <a:graphicFrameLocks noGrp="1"/>
          </p:cNvGraphicFramePr>
          <p:nvPr>
            <p:extLst>
              <p:ext uri="{D42A27DB-BD31-4B8C-83A1-F6EECF244321}">
                <p14:modId xmlns:p14="http://schemas.microsoft.com/office/powerpoint/2010/main" val="1257492099"/>
              </p:ext>
            </p:extLst>
          </p:nvPr>
        </p:nvGraphicFramePr>
        <p:xfrm>
          <a:off x="2974108" y="4689722"/>
          <a:ext cx="6096000" cy="654663"/>
        </p:xfrm>
        <a:graphic>
          <a:graphicData uri="http://schemas.openxmlformats.org/drawingml/2006/table">
            <a:tbl>
              <a:tblPr firstRow="1" bandRow="1"/>
              <a:tblGrid>
                <a:gridCol w="1016000">
                  <a:extLst>
                    <a:ext uri="{9D8B030D-6E8A-4147-A177-3AD203B41FA5}">
                      <a16:colId xmlns:a16="http://schemas.microsoft.com/office/drawing/2014/main" val="1268877113"/>
                    </a:ext>
                  </a:extLst>
                </a:gridCol>
                <a:gridCol w="1016000">
                  <a:extLst>
                    <a:ext uri="{9D8B030D-6E8A-4147-A177-3AD203B41FA5}">
                      <a16:colId xmlns:a16="http://schemas.microsoft.com/office/drawing/2014/main" val="164417488"/>
                    </a:ext>
                  </a:extLst>
                </a:gridCol>
                <a:gridCol w="1016000">
                  <a:extLst>
                    <a:ext uri="{9D8B030D-6E8A-4147-A177-3AD203B41FA5}">
                      <a16:colId xmlns:a16="http://schemas.microsoft.com/office/drawing/2014/main" val="3511502528"/>
                    </a:ext>
                  </a:extLst>
                </a:gridCol>
                <a:gridCol w="1016000">
                  <a:extLst>
                    <a:ext uri="{9D8B030D-6E8A-4147-A177-3AD203B41FA5}">
                      <a16:colId xmlns:a16="http://schemas.microsoft.com/office/drawing/2014/main" val="2772033500"/>
                    </a:ext>
                  </a:extLst>
                </a:gridCol>
                <a:gridCol w="1016000">
                  <a:extLst>
                    <a:ext uri="{9D8B030D-6E8A-4147-A177-3AD203B41FA5}">
                      <a16:colId xmlns:a16="http://schemas.microsoft.com/office/drawing/2014/main" val="127557120"/>
                    </a:ext>
                  </a:extLst>
                </a:gridCol>
                <a:gridCol w="1016000">
                  <a:extLst>
                    <a:ext uri="{9D8B030D-6E8A-4147-A177-3AD203B41FA5}">
                      <a16:colId xmlns:a16="http://schemas.microsoft.com/office/drawing/2014/main" val="72834489"/>
                    </a:ext>
                  </a:extLst>
                </a:gridCol>
              </a:tblGrid>
              <a:tr h="654663">
                <a:tc>
                  <a:txBody>
                    <a:bodyPr/>
                    <a:lstStyle/>
                    <a:p>
                      <a:endParaRPr lang="en-VN" sz="250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extLst>
                  <a:ext uri="{0D108BD9-81ED-4DB2-BD59-A6C34878D82A}">
                    <a16:rowId xmlns:a16="http://schemas.microsoft.com/office/drawing/2014/main" val="3068063140"/>
                  </a:ext>
                </a:extLst>
              </a:tr>
            </a:tbl>
          </a:graphicData>
        </a:graphic>
      </p:graphicFrame>
      <p:sp>
        <p:nvSpPr>
          <p:cNvPr id="64" name="AutoShape 33">
            <a:extLst>
              <a:ext uri="{FF2B5EF4-FFF2-40B4-BE49-F238E27FC236}">
                <a16:creationId xmlns:a16="http://schemas.microsoft.com/office/drawing/2014/main" id="{1DCE2390-286B-A545-A986-3B391B831B81}"/>
              </a:ext>
            </a:extLst>
          </p:cNvPr>
          <p:cNvSpPr>
            <a:spLocks noChangeArrowheads="1"/>
          </p:cNvSpPr>
          <p:nvPr/>
        </p:nvSpPr>
        <p:spPr bwMode="auto">
          <a:xfrm>
            <a:off x="0" y="5383894"/>
            <a:ext cx="12192000" cy="1593597"/>
          </a:xfrm>
          <a:prstGeom prst="horizontalScroll">
            <a:avLst>
              <a:gd name="adj" fmla="val 12500"/>
            </a:avLst>
          </a:prstGeom>
          <a:solidFill>
            <a:sysClr val="window" lastClr="FFFFFF"/>
          </a:solidFill>
          <a:ln w="25400" cap="flat" cmpd="sng" algn="ctr">
            <a:solidFill>
              <a:srgbClr val="9BBB59"/>
            </a:solidFill>
            <a:prstDash val="solid"/>
            <a:headEnd/>
            <a:tailEnd/>
          </a:ln>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377" fontAlgn="base">
              <a:spcBef>
                <a:spcPct val="0"/>
              </a:spcBef>
              <a:spcAft>
                <a:spcPct val="0"/>
              </a:spcAft>
              <a:buNone/>
              <a:defRPr/>
            </a:pPr>
            <a:endParaRPr lang="en-US" altLang="en-US" sz="2800">
              <a:solidFill>
                <a:prstClr val="black"/>
              </a:solidFill>
              <a:latin typeface="Times New Roman" panose="02020603050405020304" pitchFamily="18" charset="0"/>
              <a:cs typeface="Times New Roman" panose="02020603050405020304" pitchFamily="18" charset="0"/>
              <a:sym typeface="Arial"/>
            </a:endParaRPr>
          </a:p>
        </p:txBody>
      </p:sp>
      <p:sp>
        <p:nvSpPr>
          <p:cNvPr id="72" name="1">
            <a:extLst>
              <a:ext uri="{FF2B5EF4-FFF2-40B4-BE49-F238E27FC236}">
                <a16:creationId xmlns:a16="http://schemas.microsoft.com/office/drawing/2014/main" id="{D94E76B2-3011-8B47-8401-E57849EBE729}"/>
              </a:ext>
            </a:extLst>
          </p:cNvPr>
          <p:cNvSpPr>
            <a:spLocks noChangeArrowheads="1"/>
          </p:cNvSpPr>
          <p:nvPr/>
        </p:nvSpPr>
        <p:spPr bwMode="auto">
          <a:xfrm>
            <a:off x="178235" y="1301280"/>
            <a:ext cx="767896" cy="591433"/>
          </a:xfrm>
          <a:prstGeom prst="ellipse">
            <a:avLst/>
          </a:prstGeom>
          <a:solidFill>
            <a:srgbClr val="E9F6A8"/>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Bef>
                <a:spcPct val="0"/>
              </a:spcBef>
              <a:spcAft>
                <a:spcPct val="0"/>
              </a:spcAft>
              <a:buNone/>
              <a:defRPr/>
            </a:pPr>
            <a:r>
              <a:rPr lang="en-US" altLang="en-US" sz="2800" dirty="0">
                <a:solidFill>
                  <a:srgbClr val="FF3300"/>
                </a:solidFill>
                <a:latin typeface="Times New Roman" panose="02020603050405020304" pitchFamily="18" charset="0"/>
                <a:cs typeface="Times New Roman" panose="02020603050405020304" pitchFamily="18" charset="0"/>
                <a:sym typeface="Arial"/>
              </a:rPr>
              <a:t>1</a:t>
            </a:r>
          </a:p>
        </p:txBody>
      </p:sp>
      <p:sp>
        <p:nvSpPr>
          <p:cNvPr id="74" name="4">
            <a:extLst>
              <a:ext uri="{FF2B5EF4-FFF2-40B4-BE49-F238E27FC236}">
                <a16:creationId xmlns:a16="http://schemas.microsoft.com/office/drawing/2014/main" id="{1479791D-2AC2-BC45-8A38-676543179359}"/>
              </a:ext>
            </a:extLst>
          </p:cNvPr>
          <p:cNvSpPr>
            <a:spLocks noChangeArrowheads="1"/>
          </p:cNvSpPr>
          <p:nvPr/>
        </p:nvSpPr>
        <p:spPr bwMode="auto">
          <a:xfrm>
            <a:off x="178235" y="3385982"/>
            <a:ext cx="767896" cy="591433"/>
          </a:xfrm>
          <a:prstGeom prst="ellipse">
            <a:avLst/>
          </a:prstGeom>
          <a:solidFill>
            <a:srgbClr val="E9F6A8"/>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Bef>
                <a:spcPct val="0"/>
              </a:spcBef>
              <a:spcAft>
                <a:spcPct val="0"/>
              </a:spcAft>
              <a:buNone/>
              <a:defRPr/>
            </a:pPr>
            <a:r>
              <a:rPr lang="en-US" altLang="en-US" sz="2800" dirty="0">
                <a:solidFill>
                  <a:srgbClr val="FF3300"/>
                </a:solidFill>
                <a:latin typeface="Times New Roman" panose="02020603050405020304" pitchFamily="18" charset="0"/>
                <a:cs typeface="Times New Roman" panose="02020603050405020304" pitchFamily="18" charset="0"/>
                <a:sym typeface="Arial"/>
              </a:rPr>
              <a:t>4</a:t>
            </a:r>
          </a:p>
        </p:txBody>
      </p:sp>
      <p:sp>
        <p:nvSpPr>
          <p:cNvPr id="75" name="3">
            <a:extLst>
              <a:ext uri="{FF2B5EF4-FFF2-40B4-BE49-F238E27FC236}">
                <a16:creationId xmlns:a16="http://schemas.microsoft.com/office/drawing/2014/main" id="{57297B53-06BF-5641-BA89-9560189B68BA}"/>
              </a:ext>
            </a:extLst>
          </p:cNvPr>
          <p:cNvSpPr>
            <a:spLocks noChangeArrowheads="1"/>
          </p:cNvSpPr>
          <p:nvPr/>
        </p:nvSpPr>
        <p:spPr bwMode="auto">
          <a:xfrm>
            <a:off x="178235" y="2661756"/>
            <a:ext cx="767896" cy="591433"/>
          </a:xfrm>
          <a:prstGeom prst="ellipse">
            <a:avLst/>
          </a:prstGeom>
          <a:solidFill>
            <a:srgbClr val="E9F6A8"/>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Bef>
                <a:spcPct val="0"/>
              </a:spcBef>
              <a:spcAft>
                <a:spcPct val="0"/>
              </a:spcAft>
              <a:buNone/>
              <a:defRPr/>
            </a:pPr>
            <a:r>
              <a:rPr lang="en-US" altLang="en-US" sz="2800" dirty="0">
                <a:solidFill>
                  <a:srgbClr val="FF3300"/>
                </a:solidFill>
                <a:latin typeface="Times New Roman" panose="02020603050405020304" pitchFamily="18" charset="0"/>
                <a:cs typeface="Times New Roman" panose="02020603050405020304" pitchFamily="18" charset="0"/>
                <a:sym typeface="Arial"/>
              </a:rPr>
              <a:t>3</a:t>
            </a:r>
          </a:p>
        </p:txBody>
      </p:sp>
      <p:sp>
        <p:nvSpPr>
          <p:cNvPr id="76" name="2">
            <a:extLst>
              <a:ext uri="{FF2B5EF4-FFF2-40B4-BE49-F238E27FC236}">
                <a16:creationId xmlns:a16="http://schemas.microsoft.com/office/drawing/2014/main" id="{B5307BD3-00D8-D042-A8F8-88F29498C580}"/>
              </a:ext>
            </a:extLst>
          </p:cNvPr>
          <p:cNvSpPr>
            <a:spLocks noChangeArrowheads="1"/>
          </p:cNvSpPr>
          <p:nvPr/>
        </p:nvSpPr>
        <p:spPr bwMode="auto">
          <a:xfrm>
            <a:off x="178235" y="1969710"/>
            <a:ext cx="767896" cy="591433"/>
          </a:xfrm>
          <a:prstGeom prst="ellipse">
            <a:avLst/>
          </a:prstGeom>
          <a:solidFill>
            <a:srgbClr val="E9F6A8"/>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Bef>
                <a:spcPct val="0"/>
              </a:spcBef>
              <a:spcAft>
                <a:spcPct val="0"/>
              </a:spcAft>
              <a:buNone/>
              <a:defRPr/>
            </a:pPr>
            <a:r>
              <a:rPr lang="en-US" altLang="en-US" sz="2800">
                <a:solidFill>
                  <a:srgbClr val="FF3300"/>
                </a:solidFill>
                <a:latin typeface="Times New Roman" panose="02020603050405020304" pitchFamily="18" charset="0"/>
                <a:cs typeface="Times New Roman" panose="02020603050405020304" pitchFamily="18" charset="0"/>
                <a:sym typeface="Arial"/>
              </a:rPr>
              <a:t>2</a:t>
            </a:r>
          </a:p>
        </p:txBody>
      </p:sp>
      <p:sp>
        <p:nvSpPr>
          <p:cNvPr id="77" name="6">
            <a:extLst>
              <a:ext uri="{FF2B5EF4-FFF2-40B4-BE49-F238E27FC236}">
                <a16:creationId xmlns:a16="http://schemas.microsoft.com/office/drawing/2014/main" id="{7A14D128-7F17-8D4C-A3A8-FC63030D5B26}"/>
              </a:ext>
            </a:extLst>
          </p:cNvPr>
          <p:cNvSpPr>
            <a:spLocks noChangeArrowheads="1"/>
          </p:cNvSpPr>
          <p:nvPr/>
        </p:nvSpPr>
        <p:spPr bwMode="auto">
          <a:xfrm>
            <a:off x="178235" y="4122473"/>
            <a:ext cx="767899" cy="591433"/>
          </a:xfrm>
          <a:prstGeom prst="ellipse">
            <a:avLst/>
          </a:prstGeom>
          <a:solidFill>
            <a:srgbClr val="E9F6A8"/>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Bef>
                <a:spcPct val="0"/>
              </a:spcBef>
              <a:spcAft>
                <a:spcPct val="0"/>
              </a:spcAft>
              <a:buNone/>
              <a:defRPr/>
            </a:pPr>
            <a:r>
              <a:rPr lang="en-US" altLang="en-US" sz="2800" dirty="0">
                <a:solidFill>
                  <a:srgbClr val="FF3300"/>
                </a:solidFill>
                <a:latin typeface="Times New Roman" panose="02020603050405020304" pitchFamily="18" charset="0"/>
                <a:cs typeface="Times New Roman" panose="02020603050405020304" pitchFamily="18" charset="0"/>
                <a:sym typeface="Arial"/>
              </a:rPr>
              <a:t>5</a:t>
            </a:r>
          </a:p>
        </p:txBody>
      </p:sp>
      <p:sp>
        <p:nvSpPr>
          <p:cNvPr id="78" name="7">
            <a:extLst>
              <a:ext uri="{FF2B5EF4-FFF2-40B4-BE49-F238E27FC236}">
                <a16:creationId xmlns:a16="http://schemas.microsoft.com/office/drawing/2014/main" id="{9ED71081-482A-4B48-9007-3586573C1738}"/>
              </a:ext>
            </a:extLst>
          </p:cNvPr>
          <p:cNvSpPr>
            <a:spLocks noChangeArrowheads="1"/>
          </p:cNvSpPr>
          <p:nvPr/>
        </p:nvSpPr>
        <p:spPr bwMode="auto">
          <a:xfrm>
            <a:off x="180894" y="4856796"/>
            <a:ext cx="767899" cy="591433"/>
          </a:xfrm>
          <a:prstGeom prst="ellipse">
            <a:avLst/>
          </a:prstGeom>
          <a:solidFill>
            <a:srgbClr val="E9F6A8"/>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Bef>
                <a:spcPct val="0"/>
              </a:spcBef>
              <a:spcAft>
                <a:spcPct val="0"/>
              </a:spcAft>
              <a:buNone/>
              <a:defRPr/>
            </a:pPr>
            <a:r>
              <a:rPr lang="en-US" altLang="en-US" sz="2800" dirty="0">
                <a:solidFill>
                  <a:srgbClr val="FF3300"/>
                </a:solidFill>
                <a:latin typeface="Times New Roman" panose="02020603050405020304" pitchFamily="18" charset="0"/>
                <a:cs typeface="Times New Roman" panose="02020603050405020304" pitchFamily="18" charset="0"/>
                <a:sym typeface="Arial"/>
              </a:rPr>
              <a:t>6</a:t>
            </a:r>
          </a:p>
        </p:txBody>
      </p:sp>
      <p:sp>
        <p:nvSpPr>
          <p:cNvPr id="81" name="TextBox 80">
            <a:extLst>
              <a:ext uri="{FF2B5EF4-FFF2-40B4-BE49-F238E27FC236}">
                <a16:creationId xmlns:a16="http://schemas.microsoft.com/office/drawing/2014/main" id="{10E0FA66-F735-1E43-BD6E-FA18714CF088}"/>
              </a:ext>
            </a:extLst>
          </p:cNvPr>
          <p:cNvSpPr txBox="1"/>
          <p:nvPr/>
        </p:nvSpPr>
        <p:spPr>
          <a:xfrm>
            <a:off x="5215020" y="1999275"/>
            <a:ext cx="6837919" cy="666786"/>
          </a:xfrm>
          <a:prstGeom prst="rect">
            <a:avLst/>
          </a:prstGeom>
          <a:noFill/>
        </p:spPr>
        <p:txBody>
          <a:bodyPr wrap="square" rtlCol="0">
            <a:spAutoFit/>
          </a:bodyPr>
          <a:lstStyle/>
          <a:p>
            <a:pPr defTabSz="1219170">
              <a:buClr>
                <a:srgbClr val="000000"/>
              </a:buClr>
            </a:pPr>
            <a:r>
              <a:rPr lang="en-VN" sz="3733" b="1" kern="0" dirty="0">
                <a:solidFill>
                  <a:schemeClr val="bg1"/>
                </a:solidFill>
                <a:latin typeface="Times New Roman" panose="02020603050405020304" pitchFamily="18" charset="0"/>
                <a:cs typeface="Times New Roman" panose="02020603050405020304" pitchFamily="18" charset="0"/>
                <a:sym typeface="Arial"/>
              </a:rPr>
              <a:t>C      H     I      L      Ă      N     G</a:t>
            </a:r>
          </a:p>
        </p:txBody>
      </p:sp>
      <p:sp>
        <p:nvSpPr>
          <p:cNvPr id="83" name="TextBox 82">
            <a:extLst>
              <a:ext uri="{FF2B5EF4-FFF2-40B4-BE49-F238E27FC236}">
                <a16:creationId xmlns:a16="http://schemas.microsoft.com/office/drawing/2014/main" id="{758DD474-C8D8-7D44-A998-36ED20B6655F}"/>
              </a:ext>
            </a:extLst>
          </p:cNvPr>
          <p:cNvSpPr txBox="1"/>
          <p:nvPr/>
        </p:nvSpPr>
        <p:spPr>
          <a:xfrm>
            <a:off x="3197447" y="4709549"/>
            <a:ext cx="5649323" cy="666786"/>
          </a:xfrm>
          <a:prstGeom prst="rect">
            <a:avLst/>
          </a:prstGeom>
          <a:noFill/>
        </p:spPr>
        <p:txBody>
          <a:bodyPr wrap="square" rtlCol="0">
            <a:spAutoFit/>
          </a:bodyPr>
          <a:lstStyle/>
          <a:p>
            <a:pPr defTabSz="1219170">
              <a:buClr>
                <a:srgbClr val="000000"/>
              </a:buClr>
            </a:pPr>
            <a:r>
              <a:rPr lang="en-VN" sz="3733" b="1" kern="0" dirty="0">
                <a:solidFill>
                  <a:schemeClr val="bg1"/>
                </a:solidFill>
                <a:latin typeface="Times New Roman" panose="02020603050405020304" pitchFamily="18" charset="0"/>
                <a:cs typeface="Times New Roman" panose="02020603050405020304" pitchFamily="18" charset="0"/>
                <a:sym typeface="Arial"/>
              </a:rPr>
              <a:t>N      G     H      Ệ      A     N</a:t>
            </a:r>
          </a:p>
        </p:txBody>
      </p:sp>
      <p:graphicFrame>
        <p:nvGraphicFramePr>
          <p:cNvPr id="85" name="Table 84">
            <a:extLst>
              <a:ext uri="{FF2B5EF4-FFF2-40B4-BE49-F238E27FC236}">
                <a16:creationId xmlns:a16="http://schemas.microsoft.com/office/drawing/2014/main" id="{F4C92CEA-A4AB-294B-B9CD-AA01279B4909}"/>
              </a:ext>
            </a:extLst>
          </p:cNvPr>
          <p:cNvGraphicFramePr>
            <a:graphicFrameLocks noGrp="1"/>
          </p:cNvGraphicFramePr>
          <p:nvPr>
            <p:extLst>
              <p:ext uri="{D42A27DB-BD31-4B8C-83A1-F6EECF244321}">
                <p14:modId xmlns:p14="http://schemas.microsoft.com/office/powerpoint/2010/main" val="2658759064"/>
              </p:ext>
            </p:extLst>
          </p:nvPr>
        </p:nvGraphicFramePr>
        <p:xfrm>
          <a:off x="3969378" y="3352638"/>
          <a:ext cx="7112000" cy="654663"/>
        </p:xfrm>
        <a:graphic>
          <a:graphicData uri="http://schemas.openxmlformats.org/drawingml/2006/table">
            <a:tbl>
              <a:tblPr firstRow="1" bandRow="1"/>
              <a:tblGrid>
                <a:gridCol w="1016000">
                  <a:extLst>
                    <a:ext uri="{9D8B030D-6E8A-4147-A177-3AD203B41FA5}">
                      <a16:colId xmlns:a16="http://schemas.microsoft.com/office/drawing/2014/main" val="1268877113"/>
                    </a:ext>
                  </a:extLst>
                </a:gridCol>
                <a:gridCol w="1016000">
                  <a:extLst>
                    <a:ext uri="{9D8B030D-6E8A-4147-A177-3AD203B41FA5}">
                      <a16:colId xmlns:a16="http://schemas.microsoft.com/office/drawing/2014/main" val="164417488"/>
                    </a:ext>
                  </a:extLst>
                </a:gridCol>
                <a:gridCol w="1016000">
                  <a:extLst>
                    <a:ext uri="{9D8B030D-6E8A-4147-A177-3AD203B41FA5}">
                      <a16:colId xmlns:a16="http://schemas.microsoft.com/office/drawing/2014/main" val="3511502528"/>
                    </a:ext>
                  </a:extLst>
                </a:gridCol>
                <a:gridCol w="1016000">
                  <a:extLst>
                    <a:ext uri="{9D8B030D-6E8A-4147-A177-3AD203B41FA5}">
                      <a16:colId xmlns:a16="http://schemas.microsoft.com/office/drawing/2014/main" val="2772033500"/>
                    </a:ext>
                  </a:extLst>
                </a:gridCol>
                <a:gridCol w="1016000">
                  <a:extLst>
                    <a:ext uri="{9D8B030D-6E8A-4147-A177-3AD203B41FA5}">
                      <a16:colId xmlns:a16="http://schemas.microsoft.com/office/drawing/2014/main" val="127557120"/>
                    </a:ext>
                  </a:extLst>
                </a:gridCol>
                <a:gridCol w="1016000">
                  <a:extLst>
                    <a:ext uri="{9D8B030D-6E8A-4147-A177-3AD203B41FA5}">
                      <a16:colId xmlns:a16="http://schemas.microsoft.com/office/drawing/2014/main" val="72834489"/>
                    </a:ext>
                  </a:extLst>
                </a:gridCol>
                <a:gridCol w="1016000">
                  <a:extLst>
                    <a:ext uri="{9D8B030D-6E8A-4147-A177-3AD203B41FA5}">
                      <a16:colId xmlns:a16="http://schemas.microsoft.com/office/drawing/2014/main" val="3676787503"/>
                    </a:ext>
                  </a:extLst>
                </a:gridCol>
              </a:tblGrid>
              <a:tr h="654663">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tc>
                  <a:txBody>
                    <a:bodyPr/>
                    <a:lstStyle/>
                    <a:p>
                      <a:endParaRPr lang="en-VN" sz="2500" dirty="0"/>
                    </a:p>
                  </a:txBody>
                  <a:tcPr marL="121920" marR="121920" marT="60960" marB="60960">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rgbClr val="FBEBD2"/>
                    </a:solidFill>
                  </a:tcPr>
                </a:tc>
                <a:extLst>
                  <a:ext uri="{0D108BD9-81ED-4DB2-BD59-A6C34878D82A}">
                    <a16:rowId xmlns:a16="http://schemas.microsoft.com/office/drawing/2014/main" val="3068063140"/>
                  </a:ext>
                </a:extLst>
              </a:tr>
            </a:tbl>
          </a:graphicData>
        </a:graphic>
      </p:graphicFrame>
      <p:sp>
        <p:nvSpPr>
          <p:cNvPr id="84" name="TextBox 83">
            <a:extLst>
              <a:ext uri="{FF2B5EF4-FFF2-40B4-BE49-F238E27FC236}">
                <a16:creationId xmlns:a16="http://schemas.microsoft.com/office/drawing/2014/main" id="{4B9D8F53-B3D8-EC41-BCAE-D6D895A84986}"/>
              </a:ext>
            </a:extLst>
          </p:cNvPr>
          <p:cNvSpPr txBox="1"/>
          <p:nvPr/>
        </p:nvSpPr>
        <p:spPr>
          <a:xfrm>
            <a:off x="4145349" y="3339742"/>
            <a:ext cx="6936029" cy="666786"/>
          </a:xfrm>
          <a:prstGeom prst="rect">
            <a:avLst/>
          </a:prstGeom>
          <a:noFill/>
        </p:spPr>
        <p:txBody>
          <a:bodyPr wrap="square" rtlCol="0">
            <a:spAutoFit/>
          </a:bodyPr>
          <a:lstStyle/>
          <a:p>
            <a:pPr defTabSz="1219170">
              <a:buClr>
                <a:srgbClr val="000000"/>
              </a:buClr>
            </a:pPr>
            <a:r>
              <a:rPr lang="en-VN" sz="3733" b="1" kern="0" dirty="0">
                <a:solidFill>
                  <a:schemeClr val="bg1"/>
                </a:solidFill>
                <a:latin typeface="Times New Roman" panose="02020603050405020304" pitchFamily="18" charset="0"/>
                <a:cs typeface="Times New Roman" panose="02020603050405020304" pitchFamily="18" charset="0"/>
                <a:sym typeface="Arial"/>
              </a:rPr>
              <a:t>L      Ý     K     H      Á       N      H</a:t>
            </a:r>
          </a:p>
        </p:txBody>
      </p:sp>
      <p:sp>
        <p:nvSpPr>
          <p:cNvPr id="88" name="TextBox 87">
            <a:extLst>
              <a:ext uri="{FF2B5EF4-FFF2-40B4-BE49-F238E27FC236}">
                <a16:creationId xmlns:a16="http://schemas.microsoft.com/office/drawing/2014/main" id="{C750440B-20BF-C940-BEE0-2FA8E6B0971B}"/>
              </a:ext>
            </a:extLst>
          </p:cNvPr>
          <p:cNvSpPr txBox="1"/>
          <p:nvPr/>
        </p:nvSpPr>
        <p:spPr>
          <a:xfrm>
            <a:off x="3197448" y="4008670"/>
            <a:ext cx="6831952" cy="666786"/>
          </a:xfrm>
          <a:prstGeom prst="rect">
            <a:avLst/>
          </a:prstGeom>
          <a:noFill/>
        </p:spPr>
        <p:txBody>
          <a:bodyPr wrap="square" rtlCol="0">
            <a:spAutoFit/>
          </a:bodyPr>
          <a:lstStyle/>
          <a:p>
            <a:pPr defTabSz="1219170">
              <a:buClr>
                <a:srgbClr val="000000"/>
              </a:buClr>
            </a:pPr>
            <a:r>
              <a:rPr lang="en-VN" sz="3733" b="1" kern="0" dirty="0">
                <a:solidFill>
                  <a:schemeClr val="bg1"/>
                </a:solidFill>
                <a:latin typeface="Times New Roman" panose="02020603050405020304" pitchFamily="18" charset="0"/>
                <a:cs typeface="Times New Roman" panose="02020603050405020304" pitchFamily="18" charset="0"/>
                <a:sym typeface="Arial"/>
              </a:rPr>
              <a:t>M      I     Ề      N      B      Ắ     C</a:t>
            </a:r>
          </a:p>
        </p:txBody>
      </p:sp>
      <p:sp>
        <p:nvSpPr>
          <p:cNvPr id="89" name="TextBox 88">
            <a:extLst>
              <a:ext uri="{FF2B5EF4-FFF2-40B4-BE49-F238E27FC236}">
                <a16:creationId xmlns:a16="http://schemas.microsoft.com/office/drawing/2014/main" id="{0FA5489F-5626-8B42-ACAF-23A27F79D590}"/>
              </a:ext>
            </a:extLst>
          </p:cNvPr>
          <p:cNvSpPr txBox="1"/>
          <p:nvPr/>
        </p:nvSpPr>
        <p:spPr>
          <a:xfrm>
            <a:off x="3236912" y="2661586"/>
            <a:ext cx="3775740" cy="666786"/>
          </a:xfrm>
          <a:prstGeom prst="rect">
            <a:avLst/>
          </a:prstGeom>
          <a:noFill/>
        </p:spPr>
        <p:txBody>
          <a:bodyPr wrap="square" rtlCol="0">
            <a:spAutoFit/>
          </a:bodyPr>
          <a:lstStyle/>
          <a:p>
            <a:pPr defTabSz="1219170">
              <a:buClr>
                <a:srgbClr val="000000"/>
              </a:buClr>
            </a:pPr>
            <a:r>
              <a:rPr lang="en-VN" sz="3733" b="1" kern="0" dirty="0">
                <a:solidFill>
                  <a:schemeClr val="bg1"/>
                </a:solidFill>
                <a:latin typeface="Times New Roman" panose="02020603050405020304" pitchFamily="18" charset="0"/>
                <a:cs typeface="Times New Roman" panose="02020603050405020304" pitchFamily="18" charset="0"/>
                <a:sym typeface="Arial"/>
              </a:rPr>
              <a:t>1       4      2       7</a:t>
            </a:r>
          </a:p>
        </p:txBody>
      </p:sp>
      <p:sp>
        <p:nvSpPr>
          <p:cNvPr id="91" name="TextBox 90">
            <a:extLst>
              <a:ext uri="{FF2B5EF4-FFF2-40B4-BE49-F238E27FC236}">
                <a16:creationId xmlns:a16="http://schemas.microsoft.com/office/drawing/2014/main" id="{55070011-DC05-F949-9506-72FCC837400F}"/>
              </a:ext>
            </a:extLst>
          </p:cNvPr>
          <p:cNvSpPr txBox="1"/>
          <p:nvPr/>
        </p:nvSpPr>
        <p:spPr>
          <a:xfrm>
            <a:off x="4145348" y="1346229"/>
            <a:ext cx="4899304" cy="666786"/>
          </a:xfrm>
          <a:prstGeom prst="rect">
            <a:avLst/>
          </a:prstGeom>
          <a:noFill/>
        </p:spPr>
        <p:txBody>
          <a:bodyPr wrap="square" rtlCol="0">
            <a:spAutoFit/>
          </a:bodyPr>
          <a:lstStyle/>
          <a:p>
            <a:pPr defTabSz="1219170">
              <a:buClr>
                <a:srgbClr val="000000"/>
              </a:buClr>
            </a:pPr>
            <a:r>
              <a:rPr lang="en-VN" sz="3733" b="1" kern="0" dirty="0">
                <a:solidFill>
                  <a:schemeClr val="bg1"/>
                </a:solidFill>
                <a:latin typeface="Times New Roman" panose="02020603050405020304" pitchFamily="18" charset="0"/>
                <a:cs typeface="Times New Roman" panose="02020603050405020304" pitchFamily="18" charset="0"/>
                <a:sym typeface="Arial"/>
              </a:rPr>
              <a:t>C      A     O      B      Ộ</a:t>
            </a:r>
          </a:p>
        </p:txBody>
      </p:sp>
      <p:sp>
        <p:nvSpPr>
          <p:cNvPr id="92" name="Text Box 114">
            <a:extLst>
              <a:ext uri="{FF2B5EF4-FFF2-40B4-BE49-F238E27FC236}">
                <a16:creationId xmlns:a16="http://schemas.microsoft.com/office/drawing/2014/main" id="{D619C917-2FA6-A74C-8780-24F752012DB7}"/>
              </a:ext>
            </a:extLst>
          </p:cNvPr>
          <p:cNvSpPr txBox="1">
            <a:spLocks noChangeArrowheads="1"/>
          </p:cNvSpPr>
          <p:nvPr/>
        </p:nvSpPr>
        <p:spPr bwMode="auto">
          <a:xfrm>
            <a:off x="291861" y="5688249"/>
            <a:ext cx="119001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377" fontAlgn="base">
              <a:spcBef>
                <a:spcPct val="50000"/>
              </a:spcBef>
              <a:spcAft>
                <a:spcPct val="0"/>
              </a:spcAft>
              <a:buNone/>
            </a:pPr>
            <a:r>
              <a:rPr lang="en-US" altLang="en-US" b="1" dirty="0" err="1">
                <a:solidFill>
                  <a:prstClr val="black"/>
                </a:solidFill>
                <a:latin typeface="Times New Roman" panose="02020603050405020304" pitchFamily="18" charset="0"/>
                <a:cs typeface="Times New Roman" panose="02020603050405020304" pitchFamily="18" charset="0"/>
                <a:sym typeface="Arial"/>
              </a:rPr>
              <a:t>Câu</a:t>
            </a:r>
            <a:r>
              <a:rPr lang="en-US" altLang="en-US" b="1" dirty="0">
                <a:solidFill>
                  <a:prstClr val="black"/>
                </a:solidFill>
                <a:latin typeface="Times New Roman" panose="02020603050405020304" pitchFamily="18" charset="0"/>
                <a:cs typeface="Times New Roman" panose="02020603050405020304" pitchFamily="18" charset="0"/>
                <a:sym typeface="Arial"/>
              </a:rPr>
              <a:t> 1</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vi-VN" altLang="en-US" dirty="0">
                <a:solidFill>
                  <a:prstClr val="black"/>
                </a:solidFill>
                <a:latin typeface="Times New Roman" panose="02020603050405020304" pitchFamily="18" charset="0"/>
                <a:cs typeface="Times New Roman" panose="02020603050405020304" pitchFamily="18" charset="0"/>
                <a:sym typeface="Arial"/>
              </a:rPr>
              <a:t>Vương Thông đã dẫn quân tiến đánh ví trí nào của quân ta trong trận Tốt Động – Chúc Động? </a:t>
            </a:r>
            <a:r>
              <a:rPr lang="en-US" altLang="en-US" dirty="0">
                <a:solidFill>
                  <a:srgbClr val="0033CC"/>
                </a:solidFill>
                <a:latin typeface="Times New Roman" panose="02020603050405020304" pitchFamily="18" charset="0"/>
                <a:cs typeface="Times New Roman" panose="02020603050405020304" pitchFamily="18" charset="0"/>
                <a:sym typeface="Arial"/>
              </a:rPr>
              <a:t>(5 </a:t>
            </a:r>
            <a:r>
              <a:rPr lang="en-US" altLang="en-US" dirty="0" err="1">
                <a:solidFill>
                  <a:srgbClr val="0033CC"/>
                </a:solidFill>
                <a:latin typeface="Times New Roman" panose="02020603050405020304" pitchFamily="18" charset="0"/>
                <a:cs typeface="Times New Roman" panose="02020603050405020304" pitchFamily="18" charset="0"/>
                <a:sym typeface="Arial"/>
              </a:rPr>
              <a:t>ô</a:t>
            </a:r>
            <a:r>
              <a:rPr lang="en-US" altLang="en-US" dirty="0">
                <a:solidFill>
                  <a:srgbClr val="0033CC"/>
                </a:solidFill>
                <a:latin typeface="Times New Roman" panose="02020603050405020304" pitchFamily="18" charset="0"/>
                <a:cs typeface="Times New Roman" panose="02020603050405020304" pitchFamily="18" charset="0"/>
                <a:sym typeface="Arial"/>
              </a:rPr>
              <a:t> </a:t>
            </a:r>
            <a:r>
              <a:rPr lang="en-US" altLang="en-US" dirty="0" err="1">
                <a:solidFill>
                  <a:srgbClr val="0033CC"/>
                </a:solidFill>
                <a:latin typeface="Times New Roman" panose="02020603050405020304" pitchFamily="18" charset="0"/>
                <a:cs typeface="Times New Roman" panose="02020603050405020304" pitchFamily="18" charset="0"/>
                <a:sym typeface="Arial"/>
              </a:rPr>
              <a:t>chữ</a:t>
            </a:r>
            <a:r>
              <a:rPr lang="en-US" altLang="en-US" dirty="0">
                <a:solidFill>
                  <a:srgbClr val="0033CC"/>
                </a:solidFill>
                <a:latin typeface="Times New Roman" panose="02020603050405020304" pitchFamily="18" charset="0"/>
                <a:cs typeface="Times New Roman" panose="02020603050405020304" pitchFamily="18" charset="0"/>
                <a:sym typeface="Arial"/>
              </a:rPr>
              <a:t>).</a:t>
            </a:r>
            <a:endParaRPr lang="en-US" altLang="en-US" dirty="0">
              <a:solidFill>
                <a:prstClr val="black"/>
              </a:solidFill>
              <a:latin typeface="Times New Roman" panose="02020603050405020304" pitchFamily="18" charset="0"/>
              <a:cs typeface="Times New Roman" panose="02020603050405020304" pitchFamily="18" charset="0"/>
              <a:sym typeface="Arial"/>
            </a:endParaRPr>
          </a:p>
        </p:txBody>
      </p:sp>
      <p:sp>
        <p:nvSpPr>
          <p:cNvPr id="94" name="Text Box 114">
            <a:extLst>
              <a:ext uri="{FF2B5EF4-FFF2-40B4-BE49-F238E27FC236}">
                <a16:creationId xmlns:a16="http://schemas.microsoft.com/office/drawing/2014/main" id="{6BF20AC3-46C6-A647-BF0F-EC9864536718}"/>
              </a:ext>
            </a:extLst>
          </p:cNvPr>
          <p:cNvSpPr txBox="1">
            <a:spLocks noChangeArrowheads="1"/>
          </p:cNvSpPr>
          <p:nvPr/>
        </p:nvSpPr>
        <p:spPr bwMode="auto">
          <a:xfrm>
            <a:off x="356801" y="5943097"/>
            <a:ext cx="11900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377" fontAlgn="base">
              <a:spcBef>
                <a:spcPct val="50000"/>
              </a:spcBef>
              <a:spcAft>
                <a:spcPct val="0"/>
              </a:spcAft>
              <a:buNone/>
            </a:pPr>
            <a:r>
              <a:rPr lang="en-US" altLang="en-US" b="1" dirty="0" err="1">
                <a:solidFill>
                  <a:prstClr val="black"/>
                </a:solidFill>
                <a:latin typeface="Times New Roman" panose="02020603050405020304" pitchFamily="18" charset="0"/>
                <a:cs typeface="Times New Roman" panose="02020603050405020304" pitchFamily="18" charset="0"/>
                <a:sym typeface="Arial"/>
              </a:rPr>
              <a:t>Câu</a:t>
            </a:r>
            <a:r>
              <a:rPr lang="en-US" altLang="en-US" b="1" dirty="0">
                <a:solidFill>
                  <a:prstClr val="black"/>
                </a:solidFill>
                <a:latin typeface="Times New Roman" panose="02020603050405020304" pitchFamily="18" charset="0"/>
                <a:cs typeface="Times New Roman" panose="02020603050405020304" pitchFamily="18" charset="0"/>
                <a:sym typeface="Arial"/>
              </a:rPr>
              <a:t> 2</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vi-VN" altLang="en-US" dirty="0">
                <a:solidFill>
                  <a:prstClr val="black"/>
                </a:solidFill>
                <a:latin typeface="Times New Roman" panose="02020603050405020304" pitchFamily="18" charset="0"/>
                <a:cs typeface="Times New Roman" panose="02020603050405020304" pitchFamily="18" charset="0"/>
                <a:sym typeface="Arial"/>
              </a:rPr>
              <a:t>Nơi tướng giặc Liễu Thăng chết trận? </a:t>
            </a:r>
            <a:r>
              <a:rPr lang="en-US" altLang="en-US" dirty="0">
                <a:solidFill>
                  <a:srgbClr val="0033CC"/>
                </a:solidFill>
                <a:latin typeface="Times New Roman" panose="02020603050405020304" pitchFamily="18" charset="0"/>
                <a:cs typeface="Times New Roman" panose="02020603050405020304" pitchFamily="18" charset="0"/>
                <a:sym typeface="Arial"/>
              </a:rPr>
              <a:t>(7 </a:t>
            </a:r>
            <a:r>
              <a:rPr lang="en-US" altLang="en-US" dirty="0" err="1">
                <a:solidFill>
                  <a:srgbClr val="0033CC"/>
                </a:solidFill>
                <a:latin typeface="Times New Roman" panose="02020603050405020304" pitchFamily="18" charset="0"/>
                <a:cs typeface="Times New Roman" panose="02020603050405020304" pitchFamily="18" charset="0"/>
                <a:sym typeface="Arial"/>
              </a:rPr>
              <a:t>ô</a:t>
            </a:r>
            <a:r>
              <a:rPr lang="en-US" altLang="en-US" dirty="0">
                <a:solidFill>
                  <a:srgbClr val="0033CC"/>
                </a:solidFill>
                <a:latin typeface="Times New Roman" panose="02020603050405020304" pitchFamily="18" charset="0"/>
                <a:cs typeface="Times New Roman" panose="02020603050405020304" pitchFamily="18" charset="0"/>
                <a:sym typeface="Arial"/>
              </a:rPr>
              <a:t> </a:t>
            </a:r>
            <a:r>
              <a:rPr lang="en-US" altLang="en-US" dirty="0" err="1">
                <a:solidFill>
                  <a:srgbClr val="0033CC"/>
                </a:solidFill>
                <a:latin typeface="Times New Roman" panose="02020603050405020304" pitchFamily="18" charset="0"/>
                <a:cs typeface="Times New Roman" panose="02020603050405020304" pitchFamily="18" charset="0"/>
                <a:sym typeface="Arial"/>
              </a:rPr>
              <a:t>chữ</a:t>
            </a:r>
            <a:r>
              <a:rPr lang="en-US" altLang="en-US" dirty="0">
                <a:solidFill>
                  <a:srgbClr val="0033CC"/>
                </a:solidFill>
                <a:latin typeface="Times New Roman" panose="02020603050405020304" pitchFamily="18" charset="0"/>
                <a:cs typeface="Times New Roman" panose="02020603050405020304" pitchFamily="18" charset="0"/>
                <a:sym typeface="Arial"/>
              </a:rPr>
              <a:t>).</a:t>
            </a:r>
            <a:endParaRPr lang="en-US" altLang="en-US" dirty="0">
              <a:solidFill>
                <a:prstClr val="black"/>
              </a:solidFill>
              <a:latin typeface="Times New Roman" panose="02020603050405020304" pitchFamily="18" charset="0"/>
              <a:cs typeface="Times New Roman" panose="02020603050405020304" pitchFamily="18" charset="0"/>
              <a:sym typeface="Arial"/>
            </a:endParaRPr>
          </a:p>
        </p:txBody>
      </p:sp>
      <p:sp>
        <p:nvSpPr>
          <p:cNvPr id="95" name="Text Box 114">
            <a:extLst>
              <a:ext uri="{FF2B5EF4-FFF2-40B4-BE49-F238E27FC236}">
                <a16:creationId xmlns:a16="http://schemas.microsoft.com/office/drawing/2014/main" id="{6A0676CA-89EB-6140-9C85-DC6189361234}"/>
              </a:ext>
            </a:extLst>
          </p:cNvPr>
          <p:cNvSpPr txBox="1">
            <a:spLocks noChangeArrowheads="1"/>
          </p:cNvSpPr>
          <p:nvPr/>
        </p:nvSpPr>
        <p:spPr bwMode="auto">
          <a:xfrm>
            <a:off x="535367" y="5870725"/>
            <a:ext cx="11900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377" fontAlgn="base">
              <a:spcBef>
                <a:spcPct val="50000"/>
              </a:spcBef>
              <a:spcAft>
                <a:spcPct val="0"/>
              </a:spcAft>
              <a:buNone/>
            </a:pPr>
            <a:r>
              <a:rPr lang="en-US" altLang="en-US" b="1" dirty="0" err="1">
                <a:solidFill>
                  <a:prstClr val="black"/>
                </a:solidFill>
                <a:latin typeface="Times New Roman" panose="02020603050405020304" pitchFamily="18" charset="0"/>
                <a:cs typeface="Times New Roman" panose="02020603050405020304" pitchFamily="18" charset="0"/>
                <a:sym typeface="Arial"/>
              </a:rPr>
              <a:t>Câu</a:t>
            </a:r>
            <a:r>
              <a:rPr lang="en-US" altLang="en-US" b="1" dirty="0">
                <a:solidFill>
                  <a:prstClr val="black"/>
                </a:solidFill>
                <a:latin typeface="Times New Roman" panose="02020603050405020304" pitchFamily="18" charset="0"/>
                <a:cs typeface="Times New Roman" panose="02020603050405020304" pitchFamily="18" charset="0"/>
                <a:sym typeface="Arial"/>
              </a:rPr>
              <a:t> 3</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Hội</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thề</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Đông</a:t>
            </a:r>
            <a:r>
              <a:rPr lang="en-US" altLang="en-US" dirty="0">
                <a:solidFill>
                  <a:prstClr val="black"/>
                </a:solidFill>
                <a:latin typeface="Times New Roman" panose="02020603050405020304" pitchFamily="18" charset="0"/>
                <a:cs typeface="Times New Roman" panose="02020603050405020304" pitchFamily="18" charset="0"/>
                <a:sym typeface="Arial"/>
              </a:rPr>
              <a:t> Quan </a:t>
            </a:r>
            <a:r>
              <a:rPr lang="en-US" altLang="en-US" dirty="0" err="1">
                <a:solidFill>
                  <a:prstClr val="black"/>
                </a:solidFill>
                <a:latin typeface="Times New Roman" panose="02020603050405020304" pitchFamily="18" charset="0"/>
                <a:cs typeface="Times New Roman" panose="02020603050405020304" pitchFamily="18" charset="0"/>
                <a:sym typeface="Arial"/>
              </a:rPr>
              <a:t>diễn</a:t>
            </a:r>
            <a:r>
              <a:rPr lang="en-US" altLang="en-US" dirty="0">
                <a:solidFill>
                  <a:prstClr val="black"/>
                </a:solidFill>
                <a:latin typeface="Times New Roman" panose="02020603050405020304" pitchFamily="18" charset="0"/>
                <a:cs typeface="Times New Roman" panose="02020603050405020304" pitchFamily="18" charset="0"/>
                <a:sym typeface="Arial"/>
              </a:rPr>
              <a:t> ra </a:t>
            </a:r>
            <a:r>
              <a:rPr lang="en-US" altLang="en-US" dirty="0" err="1">
                <a:solidFill>
                  <a:prstClr val="black"/>
                </a:solidFill>
                <a:latin typeface="Times New Roman" panose="02020603050405020304" pitchFamily="18" charset="0"/>
                <a:cs typeface="Times New Roman" panose="02020603050405020304" pitchFamily="18" charset="0"/>
                <a:sym typeface="Arial"/>
              </a:rPr>
              <a:t>vào</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năm</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nào</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a:solidFill>
                  <a:srgbClr val="0033CC"/>
                </a:solidFill>
                <a:latin typeface="Times New Roman" panose="02020603050405020304" pitchFamily="18" charset="0"/>
                <a:cs typeface="Times New Roman" panose="02020603050405020304" pitchFamily="18" charset="0"/>
                <a:sym typeface="Arial"/>
              </a:rPr>
              <a:t>( 4 </a:t>
            </a:r>
            <a:r>
              <a:rPr lang="en-US" altLang="en-US" dirty="0" err="1">
                <a:solidFill>
                  <a:srgbClr val="0033CC"/>
                </a:solidFill>
                <a:latin typeface="Times New Roman" panose="02020603050405020304" pitchFamily="18" charset="0"/>
                <a:cs typeface="Times New Roman" panose="02020603050405020304" pitchFamily="18" charset="0"/>
                <a:sym typeface="Arial"/>
              </a:rPr>
              <a:t>ô</a:t>
            </a:r>
            <a:r>
              <a:rPr lang="en-US" altLang="en-US" dirty="0">
                <a:solidFill>
                  <a:srgbClr val="0033CC"/>
                </a:solidFill>
                <a:latin typeface="Times New Roman" panose="02020603050405020304" pitchFamily="18" charset="0"/>
                <a:cs typeface="Times New Roman" panose="02020603050405020304" pitchFamily="18" charset="0"/>
                <a:sym typeface="Arial"/>
              </a:rPr>
              <a:t> </a:t>
            </a:r>
            <a:r>
              <a:rPr lang="en-US" altLang="en-US" dirty="0" err="1">
                <a:solidFill>
                  <a:srgbClr val="0033CC"/>
                </a:solidFill>
                <a:latin typeface="Times New Roman" panose="02020603050405020304" pitchFamily="18" charset="0"/>
                <a:cs typeface="Times New Roman" panose="02020603050405020304" pitchFamily="18" charset="0"/>
                <a:sym typeface="Arial"/>
              </a:rPr>
              <a:t>chữ</a:t>
            </a:r>
            <a:r>
              <a:rPr lang="en-US" altLang="en-US" dirty="0">
                <a:solidFill>
                  <a:srgbClr val="0033CC"/>
                </a:solidFill>
                <a:latin typeface="Times New Roman" panose="02020603050405020304" pitchFamily="18" charset="0"/>
                <a:cs typeface="Times New Roman" panose="02020603050405020304" pitchFamily="18" charset="0"/>
                <a:sym typeface="Arial"/>
              </a:rPr>
              <a:t>).</a:t>
            </a:r>
            <a:endParaRPr lang="en-US" altLang="en-US" dirty="0">
              <a:solidFill>
                <a:prstClr val="black"/>
              </a:solidFill>
              <a:latin typeface="Times New Roman" panose="02020603050405020304" pitchFamily="18" charset="0"/>
              <a:cs typeface="Times New Roman" panose="02020603050405020304" pitchFamily="18" charset="0"/>
              <a:sym typeface="Arial"/>
            </a:endParaRPr>
          </a:p>
        </p:txBody>
      </p:sp>
      <p:sp>
        <p:nvSpPr>
          <p:cNvPr id="96" name="Text Box 114">
            <a:extLst>
              <a:ext uri="{FF2B5EF4-FFF2-40B4-BE49-F238E27FC236}">
                <a16:creationId xmlns:a16="http://schemas.microsoft.com/office/drawing/2014/main" id="{17ABD3FC-DE4A-C047-BAD5-1E3A9816DA1B}"/>
              </a:ext>
            </a:extLst>
          </p:cNvPr>
          <p:cNvSpPr txBox="1">
            <a:spLocks noChangeArrowheads="1"/>
          </p:cNvSpPr>
          <p:nvPr/>
        </p:nvSpPr>
        <p:spPr bwMode="auto">
          <a:xfrm>
            <a:off x="178235" y="5894908"/>
            <a:ext cx="119001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377" fontAlgn="base">
              <a:spcBef>
                <a:spcPct val="50000"/>
              </a:spcBef>
              <a:spcAft>
                <a:spcPct val="0"/>
              </a:spcAft>
              <a:buNone/>
            </a:pPr>
            <a:r>
              <a:rPr lang="en-US" altLang="en-US" b="1" dirty="0" err="1">
                <a:solidFill>
                  <a:prstClr val="black"/>
                </a:solidFill>
                <a:latin typeface="Times New Roman" panose="02020603050405020304" pitchFamily="18" charset="0"/>
                <a:cs typeface="Times New Roman" panose="02020603050405020304" pitchFamily="18" charset="0"/>
                <a:sym typeface="Arial"/>
              </a:rPr>
              <a:t>Câu</a:t>
            </a:r>
            <a:r>
              <a:rPr lang="en-US" altLang="en-US" b="1" dirty="0">
                <a:solidFill>
                  <a:prstClr val="black"/>
                </a:solidFill>
                <a:latin typeface="Times New Roman" panose="02020603050405020304" pitchFamily="18" charset="0"/>
                <a:cs typeface="Times New Roman" panose="02020603050405020304" pitchFamily="18" charset="0"/>
                <a:sym typeface="Arial"/>
              </a:rPr>
              <a:t> 4</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vi-VN" altLang="en-US" dirty="0">
                <a:solidFill>
                  <a:prstClr val="black"/>
                </a:solidFill>
                <a:latin typeface="Times New Roman" panose="02020603050405020304" pitchFamily="18" charset="0"/>
                <a:cs typeface="Times New Roman" panose="02020603050405020304" pitchFamily="18" charset="0"/>
                <a:sym typeface="Arial"/>
              </a:rPr>
              <a:t>Tên tướng nào đã thay Liễu Thăng chỉ huy quân Minh tiến vào Đông Quan? </a:t>
            </a:r>
            <a:r>
              <a:rPr lang="en-US" altLang="en-US" dirty="0">
                <a:solidFill>
                  <a:srgbClr val="0033CC"/>
                </a:solidFill>
                <a:latin typeface="Times New Roman" panose="02020603050405020304" pitchFamily="18" charset="0"/>
                <a:cs typeface="Times New Roman" panose="02020603050405020304" pitchFamily="18" charset="0"/>
                <a:sym typeface="Arial"/>
              </a:rPr>
              <a:t>(7 </a:t>
            </a:r>
            <a:r>
              <a:rPr lang="en-US" altLang="en-US" dirty="0" err="1">
                <a:solidFill>
                  <a:srgbClr val="0033CC"/>
                </a:solidFill>
                <a:latin typeface="Times New Roman" panose="02020603050405020304" pitchFamily="18" charset="0"/>
                <a:cs typeface="Times New Roman" panose="02020603050405020304" pitchFamily="18" charset="0"/>
                <a:sym typeface="Arial"/>
              </a:rPr>
              <a:t>ô</a:t>
            </a:r>
            <a:r>
              <a:rPr lang="en-US" altLang="en-US" dirty="0">
                <a:solidFill>
                  <a:srgbClr val="0033CC"/>
                </a:solidFill>
                <a:latin typeface="Times New Roman" panose="02020603050405020304" pitchFamily="18" charset="0"/>
                <a:cs typeface="Times New Roman" panose="02020603050405020304" pitchFamily="18" charset="0"/>
                <a:sym typeface="Arial"/>
              </a:rPr>
              <a:t> </a:t>
            </a:r>
            <a:r>
              <a:rPr lang="en-US" altLang="en-US" dirty="0" err="1">
                <a:solidFill>
                  <a:srgbClr val="0033CC"/>
                </a:solidFill>
                <a:latin typeface="Times New Roman" panose="02020603050405020304" pitchFamily="18" charset="0"/>
                <a:cs typeface="Times New Roman" panose="02020603050405020304" pitchFamily="18" charset="0"/>
                <a:sym typeface="Arial"/>
              </a:rPr>
              <a:t>chữ</a:t>
            </a:r>
            <a:r>
              <a:rPr lang="en-US" altLang="en-US" dirty="0">
                <a:solidFill>
                  <a:srgbClr val="0033CC"/>
                </a:solidFill>
                <a:latin typeface="Times New Roman" panose="02020603050405020304" pitchFamily="18" charset="0"/>
                <a:cs typeface="Times New Roman" panose="02020603050405020304" pitchFamily="18" charset="0"/>
                <a:sym typeface="Arial"/>
              </a:rPr>
              <a:t>).</a:t>
            </a:r>
            <a:endParaRPr lang="en-US" altLang="en-US" dirty="0">
              <a:solidFill>
                <a:prstClr val="black"/>
              </a:solidFill>
              <a:latin typeface="Times New Roman" panose="02020603050405020304" pitchFamily="18" charset="0"/>
              <a:cs typeface="Times New Roman" panose="02020603050405020304" pitchFamily="18" charset="0"/>
              <a:sym typeface="Arial"/>
            </a:endParaRPr>
          </a:p>
        </p:txBody>
      </p:sp>
      <p:sp>
        <p:nvSpPr>
          <p:cNvPr id="98" name="Text Box 114">
            <a:extLst>
              <a:ext uri="{FF2B5EF4-FFF2-40B4-BE49-F238E27FC236}">
                <a16:creationId xmlns:a16="http://schemas.microsoft.com/office/drawing/2014/main" id="{E8F233FF-085D-AD42-B666-136BE15F79C2}"/>
              </a:ext>
            </a:extLst>
          </p:cNvPr>
          <p:cNvSpPr txBox="1">
            <a:spLocks noChangeArrowheads="1"/>
          </p:cNvSpPr>
          <p:nvPr/>
        </p:nvSpPr>
        <p:spPr bwMode="auto">
          <a:xfrm>
            <a:off x="178235" y="5780782"/>
            <a:ext cx="119001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914377" fontAlgn="base">
              <a:spcBef>
                <a:spcPct val="50000"/>
              </a:spcBef>
              <a:spcAft>
                <a:spcPct val="0"/>
              </a:spcAft>
              <a:buNone/>
            </a:pPr>
            <a:r>
              <a:rPr lang="en-US" altLang="en-US" b="1" dirty="0" err="1">
                <a:solidFill>
                  <a:prstClr val="black"/>
                </a:solidFill>
                <a:latin typeface="Times New Roman" panose="02020603050405020304" pitchFamily="18" charset="0"/>
                <a:cs typeface="Times New Roman" panose="02020603050405020304" pitchFamily="18" charset="0"/>
                <a:sym typeface="Arial"/>
              </a:rPr>
              <a:t>Câu</a:t>
            </a:r>
            <a:r>
              <a:rPr lang="en-US" altLang="en-US" b="1" dirty="0">
                <a:solidFill>
                  <a:prstClr val="black"/>
                </a:solidFill>
                <a:latin typeface="Times New Roman" panose="02020603050405020304" pitchFamily="18" charset="0"/>
                <a:cs typeface="Times New Roman" panose="02020603050405020304" pitchFamily="18" charset="0"/>
                <a:sym typeface="Arial"/>
              </a:rPr>
              <a:t> 5</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Tháng</a:t>
            </a:r>
            <a:r>
              <a:rPr lang="en-US" altLang="en-US" dirty="0">
                <a:solidFill>
                  <a:prstClr val="black"/>
                </a:solidFill>
                <a:latin typeface="Times New Roman" panose="02020603050405020304" pitchFamily="18" charset="0"/>
                <a:cs typeface="Times New Roman" panose="02020603050405020304" pitchFamily="18" charset="0"/>
                <a:sym typeface="Arial"/>
              </a:rPr>
              <a:t> 9.1426, Lê </a:t>
            </a:r>
            <a:r>
              <a:rPr lang="en-US" altLang="en-US" dirty="0" err="1">
                <a:solidFill>
                  <a:prstClr val="black"/>
                </a:solidFill>
                <a:latin typeface="Times New Roman" panose="02020603050405020304" pitchFamily="18" charset="0"/>
                <a:cs typeface="Times New Roman" panose="02020603050405020304" pitchFamily="18" charset="0"/>
                <a:sym typeface="Arial"/>
              </a:rPr>
              <a:t>Lợi</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và</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bộ</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chỉ</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huy</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quyết</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định</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mở</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cuộc</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tiến</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err="1">
                <a:solidFill>
                  <a:prstClr val="black"/>
                </a:solidFill>
                <a:latin typeface="Times New Roman" panose="02020603050405020304" pitchFamily="18" charset="0"/>
                <a:cs typeface="Times New Roman" panose="02020603050405020304" pitchFamily="18" charset="0"/>
                <a:sym typeface="Arial"/>
              </a:rPr>
              <a:t>quân</a:t>
            </a:r>
            <a:r>
              <a:rPr lang="en-US" altLang="en-US" dirty="0">
                <a:solidFill>
                  <a:prstClr val="black"/>
                </a:solidFill>
                <a:latin typeface="Times New Roman" panose="02020603050405020304" pitchFamily="18" charset="0"/>
                <a:cs typeface="Times New Roman" panose="02020603050405020304" pitchFamily="18" charset="0"/>
                <a:sym typeface="Arial"/>
              </a:rPr>
              <a:t> ra </a:t>
            </a:r>
            <a:r>
              <a:rPr lang="en-US" altLang="en-US" dirty="0" err="1">
                <a:solidFill>
                  <a:prstClr val="black"/>
                </a:solidFill>
                <a:latin typeface="Times New Roman" panose="02020603050405020304" pitchFamily="18" charset="0"/>
                <a:cs typeface="Times New Roman" panose="02020603050405020304" pitchFamily="18" charset="0"/>
                <a:sym typeface="Arial"/>
              </a:rPr>
              <a:t>đâu</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en-US" altLang="en-US" dirty="0">
                <a:solidFill>
                  <a:srgbClr val="0033CC"/>
                </a:solidFill>
                <a:latin typeface="Times New Roman" panose="02020603050405020304" pitchFamily="18" charset="0"/>
                <a:cs typeface="Times New Roman" panose="02020603050405020304" pitchFamily="18" charset="0"/>
                <a:sym typeface="Arial"/>
              </a:rPr>
              <a:t>(7 </a:t>
            </a:r>
            <a:r>
              <a:rPr lang="en-US" altLang="en-US" dirty="0" err="1">
                <a:solidFill>
                  <a:srgbClr val="0033CC"/>
                </a:solidFill>
                <a:latin typeface="Times New Roman" panose="02020603050405020304" pitchFamily="18" charset="0"/>
                <a:cs typeface="Times New Roman" panose="02020603050405020304" pitchFamily="18" charset="0"/>
                <a:sym typeface="Arial"/>
              </a:rPr>
              <a:t>ô</a:t>
            </a:r>
            <a:r>
              <a:rPr lang="en-US" altLang="en-US" dirty="0">
                <a:solidFill>
                  <a:srgbClr val="0033CC"/>
                </a:solidFill>
                <a:latin typeface="Times New Roman" panose="02020603050405020304" pitchFamily="18" charset="0"/>
                <a:cs typeface="Times New Roman" panose="02020603050405020304" pitchFamily="18" charset="0"/>
                <a:sym typeface="Arial"/>
              </a:rPr>
              <a:t> </a:t>
            </a:r>
            <a:r>
              <a:rPr lang="en-US" altLang="en-US" dirty="0" err="1">
                <a:solidFill>
                  <a:srgbClr val="0033CC"/>
                </a:solidFill>
                <a:latin typeface="Times New Roman" panose="02020603050405020304" pitchFamily="18" charset="0"/>
                <a:cs typeface="Times New Roman" panose="02020603050405020304" pitchFamily="18" charset="0"/>
                <a:sym typeface="Arial"/>
              </a:rPr>
              <a:t>chữ</a:t>
            </a:r>
            <a:r>
              <a:rPr lang="en-US" altLang="en-US" dirty="0">
                <a:solidFill>
                  <a:srgbClr val="0033CC"/>
                </a:solidFill>
                <a:latin typeface="Times New Roman" panose="02020603050405020304" pitchFamily="18" charset="0"/>
                <a:cs typeface="Times New Roman" panose="02020603050405020304" pitchFamily="18" charset="0"/>
                <a:sym typeface="Arial"/>
              </a:rPr>
              <a:t>).</a:t>
            </a:r>
            <a:endParaRPr lang="en-US" altLang="en-US" dirty="0">
              <a:solidFill>
                <a:prstClr val="black"/>
              </a:solidFill>
              <a:latin typeface="Times New Roman" panose="02020603050405020304" pitchFamily="18" charset="0"/>
              <a:cs typeface="Times New Roman" panose="02020603050405020304" pitchFamily="18" charset="0"/>
              <a:sym typeface="Arial"/>
            </a:endParaRPr>
          </a:p>
        </p:txBody>
      </p:sp>
      <p:sp>
        <p:nvSpPr>
          <p:cNvPr id="99" name="Text Box 114">
            <a:extLst>
              <a:ext uri="{FF2B5EF4-FFF2-40B4-BE49-F238E27FC236}">
                <a16:creationId xmlns:a16="http://schemas.microsoft.com/office/drawing/2014/main" id="{4B4785BA-6490-F645-92B5-D2511CAE7ABD}"/>
              </a:ext>
            </a:extLst>
          </p:cNvPr>
          <p:cNvSpPr txBox="1">
            <a:spLocks noChangeArrowheads="1"/>
          </p:cNvSpPr>
          <p:nvPr/>
        </p:nvSpPr>
        <p:spPr bwMode="auto">
          <a:xfrm>
            <a:off x="324330" y="5686548"/>
            <a:ext cx="119001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914377" fontAlgn="base">
              <a:spcBef>
                <a:spcPct val="50000"/>
              </a:spcBef>
              <a:spcAft>
                <a:spcPct val="0"/>
              </a:spcAft>
              <a:buNone/>
            </a:pPr>
            <a:r>
              <a:rPr lang="en-US" altLang="en-US" b="1" dirty="0" err="1">
                <a:solidFill>
                  <a:prstClr val="black"/>
                </a:solidFill>
                <a:latin typeface="Times New Roman" panose="02020603050405020304" pitchFamily="18" charset="0"/>
                <a:cs typeface="Times New Roman" panose="02020603050405020304" pitchFamily="18" charset="0"/>
                <a:sym typeface="Arial"/>
              </a:rPr>
              <a:t>Câu</a:t>
            </a:r>
            <a:r>
              <a:rPr lang="en-US" altLang="en-US" b="1" dirty="0">
                <a:solidFill>
                  <a:prstClr val="black"/>
                </a:solidFill>
                <a:latin typeface="Times New Roman" panose="02020603050405020304" pitchFamily="18" charset="0"/>
                <a:cs typeface="Times New Roman" panose="02020603050405020304" pitchFamily="18" charset="0"/>
                <a:sym typeface="Arial"/>
              </a:rPr>
              <a:t> 6</a:t>
            </a:r>
            <a:r>
              <a:rPr lang="en-US" altLang="en-US" dirty="0">
                <a:solidFill>
                  <a:prstClr val="black"/>
                </a:solidFill>
                <a:latin typeface="Times New Roman" panose="02020603050405020304" pitchFamily="18" charset="0"/>
                <a:cs typeface="Times New Roman" panose="02020603050405020304" pitchFamily="18" charset="0"/>
                <a:sym typeface="Arial"/>
              </a:rPr>
              <a:t>: </a:t>
            </a:r>
            <a:r>
              <a:rPr lang="vi-VN" altLang="en-US" dirty="0">
                <a:solidFill>
                  <a:prstClr val="black"/>
                </a:solidFill>
                <a:latin typeface="Times New Roman" panose="02020603050405020304" pitchFamily="18" charset="0"/>
                <a:cs typeface="Times New Roman" panose="02020603050405020304" pitchFamily="18" charset="0"/>
                <a:sym typeface="Arial"/>
              </a:rPr>
              <a:t>Đồng ý với ý kiến của Nguyễn Chích, Lê Lợi đã quyết định chuyển quân từ Thanh Hoá về đâu?  </a:t>
            </a:r>
            <a:r>
              <a:rPr lang="en-US" altLang="en-US" dirty="0">
                <a:solidFill>
                  <a:srgbClr val="0033CC"/>
                </a:solidFill>
                <a:latin typeface="Times New Roman" panose="02020603050405020304" pitchFamily="18" charset="0"/>
                <a:cs typeface="Times New Roman" panose="02020603050405020304" pitchFamily="18" charset="0"/>
                <a:sym typeface="Arial"/>
              </a:rPr>
              <a:t>(6 </a:t>
            </a:r>
            <a:r>
              <a:rPr lang="en-US" altLang="en-US" dirty="0" err="1">
                <a:solidFill>
                  <a:srgbClr val="0033CC"/>
                </a:solidFill>
                <a:latin typeface="Times New Roman" panose="02020603050405020304" pitchFamily="18" charset="0"/>
                <a:cs typeface="Times New Roman" panose="02020603050405020304" pitchFamily="18" charset="0"/>
                <a:sym typeface="Arial"/>
              </a:rPr>
              <a:t>ô</a:t>
            </a:r>
            <a:r>
              <a:rPr lang="en-US" altLang="en-US" dirty="0">
                <a:solidFill>
                  <a:srgbClr val="0033CC"/>
                </a:solidFill>
                <a:latin typeface="Times New Roman" panose="02020603050405020304" pitchFamily="18" charset="0"/>
                <a:cs typeface="Times New Roman" panose="02020603050405020304" pitchFamily="18" charset="0"/>
                <a:sym typeface="Arial"/>
              </a:rPr>
              <a:t> </a:t>
            </a:r>
            <a:r>
              <a:rPr lang="en-US" altLang="en-US" dirty="0" err="1">
                <a:solidFill>
                  <a:srgbClr val="0033CC"/>
                </a:solidFill>
                <a:latin typeface="Times New Roman" panose="02020603050405020304" pitchFamily="18" charset="0"/>
                <a:cs typeface="Times New Roman" panose="02020603050405020304" pitchFamily="18" charset="0"/>
                <a:sym typeface="Arial"/>
              </a:rPr>
              <a:t>chữ</a:t>
            </a:r>
            <a:r>
              <a:rPr lang="en-US" altLang="en-US" dirty="0">
                <a:solidFill>
                  <a:srgbClr val="0033CC"/>
                </a:solidFill>
                <a:latin typeface="Times New Roman" panose="02020603050405020304" pitchFamily="18" charset="0"/>
                <a:cs typeface="Times New Roman" panose="02020603050405020304" pitchFamily="18" charset="0"/>
                <a:sym typeface="Arial"/>
              </a:rPr>
              <a:t>).</a:t>
            </a:r>
            <a:endParaRPr lang="en-US" altLang="en-US" dirty="0">
              <a:solidFill>
                <a:prstClr val="black"/>
              </a:solidFill>
              <a:latin typeface="Times New Roman" panose="02020603050405020304" pitchFamily="18" charset="0"/>
              <a:cs typeface="Times New Roman" panose="02020603050405020304" pitchFamily="18" charset="0"/>
              <a:sym typeface="Arial"/>
            </a:endParaRPr>
          </a:p>
        </p:txBody>
      </p:sp>
      <p:pic>
        <p:nvPicPr>
          <p:cNvPr id="1026" name="Picture 2">
            <a:extLst>
              <a:ext uri="{FF2B5EF4-FFF2-40B4-BE49-F238E27FC236}">
                <a16:creationId xmlns:a16="http://schemas.microsoft.com/office/drawing/2014/main" id="{5BEA476F-B2CD-2043-A472-81DB12A7ED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782" t="23724" r="22659" b="8733"/>
          <a:stretch/>
        </p:blipFill>
        <p:spPr bwMode="auto">
          <a:xfrm>
            <a:off x="10890167" y="3807225"/>
            <a:ext cx="1413502" cy="18138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62CF777-E194-DA4E-91C2-4DC4811E5F85}"/>
              </a:ext>
            </a:extLst>
          </p:cNvPr>
          <p:cNvSpPr/>
          <p:nvPr/>
        </p:nvSpPr>
        <p:spPr>
          <a:xfrm>
            <a:off x="3607633" y="-137210"/>
            <a:ext cx="6011581" cy="1323439"/>
          </a:xfrm>
          <a:prstGeom prst="rect">
            <a:avLst/>
          </a:prstGeom>
          <a:noFill/>
        </p:spPr>
        <p:txBody>
          <a:bodyPr wrap="none" lIns="91440" tIns="45720" rIns="91440" bIns="45720">
            <a:spAutoFit/>
          </a:bodyPr>
          <a:lstStyle/>
          <a:p>
            <a:pPr algn="ctr"/>
            <a:r>
              <a:rPr lang="en-US" sz="8000" b="0" cap="none" spc="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Giải</a:t>
            </a:r>
            <a:r>
              <a:rPr lang="en-US" sz="8000" b="0"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8000" b="0" cap="none" spc="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mã</a:t>
            </a:r>
            <a:r>
              <a:rPr lang="en-US" sz="8000" b="0"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8000" b="0" cap="none" spc="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ô</a:t>
            </a:r>
            <a:r>
              <a:rPr lang="en-US" sz="8000" b="0"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8000" b="0" cap="none" spc="0" dirty="0" err="1">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chữ</a:t>
            </a:r>
            <a:endParaRPr lang="en-US" sz="8000" b="0" cap="none" spc="0" dirty="0">
              <a:ln w="0"/>
              <a:solidFill>
                <a:srgbClr val="0070C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390610"/>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72"/>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wipe(down)">
                                      <p:cBhvr>
                                        <p:cTn id="12" dur="500"/>
                                        <p:tgtEl>
                                          <p:spTgt spid="91"/>
                                        </p:tgtEl>
                                      </p:cBhvr>
                                    </p:animEffect>
                                  </p:childTnLst>
                                </p:cTn>
                              </p:par>
                              <p:par>
                                <p:cTn id="13" presetID="5" presetClass="exit" presetSubtype="10" fill="hold" grpId="1" nodeType="withEffect">
                                  <p:stCondLst>
                                    <p:cond delay="0"/>
                                  </p:stCondLst>
                                  <p:childTnLst>
                                    <p:animEffect transition="out" filter="checkerboard(across)">
                                      <p:cBhvr>
                                        <p:cTn id="14" dur="500"/>
                                        <p:tgtEl>
                                          <p:spTgt spid="92"/>
                                        </p:tgtEl>
                                      </p:cBhvr>
                                    </p:animEffect>
                                    <p:set>
                                      <p:cBhvr>
                                        <p:cTn id="15" dur="1" fill="hold">
                                          <p:stCondLst>
                                            <p:cond delay="499"/>
                                          </p:stCondLst>
                                        </p:cTn>
                                        <p:tgtEl>
                                          <p:spTgt spid="92"/>
                                        </p:tgtEl>
                                        <p:attrNameLst>
                                          <p:attrName>style.visibility</p:attrName>
                                        </p:attrNameLst>
                                      </p:cBhvr>
                                      <p:to>
                                        <p:strVal val="hidden"/>
                                      </p:to>
                                    </p:set>
                                  </p:childTnLst>
                                </p:cTn>
                              </p:par>
                              <p:par>
                                <p:cTn id="16" presetID="5" presetClass="exit" presetSubtype="10" fill="hold" grpId="0" nodeType="withEffect">
                                  <p:stCondLst>
                                    <p:cond delay="0"/>
                                  </p:stCondLst>
                                  <p:childTnLst>
                                    <p:animEffect transition="out" filter="checkerboard(across)">
                                      <p:cBhvr>
                                        <p:cTn id="17" dur="500"/>
                                        <p:tgtEl>
                                          <p:spTgt spid="72"/>
                                        </p:tgtEl>
                                      </p:cBhvr>
                                    </p:animEffect>
                                    <p:set>
                                      <p:cBhvr>
                                        <p:cTn id="18" dur="1" fill="hold">
                                          <p:stCondLst>
                                            <p:cond delay="4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19" restart="whenNotActive" fill="hold" evtFilter="cancelBubble" nodeType="interactiveSeq">
                <p:stCondLst>
                  <p:cond evt="onClick" delay="0">
                    <p:tgtEl>
                      <p:spTgt spid="76"/>
                    </p:tgtEl>
                  </p:cond>
                </p:stCondLst>
                <p:endSync evt="end" delay="0">
                  <p:rtn val="all"/>
                </p:endSync>
                <p:childTnLst>
                  <p:par>
                    <p:cTn id="20" fill="hold">
                      <p:stCondLst>
                        <p:cond delay="0"/>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wipe(left)">
                                      <p:cBhvr>
                                        <p:cTn id="24" dur="500"/>
                                        <p:tgtEl>
                                          <p:spTgt spid="9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down)">
                                      <p:cBhvr>
                                        <p:cTn id="29" dur="500"/>
                                        <p:tgtEl>
                                          <p:spTgt spid="81"/>
                                        </p:tgtEl>
                                      </p:cBhvr>
                                    </p:animEffect>
                                  </p:childTnLst>
                                </p:cTn>
                              </p:par>
                              <p:par>
                                <p:cTn id="30" presetID="3" presetClass="exit" presetSubtype="10" fill="hold" grpId="1" nodeType="withEffect">
                                  <p:stCondLst>
                                    <p:cond delay="0"/>
                                  </p:stCondLst>
                                  <p:childTnLst>
                                    <p:animEffect transition="out" filter="blinds(horizontal)">
                                      <p:cBhvr>
                                        <p:cTn id="31" dur="500"/>
                                        <p:tgtEl>
                                          <p:spTgt spid="94"/>
                                        </p:tgtEl>
                                      </p:cBhvr>
                                    </p:animEffect>
                                    <p:set>
                                      <p:cBhvr>
                                        <p:cTn id="32" dur="1" fill="hold">
                                          <p:stCondLst>
                                            <p:cond delay="499"/>
                                          </p:stCondLst>
                                        </p:cTn>
                                        <p:tgtEl>
                                          <p:spTgt spid="94"/>
                                        </p:tgtEl>
                                        <p:attrNameLst>
                                          <p:attrName>style.visibility</p:attrName>
                                        </p:attrNameLst>
                                      </p:cBhvr>
                                      <p:to>
                                        <p:strVal val="hidden"/>
                                      </p:to>
                                    </p:set>
                                  </p:childTnLst>
                                </p:cTn>
                              </p:par>
                              <p:par>
                                <p:cTn id="33" presetID="5" presetClass="exit" presetSubtype="10" fill="hold" grpId="0" nodeType="withEffect">
                                  <p:stCondLst>
                                    <p:cond delay="0"/>
                                  </p:stCondLst>
                                  <p:childTnLst>
                                    <p:animEffect transition="out" filter="checkerboard(across)">
                                      <p:cBhvr>
                                        <p:cTn id="34" dur="500"/>
                                        <p:tgtEl>
                                          <p:spTgt spid="76"/>
                                        </p:tgtEl>
                                      </p:cBhvr>
                                    </p:animEffect>
                                    <p:set>
                                      <p:cBhvr>
                                        <p:cTn id="35"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36" restart="whenNotActive" fill="hold" evtFilter="cancelBubble" nodeType="interactiveSeq">
                <p:stCondLst>
                  <p:cond evt="onClick" delay="0">
                    <p:tgtEl>
                      <p:spTgt spid="75"/>
                    </p:tgtEl>
                  </p:cond>
                </p:stCondLst>
                <p:endSync evt="end" delay="0">
                  <p:rtn val="all"/>
                </p:endSync>
                <p:childTnLst>
                  <p:par>
                    <p:cTn id="37" fill="hold">
                      <p:stCondLst>
                        <p:cond delay="0"/>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wipe(left)">
                                      <p:cBhvr>
                                        <p:cTn id="41" dur="500"/>
                                        <p:tgtEl>
                                          <p:spTgt spid="9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wipe(down)">
                                      <p:cBhvr>
                                        <p:cTn id="46" dur="500"/>
                                        <p:tgtEl>
                                          <p:spTgt spid="89"/>
                                        </p:tgtEl>
                                      </p:cBhvr>
                                    </p:animEffect>
                                  </p:childTnLst>
                                </p:cTn>
                              </p:par>
                              <p:par>
                                <p:cTn id="47" presetID="3" presetClass="exit" presetSubtype="10" fill="hold" grpId="1" nodeType="withEffect">
                                  <p:stCondLst>
                                    <p:cond delay="0"/>
                                  </p:stCondLst>
                                  <p:childTnLst>
                                    <p:animEffect transition="out" filter="blinds(horizontal)">
                                      <p:cBhvr>
                                        <p:cTn id="48" dur="500"/>
                                        <p:tgtEl>
                                          <p:spTgt spid="95"/>
                                        </p:tgtEl>
                                      </p:cBhvr>
                                    </p:animEffect>
                                    <p:set>
                                      <p:cBhvr>
                                        <p:cTn id="49" dur="1" fill="hold">
                                          <p:stCondLst>
                                            <p:cond delay="499"/>
                                          </p:stCondLst>
                                        </p:cTn>
                                        <p:tgtEl>
                                          <p:spTgt spid="95"/>
                                        </p:tgtEl>
                                        <p:attrNameLst>
                                          <p:attrName>style.visibility</p:attrName>
                                        </p:attrNameLst>
                                      </p:cBhvr>
                                      <p:to>
                                        <p:strVal val="hidden"/>
                                      </p:to>
                                    </p:set>
                                  </p:childTnLst>
                                </p:cTn>
                              </p:par>
                              <p:par>
                                <p:cTn id="50" presetID="5" presetClass="exit" presetSubtype="10" fill="hold" grpId="0" nodeType="withEffect">
                                  <p:stCondLst>
                                    <p:cond delay="0"/>
                                  </p:stCondLst>
                                  <p:childTnLst>
                                    <p:animEffect transition="out" filter="checkerboard(across)">
                                      <p:cBhvr>
                                        <p:cTn id="51" dur="500"/>
                                        <p:tgtEl>
                                          <p:spTgt spid="75"/>
                                        </p:tgtEl>
                                      </p:cBhvr>
                                    </p:animEffect>
                                    <p:set>
                                      <p:cBhvr>
                                        <p:cTn id="52"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wipe(left)">
                                      <p:cBhvr>
                                        <p:cTn id="58" dur="500"/>
                                        <p:tgtEl>
                                          <p:spTgt spid="9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down)">
                                      <p:cBhvr>
                                        <p:cTn id="63" dur="500"/>
                                        <p:tgtEl>
                                          <p:spTgt spid="84"/>
                                        </p:tgtEl>
                                      </p:cBhvr>
                                    </p:animEffect>
                                  </p:childTnLst>
                                </p:cTn>
                              </p:par>
                              <p:par>
                                <p:cTn id="64" presetID="5" presetClass="exit" presetSubtype="10" fill="hold" grpId="1" nodeType="withEffect">
                                  <p:stCondLst>
                                    <p:cond delay="0"/>
                                  </p:stCondLst>
                                  <p:childTnLst>
                                    <p:animEffect transition="out" filter="checkerboard(across)">
                                      <p:cBhvr>
                                        <p:cTn id="65" dur="500"/>
                                        <p:tgtEl>
                                          <p:spTgt spid="96"/>
                                        </p:tgtEl>
                                      </p:cBhvr>
                                    </p:animEffect>
                                    <p:set>
                                      <p:cBhvr>
                                        <p:cTn id="66" dur="1" fill="hold">
                                          <p:stCondLst>
                                            <p:cond delay="499"/>
                                          </p:stCondLst>
                                        </p:cTn>
                                        <p:tgtEl>
                                          <p:spTgt spid="96"/>
                                        </p:tgtEl>
                                        <p:attrNameLst>
                                          <p:attrName>style.visibility</p:attrName>
                                        </p:attrNameLst>
                                      </p:cBhvr>
                                      <p:to>
                                        <p:strVal val="hidden"/>
                                      </p:to>
                                    </p:set>
                                  </p:childTnLst>
                                </p:cTn>
                              </p:par>
                              <p:par>
                                <p:cTn id="67" presetID="5" presetClass="exit" presetSubtype="10" fill="hold" grpId="0" nodeType="withEffect">
                                  <p:stCondLst>
                                    <p:cond delay="0"/>
                                  </p:stCondLst>
                                  <p:childTnLst>
                                    <p:animEffect transition="out" filter="checkerboard(across)">
                                      <p:cBhvr>
                                        <p:cTn id="68" dur="500"/>
                                        <p:tgtEl>
                                          <p:spTgt spid="74"/>
                                        </p:tgtEl>
                                      </p:cBhvr>
                                    </p:animEffect>
                                    <p:set>
                                      <p:cBhvr>
                                        <p:cTn id="69"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70" restart="whenNotActive" fill="hold" evtFilter="cancelBubble" nodeType="interactiveSeq">
                <p:stCondLst>
                  <p:cond evt="onClick" delay="0">
                    <p:tgtEl>
                      <p:spTgt spid="77"/>
                    </p:tgtEl>
                  </p:cond>
                </p:stCondLst>
                <p:endSync evt="end" delay="0">
                  <p:rtn val="all"/>
                </p:endSync>
                <p:childTnLst>
                  <p:par>
                    <p:cTn id="71" fill="hold">
                      <p:stCondLst>
                        <p:cond delay="0"/>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98"/>
                                        </p:tgtEl>
                                        <p:attrNameLst>
                                          <p:attrName>style.visibility</p:attrName>
                                        </p:attrNameLst>
                                      </p:cBhvr>
                                      <p:to>
                                        <p:strVal val="visible"/>
                                      </p:to>
                                    </p:set>
                                    <p:animEffect transition="in" filter="wipe(left)">
                                      <p:cBhvr>
                                        <p:cTn id="75" dur="500"/>
                                        <p:tgtEl>
                                          <p:spTgt spid="9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wipe(down)">
                                      <p:cBhvr>
                                        <p:cTn id="80" dur="500"/>
                                        <p:tgtEl>
                                          <p:spTgt spid="88"/>
                                        </p:tgtEl>
                                      </p:cBhvr>
                                    </p:animEffect>
                                  </p:childTnLst>
                                </p:cTn>
                              </p:par>
                              <p:par>
                                <p:cTn id="81" presetID="5" presetClass="exit" presetSubtype="10" fill="hold" grpId="1" nodeType="withEffect">
                                  <p:stCondLst>
                                    <p:cond delay="0"/>
                                  </p:stCondLst>
                                  <p:childTnLst>
                                    <p:animEffect transition="out" filter="checkerboard(across)">
                                      <p:cBhvr>
                                        <p:cTn id="82" dur="500"/>
                                        <p:tgtEl>
                                          <p:spTgt spid="98"/>
                                        </p:tgtEl>
                                      </p:cBhvr>
                                    </p:animEffect>
                                    <p:set>
                                      <p:cBhvr>
                                        <p:cTn id="83" dur="1" fill="hold">
                                          <p:stCondLst>
                                            <p:cond delay="499"/>
                                          </p:stCondLst>
                                        </p:cTn>
                                        <p:tgtEl>
                                          <p:spTgt spid="98"/>
                                        </p:tgtEl>
                                        <p:attrNameLst>
                                          <p:attrName>style.visibility</p:attrName>
                                        </p:attrNameLst>
                                      </p:cBhvr>
                                      <p:to>
                                        <p:strVal val="hidden"/>
                                      </p:to>
                                    </p:set>
                                  </p:childTnLst>
                                </p:cTn>
                              </p:par>
                              <p:par>
                                <p:cTn id="84" presetID="5" presetClass="exit" presetSubtype="10" fill="hold" grpId="0" nodeType="withEffect">
                                  <p:stCondLst>
                                    <p:cond delay="0"/>
                                  </p:stCondLst>
                                  <p:childTnLst>
                                    <p:animEffect transition="out" filter="checkerboard(across)">
                                      <p:cBhvr>
                                        <p:cTn id="85" dur="500"/>
                                        <p:tgtEl>
                                          <p:spTgt spid="77"/>
                                        </p:tgtEl>
                                      </p:cBhvr>
                                    </p:animEffect>
                                    <p:set>
                                      <p:cBhvr>
                                        <p:cTn id="86"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87" restart="whenNotActive" fill="hold" evtFilter="cancelBubble" nodeType="interactiveSeq">
                <p:stCondLst>
                  <p:cond evt="onClick" delay="0">
                    <p:tgtEl>
                      <p:spTgt spid="78"/>
                    </p:tgtEl>
                  </p:cond>
                </p:stCondLst>
                <p:endSync evt="end" delay="0">
                  <p:rtn val="all"/>
                </p:endSync>
                <p:childTnLst>
                  <p:par>
                    <p:cTn id="88" fill="hold">
                      <p:stCondLst>
                        <p:cond delay="0"/>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99"/>
                                        </p:tgtEl>
                                        <p:attrNameLst>
                                          <p:attrName>style.visibility</p:attrName>
                                        </p:attrNameLst>
                                      </p:cBhvr>
                                      <p:to>
                                        <p:strVal val="visible"/>
                                      </p:to>
                                    </p:set>
                                    <p:animEffect transition="in" filter="wipe(left)">
                                      <p:cBhvr>
                                        <p:cTn id="92" dur="500"/>
                                        <p:tgtEl>
                                          <p:spTgt spid="9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83"/>
                                        </p:tgtEl>
                                        <p:attrNameLst>
                                          <p:attrName>style.visibility</p:attrName>
                                        </p:attrNameLst>
                                      </p:cBhvr>
                                      <p:to>
                                        <p:strVal val="visible"/>
                                      </p:to>
                                    </p:set>
                                    <p:animEffect transition="in" filter="wipe(down)">
                                      <p:cBhvr>
                                        <p:cTn id="97" dur="500"/>
                                        <p:tgtEl>
                                          <p:spTgt spid="83"/>
                                        </p:tgtEl>
                                      </p:cBhvr>
                                    </p:animEffect>
                                  </p:childTnLst>
                                </p:cTn>
                              </p:par>
                              <p:par>
                                <p:cTn id="98" presetID="5" presetClass="exit" presetSubtype="10" fill="hold" grpId="1" nodeType="withEffect">
                                  <p:stCondLst>
                                    <p:cond delay="0"/>
                                  </p:stCondLst>
                                  <p:childTnLst>
                                    <p:animEffect transition="out" filter="checkerboard(across)">
                                      <p:cBhvr>
                                        <p:cTn id="99" dur="500"/>
                                        <p:tgtEl>
                                          <p:spTgt spid="99"/>
                                        </p:tgtEl>
                                      </p:cBhvr>
                                    </p:animEffect>
                                    <p:set>
                                      <p:cBhvr>
                                        <p:cTn id="100" dur="1" fill="hold">
                                          <p:stCondLst>
                                            <p:cond delay="499"/>
                                          </p:stCondLst>
                                        </p:cTn>
                                        <p:tgtEl>
                                          <p:spTgt spid="99"/>
                                        </p:tgtEl>
                                        <p:attrNameLst>
                                          <p:attrName>style.visibility</p:attrName>
                                        </p:attrNameLst>
                                      </p:cBhvr>
                                      <p:to>
                                        <p:strVal val="hidden"/>
                                      </p:to>
                                    </p:set>
                                  </p:childTnLst>
                                </p:cTn>
                              </p:par>
                              <p:par>
                                <p:cTn id="101" presetID="5" presetClass="exit" presetSubtype="10" fill="hold" grpId="0" nodeType="withEffect">
                                  <p:stCondLst>
                                    <p:cond delay="0"/>
                                  </p:stCondLst>
                                  <p:childTnLst>
                                    <p:animEffect transition="out" filter="checkerboard(across)">
                                      <p:cBhvr>
                                        <p:cTn id="102" dur="500"/>
                                        <p:tgtEl>
                                          <p:spTgt spid="78"/>
                                        </p:tgtEl>
                                      </p:cBhvr>
                                    </p:animEffect>
                                    <p:set>
                                      <p:cBhvr>
                                        <p:cTn id="103"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72" grpId="0" animBg="1"/>
      <p:bldP spid="74" grpId="0" animBg="1"/>
      <p:bldP spid="75" grpId="0" animBg="1"/>
      <p:bldP spid="76" grpId="0" animBg="1"/>
      <p:bldP spid="77" grpId="0" animBg="1"/>
      <p:bldP spid="78" grpId="0" animBg="1"/>
      <p:bldP spid="81" grpId="0"/>
      <p:bldP spid="83" grpId="0"/>
      <p:bldP spid="84" grpId="0"/>
      <p:bldP spid="88" grpId="0"/>
      <p:bldP spid="89" grpId="0"/>
      <p:bldP spid="91" grpId="0"/>
      <p:bldP spid="92" grpId="0"/>
      <p:bldP spid="92" grpId="1"/>
      <p:bldP spid="94" grpId="0"/>
      <p:bldP spid="94" grpId="1"/>
      <p:bldP spid="95" grpId="0"/>
      <p:bldP spid="95" grpId="1"/>
      <p:bldP spid="96" grpId="0"/>
      <p:bldP spid="96" grpId="1"/>
      <p:bldP spid="98" grpId="0"/>
      <p:bldP spid="98" grpId="1"/>
      <p:bldP spid="99" grpId="0"/>
      <p:bldP spid="9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1681427" y="1580505"/>
            <a:ext cx="8956683" cy="1231106"/>
          </a:xfrm>
          <a:prstGeom prst="rect">
            <a:avLst/>
          </a:prstGeom>
          <a:noFill/>
        </p:spPr>
        <p:txBody>
          <a:bodyPr wrap="none" rtlCol="0">
            <a:spAutoFit/>
          </a:bodyPr>
          <a:lstStyle/>
          <a:p>
            <a:pPr algn="ctr"/>
            <a:r>
              <a:rPr lang="en-US" sz="2400" b="1" dirty="0">
                <a:ln w="38100">
                  <a:noFill/>
                </a:ln>
                <a:solidFill>
                  <a:srgbClr val="FF0000"/>
                </a:solidFill>
                <a:latin typeface="Times New Roman" panose="02020603050405020304" pitchFamily="18" charset="0"/>
                <a:cs typeface="Times New Roman" panose="02020603050405020304" pitchFamily="18" charset="0"/>
              </a:rPr>
              <a:t>BÀI GIẢNG ĐIỆN TỬ MÔN LỊCH SỬ 7</a:t>
            </a:r>
          </a:p>
          <a:p>
            <a:pPr algn="ctr"/>
            <a:endParaRPr lang="en-US"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dirty="0">
                <a:ln w="38100">
                  <a:noFill/>
                </a:ln>
                <a:solidFill>
                  <a:srgbClr val="FFFF00"/>
                </a:solidFill>
                <a:latin typeface="Times New Roman" panose="02020603050405020304" pitchFamily="18" charset="0"/>
                <a:cs typeface="Times New Roman" panose="02020603050405020304" pitchFamily="18" charset="0"/>
              </a:rPr>
              <a:t>BÀI 16. KHỞI NGHĨA LAM SƠN (1418-1427) T2</a:t>
            </a:r>
            <a:endParaRPr lang="en-VN" sz="32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05058" y="3561062"/>
            <a:ext cx="4630370" cy="954107"/>
          </a:xfrm>
          <a:prstGeom prst="rect">
            <a:avLst/>
          </a:prstGeom>
          <a:noFill/>
        </p:spPr>
        <p:txBody>
          <a:bodyPr wrap="none" rtlCol="0">
            <a:spAutoFit/>
          </a:bodyPr>
          <a:lstStyle/>
          <a:p>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Nguyễn</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Thị</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Thanh </a:t>
            </a:r>
            <a:r>
              <a:rPr lang="en-US" sz="2800" b="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Hoài</a:t>
            </a:r>
            <a:endPar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Xã</a:t>
            </a:r>
            <a:r>
              <a:rPr lang="en-US"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Hội</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255"/>
        <p:cNvGrpSpPr/>
        <p:nvPr/>
      </p:nvGrpSpPr>
      <p:grpSpPr>
        <a:xfrm>
          <a:off x="0" y="0"/>
          <a:ext cx="0" cy="0"/>
          <a:chOff x="0" y="0"/>
          <a:chExt cx="0" cy="0"/>
        </a:xfrm>
      </p:grpSpPr>
      <p:sp>
        <p:nvSpPr>
          <p:cNvPr id="257" name="Google Shape;257;p35"/>
          <p:cNvSpPr/>
          <p:nvPr/>
        </p:nvSpPr>
        <p:spPr>
          <a:xfrm>
            <a:off x="6354918" y="1330682"/>
            <a:ext cx="4767988" cy="4412465"/>
          </a:xfrm>
          <a:prstGeom prst="rect">
            <a:avLst/>
          </a:prstGeom>
          <a:solidFill>
            <a:srgbClr val="000000">
              <a:alpha val="9620"/>
            </a:srgbClr>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pic>
        <p:nvPicPr>
          <p:cNvPr id="258" name="Google Shape;258;p35" descr="photo-1434030216411-0b793f4b4173.jpg"/>
          <p:cNvPicPr preferRelativeResize="0"/>
          <p:nvPr/>
        </p:nvPicPr>
        <p:blipFill>
          <a:blip r:embed="rId3">
            <a:alphaModFix/>
          </a:blip>
          <a:stretch>
            <a:fillRect/>
          </a:stretch>
        </p:blipFill>
        <p:spPr>
          <a:xfrm>
            <a:off x="6472246" y="1330681"/>
            <a:ext cx="4429561" cy="4099272"/>
          </a:xfrm>
          <a:prstGeom prst="rect">
            <a:avLst/>
          </a:prstGeom>
          <a:noFill/>
          <a:ln w="114300" cap="flat" cmpd="sng">
            <a:solidFill>
              <a:srgbClr val="FFFFFF"/>
            </a:solidFill>
            <a:prstDash val="solid"/>
            <a:miter lim="8000"/>
            <a:headEnd type="none" w="sm" len="sm"/>
            <a:tailEnd type="none" w="sm" len="sm"/>
          </a:ln>
        </p:spPr>
      </p:pic>
      <p:sp>
        <p:nvSpPr>
          <p:cNvPr id="259" name="Google Shape;259;p35"/>
          <p:cNvSpPr txBox="1">
            <a:spLocks noGrp="1"/>
          </p:cNvSpPr>
          <p:nvPr>
            <p:ph type="ctrTitle" idx="4294967295"/>
          </p:nvPr>
        </p:nvSpPr>
        <p:spPr>
          <a:xfrm>
            <a:off x="1290193" y="672827"/>
            <a:ext cx="4312400" cy="1546400"/>
          </a:xfrm>
          <a:prstGeom prst="rect">
            <a:avLst/>
          </a:prstGeom>
        </p:spPr>
        <p:txBody>
          <a:bodyPr spcFirstLastPara="1" wrap="square" lIns="121900" tIns="121900" rIns="121900" bIns="121900" anchor="b" anchorCtr="0">
            <a:noAutofit/>
          </a:bodyPr>
          <a:lstStyle/>
          <a:p>
            <a:r>
              <a:rPr lang="en-US" sz="8000" dirty="0">
                <a:latin typeface="Times New Roman" panose="02020603050405020304" pitchFamily="18" charset="0"/>
                <a:cs typeface="Times New Roman" panose="02020603050405020304" pitchFamily="18" charset="0"/>
              </a:rPr>
              <a:t>DẶN DÒ</a:t>
            </a:r>
          </a:p>
        </p:txBody>
      </p:sp>
      <p:sp>
        <p:nvSpPr>
          <p:cNvPr id="2" name="Rectangle 1">
            <a:extLst>
              <a:ext uri="{FF2B5EF4-FFF2-40B4-BE49-F238E27FC236}">
                <a16:creationId xmlns:a16="http://schemas.microsoft.com/office/drawing/2014/main" id="{EDD24743-9CCD-884D-8D72-BED80F83F76D}"/>
              </a:ext>
            </a:extLst>
          </p:cNvPr>
          <p:cNvSpPr/>
          <p:nvPr/>
        </p:nvSpPr>
        <p:spPr>
          <a:xfrm>
            <a:off x="562462" y="2219227"/>
            <a:ext cx="5688685" cy="2964594"/>
          </a:xfrm>
          <a:prstGeom prst="rect">
            <a:avLst/>
          </a:prstGeom>
        </p:spPr>
        <p:txBody>
          <a:bodyPr wrap="square">
            <a:spAutoFit/>
          </a:bodyPr>
          <a:lstStyle/>
          <a:p>
            <a:pPr algn="ctr" defTabSz="1219170">
              <a:spcBef>
                <a:spcPct val="0"/>
              </a:spcBef>
              <a:buClr>
                <a:srgbClr val="000000"/>
              </a:buClr>
              <a:defRPr/>
            </a:pPr>
            <a:r>
              <a:rPr lang="vi-VN" altLang="en-US" sz="3733" kern="0" dirty="0">
                <a:solidFill>
                  <a:srgbClr val="0070C0"/>
                </a:solidFill>
                <a:latin typeface="Times New Roman" panose="02020603050405020304" pitchFamily="18" charset="0"/>
                <a:cs typeface="Arial"/>
                <a:sym typeface="Times New Roman" panose="02020603050405020304" pitchFamily="18" charset="0"/>
              </a:rPr>
              <a:t>Hoàn thành bài tập.</a:t>
            </a:r>
          </a:p>
          <a:p>
            <a:pPr algn="just" defTabSz="1219170">
              <a:spcBef>
                <a:spcPct val="0"/>
              </a:spcBef>
              <a:buClr>
                <a:srgbClr val="000000"/>
              </a:buClr>
              <a:defRPr/>
            </a:pPr>
            <a:r>
              <a:rPr lang="vi-VN" altLang="en-US" sz="3733" kern="0" dirty="0">
                <a:solidFill>
                  <a:srgbClr val="0070C0"/>
                </a:solidFill>
                <a:latin typeface="Times New Roman" panose="02020603050405020304" pitchFamily="18" charset="0"/>
                <a:cs typeface="Arial"/>
                <a:sym typeface="Times New Roman" panose="02020603050405020304" pitchFamily="18" charset="0"/>
              </a:rPr>
              <a:t>Đọc và tìm hiểu trước các câu hỏi bài 19 phần III: nguyên nhân thắng lợi và ý nghĩa lịch sử.</a:t>
            </a: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grpSp>
        <p:nvGrpSpPr>
          <p:cNvPr id="297" name="Google Shape;297;p41"/>
          <p:cNvGrpSpPr/>
          <p:nvPr/>
        </p:nvGrpSpPr>
        <p:grpSpPr>
          <a:xfrm rot="9308583">
            <a:off x="-1085051" y="-372418"/>
            <a:ext cx="6467692" cy="2575511"/>
            <a:chOff x="2428325" y="238125"/>
            <a:chExt cx="4850769" cy="1931633"/>
          </a:xfrm>
        </p:grpSpPr>
        <p:sp>
          <p:nvSpPr>
            <p:cNvPr id="298" name="Google Shape;298;p41"/>
            <p:cNvSpPr/>
            <p:nvPr/>
          </p:nvSpPr>
          <p:spPr>
            <a:xfrm>
              <a:off x="5691750" y="1211700"/>
              <a:ext cx="1587344" cy="958058"/>
            </a:xfrm>
            <a:custGeom>
              <a:avLst/>
              <a:gdLst/>
              <a:ahLst/>
              <a:cxnLst/>
              <a:rect l="l" t="t" r="r" b="b"/>
              <a:pathLst>
                <a:path w="32749" h="19766" extrusionOk="0">
                  <a:moveTo>
                    <a:pt x="6347" y="0"/>
                  </a:moveTo>
                  <a:cubicBezTo>
                    <a:pt x="5859" y="0"/>
                    <a:pt x="5318" y="318"/>
                    <a:pt x="4751" y="1189"/>
                  </a:cubicBezTo>
                  <a:cubicBezTo>
                    <a:pt x="4112" y="958"/>
                    <a:pt x="3581" y="874"/>
                    <a:pt x="3145" y="874"/>
                  </a:cubicBezTo>
                  <a:cubicBezTo>
                    <a:pt x="1968" y="874"/>
                    <a:pt x="1493" y="1491"/>
                    <a:pt x="1493" y="1491"/>
                  </a:cubicBezTo>
                  <a:cubicBezTo>
                    <a:pt x="1493" y="1491"/>
                    <a:pt x="0" y="2707"/>
                    <a:pt x="747" y="4737"/>
                  </a:cubicBezTo>
                  <a:cubicBezTo>
                    <a:pt x="1010" y="5451"/>
                    <a:pt x="1396" y="5683"/>
                    <a:pt x="1785" y="5683"/>
                  </a:cubicBezTo>
                  <a:cubicBezTo>
                    <a:pt x="2504" y="5683"/>
                    <a:pt x="3237" y="4896"/>
                    <a:pt x="3237" y="4896"/>
                  </a:cubicBezTo>
                  <a:cubicBezTo>
                    <a:pt x="3237" y="4896"/>
                    <a:pt x="3607" y="6198"/>
                    <a:pt x="5852" y="6303"/>
                  </a:cubicBezTo>
                  <a:cubicBezTo>
                    <a:pt x="6437" y="7257"/>
                    <a:pt x="7059" y="7548"/>
                    <a:pt x="7601" y="7548"/>
                  </a:cubicBezTo>
                  <a:cubicBezTo>
                    <a:pt x="8443" y="7548"/>
                    <a:pt x="9089" y="6845"/>
                    <a:pt x="9090" y="6845"/>
                  </a:cubicBezTo>
                  <a:lnTo>
                    <a:pt x="9090" y="6845"/>
                  </a:lnTo>
                  <a:cubicBezTo>
                    <a:pt x="8094" y="9662"/>
                    <a:pt x="11331" y="9910"/>
                    <a:pt x="11331" y="9910"/>
                  </a:cubicBezTo>
                  <a:cubicBezTo>
                    <a:pt x="10808" y="11279"/>
                    <a:pt x="11954" y="12169"/>
                    <a:pt x="11954" y="12169"/>
                  </a:cubicBezTo>
                  <a:cubicBezTo>
                    <a:pt x="11954" y="12169"/>
                    <a:pt x="12546" y="13947"/>
                    <a:pt x="13468" y="13947"/>
                  </a:cubicBezTo>
                  <a:cubicBezTo>
                    <a:pt x="13581" y="13947"/>
                    <a:pt x="13699" y="13921"/>
                    <a:pt x="13821" y="13861"/>
                  </a:cubicBezTo>
                  <a:cubicBezTo>
                    <a:pt x="13909" y="15304"/>
                    <a:pt x="14618" y="16411"/>
                    <a:pt x="15426" y="16411"/>
                  </a:cubicBezTo>
                  <a:cubicBezTo>
                    <a:pt x="15763" y="16411"/>
                    <a:pt x="16116" y="16219"/>
                    <a:pt x="16449" y="15780"/>
                  </a:cubicBezTo>
                  <a:cubicBezTo>
                    <a:pt x="16925" y="16459"/>
                    <a:pt x="17788" y="16656"/>
                    <a:pt x="18630" y="16656"/>
                  </a:cubicBezTo>
                  <a:cubicBezTo>
                    <a:pt x="19795" y="16656"/>
                    <a:pt x="20919" y="16278"/>
                    <a:pt x="20919" y="16278"/>
                  </a:cubicBezTo>
                  <a:cubicBezTo>
                    <a:pt x="21417" y="18395"/>
                    <a:pt x="24157" y="18894"/>
                    <a:pt x="24157" y="18894"/>
                  </a:cubicBezTo>
                  <a:cubicBezTo>
                    <a:pt x="24082" y="19493"/>
                    <a:pt x="24469" y="19765"/>
                    <a:pt x="25101" y="19765"/>
                  </a:cubicBezTo>
                  <a:cubicBezTo>
                    <a:pt x="26570" y="19765"/>
                    <a:pt x="29363" y="18293"/>
                    <a:pt x="30756" y="16029"/>
                  </a:cubicBezTo>
                  <a:cubicBezTo>
                    <a:pt x="32749" y="12792"/>
                    <a:pt x="29511" y="11048"/>
                    <a:pt x="29511" y="11048"/>
                  </a:cubicBezTo>
                  <a:cubicBezTo>
                    <a:pt x="29511" y="11048"/>
                    <a:pt x="28899" y="11311"/>
                    <a:pt x="28111" y="11311"/>
                  </a:cubicBezTo>
                  <a:cubicBezTo>
                    <a:pt x="27271" y="11311"/>
                    <a:pt x="26233" y="11012"/>
                    <a:pt x="25526" y="9779"/>
                  </a:cubicBezTo>
                  <a:cubicBezTo>
                    <a:pt x="24072" y="7063"/>
                    <a:pt x="22426" y="6461"/>
                    <a:pt x="21250" y="6461"/>
                  </a:cubicBezTo>
                  <a:cubicBezTo>
                    <a:pt x="20312" y="6461"/>
                    <a:pt x="19674" y="6845"/>
                    <a:pt x="19674" y="6845"/>
                  </a:cubicBezTo>
                  <a:cubicBezTo>
                    <a:pt x="19344" y="5381"/>
                    <a:pt x="18583" y="4972"/>
                    <a:pt x="17836" y="4972"/>
                  </a:cubicBezTo>
                  <a:cubicBezTo>
                    <a:pt x="16892" y="4972"/>
                    <a:pt x="15970" y="5625"/>
                    <a:pt x="15970" y="5625"/>
                  </a:cubicBezTo>
                  <a:cubicBezTo>
                    <a:pt x="16412" y="4056"/>
                    <a:pt x="15337" y="3131"/>
                    <a:pt x="13985" y="3131"/>
                  </a:cubicBezTo>
                  <a:cubicBezTo>
                    <a:pt x="13531" y="3131"/>
                    <a:pt x="13046" y="3235"/>
                    <a:pt x="12576" y="3454"/>
                  </a:cubicBezTo>
                  <a:cubicBezTo>
                    <a:pt x="11732" y="2273"/>
                    <a:pt x="10771" y="1969"/>
                    <a:pt x="10004" y="1969"/>
                  </a:cubicBezTo>
                  <a:cubicBezTo>
                    <a:pt x="9187" y="1969"/>
                    <a:pt x="8591" y="2314"/>
                    <a:pt x="8591" y="2314"/>
                  </a:cubicBezTo>
                  <a:cubicBezTo>
                    <a:pt x="8591" y="2314"/>
                    <a:pt x="7663" y="0"/>
                    <a:pt x="63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99;p41"/>
            <p:cNvSpPr/>
            <p:nvPr/>
          </p:nvSpPr>
          <p:spPr>
            <a:xfrm>
              <a:off x="4852250" y="1108375"/>
              <a:ext cx="822500" cy="225750"/>
            </a:xfrm>
            <a:custGeom>
              <a:avLst/>
              <a:gdLst/>
              <a:ahLst/>
              <a:cxnLst/>
              <a:rect l="l" t="t" r="r" b="b"/>
              <a:pathLst>
                <a:path w="32900" h="9030" extrusionOk="0">
                  <a:moveTo>
                    <a:pt x="11578" y="0"/>
                  </a:moveTo>
                  <a:cubicBezTo>
                    <a:pt x="9202" y="0"/>
                    <a:pt x="6791" y="296"/>
                    <a:pt x="4579" y="1088"/>
                  </a:cubicBezTo>
                  <a:lnTo>
                    <a:pt x="20" y="223"/>
                  </a:lnTo>
                  <a:lnTo>
                    <a:pt x="0" y="504"/>
                  </a:lnTo>
                  <a:lnTo>
                    <a:pt x="4479" y="1643"/>
                  </a:lnTo>
                  <a:cubicBezTo>
                    <a:pt x="4479" y="1643"/>
                    <a:pt x="12711" y="7369"/>
                    <a:pt x="24045" y="7685"/>
                  </a:cubicBezTo>
                  <a:cubicBezTo>
                    <a:pt x="24045" y="7685"/>
                    <a:pt x="29484" y="8483"/>
                    <a:pt x="31132" y="9030"/>
                  </a:cubicBezTo>
                  <a:lnTo>
                    <a:pt x="31675" y="8379"/>
                  </a:lnTo>
                  <a:cubicBezTo>
                    <a:pt x="31675" y="8379"/>
                    <a:pt x="27810" y="7374"/>
                    <a:pt x="28096" y="5895"/>
                  </a:cubicBezTo>
                  <a:cubicBezTo>
                    <a:pt x="28292" y="4878"/>
                    <a:pt x="29506" y="4519"/>
                    <a:pt x="30907" y="4519"/>
                  </a:cubicBezTo>
                  <a:cubicBezTo>
                    <a:pt x="31544" y="4519"/>
                    <a:pt x="32219" y="4593"/>
                    <a:pt x="32854" y="4714"/>
                  </a:cubicBezTo>
                  <a:lnTo>
                    <a:pt x="32899" y="4030"/>
                  </a:lnTo>
                  <a:cubicBezTo>
                    <a:pt x="32899" y="4030"/>
                    <a:pt x="27772" y="3253"/>
                    <a:pt x="25204" y="2458"/>
                  </a:cubicBezTo>
                  <a:cubicBezTo>
                    <a:pt x="23365" y="1889"/>
                    <a:pt x="17579" y="0"/>
                    <a:pt x="1157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300;p41"/>
            <p:cNvSpPr/>
            <p:nvPr/>
          </p:nvSpPr>
          <p:spPr>
            <a:xfrm>
              <a:off x="5241525" y="1248975"/>
              <a:ext cx="216175" cy="306750"/>
            </a:xfrm>
            <a:custGeom>
              <a:avLst/>
              <a:gdLst/>
              <a:ahLst/>
              <a:cxnLst/>
              <a:rect l="l" t="t" r="r" b="b"/>
              <a:pathLst>
                <a:path w="8647" h="12270" extrusionOk="0">
                  <a:moveTo>
                    <a:pt x="1" y="0"/>
                  </a:moveTo>
                  <a:cubicBezTo>
                    <a:pt x="1" y="1"/>
                    <a:pt x="3175" y="11381"/>
                    <a:pt x="3504" y="12088"/>
                  </a:cubicBezTo>
                  <a:lnTo>
                    <a:pt x="6237" y="12270"/>
                  </a:lnTo>
                  <a:cubicBezTo>
                    <a:pt x="6237" y="12270"/>
                    <a:pt x="8597" y="2567"/>
                    <a:pt x="8623" y="1727"/>
                  </a:cubicBezTo>
                  <a:cubicBezTo>
                    <a:pt x="8647" y="886"/>
                    <a:pt x="1" y="0"/>
                    <a:pt x="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41"/>
            <p:cNvSpPr/>
            <p:nvPr/>
          </p:nvSpPr>
          <p:spPr>
            <a:xfrm>
              <a:off x="5265875" y="912350"/>
              <a:ext cx="258225" cy="269625"/>
            </a:xfrm>
            <a:custGeom>
              <a:avLst/>
              <a:gdLst/>
              <a:ahLst/>
              <a:cxnLst/>
              <a:rect l="l" t="t" r="r" b="b"/>
              <a:pathLst>
                <a:path w="10329" h="10785" extrusionOk="0">
                  <a:moveTo>
                    <a:pt x="7190" y="0"/>
                  </a:moveTo>
                  <a:cubicBezTo>
                    <a:pt x="6073" y="1329"/>
                    <a:pt x="1" y="8663"/>
                    <a:pt x="1" y="8663"/>
                  </a:cubicBezTo>
                  <a:cubicBezTo>
                    <a:pt x="314" y="8960"/>
                    <a:pt x="6200" y="10784"/>
                    <a:pt x="7636" y="10784"/>
                  </a:cubicBezTo>
                  <a:cubicBezTo>
                    <a:pt x="7818" y="10784"/>
                    <a:pt x="7929" y="10755"/>
                    <a:pt x="7947" y="10689"/>
                  </a:cubicBezTo>
                  <a:cubicBezTo>
                    <a:pt x="8111" y="10107"/>
                    <a:pt x="10328" y="1613"/>
                    <a:pt x="10210" y="1511"/>
                  </a:cubicBezTo>
                  <a:cubicBezTo>
                    <a:pt x="10093" y="1410"/>
                    <a:pt x="7190" y="0"/>
                    <a:pt x="719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41"/>
            <p:cNvSpPr/>
            <p:nvPr/>
          </p:nvSpPr>
          <p:spPr>
            <a:xfrm>
              <a:off x="5403400" y="874125"/>
              <a:ext cx="131625" cy="78900"/>
            </a:xfrm>
            <a:custGeom>
              <a:avLst/>
              <a:gdLst/>
              <a:ahLst/>
              <a:cxnLst/>
              <a:rect l="l" t="t" r="r" b="b"/>
              <a:pathLst>
                <a:path w="5265" h="3156" extrusionOk="0">
                  <a:moveTo>
                    <a:pt x="347" y="1"/>
                  </a:moveTo>
                  <a:cubicBezTo>
                    <a:pt x="251" y="25"/>
                    <a:pt x="1" y="699"/>
                    <a:pt x="1" y="699"/>
                  </a:cubicBezTo>
                  <a:cubicBezTo>
                    <a:pt x="337" y="782"/>
                    <a:pt x="4877" y="3156"/>
                    <a:pt x="5043" y="3156"/>
                  </a:cubicBezTo>
                  <a:cubicBezTo>
                    <a:pt x="5044" y="3156"/>
                    <a:pt x="5045" y="3156"/>
                    <a:pt x="5045" y="3156"/>
                  </a:cubicBezTo>
                  <a:cubicBezTo>
                    <a:pt x="5172" y="3133"/>
                    <a:pt x="5265" y="2671"/>
                    <a:pt x="5265" y="2671"/>
                  </a:cubicBezTo>
                  <a:cubicBezTo>
                    <a:pt x="5030" y="2437"/>
                    <a:pt x="347" y="1"/>
                    <a:pt x="34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303;p41"/>
            <p:cNvSpPr/>
            <p:nvPr/>
          </p:nvSpPr>
          <p:spPr>
            <a:xfrm>
              <a:off x="5272850" y="1547625"/>
              <a:ext cx="137025" cy="21200"/>
            </a:xfrm>
            <a:custGeom>
              <a:avLst/>
              <a:gdLst/>
              <a:ahLst/>
              <a:cxnLst/>
              <a:rect l="l" t="t" r="r" b="b"/>
              <a:pathLst>
                <a:path w="5481" h="848" extrusionOk="0">
                  <a:moveTo>
                    <a:pt x="392" y="0"/>
                  </a:moveTo>
                  <a:cubicBezTo>
                    <a:pt x="315" y="0"/>
                    <a:pt x="260" y="3"/>
                    <a:pt x="230" y="8"/>
                  </a:cubicBezTo>
                  <a:cubicBezTo>
                    <a:pt x="230" y="8"/>
                    <a:pt x="1" y="648"/>
                    <a:pt x="175" y="848"/>
                  </a:cubicBezTo>
                  <a:cubicBezTo>
                    <a:pt x="175" y="848"/>
                    <a:pt x="3832" y="734"/>
                    <a:pt x="4931" y="734"/>
                  </a:cubicBezTo>
                  <a:cubicBezTo>
                    <a:pt x="5063" y="734"/>
                    <a:pt x="5159" y="736"/>
                    <a:pt x="5206" y="740"/>
                  </a:cubicBezTo>
                  <a:cubicBezTo>
                    <a:pt x="5206" y="740"/>
                    <a:pt x="5480" y="357"/>
                    <a:pt x="5232" y="341"/>
                  </a:cubicBezTo>
                  <a:cubicBezTo>
                    <a:pt x="5232" y="341"/>
                    <a:pt x="1302" y="0"/>
                    <a:pt x="39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Google Shape;304;p41"/>
            <p:cNvSpPr/>
            <p:nvPr/>
          </p:nvSpPr>
          <p:spPr>
            <a:xfrm>
              <a:off x="5544350" y="1218150"/>
              <a:ext cx="149950" cy="102800"/>
            </a:xfrm>
            <a:custGeom>
              <a:avLst/>
              <a:gdLst/>
              <a:ahLst/>
              <a:cxnLst/>
              <a:rect l="l" t="t" r="r" b="b"/>
              <a:pathLst>
                <a:path w="5998" h="4112" extrusionOk="0">
                  <a:moveTo>
                    <a:pt x="2958" y="0"/>
                  </a:moveTo>
                  <a:cubicBezTo>
                    <a:pt x="1426" y="0"/>
                    <a:pt x="0" y="409"/>
                    <a:pt x="188" y="1784"/>
                  </a:cubicBezTo>
                  <a:cubicBezTo>
                    <a:pt x="439" y="3623"/>
                    <a:pt x="4918" y="4112"/>
                    <a:pt x="4918" y="4112"/>
                  </a:cubicBezTo>
                  <a:cubicBezTo>
                    <a:pt x="5997" y="3373"/>
                    <a:pt x="5990" y="471"/>
                    <a:pt x="5990" y="471"/>
                  </a:cubicBezTo>
                  <a:cubicBezTo>
                    <a:pt x="5369" y="241"/>
                    <a:pt x="4132" y="0"/>
                    <a:pt x="295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 name="Google Shape;305;p41"/>
            <p:cNvSpPr/>
            <p:nvPr/>
          </p:nvSpPr>
          <p:spPr>
            <a:xfrm>
              <a:off x="5661025" y="1229425"/>
              <a:ext cx="285375" cy="137300"/>
            </a:xfrm>
            <a:custGeom>
              <a:avLst/>
              <a:gdLst/>
              <a:ahLst/>
              <a:cxnLst/>
              <a:rect l="l" t="t" r="r" b="b"/>
              <a:pathLst>
                <a:path w="11415" h="5492" extrusionOk="0">
                  <a:moveTo>
                    <a:pt x="2097" y="0"/>
                  </a:moveTo>
                  <a:cubicBezTo>
                    <a:pt x="1459" y="0"/>
                    <a:pt x="1020" y="24"/>
                    <a:pt x="1020" y="24"/>
                  </a:cubicBezTo>
                  <a:cubicBezTo>
                    <a:pt x="1485" y="2416"/>
                    <a:pt x="2" y="3578"/>
                    <a:pt x="0" y="3579"/>
                  </a:cubicBezTo>
                  <a:cubicBezTo>
                    <a:pt x="2233" y="5193"/>
                    <a:pt x="4834" y="5491"/>
                    <a:pt x="4834" y="5491"/>
                  </a:cubicBezTo>
                  <a:cubicBezTo>
                    <a:pt x="4504" y="5313"/>
                    <a:pt x="3284" y="4421"/>
                    <a:pt x="3284" y="4421"/>
                  </a:cubicBezTo>
                  <a:lnTo>
                    <a:pt x="3284" y="4421"/>
                  </a:lnTo>
                  <a:cubicBezTo>
                    <a:pt x="4425" y="4596"/>
                    <a:pt x="7414" y="4628"/>
                    <a:pt x="9432" y="4628"/>
                  </a:cubicBezTo>
                  <a:cubicBezTo>
                    <a:pt x="10580" y="4628"/>
                    <a:pt x="11414" y="4617"/>
                    <a:pt x="11414" y="4617"/>
                  </a:cubicBezTo>
                  <a:cubicBezTo>
                    <a:pt x="10695" y="3229"/>
                    <a:pt x="4511" y="976"/>
                    <a:pt x="4511" y="976"/>
                  </a:cubicBezTo>
                  <a:lnTo>
                    <a:pt x="5978" y="480"/>
                  </a:lnTo>
                  <a:cubicBezTo>
                    <a:pt x="4934" y="74"/>
                    <a:pt x="3212" y="0"/>
                    <a:pt x="209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306;p41"/>
            <p:cNvSpPr/>
            <p:nvPr/>
          </p:nvSpPr>
          <p:spPr>
            <a:xfrm>
              <a:off x="5523725" y="1084725"/>
              <a:ext cx="167200" cy="129800"/>
            </a:xfrm>
            <a:custGeom>
              <a:avLst/>
              <a:gdLst/>
              <a:ahLst/>
              <a:cxnLst/>
              <a:rect l="l" t="t" r="r" b="b"/>
              <a:pathLst>
                <a:path w="6688" h="5192" extrusionOk="0">
                  <a:moveTo>
                    <a:pt x="4436" y="1"/>
                  </a:moveTo>
                  <a:cubicBezTo>
                    <a:pt x="4105" y="292"/>
                    <a:pt x="0" y="3943"/>
                    <a:pt x="89" y="3985"/>
                  </a:cubicBezTo>
                  <a:cubicBezTo>
                    <a:pt x="813" y="4346"/>
                    <a:pt x="5562" y="5191"/>
                    <a:pt x="5562" y="5191"/>
                  </a:cubicBezTo>
                  <a:cubicBezTo>
                    <a:pt x="5657" y="4698"/>
                    <a:pt x="6688" y="461"/>
                    <a:pt x="6688" y="461"/>
                  </a:cubicBezTo>
                  <a:cubicBezTo>
                    <a:pt x="6226" y="368"/>
                    <a:pt x="4436" y="1"/>
                    <a:pt x="443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307;p41"/>
            <p:cNvSpPr/>
            <p:nvPr/>
          </p:nvSpPr>
          <p:spPr>
            <a:xfrm>
              <a:off x="5505575" y="1299975"/>
              <a:ext cx="126125" cy="138625"/>
            </a:xfrm>
            <a:custGeom>
              <a:avLst/>
              <a:gdLst/>
              <a:ahLst/>
              <a:cxnLst/>
              <a:rect l="l" t="t" r="r" b="b"/>
              <a:pathLst>
                <a:path w="5045" h="5545" extrusionOk="0">
                  <a:moveTo>
                    <a:pt x="0" y="0"/>
                  </a:moveTo>
                  <a:cubicBezTo>
                    <a:pt x="236" y="795"/>
                    <a:pt x="1993" y="5426"/>
                    <a:pt x="1993" y="5426"/>
                  </a:cubicBezTo>
                  <a:cubicBezTo>
                    <a:pt x="2102" y="5520"/>
                    <a:pt x="2650" y="5545"/>
                    <a:pt x="3207" y="5545"/>
                  </a:cubicBezTo>
                  <a:cubicBezTo>
                    <a:pt x="3856" y="5545"/>
                    <a:pt x="4517" y="5511"/>
                    <a:pt x="4517" y="5511"/>
                  </a:cubicBezTo>
                  <a:cubicBezTo>
                    <a:pt x="4636" y="4988"/>
                    <a:pt x="5045" y="990"/>
                    <a:pt x="5045" y="990"/>
                  </a:cubicBezTo>
                  <a:cubicBezTo>
                    <a:pt x="4307" y="817"/>
                    <a:pt x="1" y="0"/>
                    <a:pt x="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308;p41"/>
            <p:cNvSpPr/>
            <p:nvPr/>
          </p:nvSpPr>
          <p:spPr>
            <a:xfrm>
              <a:off x="5123700" y="1160875"/>
              <a:ext cx="244775" cy="76250"/>
            </a:xfrm>
            <a:custGeom>
              <a:avLst/>
              <a:gdLst/>
              <a:ahLst/>
              <a:cxnLst/>
              <a:rect l="l" t="t" r="r" b="b"/>
              <a:pathLst>
                <a:path w="9791" h="3050" extrusionOk="0">
                  <a:moveTo>
                    <a:pt x="2371" y="1"/>
                  </a:moveTo>
                  <a:cubicBezTo>
                    <a:pt x="1065" y="1"/>
                    <a:pt x="98" y="215"/>
                    <a:pt x="65" y="720"/>
                  </a:cubicBezTo>
                  <a:cubicBezTo>
                    <a:pt x="0" y="1680"/>
                    <a:pt x="4821" y="3049"/>
                    <a:pt x="7633" y="3049"/>
                  </a:cubicBezTo>
                  <a:cubicBezTo>
                    <a:pt x="8728" y="3049"/>
                    <a:pt x="9518" y="2842"/>
                    <a:pt x="9597" y="2322"/>
                  </a:cubicBezTo>
                  <a:cubicBezTo>
                    <a:pt x="9791" y="1045"/>
                    <a:pt x="5254" y="1"/>
                    <a:pt x="237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Google Shape;309;p41"/>
            <p:cNvSpPr/>
            <p:nvPr/>
          </p:nvSpPr>
          <p:spPr>
            <a:xfrm>
              <a:off x="5295900" y="1031425"/>
              <a:ext cx="55975" cy="34850"/>
            </a:xfrm>
            <a:custGeom>
              <a:avLst/>
              <a:gdLst/>
              <a:ahLst/>
              <a:cxnLst/>
              <a:rect l="l" t="t" r="r" b="b"/>
              <a:pathLst>
                <a:path w="2239" h="1394" extrusionOk="0">
                  <a:moveTo>
                    <a:pt x="457" y="1"/>
                  </a:moveTo>
                  <a:cubicBezTo>
                    <a:pt x="243" y="1"/>
                    <a:pt x="92" y="61"/>
                    <a:pt x="73" y="223"/>
                  </a:cubicBezTo>
                  <a:cubicBezTo>
                    <a:pt x="1" y="855"/>
                    <a:pt x="1462" y="1393"/>
                    <a:pt x="1462" y="1393"/>
                  </a:cubicBezTo>
                  <a:lnTo>
                    <a:pt x="2238" y="510"/>
                  </a:lnTo>
                  <a:cubicBezTo>
                    <a:pt x="2238" y="510"/>
                    <a:pt x="1080" y="1"/>
                    <a:pt x="45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310;p41"/>
            <p:cNvSpPr/>
            <p:nvPr/>
          </p:nvSpPr>
          <p:spPr>
            <a:xfrm>
              <a:off x="5376450" y="943675"/>
              <a:ext cx="55975" cy="34850"/>
            </a:xfrm>
            <a:custGeom>
              <a:avLst/>
              <a:gdLst/>
              <a:ahLst/>
              <a:cxnLst/>
              <a:rect l="l" t="t" r="r" b="b"/>
              <a:pathLst>
                <a:path w="2239" h="1394" extrusionOk="0">
                  <a:moveTo>
                    <a:pt x="458" y="0"/>
                  </a:moveTo>
                  <a:cubicBezTo>
                    <a:pt x="244" y="0"/>
                    <a:pt x="93" y="60"/>
                    <a:pt x="74" y="222"/>
                  </a:cubicBezTo>
                  <a:cubicBezTo>
                    <a:pt x="1" y="855"/>
                    <a:pt x="1463" y="1393"/>
                    <a:pt x="1463" y="1393"/>
                  </a:cubicBezTo>
                  <a:lnTo>
                    <a:pt x="2239" y="509"/>
                  </a:lnTo>
                  <a:cubicBezTo>
                    <a:pt x="2239" y="509"/>
                    <a:pt x="1081" y="0"/>
                    <a:pt x="45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311;p41"/>
            <p:cNvSpPr/>
            <p:nvPr/>
          </p:nvSpPr>
          <p:spPr>
            <a:xfrm>
              <a:off x="5227200" y="1315550"/>
              <a:ext cx="57050" cy="29175"/>
            </a:xfrm>
            <a:custGeom>
              <a:avLst/>
              <a:gdLst/>
              <a:ahLst/>
              <a:cxnLst/>
              <a:rect l="l" t="t" r="r" b="b"/>
              <a:pathLst>
                <a:path w="2282" h="1167" extrusionOk="0">
                  <a:moveTo>
                    <a:pt x="1478" y="1"/>
                  </a:moveTo>
                  <a:cubicBezTo>
                    <a:pt x="1007" y="1"/>
                    <a:pt x="359" y="71"/>
                    <a:pt x="221" y="442"/>
                  </a:cubicBezTo>
                  <a:cubicBezTo>
                    <a:pt x="1" y="1039"/>
                    <a:pt x="2282" y="1167"/>
                    <a:pt x="2282" y="1167"/>
                  </a:cubicBezTo>
                  <a:lnTo>
                    <a:pt x="1990" y="27"/>
                  </a:lnTo>
                  <a:cubicBezTo>
                    <a:pt x="1990" y="27"/>
                    <a:pt x="1767" y="1"/>
                    <a:pt x="147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 name="Google Shape;312;p41"/>
            <p:cNvSpPr/>
            <p:nvPr/>
          </p:nvSpPr>
          <p:spPr>
            <a:xfrm>
              <a:off x="5259250" y="1430300"/>
              <a:ext cx="57050" cy="29150"/>
            </a:xfrm>
            <a:custGeom>
              <a:avLst/>
              <a:gdLst/>
              <a:ahLst/>
              <a:cxnLst/>
              <a:rect l="l" t="t" r="r" b="b"/>
              <a:pathLst>
                <a:path w="2282" h="1166" extrusionOk="0">
                  <a:moveTo>
                    <a:pt x="1479" y="0"/>
                  </a:moveTo>
                  <a:cubicBezTo>
                    <a:pt x="1007" y="0"/>
                    <a:pt x="359" y="71"/>
                    <a:pt x="222" y="441"/>
                  </a:cubicBezTo>
                  <a:cubicBezTo>
                    <a:pt x="0" y="1038"/>
                    <a:pt x="2281" y="1166"/>
                    <a:pt x="2281" y="1166"/>
                  </a:cubicBezTo>
                  <a:lnTo>
                    <a:pt x="1991" y="27"/>
                  </a:lnTo>
                  <a:cubicBezTo>
                    <a:pt x="1991" y="27"/>
                    <a:pt x="1768" y="0"/>
                    <a:pt x="147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313;p41"/>
            <p:cNvSpPr/>
            <p:nvPr/>
          </p:nvSpPr>
          <p:spPr>
            <a:xfrm>
              <a:off x="5391925" y="1352300"/>
              <a:ext cx="55475" cy="103900"/>
            </a:xfrm>
            <a:custGeom>
              <a:avLst/>
              <a:gdLst/>
              <a:ahLst/>
              <a:cxnLst/>
              <a:rect l="l" t="t" r="r" b="b"/>
              <a:pathLst>
                <a:path w="2219" h="4156" extrusionOk="0">
                  <a:moveTo>
                    <a:pt x="261" y="1"/>
                  </a:moveTo>
                  <a:cubicBezTo>
                    <a:pt x="261" y="1"/>
                    <a:pt x="102" y="3353"/>
                    <a:pt x="1" y="3925"/>
                  </a:cubicBezTo>
                  <a:lnTo>
                    <a:pt x="1174" y="4155"/>
                  </a:lnTo>
                  <a:lnTo>
                    <a:pt x="2218" y="131"/>
                  </a:lnTo>
                  <a:lnTo>
                    <a:pt x="261"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 name="Google Shape;314;p41"/>
            <p:cNvSpPr/>
            <p:nvPr/>
          </p:nvSpPr>
          <p:spPr>
            <a:xfrm>
              <a:off x="5446200" y="1018375"/>
              <a:ext cx="59400" cy="101275"/>
            </a:xfrm>
            <a:custGeom>
              <a:avLst/>
              <a:gdLst/>
              <a:ahLst/>
              <a:cxnLst/>
              <a:rect l="l" t="t" r="r" b="b"/>
              <a:pathLst>
                <a:path w="2376" h="4051" extrusionOk="0">
                  <a:moveTo>
                    <a:pt x="1381" y="1"/>
                  </a:moveTo>
                  <a:cubicBezTo>
                    <a:pt x="1381" y="1"/>
                    <a:pt x="0" y="3871"/>
                    <a:pt x="88" y="3965"/>
                  </a:cubicBezTo>
                  <a:cubicBezTo>
                    <a:pt x="161" y="4044"/>
                    <a:pt x="1005" y="4051"/>
                    <a:pt x="1278" y="4051"/>
                  </a:cubicBezTo>
                  <a:cubicBezTo>
                    <a:pt x="1332" y="4051"/>
                    <a:pt x="1364" y="4050"/>
                    <a:pt x="1364" y="4050"/>
                  </a:cubicBezTo>
                  <a:cubicBezTo>
                    <a:pt x="1683" y="3505"/>
                    <a:pt x="2375" y="67"/>
                    <a:pt x="2375" y="67"/>
                  </a:cubicBezTo>
                  <a:lnTo>
                    <a:pt x="1381"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 name="Google Shape;315;p41"/>
            <p:cNvSpPr/>
            <p:nvPr/>
          </p:nvSpPr>
          <p:spPr>
            <a:xfrm>
              <a:off x="5204025" y="1165925"/>
              <a:ext cx="11375" cy="48600"/>
            </a:xfrm>
            <a:custGeom>
              <a:avLst/>
              <a:gdLst/>
              <a:ahLst/>
              <a:cxnLst/>
              <a:rect l="l" t="t" r="r" b="b"/>
              <a:pathLst>
                <a:path w="455" h="1944" extrusionOk="0">
                  <a:moveTo>
                    <a:pt x="411" y="1"/>
                  </a:moveTo>
                  <a:cubicBezTo>
                    <a:pt x="121" y="600"/>
                    <a:pt x="1" y="1943"/>
                    <a:pt x="1" y="1943"/>
                  </a:cubicBezTo>
                  <a:cubicBezTo>
                    <a:pt x="454" y="1225"/>
                    <a:pt x="411" y="1"/>
                    <a:pt x="41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Google Shape;316;p41"/>
            <p:cNvSpPr/>
            <p:nvPr/>
          </p:nvSpPr>
          <p:spPr>
            <a:xfrm>
              <a:off x="5284875" y="1180000"/>
              <a:ext cx="15075" cy="50050"/>
            </a:xfrm>
            <a:custGeom>
              <a:avLst/>
              <a:gdLst/>
              <a:ahLst/>
              <a:cxnLst/>
              <a:rect l="l" t="t" r="r" b="b"/>
              <a:pathLst>
                <a:path w="603" h="2002" extrusionOk="0">
                  <a:moveTo>
                    <a:pt x="412" y="1"/>
                  </a:moveTo>
                  <a:lnTo>
                    <a:pt x="412" y="1"/>
                  </a:lnTo>
                  <a:cubicBezTo>
                    <a:pt x="210" y="642"/>
                    <a:pt x="2" y="1999"/>
                    <a:pt x="1" y="2001"/>
                  </a:cubicBezTo>
                  <a:lnTo>
                    <a:pt x="1" y="2001"/>
                  </a:lnTo>
                  <a:cubicBezTo>
                    <a:pt x="603" y="1386"/>
                    <a:pt x="412" y="1"/>
                    <a:pt x="412" y="1"/>
                  </a:cubicBezTo>
                  <a:close/>
                  <a:moveTo>
                    <a:pt x="1" y="2001"/>
                  </a:moveTo>
                  <a:lnTo>
                    <a:pt x="1" y="2001"/>
                  </a:lnTo>
                  <a:cubicBezTo>
                    <a:pt x="1" y="2001"/>
                    <a:pt x="1" y="2001"/>
                    <a:pt x="1" y="2001"/>
                  </a:cubicBezTo>
                  <a:cubicBezTo>
                    <a:pt x="1" y="2001"/>
                    <a:pt x="1" y="2001"/>
                    <a:pt x="1" y="200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317;p41"/>
            <p:cNvSpPr/>
            <p:nvPr/>
          </p:nvSpPr>
          <p:spPr>
            <a:xfrm>
              <a:off x="4936650" y="970550"/>
              <a:ext cx="54500" cy="26550"/>
            </a:xfrm>
            <a:custGeom>
              <a:avLst/>
              <a:gdLst/>
              <a:ahLst/>
              <a:cxnLst/>
              <a:rect l="l" t="t" r="r" b="b"/>
              <a:pathLst>
                <a:path w="2180" h="1062" extrusionOk="0">
                  <a:moveTo>
                    <a:pt x="188" y="0"/>
                  </a:moveTo>
                  <a:cubicBezTo>
                    <a:pt x="84" y="0"/>
                    <a:pt x="0" y="147"/>
                    <a:pt x="73" y="231"/>
                  </a:cubicBezTo>
                  <a:cubicBezTo>
                    <a:pt x="506" y="735"/>
                    <a:pt x="1188" y="901"/>
                    <a:pt x="1810" y="1053"/>
                  </a:cubicBezTo>
                  <a:cubicBezTo>
                    <a:pt x="1832" y="1059"/>
                    <a:pt x="1854" y="1062"/>
                    <a:pt x="1874" y="1062"/>
                  </a:cubicBezTo>
                  <a:cubicBezTo>
                    <a:pt x="2128" y="1062"/>
                    <a:pt x="2179" y="645"/>
                    <a:pt x="1898" y="571"/>
                  </a:cubicBezTo>
                  <a:cubicBezTo>
                    <a:pt x="1322" y="422"/>
                    <a:pt x="786" y="173"/>
                    <a:pt x="220" y="5"/>
                  </a:cubicBezTo>
                  <a:cubicBezTo>
                    <a:pt x="209" y="2"/>
                    <a:pt x="199" y="0"/>
                    <a:pt x="18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318;p41"/>
            <p:cNvSpPr/>
            <p:nvPr/>
          </p:nvSpPr>
          <p:spPr>
            <a:xfrm>
              <a:off x="4755000" y="901700"/>
              <a:ext cx="47300" cy="18900"/>
            </a:xfrm>
            <a:custGeom>
              <a:avLst/>
              <a:gdLst/>
              <a:ahLst/>
              <a:cxnLst/>
              <a:rect l="l" t="t" r="r" b="b"/>
              <a:pathLst>
                <a:path w="1892" h="756" extrusionOk="0">
                  <a:moveTo>
                    <a:pt x="557" y="0"/>
                  </a:moveTo>
                  <a:cubicBezTo>
                    <a:pt x="381" y="0"/>
                    <a:pt x="215" y="40"/>
                    <a:pt x="79" y="138"/>
                  </a:cubicBezTo>
                  <a:cubicBezTo>
                    <a:pt x="14" y="185"/>
                    <a:pt x="0" y="293"/>
                    <a:pt x="69" y="346"/>
                  </a:cubicBezTo>
                  <a:cubicBezTo>
                    <a:pt x="287" y="515"/>
                    <a:pt x="563" y="531"/>
                    <a:pt x="825" y="592"/>
                  </a:cubicBezTo>
                  <a:cubicBezTo>
                    <a:pt x="1087" y="654"/>
                    <a:pt x="1357" y="684"/>
                    <a:pt x="1617" y="750"/>
                  </a:cubicBezTo>
                  <a:cubicBezTo>
                    <a:pt x="1631" y="754"/>
                    <a:pt x="1644" y="755"/>
                    <a:pt x="1656" y="755"/>
                  </a:cubicBezTo>
                  <a:cubicBezTo>
                    <a:pt x="1800" y="755"/>
                    <a:pt x="1891" y="540"/>
                    <a:pt x="1763" y="446"/>
                  </a:cubicBezTo>
                  <a:cubicBezTo>
                    <a:pt x="1476" y="235"/>
                    <a:pt x="984" y="0"/>
                    <a:pt x="55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41"/>
            <p:cNvSpPr/>
            <p:nvPr/>
          </p:nvSpPr>
          <p:spPr>
            <a:xfrm>
              <a:off x="4609675" y="757250"/>
              <a:ext cx="44625" cy="18875"/>
            </a:xfrm>
            <a:custGeom>
              <a:avLst/>
              <a:gdLst/>
              <a:ahLst/>
              <a:cxnLst/>
              <a:rect l="l" t="t" r="r" b="b"/>
              <a:pathLst>
                <a:path w="1785" h="755" extrusionOk="0">
                  <a:moveTo>
                    <a:pt x="530" y="1"/>
                  </a:moveTo>
                  <a:cubicBezTo>
                    <a:pt x="386" y="1"/>
                    <a:pt x="245" y="29"/>
                    <a:pt x="113" y="95"/>
                  </a:cubicBezTo>
                  <a:cubicBezTo>
                    <a:pt x="16" y="145"/>
                    <a:pt x="1" y="269"/>
                    <a:pt x="102" y="326"/>
                  </a:cubicBezTo>
                  <a:cubicBezTo>
                    <a:pt x="491" y="547"/>
                    <a:pt x="975" y="574"/>
                    <a:pt x="1391" y="736"/>
                  </a:cubicBezTo>
                  <a:cubicBezTo>
                    <a:pt x="1424" y="749"/>
                    <a:pt x="1454" y="754"/>
                    <a:pt x="1483" y="754"/>
                  </a:cubicBezTo>
                  <a:cubicBezTo>
                    <a:pt x="1684" y="754"/>
                    <a:pt x="1785" y="474"/>
                    <a:pt x="1578" y="354"/>
                  </a:cubicBezTo>
                  <a:cubicBezTo>
                    <a:pt x="1281" y="180"/>
                    <a:pt x="896" y="1"/>
                    <a:pt x="53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41"/>
            <p:cNvSpPr/>
            <p:nvPr/>
          </p:nvSpPr>
          <p:spPr>
            <a:xfrm>
              <a:off x="4398250" y="748825"/>
              <a:ext cx="34775" cy="13850"/>
            </a:xfrm>
            <a:custGeom>
              <a:avLst/>
              <a:gdLst/>
              <a:ahLst/>
              <a:cxnLst/>
              <a:rect l="l" t="t" r="r" b="b"/>
              <a:pathLst>
                <a:path w="1391" h="554" extrusionOk="0">
                  <a:moveTo>
                    <a:pt x="474" y="0"/>
                  </a:moveTo>
                  <a:cubicBezTo>
                    <a:pt x="333" y="0"/>
                    <a:pt x="196" y="34"/>
                    <a:pt x="76" y="118"/>
                  </a:cubicBezTo>
                  <a:cubicBezTo>
                    <a:pt x="16" y="159"/>
                    <a:pt x="0" y="265"/>
                    <a:pt x="66" y="311"/>
                  </a:cubicBezTo>
                  <a:cubicBezTo>
                    <a:pt x="358" y="514"/>
                    <a:pt x="747" y="415"/>
                    <a:pt x="1067" y="539"/>
                  </a:cubicBezTo>
                  <a:cubicBezTo>
                    <a:pt x="1092" y="549"/>
                    <a:pt x="1116" y="553"/>
                    <a:pt x="1138" y="553"/>
                  </a:cubicBezTo>
                  <a:cubicBezTo>
                    <a:pt x="1303" y="553"/>
                    <a:pt x="1390" y="324"/>
                    <a:pt x="1217" y="229"/>
                  </a:cubicBezTo>
                  <a:cubicBezTo>
                    <a:pt x="1006" y="113"/>
                    <a:pt x="733" y="0"/>
                    <a:pt x="47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41"/>
            <p:cNvSpPr/>
            <p:nvPr/>
          </p:nvSpPr>
          <p:spPr>
            <a:xfrm>
              <a:off x="4925000" y="1234725"/>
              <a:ext cx="31125" cy="10375"/>
            </a:xfrm>
            <a:custGeom>
              <a:avLst/>
              <a:gdLst/>
              <a:ahLst/>
              <a:cxnLst/>
              <a:rect l="l" t="t" r="r" b="b"/>
              <a:pathLst>
                <a:path w="1245" h="415" extrusionOk="0">
                  <a:moveTo>
                    <a:pt x="659" y="0"/>
                  </a:moveTo>
                  <a:cubicBezTo>
                    <a:pt x="474" y="0"/>
                    <a:pt x="289" y="22"/>
                    <a:pt x="119" y="89"/>
                  </a:cubicBezTo>
                  <a:cubicBezTo>
                    <a:pt x="25" y="127"/>
                    <a:pt x="1" y="279"/>
                    <a:pt x="107" y="320"/>
                  </a:cubicBezTo>
                  <a:cubicBezTo>
                    <a:pt x="287" y="392"/>
                    <a:pt x="482" y="415"/>
                    <a:pt x="678" y="415"/>
                  </a:cubicBezTo>
                  <a:cubicBezTo>
                    <a:pt x="789" y="415"/>
                    <a:pt x="901" y="407"/>
                    <a:pt x="1009" y="397"/>
                  </a:cubicBezTo>
                  <a:cubicBezTo>
                    <a:pt x="1216" y="377"/>
                    <a:pt x="1244" y="42"/>
                    <a:pt x="1026" y="21"/>
                  </a:cubicBezTo>
                  <a:cubicBezTo>
                    <a:pt x="906" y="10"/>
                    <a:pt x="782" y="0"/>
                    <a:pt x="65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Google Shape;322;p41"/>
            <p:cNvSpPr/>
            <p:nvPr/>
          </p:nvSpPr>
          <p:spPr>
            <a:xfrm>
              <a:off x="4625000" y="1198200"/>
              <a:ext cx="61900" cy="15600"/>
            </a:xfrm>
            <a:custGeom>
              <a:avLst/>
              <a:gdLst/>
              <a:ahLst/>
              <a:cxnLst/>
              <a:rect l="l" t="t" r="r" b="b"/>
              <a:pathLst>
                <a:path w="2476" h="624" extrusionOk="0">
                  <a:moveTo>
                    <a:pt x="517" y="1"/>
                  </a:moveTo>
                  <a:cubicBezTo>
                    <a:pt x="408" y="1"/>
                    <a:pt x="301" y="8"/>
                    <a:pt x="195" y="28"/>
                  </a:cubicBezTo>
                  <a:cubicBezTo>
                    <a:pt x="83" y="50"/>
                    <a:pt x="1" y="201"/>
                    <a:pt x="112" y="285"/>
                  </a:cubicBezTo>
                  <a:cubicBezTo>
                    <a:pt x="446" y="536"/>
                    <a:pt x="933" y="624"/>
                    <a:pt x="1405" y="624"/>
                  </a:cubicBezTo>
                  <a:cubicBezTo>
                    <a:pt x="1694" y="624"/>
                    <a:pt x="1978" y="591"/>
                    <a:pt x="2218" y="543"/>
                  </a:cubicBezTo>
                  <a:cubicBezTo>
                    <a:pt x="2436" y="500"/>
                    <a:pt x="2476" y="187"/>
                    <a:pt x="2237" y="140"/>
                  </a:cubicBezTo>
                  <a:cubicBezTo>
                    <a:pt x="1888" y="69"/>
                    <a:pt x="1530" y="69"/>
                    <a:pt x="1176" y="46"/>
                  </a:cubicBezTo>
                  <a:cubicBezTo>
                    <a:pt x="961" y="31"/>
                    <a:pt x="737" y="1"/>
                    <a:pt x="51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Google Shape;323;p41"/>
            <p:cNvSpPr/>
            <p:nvPr/>
          </p:nvSpPr>
          <p:spPr>
            <a:xfrm>
              <a:off x="4496575" y="1263650"/>
              <a:ext cx="48025" cy="12925"/>
            </a:xfrm>
            <a:custGeom>
              <a:avLst/>
              <a:gdLst/>
              <a:ahLst/>
              <a:cxnLst/>
              <a:rect l="l" t="t" r="r" b="b"/>
              <a:pathLst>
                <a:path w="1921" h="517" extrusionOk="0">
                  <a:moveTo>
                    <a:pt x="1066" y="1"/>
                  </a:moveTo>
                  <a:cubicBezTo>
                    <a:pt x="730" y="1"/>
                    <a:pt x="402" y="55"/>
                    <a:pt x="120" y="266"/>
                  </a:cubicBezTo>
                  <a:cubicBezTo>
                    <a:pt x="1" y="354"/>
                    <a:pt x="76" y="510"/>
                    <a:pt x="210" y="515"/>
                  </a:cubicBezTo>
                  <a:cubicBezTo>
                    <a:pt x="249" y="516"/>
                    <a:pt x="289" y="517"/>
                    <a:pt x="329" y="517"/>
                  </a:cubicBezTo>
                  <a:cubicBezTo>
                    <a:pt x="788" y="517"/>
                    <a:pt x="1251" y="425"/>
                    <a:pt x="1707" y="384"/>
                  </a:cubicBezTo>
                  <a:cubicBezTo>
                    <a:pt x="1896" y="368"/>
                    <a:pt x="1921" y="60"/>
                    <a:pt x="1722" y="43"/>
                  </a:cubicBezTo>
                  <a:cubicBezTo>
                    <a:pt x="1508" y="24"/>
                    <a:pt x="1286" y="1"/>
                    <a:pt x="10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324;p41"/>
            <p:cNvSpPr/>
            <p:nvPr/>
          </p:nvSpPr>
          <p:spPr>
            <a:xfrm>
              <a:off x="4313825" y="1161800"/>
              <a:ext cx="65825" cy="15050"/>
            </a:xfrm>
            <a:custGeom>
              <a:avLst/>
              <a:gdLst/>
              <a:ahLst/>
              <a:cxnLst/>
              <a:rect l="l" t="t" r="r" b="b"/>
              <a:pathLst>
                <a:path w="2633" h="602" extrusionOk="0">
                  <a:moveTo>
                    <a:pt x="1106" y="0"/>
                  </a:moveTo>
                  <a:cubicBezTo>
                    <a:pt x="768" y="0"/>
                    <a:pt x="438" y="38"/>
                    <a:pt x="149" y="153"/>
                  </a:cubicBezTo>
                  <a:cubicBezTo>
                    <a:pt x="30" y="202"/>
                    <a:pt x="0" y="391"/>
                    <a:pt x="134" y="444"/>
                  </a:cubicBezTo>
                  <a:cubicBezTo>
                    <a:pt x="432" y="563"/>
                    <a:pt x="771" y="601"/>
                    <a:pt x="1118" y="601"/>
                  </a:cubicBezTo>
                  <a:cubicBezTo>
                    <a:pt x="1550" y="601"/>
                    <a:pt x="1993" y="542"/>
                    <a:pt x="2379" y="506"/>
                  </a:cubicBezTo>
                  <a:cubicBezTo>
                    <a:pt x="2602" y="484"/>
                    <a:pt x="2633" y="123"/>
                    <a:pt x="2397" y="100"/>
                  </a:cubicBezTo>
                  <a:cubicBezTo>
                    <a:pt x="2003" y="64"/>
                    <a:pt x="1547" y="0"/>
                    <a:pt x="110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325;p41"/>
            <p:cNvSpPr/>
            <p:nvPr/>
          </p:nvSpPr>
          <p:spPr>
            <a:xfrm>
              <a:off x="4006950" y="1183600"/>
              <a:ext cx="50925" cy="16875"/>
            </a:xfrm>
            <a:custGeom>
              <a:avLst/>
              <a:gdLst/>
              <a:ahLst/>
              <a:cxnLst/>
              <a:rect l="l" t="t" r="r" b="b"/>
              <a:pathLst>
                <a:path w="2037" h="675" extrusionOk="0">
                  <a:moveTo>
                    <a:pt x="841" y="0"/>
                  </a:moveTo>
                  <a:cubicBezTo>
                    <a:pt x="604" y="0"/>
                    <a:pt x="368" y="38"/>
                    <a:pt x="140" y="120"/>
                  </a:cubicBezTo>
                  <a:cubicBezTo>
                    <a:pt x="28" y="160"/>
                    <a:pt x="0" y="349"/>
                    <a:pt x="127" y="394"/>
                  </a:cubicBezTo>
                  <a:cubicBezTo>
                    <a:pt x="610" y="568"/>
                    <a:pt x="1138" y="572"/>
                    <a:pt x="1640" y="670"/>
                  </a:cubicBezTo>
                  <a:cubicBezTo>
                    <a:pt x="1657" y="673"/>
                    <a:pt x="1673" y="675"/>
                    <a:pt x="1689" y="675"/>
                  </a:cubicBezTo>
                  <a:cubicBezTo>
                    <a:pt x="1929" y="675"/>
                    <a:pt x="2037" y="308"/>
                    <a:pt x="1793" y="202"/>
                  </a:cubicBezTo>
                  <a:cubicBezTo>
                    <a:pt x="1491" y="72"/>
                    <a:pt x="1166" y="0"/>
                    <a:pt x="84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41"/>
            <p:cNvSpPr/>
            <p:nvPr/>
          </p:nvSpPr>
          <p:spPr>
            <a:xfrm>
              <a:off x="3810725" y="1119050"/>
              <a:ext cx="75200" cy="18850"/>
            </a:xfrm>
            <a:custGeom>
              <a:avLst/>
              <a:gdLst/>
              <a:ahLst/>
              <a:cxnLst/>
              <a:rect l="l" t="t" r="r" b="b"/>
              <a:pathLst>
                <a:path w="3008" h="754" extrusionOk="0">
                  <a:moveTo>
                    <a:pt x="1587" y="0"/>
                  </a:moveTo>
                  <a:cubicBezTo>
                    <a:pt x="1045" y="0"/>
                    <a:pt x="497" y="100"/>
                    <a:pt x="134" y="369"/>
                  </a:cubicBezTo>
                  <a:cubicBezTo>
                    <a:pt x="0" y="468"/>
                    <a:pt x="54" y="654"/>
                    <a:pt x="205" y="696"/>
                  </a:cubicBezTo>
                  <a:cubicBezTo>
                    <a:pt x="362" y="740"/>
                    <a:pt x="527" y="754"/>
                    <a:pt x="694" y="754"/>
                  </a:cubicBezTo>
                  <a:cubicBezTo>
                    <a:pt x="935" y="754"/>
                    <a:pt x="1182" y="724"/>
                    <a:pt x="1415" y="709"/>
                  </a:cubicBezTo>
                  <a:cubicBezTo>
                    <a:pt x="1882" y="679"/>
                    <a:pt x="2344" y="668"/>
                    <a:pt x="2796" y="541"/>
                  </a:cubicBezTo>
                  <a:cubicBezTo>
                    <a:pt x="3007" y="482"/>
                    <a:pt x="2938" y="203"/>
                    <a:pt x="2764" y="153"/>
                  </a:cubicBezTo>
                  <a:cubicBezTo>
                    <a:pt x="2437" y="62"/>
                    <a:pt x="2014" y="0"/>
                    <a:pt x="158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41"/>
            <p:cNvSpPr/>
            <p:nvPr/>
          </p:nvSpPr>
          <p:spPr>
            <a:xfrm>
              <a:off x="3568275" y="1238875"/>
              <a:ext cx="29800" cy="13450"/>
            </a:xfrm>
            <a:custGeom>
              <a:avLst/>
              <a:gdLst/>
              <a:ahLst/>
              <a:cxnLst/>
              <a:rect l="l" t="t" r="r" b="b"/>
              <a:pathLst>
                <a:path w="1192" h="538" extrusionOk="0">
                  <a:moveTo>
                    <a:pt x="608" y="4"/>
                  </a:moveTo>
                  <a:cubicBezTo>
                    <a:pt x="589" y="4"/>
                    <a:pt x="570" y="5"/>
                    <a:pt x="550" y="6"/>
                  </a:cubicBezTo>
                  <a:cubicBezTo>
                    <a:pt x="377" y="16"/>
                    <a:pt x="176" y="0"/>
                    <a:pt x="61" y="156"/>
                  </a:cubicBezTo>
                  <a:cubicBezTo>
                    <a:pt x="15" y="221"/>
                    <a:pt x="0" y="306"/>
                    <a:pt x="50" y="375"/>
                  </a:cubicBezTo>
                  <a:cubicBezTo>
                    <a:pt x="161" y="527"/>
                    <a:pt x="321" y="524"/>
                    <a:pt x="492" y="534"/>
                  </a:cubicBezTo>
                  <a:cubicBezTo>
                    <a:pt x="527" y="536"/>
                    <a:pt x="561" y="537"/>
                    <a:pt x="595" y="537"/>
                  </a:cubicBezTo>
                  <a:cubicBezTo>
                    <a:pt x="691" y="537"/>
                    <a:pt x="785" y="530"/>
                    <a:pt x="882" y="520"/>
                  </a:cubicBezTo>
                  <a:cubicBezTo>
                    <a:pt x="1153" y="493"/>
                    <a:pt x="1191" y="58"/>
                    <a:pt x="905" y="29"/>
                  </a:cubicBezTo>
                  <a:cubicBezTo>
                    <a:pt x="807" y="19"/>
                    <a:pt x="708" y="4"/>
                    <a:pt x="608" y="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328;p41"/>
            <p:cNvSpPr/>
            <p:nvPr/>
          </p:nvSpPr>
          <p:spPr>
            <a:xfrm>
              <a:off x="3425600" y="1199325"/>
              <a:ext cx="61500" cy="15125"/>
            </a:xfrm>
            <a:custGeom>
              <a:avLst/>
              <a:gdLst/>
              <a:ahLst/>
              <a:cxnLst/>
              <a:rect l="l" t="t" r="r" b="b"/>
              <a:pathLst>
                <a:path w="2460" h="605" extrusionOk="0">
                  <a:moveTo>
                    <a:pt x="1916" y="1"/>
                  </a:moveTo>
                  <a:cubicBezTo>
                    <a:pt x="1661" y="1"/>
                    <a:pt x="1407" y="23"/>
                    <a:pt x="1152" y="33"/>
                  </a:cubicBezTo>
                  <a:cubicBezTo>
                    <a:pt x="830" y="45"/>
                    <a:pt x="486" y="26"/>
                    <a:pt x="175" y="121"/>
                  </a:cubicBezTo>
                  <a:cubicBezTo>
                    <a:pt x="65" y="155"/>
                    <a:pt x="0" y="313"/>
                    <a:pt x="120" y="384"/>
                  </a:cubicBezTo>
                  <a:cubicBezTo>
                    <a:pt x="386" y="544"/>
                    <a:pt x="728" y="604"/>
                    <a:pt x="1078" y="604"/>
                  </a:cubicBezTo>
                  <a:cubicBezTo>
                    <a:pt x="1488" y="604"/>
                    <a:pt x="1911" y="522"/>
                    <a:pt x="2241" y="418"/>
                  </a:cubicBezTo>
                  <a:cubicBezTo>
                    <a:pt x="2454" y="351"/>
                    <a:pt x="2459" y="36"/>
                    <a:pt x="2217" y="13"/>
                  </a:cubicBezTo>
                  <a:cubicBezTo>
                    <a:pt x="2117" y="4"/>
                    <a:pt x="2016" y="1"/>
                    <a:pt x="191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329;p41"/>
            <p:cNvSpPr/>
            <p:nvPr/>
          </p:nvSpPr>
          <p:spPr>
            <a:xfrm>
              <a:off x="3305375" y="1277300"/>
              <a:ext cx="47025" cy="15900"/>
            </a:xfrm>
            <a:custGeom>
              <a:avLst/>
              <a:gdLst/>
              <a:ahLst/>
              <a:cxnLst/>
              <a:rect l="l" t="t" r="r" b="b"/>
              <a:pathLst>
                <a:path w="1881" h="636" extrusionOk="0">
                  <a:moveTo>
                    <a:pt x="1680" y="4"/>
                  </a:moveTo>
                  <a:cubicBezTo>
                    <a:pt x="1678" y="4"/>
                    <a:pt x="1677" y="4"/>
                    <a:pt x="1676" y="4"/>
                  </a:cubicBezTo>
                  <a:cubicBezTo>
                    <a:pt x="1133" y="16"/>
                    <a:pt x="533" y="1"/>
                    <a:pt x="106" y="397"/>
                  </a:cubicBezTo>
                  <a:cubicBezTo>
                    <a:pt x="0" y="494"/>
                    <a:pt x="85" y="635"/>
                    <a:pt x="210" y="635"/>
                  </a:cubicBezTo>
                  <a:cubicBezTo>
                    <a:pt x="214" y="635"/>
                    <a:pt x="218" y="635"/>
                    <a:pt x="222" y="635"/>
                  </a:cubicBezTo>
                  <a:cubicBezTo>
                    <a:pt x="720" y="600"/>
                    <a:pt x="1209" y="442"/>
                    <a:pt x="1697" y="346"/>
                  </a:cubicBezTo>
                  <a:cubicBezTo>
                    <a:pt x="1881" y="309"/>
                    <a:pt x="1875" y="4"/>
                    <a:pt x="1680" y="4"/>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30;p41"/>
            <p:cNvSpPr/>
            <p:nvPr/>
          </p:nvSpPr>
          <p:spPr>
            <a:xfrm>
              <a:off x="3112800" y="1194150"/>
              <a:ext cx="64925" cy="17550"/>
            </a:xfrm>
            <a:custGeom>
              <a:avLst/>
              <a:gdLst/>
              <a:ahLst/>
              <a:cxnLst/>
              <a:rect l="l" t="t" r="r" b="b"/>
              <a:pathLst>
                <a:path w="2597" h="702" extrusionOk="0">
                  <a:moveTo>
                    <a:pt x="2357" y="45"/>
                  </a:moveTo>
                  <a:cubicBezTo>
                    <a:pt x="2356" y="45"/>
                    <a:pt x="2355" y="45"/>
                    <a:pt x="2354" y="45"/>
                  </a:cubicBezTo>
                  <a:cubicBezTo>
                    <a:pt x="1653" y="54"/>
                    <a:pt x="756" y="1"/>
                    <a:pt x="123" y="337"/>
                  </a:cubicBezTo>
                  <a:cubicBezTo>
                    <a:pt x="10" y="397"/>
                    <a:pt x="1" y="588"/>
                    <a:pt x="139" y="627"/>
                  </a:cubicBezTo>
                  <a:cubicBezTo>
                    <a:pt x="329" y="680"/>
                    <a:pt x="530" y="701"/>
                    <a:pt x="737" y="701"/>
                  </a:cubicBezTo>
                  <a:cubicBezTo>
                    <a:pt x="1288" y="701"/>
                    <a:pt x="1879" y="551"/>
                    <a:pt x="2378" y="449"/>
                  </a:cubicBezTo>
                  <a:cubicBezTo>
                    <a:pt x="2596" y="404"/>
                    <a:pt x="2589" y="45"/>
                    <a:pt x="2357" y="45"/>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331;p41"/>
            <p:cNvSpPr/>
            <p:nvPr/>
          </p:nvSpPr>
          <p:spPr>
            <a:xfrm>
              <a:off x="2809875" y="1250975"/>
              <a:ext cx="50800" cy="15050"/>
            </a:xfrm>
            <a:custGeom>
              <a:avLst/>
              <a:gdLst/>
              <a:ahLst/>
              <a:cxnLst/>
              <a:rect l="l" t="t" r="r" b="b"/>
              <a:pathLst>
                <a:path w="2032" h="602" extrusionOk="0">
                  <a:moveTo>
                    <a:pt x="1041" y="1"/>
                  </a:moveTo>
                  <a:cubicBezTo>
                    <a:pt x="723" y="1"/>
                    <a:pt x="407" y="66"/>
                    <a:pt x="116" y="208"/>
                  </a:cubicBezTo>
                  <a:cubicBezTo>
                    <a:pt x="9" y="259"/>
                    <a:pt x="1" y="450"/>
                    <a:pt x="132" y="481"/>
                  </a:cubicBezTo>
                  <a:cubicBezTo>
                    <a:pt x="631" y="601"/>
                    <a:pt x="1156" y="550"/>
                    <a:pt x="1666" y="593"/>
                  </a:cubicBezTo>
                  <a:cubicBezTo>
                    <a:pt x="1674" y="594"/>
                    <a:pt x="1681" y="594"/>
                    <a:pt x="1689" y="594"/>
                  </a:cubicBezTo>
                  <a:cubicBezTo>
                    <a:pt x="1948" y="594"/>
                    <a:pt x="2032" y="195"/>
                    <a:pt x="1768" y="113"/>
                  </a:cubicBezTo>
                  <a:cubicBezTo>
                    <a:pt x="1532" y="40"/>
                    <a:pt x="1286" y="1"/>
                    <a:pt x="104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41"/>
            <p:cNvSpPr/>
            <p:nvPr/>
          </p:nvSpPr>
          <p:spPr>
            <a:xfrm>
              <a:off x="2608200" y="1205375"/>
              <a:ext cx="74825" cy="22150"/>
            </a:xfrm>
            <a:custGeom>
              <a:avLst/>
              <a:gdLst/>
              <a:ahLst/>
              <a:cxnLst/>
              <a:rect l="l" t="t" r="r" b="b"/>
              <a:pathLst>
                <a:path w="2993" h="886" extrusionOk="0">
                  <a:moveTo>
                    <a:pt x="2028" y="1"/>
                  </a:moveTo>
                  <a:cubicBezTo>
                    <a:pt x="1341" y="1"/>
                    <a:pt x="559" y="148"/>
                    <a:pt x="124" y="549"/>
                  </a:cubicBezTo>
                  <a:cubicBezTo>
                    <a:pt x="1" y="661"/>
                    <a:pt x="74" y="841"/>
                    <a:pt x="228" y="866"/>
                  </a:cubicBezTo>
                  <a:cubicBezTo>
                    <a:pt x="311" y="880"/>
                    <a:pt x="395" y="885"/>
                    <a:pt x="480" y="885"/>
                  </a:cubicBezTo>
                  <a:cubicBezTo>
                    <a:pt x="798" y="885"/>
                    <a:pt x="1126" y="803"/>
                    <a:pt x="1434" y="750"/>
                  </a:cubicBezTo>
                  <a:cubicBezTo>
                    <a:pt x="1893" y="671"/>
                    <a:pt x="2353" y="610"/>
                    <a:pt x="2789" y="436"/>
                  </a:cubicBezTo>
                  <a:cubicBezTo>
                    <a:pt x="2993" y="355"/>
                    <a:pt x="2895" y="84"/>
                    <a:pt x="2716" y="54"/>
                  </a:cubicBezTo>
                  <a:cubicBezTo>
                    <a:pt x="2513" y="20"/>
                    <a:pt x="2277" y="1"/>
                    <a:pt x="202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41"/>
            <p:cNvSpPr/>
            <p:nvPr/>
          </p:nvSpPr>
          <p:spPr>
            <a:xfrm>
              <a:off x="2428325" y="1355025"/>
              <a:ext cx="29150" cy="13825"/>
            </a:xfrm>
            <a:custGeom>
              <a:avLst/>
              <a:gdLst/>
              <a:ahLst/>
              <a:cxnLst/>
              <a:rect l="l" t="t" r="r" b="b"/>
              <a:pathLst>
                <a:path w="1166" h="553" extrusionOk="0">
                  <a:moveTo>
                    <a:pt x="872" y="1"/>
                  </a:moveTo>
                  <a:cubicBezTo>
                    <a:pt x="871" y="1"/>
                    <a:pt x="870" y="1"/>
                    <a:pt x="870" y="1"/>
                  </a:cubicBezTo>
                  <a:cubicBezTo>
                    <a:pt x="856" y="1"/>
                    <a:pt x="843" y="1"/>
                    <a:pt x="829" y="1"/>
                  </a:cubicBezTo>
                  <a:cubicBezTo>
                    <a:pt x="806" y="1"/>
                    <a:pt x="782" y="1"/>
                    <a:pt x="758" y="1"/>
                  </a:cubicBezTo>
                  <a:cubicBezTo>
                    <a:pt x="676" y="1"/>
                    <a:pt x="595" y="3"/>
                    <a:pt x="515" y="16"/>
                  </a:cubicBezTo>
                  <a:cubicBezTo>
                    <a:pt x="344" y="45"/>
                    <a:pt x="142" y="49"/>
                    <a:pt x="45" y="218"/>
                  </a:cubicBezTo>
                  <a:cubicBezTo>
                    <a:pt x="5" y="287"/>
                    <a:pt x="0" y="372"/>
                    <a:pt x="57" y="435"/>
                  </a:cubicBezTo>
                  <a:cubicBezTo>
                    <a:pt x="146" y="534"/>
                    <a:pt x="251" y="553"/>
                    <a:pt x="366" y="553"/>
                  </a:cubicBezTo>
                  <a:cubicBezTo>
                    <a:pt x="414" y="553"/>
                    <a:pt x="463" y="550"/>
                    <a:pt x="514" y="548"/>
                  </a:cubicBezTo>
                  <a:cubicBezTo>
                    <a:pt x="647" y="541"/>
                    <a:pt x="770" y="519"/>
                    <a:pt x="900" y="491"/>
                  </a:cubicBezTo>
                  <a:cubicBezTo>
                    <a:pt x="1165" y="435"/>
                    <a:pt x="1158" y="1"/>
                    <a:pt x="87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34;p41"/>
            <p:cNvSpPr/>
            <p:nvPr/>
          </p:nvSpPr>
          <p:spPr>
            <a:xfrm>
              <a:off x="4132600" y="630975"/>
              <a:ext cx="59625" cy="20125"/>
            </a:xfrm>
            <a:custGeom>
              <a:avLst/>
              <a:gdLst/>
              <a:ahLst/>
              <a:cxnLst/>
              <a:rect l="l" t="t" r="r" b="b"/>
              <a:pathLst>
                <a:path w="2385" h="805" extrusionOk="0">
                  <a:moveTo>
                    <a:pt x="130" y="1"/>
                  </a:moveTo>
                  <a:cubicBezTo>
                    <a:pt x="15" y="1"/>
                    <a:pt x="0" y="176"/>
                    <a:pt x="95" y="223"/>
                  </a:cubicBezTo>
                  <a:cubicBezTo>
                    <a:pt x="721" y="522"/>
                    <a:pt x="1431" y="648"/>
                    <a:pt x="2105" y="799"/>
                  </a:cubicBezTo>
                  <a:cubicBezTo>
                    <a:pt x="2122" y="803"/>
                    <a:pt x="2137" y="805"/>
                    <a:pt x="2152" y="805"/>
                  </a:cubicBezTo>
                  <a:cubicBezTo>
                    <a:pt x="2350" y="805"/>
                    <a:pt x="2385" y="491"/>
                    <a:pt x="2172" y="432"/>
                  </a:cubicBezTo>
                  <a:cubicBezTo>
                    <a:pt x="1507" y="248"/>
                    <a:pt x="828" y="31"/>
                    <a:pt x="136" y="1"/>
                  </a:cubicBezTo>
                  <a:cubicBezTo>
                    <a:pt x="134" y="1"/>
                    <a:pt x="132" y="1"/>
                    <a:pt x="13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335;p41"/>
            <p:cNvSpPr/>
            <p:nvPr/>
          </p:nvSpPr>
          <p:spPr>
            <a:xfrm>
              <a:off x="3927750" y="601275"/>
              <a:ext cx="37600" cy="17625"/>
            </a:xfrm>
            <a:custGeom>
              <a:avLst/>
              <a:gdLst/>
              <a:ahLst/>
              <a:cxnLst/>
              <a:rect l="l" t="t" r="r" b="b"/>
              <a:pathLst>
                <a:path w="1504" h="705" extrusionOk="0">
                  <a:moveTo>
                    <a:pt x="569" y="1"/>
                  </a:moveTo>
                  <a:cubicBezTo>
                    <a:pt x="385" y="1"/>
                    <a:pt x="175" y="53"/>
                    <a:pt x="65" y="189"/>
                  </a:cubicBezTo>
                  <a:cubicBezTo>
                    <a:pt x="16" y="250"/>
                    <a:pt x="1" y="348"/>
                    <a:pt x="53" y="414"/>
                  </a:cubicBezTo>
                  <a:cubicBezTo>
                    <a:pt x="291" y="704"/>
                    <a:pt x="822" y="649"/>
                    <a:pt x="1161" y="693"/>
                  </a:cubicBezTo>
                  <a:cubicBezTo>
                    <a:pt x="1172" y="694"/>
                    <a:pt x="1183" y="695"/>
                    <a:pt x="1193" y="695"/>
                  </a:cubicBezTo>
                  <a:cubicBezTo>
                    <a:pt x="1392" y="695"/>
                    <a:pt x="1504" y="452"/>
                    <a:pt x="1346" y="307"/>
                  </a:cubicBezTo>
                  <a:cubicBezTo>
                    <a:pt x="1156" y="134"/>
                    <a:pt x="944" y="43"/>
                    <a:pt x="689" y="8"/>
                  </a:cubicBezTo>
                  <a:cubicBezTo>
                    <a:pt x="651" y="3"/>
                    <a:pt x="611" y="1"/>
                    <a:pt x="56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41"/>
            <p:cNvSpPr/>
            <p:nvPr/>
          </p:nvSpPr>
          <p:spPr>
            <a:xfrm>
              <a:off x="3833600" y="581450"/>
              <a:ext cx="54850" cy="25475"/>
            </a:xfrm>
            <a:custGeom>
              <a:avLst/>
              <a:gdLst/>
              <a:ahLst/>
              <a:cxnLst/>
              <a:rect l="l" t="t" r="r" b="b"/>
              <a:pathLst>
                <a:path w="2194" h="1019" extrusionOk="0">
                  <a:moveTo>
                    <a:pt x="187" y="0"/>
                  </a:moveTo>
                  <a:cubicBezTo>
                    <a:pt x="81" y="0"/>
                    <a:pt x="1" y="151"/>
                    <a:pt x="76" y="234"/>
                  </a:cubicBezTo>
                  <a:cubicBezTo>
                    <a:pt x="521" y="727"/>
                    <a:pt x="1208" y="874"/>
                    <a:pt x="1833" y="1012"/>
                  </a:cubicBezTo>
                  <a:cubicBezTo>
                    <a:pt x="1853" y="1016"/>
                    <a:pt x="1872" y="1018"/>
                    <a:pt x="1890" y="1018"/>
                  </a:cubicBezTo>
                  <a:cubicBezTo>
                    <a:pt x="2150" y="1018"/>
                    <a:pt x="2194" y="593"/>
                    <a:pt x="1908" y="527"/>
                  </a:cubicBezTo>
                  <a:cubicBezTo>
                    <a:pt x="1329" y="391"/>
                    <a:pt x="787" y="157"/>
                    <a:pt x="217" y="4"/>
                  </a:cubicBezTo>
                  <a:cubicBezTo>
                    <a:pt x="207" y="2"/>
                    <a:pt x="197" y="0"/>
                    <a:pt x="18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 name="Google Shape;337;p41"/>
            <p:cNvSpPr/>
            <p:nvPr/>
          </p:nvSpPr>
          <p:spPr>
            <a:xfrm>
              <a:off x="3650325" y="517075"/>
              <a:ext cx="47475" cy="18200"/>
            </a:xfrm>
            <a:custGeom>
              <a:avLst/>
              <a:gdLst/>
              <a:ahLst/>
              <a:cxnLst/>
              <a:rect l="l" t="t" r="r" b="b"/>
              <a:pathLst>
                <a:path w="1899" h="728" extrusionOk="0">
                  <a:moveTo>
                    <a:pt x="579" y="0"/>
                  </a:moveTo>
                  <a:cubicBezTo>
                    <a:pt x="392" y="0"/>
                    <a:pt x="217" y="43"/>
                    <a:pt x="77" y="150"/>
                  </a:cubicBezTo>
                  <a:cubicBezTo>
                    <a:pt x="11" y="200"/>
                    <a:pt x="1" y="306"/>
                    <a:pt x="71" y="358"/>
                  </a:cubicBezTo>
                  <a:cubicBezTo>
                    <a:pt x="292" y="522"/>
                    <a:pt x="569" y="530"/>
                    <a:pt x="833" y="584"/>
                  </a:cubicBezTo>
                  <a:cubicBezTo>
                    <a:pt x="1096" y="639"/>
                    <a:pt x="1366" y="662"/>
                    <a:pt x="1628" y="723"/>
                  </a:cubicBezTo>
                  <a:cubicBezTo>
                    <a:pt x="1640" y="726"/>
                    <a:pt x="1651" y="727"/>
                    <a:pt x="1662" y="727"/>
                  </a:cubicBezTo>
                  <a:cubicBezTo>
                    <a:pt x="1810" y="727"/>
                    <a:pt x="1898" y="505"/>
                    <a:pt x="1766" y="414"/>
                  </a:cubicBezTo>
                  <a:cubicBezTo>
                    <a:pt x="1481" y="217"/>
                    <a:pt x="1000" y="0"/>
                    <a:pt x="579"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 name="Google Shape;338;p41"/>
            <p:cNvSpPr/>
            <p:nvPr/>
          </p:nvSpPr>
          <p:spPr>
            <a:xfrm>
              <a:off x="3501300" y="376450"/>
              <a:ext cx="44825" cy="18275"/>
            </a:xfrm>
            <a:custGeom>
              <a:avLst/>
              <a:gdLst/>
              <a:ahLst/>
              <a:cxnLst/>
              <a:rect l="l" t="t" r="r" b="b"/>
              <a:pathLst>
                <a:path w="1793" h="731" extrusionOk="0">
                  <a:moveTo>
                    <a:pt x="553" y="0"/>
                  </a:moveTo>
                  <a:cubicBezTo>
                    <a:pt x="399" y="0"/>
                    <a:pt x="248" y="31"/>
                    <a:pt x="109" y="106"/>
                  </a:cubicBezTo>
                  <a:cubicBezTo>
                    <a:pt x="14" y="158"/>
                    <a:pt x="1" y="282"/>
                    <a:pt x="103" y="337"/>
                  </a:cubicBezTo>
                  <a:cubicBezTo>
                    <a:pt x="499" y="548"/>
                    <a:pt x="983" y="562"/>
                    <a:pt x="1403" y="715"/>
                  </a:cubicBezTo>
                  <a:cubicBezTo>
                    <a:pt x="1433" y="726"/>
                    <a:pt x="1462" y="730"/>
                    <a:pt x="1488" y="730"/>
                  </a:cubicBezTo>
                  <a:cubicBezTo>
                    <a:pt x="1694" y="730"/>
                    <a:pt x="1792" y="443"/>
                    <a:pt x="1579" y="326"/>
                  </a:cubicBezTo>
                  <a:cubicBezTo>
                    <a:pt x="1287" y="164"/>
                    <a:pt x="910" y="0"/>
                    <a:pt x="553"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39;p41"/>
            <p:cNvSpPr/>
            <p:nvPr/>
          </p:nvSpPr>
          <p:spPr>
            <a:xfrm>
              <a:off x="3289700" y="373525"/>
              <a:ext cx="34850" cy="13425"/>
            </a:xfrm>
            <a:custGeom>
              <a:avLst/>
              <a:gdLst/>
              <a:ahLst/>
              <a:cxnLst/>
              <a:rect l="l" t="t" r="r" b="b"/>
              <a:pathLst>
                <a:path w="1394" h="537" extrusionOk="0">
                  <a:moveTo>
                    <a:pt x="492" y="0"/>
                  </a:moveTo>
                  <a:cubicBezTo>
                    <a:pt x="343" y="0"/>
                    <a:pt x="199" y="36"/>
                    <a:pt x="74" y="128"/>
                  </a:cubicBezTo>
                  <a:cubicBezTo>
                    <a:pt x="15" y="170"/>
                    <a:pt x="0" y="277"/>
                    <a:pt x="68" y="322"/>
                  </a:cubicBezTo>
                  <a:cubicBezTo>
                    <a:pt x="366" y="516"/>
                    <a:pt x="752" y="408"/>
                    <a:pt x="1075" y="524"/>
                  </a:cubicBezTo>
                  <a:cubicBezTo>
                    <a:pt x="1099" y="532"/>
                    <a:pt x="1121" y="536"/>
                    <a:pt x="1142" y="536"/>
                  </a:cubicBezTo>
                  <a:cubicBezTo>
                    <a:pt x="1309" y="536"/>
                    <a:pt x="1393" y="301"/>
                    <a:pt x="1217" y="209"/>
                  </a:cubicBezTo>
                  <a:cubicBezTo>
                    <a:pt x="1010" y="103"/>
                    <a:pt x="744" y="0"/>
                    <a:pt x="49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Google Shape;340;p41"/>
            <p:cNvSpPr/>
            <p:nvPr/>
          </p:nvSpPr>
          <p:spPr>
            <a:xfrm>
              <a:off x="3021050" y="262800"/>
              <a:ext cx="59875" cy="18825"/>
            </a:xfrm>
            <a:custGeom>
              <a:avLst/>
              <a:gdLst/>
              <a:ahLst/>
              <a:cxnLst/>
              <a:rect l="l" t="t" r="r" b="b"/>
              <a:pathLst>
                <a:path w="2395" h="753" extrusionOk="0">
                  <a:moveTo>
                    <a:pt x="130" y="1"/>
                  </a:moveTo>
                  <a:cubicBezTo>
                    <a:pt x="11" y="1"/>
                    <a:pt x="1" y="180"/>
                    <a:pt x="96" y="224"/>
                  </a:cubicBezTo>
                  <a:cubicBezTo>
                    <a:pt x="730" y="507"/>
                    <a:pt x="1444" y="614"/>
                    <a:pt x="2121" y="748"/>
                  </a:cubicBezTo>
                  <a:cubicBezTo>
                    <a:pt x="2136" y="751"/>
                    <a:pt x="2150" y="753"/>
                    <a:pt x="2163" y="753"/>
                  </a:cubicBezTo>
                  <a:cubicBezTo>
                    <a:pt x="2365" y="753"/>
                    <a:pt x="2394" y="432"/>
                    <a:pt x="2179" y="379"/>
                  </a:cubicBezTo>
                  <a:cubicBezTo>
                    <a:pt x="1509" y="212"/>
                    <a:pt x="825" y="13"/>
                    <a:pt x="132" y="1"/>
                  </a:cubicBezTo>
                  <a:cubicBezTo>
                    <a:pt x="131" y="1"/>
                    <a:pt x="130" y="1"/>
                    <a:pt x="13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 name="Google Shape;341;p41"/>
            <p:cNvSpPr/>
            <p:nvPr/>
          </p:nvSpPr>
          <p:spPr>
            <a:xfrm>
              <a:off x="2815625" y="238125"/>
              <a:ext cx="37700" cy="17825"/>
            </a:xfrm>
            <a:custGeom>
              <a:avLst/>
              <a:gdLst/>
              <a:ahLst/>
              <a:cxnLst/>
              <a:rect l="l" t="t" r="r" b="b"/>
              <a:pathLst>
                <a:path w="1508" h="713" extrusionOk="0">
                  <a:moveTo>
                    <a:pt x="585" y="1"/>
                  </a:moveTo>
                  <a:cubicBezTo>
                    <a:pt x="395" y="1"/>
                    <a:pt x="173" y="59"/>
                    <a:pt x="61" y="202"/>
                  </a:cubicBezTo>
                  <a:cubicBezTo>
                    <a:pt x="13" y="264"/>
                    <a:pt x="0" y="364"/>
                    <a:pt x="56" y="427"/>
                  </a:cubicBezTo>
                  <a:cubicBezTo>
                    <a:pt x="300" y="712"/>
                    <a:pt x="830" y="642"/>
                    <a:pt x="1170" y="678"/>
                  </a:cubicBezTo>
                  <a:cubicBezTo>
                    <a:pt x="1179" y="679"/>
                    <a:pt x="1187" y="679"/>
                    <a:pt x="1196" y="679"/>
                  </a:cubicBezTo>
                  <a:cubicBezTo>
                    <a:pt x="1399" y="679"/>
                    <a:pt x="1507" y="429"/>
                    <a:pt x="1344" y="287"/>
                  </a:cubicBezTo>
                  <a:cubicBezTo>
                    <a:pt x="1150" y="118"/>
                    <a:pt x="935" y="34"/>
                    <a:pt x="680" y="6"/>
                  </a:cubicBezTo>
                  <a:cubicBezTo>
                    <a:pt x="650" y="2"/>
                    <a:pt x="618" y="1"/>
                    <a:pt x="58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51" name="Google Shape;351;p41"/>
          <p:cNvSpPr/>
          <p:nvPr/>
        </p:nvSpPr>
        <p:spPr>
          <a:xfrm>
            <a:off x="5597400" y="1285733"/>
            <a:ext cx="997200" cy="40400"/>
          </a:xfrm>
          <a:prstGeom prst="roundRect">
            <a:avLst>
              <a:gd name="adj" fmla="val 50000"/>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Rectangle 57">
            <a:extLst>
              <a:ext uri="{FF2B5EF4-FFF2-40B4-BE49-F238E27FC236}">
                <a16:creationId xmlns:a16="http://schemas.microsoft.com/office/drawing/2014/main" id="{1D85F5B4-AC2D-BE47-90A0-A8EF19F3F9BE}"/>
              </a:ext>
            </a:extLst>
          </p:cNvPr>
          <p:cNvSpPr/>
          <p:nvPr/>
        </p:nvSpPr>
        <p:spPr>
          <a:xfrm>
            <a:off x="7156546" y="-139982"/>
            <a:ext cx="5891357" cy="1200329"/>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0" i="0" u="none" strike="noStrike" kern="0" cap="none" spc="0" normalizeH="0" baseline="0" noProof="0">
                <a:ln>
                  <a:noFill/>
                </a:ln>
                <a:solidFill>
                  <a:srgbClr val="FFFF00"/>
                </a:solidFill>
                <a:effectLst/>
                <a:uLnTx/>
                <a:uFillTx/>
                <a:latin typeface="SVN-Blenda Script" panose="02000804000000020003" pitchFamily="2" charset="0"/>
                <a:ea typeface="+mn-ea"/>
                <a:cs typeface="Arial"/>
                <a:sym typeface="Arial"/>
              </a:rPr>
              <a:t>Nội dung</a:t>
            </a:r>
            <a:endParaRPr kumimoji="0" lang="vi-VN" sz="7200" b="0" i="0" u="none" strike="noStrike" kern="0" cap="none" spc="0" normalizeH="0" baseline="0" noProof="0" dirty="0">
              <a:ln>
                <a:noFill/>
              </a:ln>
              <a:solidFill>
                <a:srgbClr val="FFFF00"/>
              </a:solidFill>
              <a:effectLst/>
              <a:uLnTx/>
              <a:uFillTx/>
              <a:latin typeface="SVN-Blenda Script" panose="02000804000000020003" pitchFamily="2" charset="0"/>
              <a:ea typeface="+mn-ea"/>
              <a:cs typeface="Arial"/>
              <a:sym typeface="Arial"/>
            </a:endParaRPr>
          </a:p>
        </p:txBody>
      </p:sp>
      <p:sp>
        <p:nvSpPr>
          <p:cNvPr id="85" name="Rectangle 84">
            <a:extLst>
              <a:ext uri="{FF2B5EF4-FFF2-40B4-BE49-F238E27FC236}">
                <a16:creationId xmlns:a16="http://schemas.microsoft.com/office/drawing/2014/main" id="{7FE28EE4-F738-2B40-B7B3-B93DF22DC231}"/>
              </a:ext>
            </a:extLst>
          </p:cNvPr>
          <p:cNvSpPr/>
          <p:nvPr/>
        </p:nvSpPr>
        <p:spPr>
          <a:xfrm>
            <a:off x="2464128" y="1266692"/>
            <a:ext cx="5950744" cy="2308324"/>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a:sym typeface="Arial"/>
              </a:rPr>
              <a:t>1</a:t>
            </a:r>
            <a:r>
              <a:rPr kumimoji="0" lang="vi-VN" altLang="vi-VN"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Arial"/>
                <a:sym typeface="Arial"/>
              </a:rPr>
              <a:t>. </a:t>
            </a:r>
            <a:r>
              <a:rPr kumimoji="0" lang="en-US" altLang="vi-VN"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Arial"/>
                <a:sym typeface="Arial"/>
              </a:rPr>
              <a:t>Một số sự kiện tiêu biểu của cuộc khởi nghĩa Lam Sơn </a:t>
            </a:r>
            <a:endParaRPr kumimoji="0" lang="vi-VN" altLang="vi-VN"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Arial"/>
              <a:sym typeface="Arial"/>
            </a:endParaRPr>
          </a:p>
        </p:txBody>
      </p:sp>
      <p:sp>
        <p:nvSpPr>
          <p:cNvPr id="86" name="Rectangle 85">
            <a:extLst>
              <a:ext uri="{FF2B5EF4-FFF2-40B4-BE49-F238E27FC236}">
                <a16:creationId xmlns:a16="http://schemas.microsoft.com/office/drawing/2014/main" id="{2039DC55-536F-9C4C-ABE5-849C2CD7B017}"/>
              </a:ext>
            </a:extLst>
          </p:cNvPr>
          <p:cNvSpPr/>
          <p:nvPr/>
        </p:nvSpPr>
        <p:spPr>
          <a:xfrm>
            <a:off x="2098446" y="4138147"/>
            <a:ext cx="6740622" cy="1569660"/>
          </a:xfrm>
          <a:prstGeom prst="rect">
            <a:avLst/>
          </a:prstGeom>
        </p:spPr>
        <p:txBody>
          <a:bodyPr wrap="square">
            <a:spAutoFit/>
          </a:bodyPr>
          <a:lstStyle/>
          <a:p>
            <a:pPr algn="ctr" defTabSz="685800" eaLnBrk="0" fontAlgn="base" hangingPunct="0">
              <a:spcBef>
                <a:spcPct val="0"/>
              </a:spcBef>
              <a:spcAft>
                <a:spcPct val="0"/>
              </a:spcAft>
              <a:buClrTx/>
              <a:defRPr/>
            </a:pPr>
            <a:r>
              <a:rPr lang="en-US" altLang="vi-VN" sz="4800" b="1">
                <a:solidFill>
                  <a:srgbClr val="FFFFFF"/>
                </a:solidFill>
                <a:latin typeface="Times New Roman" panose="02020603050405020304" pitchFamily="18" charset="0"/>
              </a:rPr>
              <a:t>2. Nguyên nhân thắng lợi và ý nghĩa lịch sử</a:t>
            </a:r>
            <a:endParaRPr lang="en-US" altLang="vi-VN" sz="4800" b="1" dirty="0">
              <a:solidFill>
                <a:srgbClr val="FFFFFF"/>
              </a:solidFill>
              <a:latin typeface="Times New Roman" panose="02020603050405020304" pitchFamily="18" charset="0"/>
            </a:endParaRPr>
          </a:p>
        </p:txBody>
      </p:sp>
      <p:sp>
        <p:nvSpPr>
          <p:cNvPr id="87" name="Oval 86">
            <a:extLst>
              <a:ext uri="{FF2B5EF4-FFF2-40B4-BE49-F238E27FC236}">
                <a16:creationId xmlns:a16="http://schemas.microsoft.com/office/drawing/2014/main" id="{5D142EB2-6A4F-3641-93CF-A220B3CEF98F}"/>
              </a:ext>
            </a:extLst>
          </p:cNvPr>
          <p:cNvSpPr/>
          <p:nvPr/>
        </p:nvSpPr>
        <p:spPr>
          <a:xfrm>
            <a:off x="1553828" y="1606215"/>
            <a:ext cx="812008" cy="648098"/>
          </a:xfrm>
          <a:prstGeom prst="ellipse">
            <a:avLst/>
          </a:prstGeom>
          <a:solidFill>
            <a:srgbClr val="FEFCE3"/>
          </a:solidFill>
          <a:ln w="76200" cap="flat" cmpd="sng" algn="ctr">
            <a:solidFill>
              <a:srgbClr val="FFC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4800" b="0" i="0" u="none" strike="noStrike" kern="0" cap="none" spc="0" normalizeH="0" baseline="0" noProof="0">
              <a:ln>
                <a:noFill/>
              </a:ln>
              <a:solidFill>
                <a:srgbClr val="FFFF00"/>
              </a:solidFill>
              <a:effectLst/>
              <a:uLnTx/>
              <a:uFillTx/>
              <a:latin typeface="Arial"/>
              <a:ea typeface="+mn-ea"/>
              <a:cs typeface="+mn-cs"/>
              <a:sym typeface="Arial"/>
            </a:endParaRPr>
          </a:p>
        </p:txBody>
      </p:sp>
      <p:sp>
        <p:nvSpPr>
          <p:cNvPr id="88" name="Oval 87">
            <a:extLst>
              <a:ext uri="{FF2B5EF4-FFF2-40B4-BE49-F238E27FC236}">
                <a16:creationId xmlns:a16="http://schemas.microsoft.com/office/drawing/2014/main" id="{6197FBB8-C080-3C40-90B0-CBD3899E66B1}"/>
              </a:ext>
            </a:extLst>
          </p:cNvPr>
          <p:cNvSpPr/>
          <p:nvPr/>
        </p:nvSpPr>
        <p:spPr>
          <a:xfrm>
            <a:off x="1384160" y="4321936"/>
            <a:ext cx="812008" cy="648098"/>
          </a:xfrm>
          <a:prstGeom prst="ellipse">
            <a:avLst/>
          </a:prstGeom>
          <a:solidFill>
            <a:srgbClr val="FEFCE3"/>
          </a:solidFill>
          <a:ln w="762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VN" sz="4800" b="0" i="0" u="none" strike="noStrike" kern="0" cap="none" spc="0" normalizeH="0" baseline="0" noProof="0">
              <a:ln>
                <a:noFill/>
              </a:ln>
              <a:solidFill>
                <a:srgbClr val="FFFF00"/>
              </a:solidFill>
              <a:effectLst/>
              <a:uLnTx/>
              <a:uFillTx/>
              <a:latin typeface="Arial"/>
              <a:ea typeface="+mn-ea"/>
              <a:cs typeface="+mn-cs"/>
              <a:sym typeface="Arial"/>
            </a:endParaRPr>
          </a:p>
        </p:txBody>
      </p:sp>
      <p:pic>
        <p:nvPicPr>
          <p:cNvPr id="89" name="Graphic 88" descr="Globe">
            <a:extLst>
              <a:ext uri="{FF2B5EF4-FFF2-40B4-BE49-F238E27FC236}">
                <a16:creationId xmlns:a16="http://schemas.microsoft.com/office/drawing/2014/main" id="{20CE2EF6-9EDD-F44A-8045-65D0DD1E3E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22999" y="1673178"/>
            <a:ext cx="529692" cy="529692"/>
          </a:xfrm>
          <a:prstGeom prst="rect">
            <a:avLst/>
          </a:prstGeom>
        </p:spPr>
      </p:pic>
      <p:pic>
        <p:nvPicPr>
          <p:cNvPr id="90" name="Graphic 89" descr="Lightbulb and gear">
            <a:extLst>
              <a:ext uri="{FF2B5EF4-FFF2-40B4-BE49-F238E27FC236}">
                <a16:creationId xmlns:a16="http://schemas.microsoft.com/office/drawing/2014/main" id="{1B752A92-CB06-8D4F-9A33-F5B44F3D5F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8799" y="4321936"/>
            <a:ext cx="662730" cy="662730"/>
          </a:xfrm>
          <a:prstGeom prst="rect">
            <a:avLst/>
          </a:prstGeom>
        </p:spPr>
      </p:pic>
      <p:pic>
        <p:nvPicPr>
          <p:cNvPr id="25" name="Picture 24">
            <a:extLst>
              <a:ext uri="{FF2B5EF4-FFF2-40B4-BE49-F238E27FC236}">
                <a16:creationId xmlns:a16="http://schemas.microsoft.com/office/drawing/2014/main" id="{D6BA9791-6BEF-BE4B-9AB6-70FAE6AB5D42}"/>
              </a:ext>
            </a:extLst>
          </p:cNvPr>
          <p:cNvPicPr>
            <a:picLocks noChangeAspect="1"/>
          </p:cNvPicPr>
          <p:nvPr/>
        </p:nvPicPr>
        <p:blipFill rotWithShape="1">
          <a:blip r:embed="rId7"/>
          <a:srcRect l="5521" r="6571" b="3311"/>
          <a:stretch/>
        </p:blipFill>
        <p:spPr>
          <a:xfrm flipH="1">
            <a:off x="8362728" y="1277604"/>
            <a:ext cx="3933236" cy="5721087"/>
          </a:xfrm>
          <a:prstGeom prst="rect">
            <a:avLst/>
          </a:prstGeom>
        </p:spPr>
      </p:pic>
      <p:pic>
        <p:nvPicPr>
          <p:cNvPr id="1028" name="Picture 4">
            <a:extLst>
              <a:ext uri="{FF2B5EF4-FFF2-40B4-BE49-F238E27FC236}">
                <a16:creationId xmlns:a16="http://schemas.microsoft.com/office/drawing/2014/main" id="{9F5D9648-AF52-CD4A-ACD2-C74A028D43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368124"/>
            <a:ext cx="1634389" cy="16343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 presetClass="entr" presetSubtype="1" accel="50000" fill="hold" grpId="0" nodeType="afterEffect" p14:presetBounceEnd="50000">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14:bounceEnd="50000">
                                          <p:cBhvr additive="base">
                                            <p:cTn id="11" dur="350" fill="hold"/>
                                            <p:tgtEl>
                                              <p:spTgt spid="87"/>
                                            </p:tgtEl>
                                            <p:attrNameLst>
                                              <p:attrName>ppt_x</p:attrName>
                                            </p:attrNameLst>
                                          </p:cBhvr>
                                          <p:tavLst>
                                            <p:tav tm="0">
                                              <p:val>
                                                <p:strVal val="#ppt_x"/>
                                              </p:val>
                                            </p:tav>
                                            <p:tav tm="100000">
                                              <p:val>
                                                <p:strVal val="#ppt_x"/>
                                              </p:val>
                                            </p:tav>
                                          </p:tavLst>
                                        </p:anim>
                                        <p:anim calcmode="lin" valueType="num" p14:bounceEnd="50000">
                                          <p:cBhvr additive="base">
                                            <p:cTn id="12" dur="350" fill="hold"/>
                                            <p:tgtEl>
                                              <p:spTgt spid="87"/>
                                            </p:tgtEl>
                                            <p:attrNameLst>
                                              <p:attrName>ppt_y</p:attrName>
                                            </p:attrNameLst>
                                          </p:cBhvr>
                                          <p:tavLst>
                                            <p:tav tm="0">
                                              <p:val>
                                                <p:strVal val="0-#ppt_h/2"/>
                                              </p:val>
                                            </p:tav>
                                            <p:tav tm="100000">
                                              <p:val>
                                                <p:strVal val="#ppt_y"/>
                                              </p:val>
                                            </p:tav>
                                          </p:tavLst>
                                        </p:anim>
                                      </p:childTnLst>
                                    </p:cTn>
                                  </p:par>
                                </p:childTnLst>
                              </p:cTn>
                            </p:par>
                            <p:par>
                              <p:cTn id="13" fill="hold">
                                <p:stCondLst>
                                  <p:cond delay="850"/>
                                </p:stCondLst>
                                <p:childTnLst>
                                  <p:par>
                                    <p:cTn id="14" presetID="2" presetClass="entr" presetSubtype="1" fill="hold" nodeType="afterEffect" p14:presetBounceEnd="50000">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14:bounceEnd="50000">
                                          <p:cBhvr additive="base">
                                            <p:cTn id="16" dur="350" fill="hold"/>
                                            <p:tgtEl>
                                              <p:spTgt spid="89"/>
                                            </p:tgtEl>
                                            <p:attrNameLst>
                                              <p:attrName>ppt_x</p:attrName>
                                            </p:attrNameLst>
                                          </p:cBhvr>
                                          <p:tavLst>
                                            <p:tav tm="0">
                                              <p:val>
                                                <p:strVal val="#ppt_x"/>
                                              </p:val>
                                            </p:tav>
                                            <p:tav tm="100000">
                                              <p:val>
                                                <p:strVal val="#ppt_x"/>
                                              </p:val>
                                            </p:tav>
                                          </p:tavLst>
                                        </p:anim>
                                        <p:anim calcmode="lin" valueType="num" p14:bounceEnd="50000">
                                          <p:cBhvr additive="base">
                                            <p:cTn id="17" dur="350" fill="hold"/>
                                            <p:tgtEl>
                                              <p:spTgt spid="89"/>
                                            </p:tgtEl>
                                            <p:attrNameLst>
                                              <p:attrName>ppt_y</p:attrName>
                                            </p:attrNameLst>
                                          </p:cBhvr>
                                          <p:tavLst>
                                            <p:tav tm="0">
                                              <p:val>
                                                <p:strVal val="0-#ppt_h/2"/>
                                              </p:val>
                                            </p:tav>
                                            <p:tav tm="100000">
                                              <p:val>
                                                <p:strVal val="#ppt_y"/>
                                              </p:val>
                                            </p:tav>
                                          </p:tavLst>
                                        </p:anim>
                                      </p:childTnLst>
                                    </p:cTn>
                                  </p:par>
                                </p:childTnLst>
                              </p:cTn>
                            </p:par>
                            <p:par>
                              <p:cTn id="18" fill="hold">
                                <p:stCondLst>
                                  <p:cond delay="1200"/>
                                </p:stCondLst>
                                <p:childTnLst>
                                  <p:par>
                                    <p:cTn id="19" presetID="2" presetClass="entr" presetSubtype="2" accel="50000" fill="hold" grpId="0" nodeType="afterEffect" p14:presetBounceEnd="50000">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14:bounceEnd="50000">
                                          <p:cBhvr additive="base">
                                            <p:cTn id="21" dur="350" fill="hold"/>
                                            <p:tgtEl>
                                              <p:spTgt spid="85"/>
                                            </p:tgtEl>
                                            <p:attrNameLst>
                                              <p:attrName>ppt_x</p:attrName>
                                            </p:attrNameLst>
                                          </p:cBhvr>
                                          <p:tavLst>
                                            <p:tav tm="0">
                                              <p:val>
                                                <p:strVal val="1+#ppt_w/2"/>
                                              </p:val>
                                            </p:tav>
                                            <p:tav tm="100000">
                                              <p:val>
                                                <p:strVal val="#ppt_x"/>
                                              </p:val>
                                            </p:tav>
                                          </p:tavLst>
                                        </p:anim>
                                        <p:anim calcmode="lin" valueType="num" p14:bounceEnd="50000">
                                          <p:cBhvr additive="base">
                                            <p:cTn id="22" dur="350" fill="hold"/>
                                            <p:tgtEl>
                                              <p:spTgt spid="85"/>
                                            </p:tgtEl>
                                            <p:attrNameLst>
                                              <p:attrName>ppt_y</p:attrName>
                                            </p:attrNameLst>
                                          </p:cBhvr>
                                          <p:tavLst>
                                            <p:tav tm="0">
                                              <p:val>
                                                <p:strVal val="#ppt_y"/>
                                              </p:val>
                                            </p:tav>
                                            <p:tav tm="100000">
                                              <p:val>
                                                <p:strVal val="#ppt_y"/>
                                              </p:val>
                                            </p:tav>
                                          </p:tavLst>
                                        </p:anim>
                                      </p:childTnLst>
                                    </p:cTn>
                                  </p:par>
                                </p:childTnLst>
                              </p:cTn>
                            </p:par>
                            <p:par>
                              <p:cTn id="23" fill="hold">
                                <p:stCondLst>
                                  <p:cond delay="1550"/>
                                </p:stCondLst>
                                <p:childTnLst>
                                  <p:par>
                                    <p:cTn id="24" presetID="2" presetClass="entr" presetSubtype="1" accel="50000" fill="hold" grpId="0" nodeType="afterEffect" p14:presetBounceEnd="50000">
                                      <p:stCondLst>
                                        <p:cond delay="0"/>
                                      </p:stCondLst>
                                      <p:childTnLst>
                                        <p:set>
                                          <p:cBhvr>
                                            <p:cTn id="25" dur="1" fill="hold">
                                              <p:stCondLst>
                                                <p:cond delay="0"/>
                                              </p:stCondLst>
                                            </p:cTn>
                                            <p:tgtEl>
                                              <p:spTgt spid="88"/>
                                            </p:tgtEl>
                                            <p:attrNameLst>
                                              <p:attrName>style.visibility</p:attrName>
                                            </p:attrNameLst>
                                          </p:cBhvr>
                                          <p:to>
                                            <p:strVal val="visible"/>
                                          </p:to>
                                        </p:set>
                                        <p:anim calcmode="lin" valueType="num" p14:bounceEnd="50000">
                                          <p:cBhvr additive="base">
                                            <p:cTn id="26" dur="350" fill="hold"/>
                                            <p:tgtEl>
                                              <p:spTgt spid="88"/>
                                            </p:tgtEl>
                                            <p:attrNameLst>
                                              <p:attrName>ppt_x</p:attrName>
                                            </p:attrNameLst>
                                          </p:cBhvr>
                                          <p:tavLst>
                                            <p:tav tm="0">
                                              <p:val>
                                                <p:strVal val="#ppt_x"/>
                                              </p:val>
                                            </p:tav>
                                            <p:tav tm="100000">
                                              <p:val>
                                                <p:strVal val="#ppt_x"/>
                                              </p:val>
                                            </p:tav>
                                          </p:tavLst>
                                        </p:anim>
                                        <p:anim calcmode="lin" valueType="num" p14:bounceEnd="50000">
                                          <p:cBhvr additive="base">
                                            <p:cTn id="27" dur="350" fill="hold"/>
                                            <p:tgtEl>
                                              <p:spTgt spid="88"/>
                                            </p:tgtEl>
                                            <p:attrNameLst>
                                              <p:attrName>ppt_y</p:attrName>
                                            </p:attrNameLst>
                                          </p:cBhvr>
                                          <p:tavLst>
                                            <p:tav tm="0">
                                              <p:val>
                                                <p:strVal val="0-#ppt_h/2"/>
                                              </p:val>
                                            </p:tav>
                                            <p:tav tm="100000">
                                              <p:val>
                                                <p:strVal val="#ppt_y"/>
                                              </p:val>
                                            </p:tav>
                                          </p:tavLst>
                                        </p:anim>
                                      </p:childTnLst>
                                    </p:cTn>
                                  </p:par>
                                </p:childTnLst>
                              </p:cTn>
                            </p:par>
                            <p:par>
                              <p:cTn id="28" fill="hold">
                                <p:stCondLst>
                                  <p:cond delay="1900"/>
                                </p:stCondLst>
                                <p:childTnLst>
                                  <p:par>
                                    <p:cTn id="29" presetID="2" presetClass="entr" presetSubtype="1" fill="hold" nodeType="afterEffect" p14:presetBounceEnd="50000">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14:bounceEnd="50000">
                                          <p:cBhvr additive="base">
                                            <p:cTn id="31" dur="350" fill="hold"/>
                                            <p:tgtEl>
                                              <p:spTgt spid="90"/>
                                            </p:tgtEl>
                                            <p:attrNameLst>
                                              <p:attrName>ppt_x</p:attrName>
                                            </p:attrNameLst>
                                          </p:cBhvr>
                                          <p:tavLst>
                                            <p:tav tm="0">
                                              <p:val>
                                                <p:strVal val="#ppt_x"/>
                                              </p:val>
                                            </p:tav>
                                            <p:tav tm="100000">
                                              <p:val>
                                                <p:strVal val="#ppt_x"/>
                                              </p:val>
                                            </p:tav>
                                          </p:tavLst>
                                        </p:anim>
                                        <p:anim calcmode="lin" valueType="num" p14:bounceEnd="50000">
                                          <p:cBhvr additive="base">
                                            <p:cTn id="32" dur="350" fill="hold"/>
                                            <p:tgtEl>
                                              <p:spTgt spid="90"/>
                                            </p:tgtEl>
                                            <p:attrNameLst>
                                              <p:attrName>ppt_y</p:attrName>
                                            </p:attrNameLst>
                                          </p:cBhvr>
                                          <p:tavLst>
                                            <p:tav tm="0">
                                              <p:val>
                                                <p:strVal val="0-#ppt_h/2"/>
                                              </p:val>
                                            </p:tav>
                                            <p:tav tm="100000">
                                              <p:val>
                                                <p:strVal val="#ppt_y"/>
                                              </p:val>
                                            </p:tav>
                                          </p:tavLst>
                                        </p:anim>
                                      </p:childTnLst>
                                    </p:cTn>
                                  </p:par>
                                </p:childTnLst>
                              </p:cTn>
                            </p:par>
                            <p:par>
                              <p:cTn id="33" fill="hold">
                                <p:stCondLst>
                                  <p:cond delay="2250"/>
                                </p:stCondLst>
                                <p:childTnLst>
                                  <p:par>
                                    <p:cTn id="34" presetID="2" presetClass="entr" presetSubtype="2" accel="50000" fill="hold" grpId="0" nodeType="afterEffect" p14:presetBounceEnd="50000">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14:bounceEnd="50000">
                                          <p:cBhvr additive="base">
                                            <p:cTn id="36" dur="350" fill="hold"/>
                                            <p:tgtEl>
                                              <p:spTgt spid="86"/>
                                            </p:tgtEl>
                                            <p:attrNameLst>
                                              <p:attrName>ppt_x</p:attrName>
                                            </p:attrNameLst>
                                          </p:cBhvr>
                                          <p:tavLst>
                                            <p:tav tm="0">
                                              <p:val>
                                                <p:strVal val="1+#ppt_w/2"/>
                                              </p:val>
                                            </p:tav>
                                            <p:tav tm="100000">
                                              <p:val>
                                                <p:strVal val="#ppt_x"/>
                                              </p:val>
                                            </p:tav>
                                          </p:tavLst>
                                        </p:anim>
                                        <p:anim calcmode="lin" valueType="num" p14:bounceEnd="50000">
                                          <p:cBhvr additive="base">
                                            <p:cTn id="37" dur="35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85" grpId="0"/>
          <p:bldP spid="86" grpId="0"/>
          <p:bldP spid="87" grpId="0" animBg="1"/>
          <p:bldP spid="8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 presetClass="entr" presetSubtype="1" accel="50000"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350" fill="hold"/>
                                            <p:tgtEl>
                                              <p:spTgt spid="87"/>
                                            </p:tgtEl>
                                            <p:attrNameLst>
                                              <p:attrName>ppt_x</p:attrName>
                                            </p:attrNameLst>
                                          </p:cBhvr>
                                          <p:tavLst>
                                            <p:tav tm="0">
                                              <p:val>
                                                <p:strVal val="#ppt_x"/>
                                              </p:val>
                                            </p:tav>
                                            <p:tav tm="100000">
                                              <p:val>
                                                <p:strVal val="#ppt_x"/>
                                              </p:val>
                                            </p:tav>
                                          </p:tavLst>
                                        </p:anim>
                                        <p:anim calcmode="lin" valueType="num">
                                          <p:cBhvr additive="base">
                                            <p:cTn id="12" dur="350" fill="hold"/>
                                            <p:tgtEl>
                                              <p:spTgt spid="87"/>
                                            </p:tgtEl>
                                            <p:attrNameLst>
                                              <p:attrName>ppt_y</p:attrName>
                                            </p:attrNameLst>
                                          </p:cBhvr>
                                          <p:tavLst>
                                            <p:tav tm="0">
                                              <p:val>
                                                <p:strVal val="0-#ppt_h/2"/>
                                              </p:val>
                                            </p:tav>
                                            <p:tav tm="100000">
                                              <p:val>
                                                <p:strVal val="#ppt_y"/>
                                              </p:val>
                                            </p:tav>
                                          </p:tavLst>
                                        </p:anim>
                                      </p:childTnLst>
                                    </p:cTn>
                                  </p:par>
                                </p:childTnLst>
                              </p:cTn>
                            </p:par>
                            <p:par>
                              <p:cTn id="13" fill="hold">
                                <p:stCondLst>
                                  <p:cond delay="850"/>
                                </p:stCondLst>
                                <p:childTnLst>
                                  <p:par>
                                    <p:cTn id="14" presetID="2" presetClass="entr" presetSubtype="1" fill="hold"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additive="base">
                                            <p:cTn id="16" dur="350" fill="hold"/>
                                            <p:tgtEl>
                                              <p:spTgt spid="89"/>
                                            </p:tgtEl>
                                            <p:attrNameLst>
                                              <p:attrName>ppt_x</p:attrName>
                                            </p:attrNameLst>
                                          </p:cBhvr>
                                          <p:tavLst>
                                            <p:tav tm="0">
                                              <p:val>
                                                <p:strVal val="#ppt_x"/>
                                              </p:val>
                                            </p:tav>
                                            <p:tav tm="100000">
                                              <p:val>
                                                <p:strVal val="#ppt_x"/>
                                              </p:val>
                                            </p:tav>
                                          </p:tavLst>
                                        </p:anim>
                                        <p:anim calcmode="lin" valueType="num">
                                          <p:cBhvr additive="base">
                                            <p:cTn id="17" dur="350" fill="hold"/>
                                            <p:tgtEl>
                                              <p:spTgt spid="89"/>
                                            </p:tgtEl>
                                            <p:attrNameLst>
                                              <p:attrName>ppt_y</p:attrName>
                                            </p:attrNameLst>
                                          </p:cBhvr>
                                          <p:tavLst>
                                            <p:tav tm="0">
                                              <p:val>
                                                <p:strVal val="0-#ppt_h/2"/>
                                              </p:val>
                                            </p:tav>
                                            <p:tav tm="100000">
                                              <p:val>
                                                <p:strVal val="#ppt_y"/>
                                              </p:val>
                                            </p:tav>
                                          </p:tavLst>
                                        </p:anim>
                                      </p:childTnLst>
                                    </p:cTn>
                                  </p:par>
                                </p:childTnLst>
                              </p:cTn>
                            </p:par>
                            <p:par>
                              <p:cTn id="18" fill="hold">
                                <p:stCondLst>
                                  <p:cond delay="1200"/>
                                </p:stCondLst>
                                <p:childTnLst>
                                  <p:par>
                                    <p:cTn id="19" presetID="2" presetClass="entr" presetSubtype="2" accel="5000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350" fill="hold"/>
                                            <p:tgtEl>
                                              <p:spTgt spid="85"/>
                                            </p:tgtEl>
                                            <p:attrNameLst>
                                              <p:attrName>ppt_x</p:attrName>
                                            </p:attrNameLst>
                                          </p:cBhvr>
                                          <p:tavLst>
                                            <p:tav tm="0">
                                              <p:val>
                                                <p:strVal val="1+#ppt_w/2"/>
                                              </p:val>
                                            </p:tav>
                                            <p:tav tm="100000">
                                              <p:val>
                                                <p:strVal val="#ppt_x"/>
                                              </p:val>
                                            </p:tav>
                                          </p:tavLst>
                                        </p:anim>
                                        <p:anim calcmode="lin" valueType="num">
                                          <p:cBhvr additive="base">
                                            <p:cTn id="22" dur="350" fill="hold"/>
                                            <p:tgtEl>
                                              <p:spTgt spid="85"/>
                                            </p:tgtEl>
                                            <p:attrNameLst>
                                              <p:attrName>ppt_y</p:attrName>
                                            </p:attrNameLst>
                                          </p:cBhvr>
                                          <p:tavLst>
                                            <p:tav tm="0">
                                              <p:val>
                                                <p:strVal val="#ppt_y"/>
                                              </p:val>
                                            </p:tav>
                                            <p:tav tm="100000">
                                              <p:val>
                                                <p:strVal val="#ppt_y"/>
                                              </p:val>
                                            </p:tav>
                                          </p:tavLst>
                                        </p:anim>
                                      </p:childTnLst>
                                    </p:cTn>
                                  </p:par>
                                </p:childTnLst>
                              </p:cTn>
                            </p:par>
                            <p:par>
                              <p:cTn id="23" fill="hold">
                                <p:stCondLst>
                                  <p:cond delay="1550"/>
                                </p:stCondLst>
                                <p:childTnLst>
                                  <p:par>
                                    <p:cTn id="24" presetID="2" presetClass="entr" presetSubtype="1" accel="50000" fill="hold" grpId="0" nodeType="afterEffect">
                                      <p:stCondLst>
                                        <p:cond delay="0"/>
                                      </p:stCondLst>
                                      <p:childTnLst>
                                        <p:set>
                                          <p:cBhvr>
                                            <p:cTn id="25" dur="1" fill="hold">
                                              <p:stCondLst>
                                                <p:cond delay="0"/>
                                              </p:stCondLst>
                                            </p:cTn>
                                            <p:tgtEl>
                                              <p:spTgt spid="88"/>
                                            </p:tgtEl>
                                            <p:attrNameLst>
                                              <p:attrName>style.visibility</p:attrName>
                                            </p:attrNameLst>
                                          </p:cBhvr>
                                          <p:to>
                                            <p:strVal val="visible"/>
                                          </p:to>
                                        </p:set>
                                        <p:anim calcmode="lin" valueType="num">
                                          <p:cBhvr additive="base">
                                            <p:cTn id="26" dur="350" fill="hold"/>
                                            <p:tgtEl>
                                              <p:spTgt spid="88"/>
                                            </p:tgtEl>
                                            <p:attrNameLst>
                                              <p:attrName>ppt_x</p:attrName>
                                            </p:attrNameLst>
                                          </p:cBhvr>
                                          <p:tavLst>
                                            <p:tav tm="0">
                                              <p:val>
                                                <p:strVal val="#ppt_x"/>
                                              </p:val>
                                            </p:tav>
                                            <p:tav tm="100000">
                                              <p:val>
                                                <p:strVal val="#ppt_x"/>
                                              </p:val>
                                            </p:tav>
                                          </p:tavLst>
                                        </p:anim>
                                        <p:anim calcmode="lin" valueType="num">
                                          <p:cBhvr additive="base">
                                            <p:cTn id="27" dur="350" fill="hold"/>
                                            <p:tgtEl>
                                              <p:spTgt spid="88"/>
                                            </p:tgtEl>
                                            <p:attrNameLst>
                                              <p:attrName>ppt_y</p:attrName>
                                            </p:attrNameLst>
                                          </p:cBhvr>
                                          <p:tavLst>
                                            <p:tav tm="0">
                                              <p:val>
                                                <p:strVal val="0-#ppt_h/2"/>
                                              </p:val>
                                            </p:tav>
                                            <p:tav tm="100000">
                                              <p:val>
                                                <p:strVal val="#ppt_y"/>
                                              </p:val>
                                            </p:tav>
                                          </p:tavLst>
                                        </p:anim>
                                      </p:childTnLst>
                                    </p:cTn>
                                  </p:par>
                                </p:childTnLst>
                              </p:cTn>
                            </p:par>
                            <p:par>
                              <p:cTn id="28" fill="hold">
                                <p:stCondLst>
                                  <p:cond delay="1900"/>
                                </p:stCondLst>
                                <p:childTnLst>
                                  <p:par>
                                    <p:cTn id="29" presetID="2" presetClass="entr" presetSubtype="1"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additive="base">
                                            <p:cTn id="31" dur="350" fill="hold"/>
                                            <p:tgtEl>
                                              <p:spTgt spid="90"/>
                                            </p:tgtEl>
                                            <p:attrNameLst>
                                              <p:attrName>ppt_x</p:attrName>
                                            </p:attrNameLst>
                                          </p:cBhvr>
                                          <p:tavLst>
                                            <p:tav tm="0">
                                              <p:val>
                                                <p:strVal val="#ppt_x"/>
                                              </p:val>
                                            </p:tav>
                                            <p:tav tm="100000">
                                              <p:val>
                                                <p:strVal val="#ppt_x"/>
                                              </p:val>
                                            </p:tav>
                                          </p:tavLst>
                                        </p:anim>
                                        <p:anim calcmode="lin" valueType="num">
                                          <p:cBhvr additive="base">
                                            <p:cTn id="32" dur="350" fill="hold"/>
                                            <p:tgtEl>
                                              <p:spTgt spid="90"/>
                                            </p:tgtEl>
                                            <p:attrNameLst>
                                              <p:attrName>ppt_y</p:attrName>
                                            </p:attrNameLst>
                                          </p:cBhvr>
                                          <p:tavLst>
                                            <p:tav tm="0">
                                              <p:val>
                                                <p:strVal val="0-#ppt_h/2"/>
                                              </p:val>
                                            </p:tav>
                                            <p:tav tm="100000">
                                              <p:val>
                                                <p:strVal val="#ppt_y"/>
                                              </p:val>
                                            </p:tav>
                                          </p:tavLst>
                                        </p:anim>
                                      </p:childTnLst>
                                    </p:cTn>
                                  </p:par>
                                </p:childTnLst>
                              </p:cTn>
                            </p:par>
                            <p:par>
                              <p:cTn id="33" fill="hold">
                                <p:stCondLst>
                                  <p:cond delay="2250"/>
                                </p:stCondLst>
                                <p:childTnLst>
                                  <p:par>
                                    <p:cTn id="34" presetID="2" presetClass="entr" presetSubtype="2" accel="50000"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350" fill="hold"/>
                                            <p:tgtEl>
                                              <p:spTgt spid="86"/>
                                            </p:tgtEl>
                                            <p:attrNameLst>
                                              <p:attrName>ppt_x</p:attrName>
                                            </p:attrNameLst>
                                          </p:cBhvr>
                                          <p:tavLst>
                                            <p:tav tm="0">
                                              <p:val>
                                                <p:strVal val="1+#ppt_w/2"/>
                                              </p:val>
                                            </p:tav>
                                            <p:tav tm="100000">
                                              <p:val>
                                                <p:strVal val="#ppt_x"/>
                                              </p:val>
                                            </p:tav>
                                          </p:tavLst>
                                        </p:anim>
                                        <p:anim calcmode="lin" valueType="num">
                                          <p:cBhvr additive="base">
                                            <p:cTn id="37" dur="35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85" grpId="0"/>
          <p:bldP spid="86" grpId="0"/>
          <p:bldP spid="87" grpId="0" animBg="1"/>
          <p:bldP spid="8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D007E-ACB5-FE42-A8E0-7A2403594089}"/>
              </a:ext>
            </a:extLst>
          </p:cNvPr>
          <p:cNvSpPr/>
          <p:nvPr/>
        </p:nvSpPr>
        <p:spPr>
          <a:xfrm>
            <a:off x="3859289" y="133693"/>
            <a:ext cx="8620844" cy="1200329"/>
          </a:xfrm>
          <a:prstGeom prst="rect">
            <a:avLst/>
          </a:prstGeom>
        </p:spPr>
        <p:txBody>
          <a:bodyPr wrap="square">
            <a:spAutoFit/>
          </a:bodyPr>
          <a:lstStyle/>
          <a:p>
            <a:pPr lvl="0" algn="ctr" eaLnBrk="0" fontAlgn="base" hangingPunct="0">
              <a:spcBef>
                <a:spcPct val="0"/>
              </a:spcBef>
              <a:spcAft>
                <a:spcPct val="0"/>
              </a:spcAft>
              <a:defRPr/>
            </a:pPr>
            <a:r>
              <a:rPr lang="vi-VN" altLang="vi-VN" sz="3600" b="1">
                <a:solidFill>
                  <a:srgbClr val="000000"/>
                </a:solidFill>
                <a:latin typeface="Times New Roman" panose="02020603050405020304" pitchFamily="18" charset="0"/>
                <a:cs typeface="Arial"/>
                <a:sym typeface="Arial"/>
              </a:rPr>
              <a:t>1. </a:t>
            </a:r>
            <a:r>
              <a:rPr lang="en-US" altLang="vi-VN" sz="3600" b="1">
                <a:solidFill>
                  <a:srgbClr val="000000"/>
                </a:solidFill>
                <a:latin typeface="Times New Roman" panose="02020603050405020304" pitchFamily="18" charset="0"/>
                <a:cs typeface="Arial"/>
                <a:sym typeface="Arial"/>
              </a:rPr>
              <a:t>Một số sự kiện tiêu biểu của cuộc khởi nghĩa Lam Sơn </a:t>
            </a:r>
            <a:endParaRPr lang="vi-VN" altLang="vi-VN" sz="3600" b="1" dirty="0">
              <a:solidFill>
                <a:srgbClr val="000000"/>
              </a:solidFill>
              <a:latin typeface="Times New Roman" panose="02020603050405020304" pitchFamily="18" charset="0"/>
              <a:cs typeface="Arial"/>
              <a:sym typeface="Arial"/>
            </a:endParaRPr>
          </a:p>
        </p:txBody>
      </p:sp>
      <p:sp>
        <p:nvSpPr>
          <p:cNvPr id="6" name="Rectangle 5">
            <a:extLst>
              <a:ext uri="{FF2B5EF4-FFF2-40B4-BE49-F238E27FC236}">
                <a16:creationId xmlns:a16="http://schemas.microsoft.com/office/drawing/2014/main" id="{061FB4C2-A489-EC4A-89A3-FA0BBE48454B}"/>
              </a:ext>
            </a:extLst>
          </p:cNvPr>
          <p:cNvSpPr/>
          <p:nvPr/>
        </p:nvSpPr>
        <p:spPr>
          <a:xfrm>
            <a:off x="4364996" y="1330566"/>
            <a:ext cx="7609430" cy="1077218"/>
          </a:xfrm>
          <a:prstGeom prst="rect">
            <a:avLst/>
          </a:prstGeom>
        </p:spPr>
        <p:txBody>
          <a:bodyPr wrap="square">
            <a:spAutoFit/>
          </a:bodyPr>
          <a:lstStyle/>
          <a:p>
            <a:pPr algn="ctr" defTabSz="1219170">
              <a:buClr>
                <a:srgbClr val="000000"/>
              </a:buClr>
            </a:pPr>
            <a:r>
              <a:rPr lang="en-US" sz="3200" b="1" kern="0">
                <a:latin typeface="Times New Roman" panose="02020603050405020304" pitchFamily="18" charset="0"/>
                <a:cs typeface="Times New Roman" panose="02020603050405020304" pitchFamily="18" charset="0"/>
                <a:sym typeface="Arial"/>
              </a:rPr>
              <a:t>c. Giai đoạn mở rộng và giành những thắng lợi đầu tiên (1424 – 1425)</a:t>
            </a:r>
            <a:endParaRPr lang="vi-VN" sz="3200" b="1" kern="0" dirty="0">
              <a:latin typeface="Times New Roman" panose="02020603050405020304" pitchFamily="18" charset="0"/>
              <a:cs typeface="Times New Roman" panose="02020603050405020304" pitchFamily="18" charset="0"/>
              <a:sym typeface="Arial"/>
            </a:endParaRPr>
          </a:p>
        </p:txBody>
      </p:sp>
      <p:pic>
        <p:nvPicPr>
          <p:cNvPr id="7" name="Picture 6">
            <a:extLst>
              <a:ext uri="{FF2B5EF4-FFF2-40B4-BE49-F238E27FC236}">
                <a16:creationId xmlns:a16="http://schemas.microsoft.com/office/drawing/2014/main" id="{75577386-1506-B044-87F5-8163156D4052}"/>
              </a:ext>
            </a:extLst>
          </p:cNvPr>
          <p:cNvPicPr>
            <a:picLocks noChangeAspect="1"/>
          </p:cNvPicPr>
          <p:nvPr/>
        </p:nvPicPr>
        <p:blipFill rotWithShape="1">
          <a:blip r:embed="rId2"/>
          <a:srcRect l="4891" t="22198"/>
          <a:stretch/>
        </p:blipFill>
        <p:spPr>
          <a:xfrm flipH="1">
            <a:off x="16038" y="994611"/>
            <a:ext cx="4604085" cy="5897944"/>
          </a:xfrm>
          <a:prstGeom prst="rect">
            <a:avLst/>
          </a:prstGeom>
        </p:spPr>
      </p:pic>
      <p:grpSp>
        <p:nvGrpSpPr>
          <p:cNvPr id="8" name="Group 7">
            <a:extLst>
              <a:ext uri="{FF2B5EF4-FFF2-40B4-BE49-F238E27FC236}">
                <a16:creationId xmlns:a16="http://schemas.microsoft.com/office/drawing/2014/main" id="{8096134E-2FD3-8E45-88D6-B13D24CDF163}"/>
              </a:ext>
            </a:extLst>
          </p:cNvPr>
          <p:cNvGrpSpPr/>
          <p:nvPr/>
        </p:nvGrpSpPr>
        <p:grpSpPr>
          <a:xfrm>
            <a:off x="4620123" y="3110514"/>
            <a:ext cx="7464055" cy="2679405"/>
            <a:chOff x="4295553" y="2785730"/>
            <a:chExt cx="7464055" cy="2679405"/>
          </a:xfrm>
        </p:grpSpPr>
        <p:sp>
          <p:nvSpPr>
            <p:cNvPr id="9" name="Terminator 8">
              <a:extLst>
                <a:ext uri="{FF2B5EF4-FFF2-40B4-BE49-F238E27FC236}">
                  <a16:creationId xmlns:a16="http://schemas.microsoft.com/office/drawing/2014/main" id="{28CEB43D-8A98-944C-8520-A5493814818D}"/>
                </a:ext>
              </a:extLst>
            </p:cNvPr>
            <p:cNvSpPr/>
            <p:nvPr/>
          </p:nvSpPr>
          <p:spPr>
            <a:xfrm>
              <a:off x="4295553" y="2785730"/>
              <a:ext cx="7464055" cy="2679405"/>
            </a:xfrm>
            <a:prstGeom prst="flowChartTerminator">
              <a:avLst/>
            </a:prstGeom>
            <a:solidFill>
              <a:schemeClr val="accent4">
                <a:lumMod val="10000"/>
                <a:lumOff val="9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0" name="Rectangle 9">
              <a:extLst>
                <a:ext uri="{FF2B5EF4-FFF2-40B4-BE49-F238E27FC236}">
                  <a16:creationId xmlns:a16="http://schemas.microsoft.com/office/drawing/2014/main" id="{E4892D48-5935-4742-929F-5D8050702464}"/>
                </a:ext>
              </a:extLst>
            </p:cNvPr>
            <p:cNvSpPr/>
            <p:nvPr/>
          </p:nvSpPr>
          <p:spPr>
            <a:xfrm>
              <a:off x="4540101" y="3218837"/>
              <a:ext cx="6974958" cy="1815882"/>
            </a:xfrm>
            <a:prstGeom prst="rect">
              <a:avLst/>
            </a:prstGeom>
          </p:spPr>
          <p:txBody>
            <a:bodyPr wrap="square">
              <a:spAutoFit/>
            </a:bodyPr>
            <a:lstStyle/>
            <a:p>
              <a:pPr algn="ctr"/>
              <a:r>
                <a:rPr lang="en-US" sz="2800" b="1">
                  <a:solidFill>
                    <a:srgbClr val="000000"/>
                  </a:solidFill>
                  <a:latin typeface="Times New Roman" panose="02020603050405020304" pitchFamily="18" charset="0"/>
                  <a:cs typeface="Times New Roman" panose="02020603050405020304" pitchFamily="18" charset="0"/>
                </a:rPr>
                <a:t>Đọc tư liệu 2 và cho biết vì sao Nguyễn Chính lại đề xuất kết hoạch đánh chiếm Nghệ An. Kế hoạch đó đem lại những kết quả như thế nào?</a:t>
              </a:r>
              <a:endParaRPr lang="en-VN" sz="28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628040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2" accel="50000" fill="hold" grpId="0" nodeType="withEffect" p14:presetBounceEnd="50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50000">
                                          <p:cBhvr additive="base">
                                            <p:cTn id="10" dur="35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11" dur="3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2" accel="5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350" fill="hold"/>
                                            <p:tgtEl>
                                              <p:spTgt spid="6"/>
                                            </p:tgtEl>
                                            <p:attrNameLst>
                                              <p:attrName>ppt_x</p:attrName>
                                            </p:attrNameLst>
                                          </p:cBhvr>
                                          <p:tavLst>
                                            <p:tav tm="0">
                                              <p:val>
                                                <p:strVal val="1+#ppt_w/2"/>
                                              </p:val>
                                            </p:tav>
                                            <p:tav tm="100000">
                                              <p:val>
                                                <p:strVal val="#ppt_x"/>
                                              </p:val>
                                            </p:tav>
                                          </p:tavLst>
                                        </p:anim>
                                        <p:anim calcmode="lin" valueType="num">
                                          <p:cBhvr additive="base">
                                            <p:cTn id="11" dur="3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AA5C23-F053-1E43-A7FA-A384B002F84E}"/>
              </a:ext>
            </a:extLst>
          </p:cNvPr>
          <p:cNvSpPr txBox="1"/>
          <p:nvPr/>
        </p:nvSpPr>
        <p:spPr>
          <a:xfrm>
            <a:off x="0" y="303980"/>
            <a:ext cx="8638754" cy="769441"/>
          </a:xfrm>
          <a:prstGeom prst="rect">
            <a:avLst/>
          </a:prstGeom>
          <a:noFill/>
        </p:spPr>
        <p:txBody>
          <a:bodyPr wrap="square" rtlCol="0">
            <a:spAutoFit/>
          </a:bodyPr>
          <a:lstStyle/>
          <a:p>
            <a:r>
              <a:rPr lang="en-VN" sz="4400" b="1" dirty="0">
                <a:solidFill>
                  <a:srgbClr val="0070C0"/>
                </a:solidFill>
                <a:latin typeface="Times New Roman" panose="02020603050405020304" pitchFamily="18" charset="0"/>
                <a:cs typeface="Times New Roman" panose="02020603050405020304" pitchFamily="18" charset="0"/>
              </a:rPr>
              <a:t>ĐÔI NÉT VỀ NGUYỄN CHÍCH</a:t>
            </a:r>
          </a:p>
        </p:txBody>
      </p:sp>
      <p:sp>
        <p:nvSpPr>
          <p:cNvPr id="6" name="Rectangle 5">
            <a:extLst>
              <a:ext uri="{FF2B5EF4-FFF2-40B4-BE49-F238E27FC236}">
                <a16:creationId xmlns:a16="http://schemas.microsoft.com/office/drawing/2014/main" id="{8474BA09-44AD-7340-8A66-F6788A3C779E}"/>
              </a:ext>
            </a:extLst>
          </p:cNvPr>
          <p:cNvSpPr/>
          <p:nvPr/>
        </p:nvSpPr>
        <p:spPr>
          <a:xfrm>
            <a:off x="403625" y="1384267"/>
            <a:ext cx="6627074" cy="5078313"/>
          </a:xfrm>
          <a:prstGeom prst="rect">
            <a:avLst/>
          </a:prstGeom>
          <a:solidFill>
            <a:schemeClr val="accent3">
              <a:lumMod val="20000"/>
              <a:lumOff val="80000"/>
            </a:schemeClr>
          </a:solidFill>
        </p:spPr>
        <p:txBody>
          <a:bodyPr wrap="square">
            <a:spAutoFit/>
          </a:bodyPr>
          <a:lstStyle/>
          <a:p>
            <a:pPr algn="just"/>
            <a:r>
              <a:rPr lang="vi-VN" sz="3600" dirty="0">
                <a:latin typeface="Times New Roman" panose="02020603050405020304" pitchFamily="18" charset="0"/>
                <a:cs typeface="Times New Roman" panose="02020603050405020304" pitchFamily="18" charset="0"/>
              </a:rPr>
              <a:t>Nguyễn Chích là một nông dân nghèo ở Thanh Hóa, đã từng lãnh đạo cuộc khởi nghĩa chống quân Minh ở nam Thanh Hóa và hoạt động ở vùng bắc Nghệ An. Năm 1420, Nguyễn Chích đêm quân gia nhập nghĩa quân Lam Sơn. Ông là một tướng chỉ huy xuất sắc, một nhà quân sự giỏi</a:t>
            </a:r>
          </a:p>
        </p:txBody>
      </p:sp>
      <p:pic>
        <p:nvPicPr>
          <p:cNvPr id="34818" name="Picture 2">
            <a:extLst>
              <a:ext uri="{FF2B5EF4-FFF2-40B4-BE49-F238E27FC236}">
                <a16:creationId xmlns:a16="http://schemas.microsoft.com/office/drawing/2014/main" id="{2B1147AF-08E1-B842-AC66-EE08A04B32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4" r="4145"/>
          <a:stretch/>
        </p:blipFill>
        <p:spPr bwMode="auto">
          <a:xfrm>
            <a:off x="6748684" y="914400"/>
            <a:ext cx="6627074"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5845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
            <a:extLst>
              <a:ext uri="{FF2B5EF4-FFF2-40B4-BE49-F238E27FC236}">
                <a16:creationId xmlns:a16="http://schemas.microsoft.com/office/drawing/2014/main" id="{B26BEB74-DFD6-A047-9FBF-6785FF3A9205}"/>
              </a:ext>
            </a:extLst>
          </p:cNvPr>
          <p:cNvGrpSpPr>
            <a:grpSpLocks/>
          </p:cNvGrpSpPr>
          <p:nvPr/>
        </p:nvGrpSpPr>
        <p:grpSpPr bwMode="auto">
          <a:xfrm>
            <a:off x="0" y="0"/>
            <a:ext cx="6705600" cy="6858000"/>
            <a:chOff x="0" y="0"/>
            <a:chExt cx="3536" cy="4320"/>
          </a:xfrm>
        </p:grpSpPr>
        <p:pic>
          <p:nvPicPr>
            <p:cNvPr id="5" name="Picture 11">
              <a:extLst>
                <a:ext uri="{FF2B5EF4-FFF2-40B4-BE49-F238E27FC236}">
                  <a16:creationId xmlns:a16="http://schemas.microsoft.com/office/drawing/2014/main" id="{216475F0-BA12-A74F-A71B-B630AFCBE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3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a16="http://schemas.microsoft.com/office/drawing/2014/main" id="{C5DDC87E-C893-AC48-9CA8-ED33BA367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4"/>
              <a:ext cx="1872"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Freeform 27">
            <a:extLst>
              <a:ext uri="{FF2B5EF4-FFF2-40B4-BE49-F238E27FC236}">
                <a16:creationId xmlns:a16="http://schemas.microsoft.com/office/drawing/2014/main" id="{88709A76-B102-9545-855E-EE8A372FA4D7}"/>
              </a:ext>
            </a:extLst>
          </p:cNvPr>
          <p:cNvSpPr>
            <a:spLocks/>
          </p:cNvSpPr>
          <p:nvPr/>
        </p:nvSpPr>
        <p:spPr bwMode="auto">
          <a:xfrm>
            <a:off x="2438400" y="2590800"/>
            <a:ext cx="1320800" cy="1143000"/>
          </a:xfrm>
          <a:custGeom>
            <a:avLst/>
            <a:gdLst>
              <a:gd name="T0" fmla="*/ 2147483647 w 687"/>
              <a:gd name="T1" fmla="*/ 2147483647 h 738"/>
              <a:gd name="T2" fmla="*/ 2147483647 w 687"/>
              <a:gd name="T3" fmla="*/ 2147483647 h 738"/>
              <a:gd name="T4" fmla="*/ 2147483647 w 687"/>
              <a:gd name="T5" fmla="*/ 2147483647 h 738"/>
              <a:gd name="T6" fmla="*/ 2147483647 w 687"/>
              <a:gd name="T7" fmla="*/ 2147483647 h 738"/>
              <a:gd name="T8" fmla="*/ 2147483647 w 687"/>
              <a:gd name="T9" fmla="*/ 2147483647 h 738"/>
              <a:gd name="T10" fmla="*/ 2147483647 w 687"/>
              <a:gd name="T11" fmla="*/ 2147483647 h 738"/>
              <a:gd name="T12" fmla="*/ 2147483647 w 687"/>
              <a:gd name="T13" fmla="*/ 2147483647 h 738"/>
              <a:gd name="T14" fmla="*/ 2147483647 w 687"/>
              <a:gd name="T15" fmla="*/ 2147483647 h 738"/>
              <a:gd name="T16" fmla="*/ 2147483647 w 687"/>
              <a:gd name="T17" fmla="*/ 2147483647 h 738"/>
              <a:gd name="T18" fmla="*/ 2147483647 w 687"/>
              <a:gd name="T19" fmla="*/ 2147483647 h 738"/>
              <a:gd name="T20" fmla="*/ 2147483647 w 687"/>
              <a:gd name="T21" fmla="*/ 2147483647 h 738"/>
              <a:gd name="T22" fmla="*/ 2147483647 w 687"/>
              <a:gd name="T23" fmla="*/ 2147483647 h 738"/>
              <a:gd name="T24" fmla="*/ 2147483647 w 687"/>
              <a:gd name="T25" fmla="*/ 2147483647 h 738"/>
              <a:gd name="T26" fmla="*/ 2147483647 w 687"/>
              <a:gd name="T27" fmla="*/ 2147483647 h 738"/>
              <a:gd name="T28" fmla="*/ 2147483647 w 687"/>
              <a:gd name="T29" fmla="*/ 2147483647 h 738"/>
              <a:gd name="T30" fmla="*/ 2147483647 w 687"/>
              <a:gd name="T31" fmla="*/ 2147483647 h 738"/>
              <a:gd name="T32" fmla="*/ 2147483647 w 687"/>
              <a:gd name="T33" fmla="*/ 2147483647 h 738"/>
              <a:gd name="T34" fmla="*/ 2147483647 w 687"/>
              <a:gd name="T35" fmla="*/ 2147483647 h 738"/>
              <a:gd name="T36" fmla="*/ 2147483647 w 687"/>
              <a:gd name="T37" fmla="*/ 2147483647 h 738"/>
              <a:gd name="T38" fmla="*/ 2147483647 w 687"/>
              <a:gd name="T39" fmla="*/ 2147483647 h 738"/>
              <a:gd name="T40" fmla="*/ 2147483647 w 687"/>
              <a:gd name="T41" fmla="*/ 2147483647 h 738"/>
              <a:gd name="T42" fmla="*/ 2147483647 w 687"/>
              <a:gd name="T43" fmla="*/ 2147483647 h 738"/>
              <a:gd name="T44" fmla="*/ 2147483647 w 687"/>
              <a:gd name="T45" fmla="*/ 2147483647 h 738"/>
              <a:gd name="T46" fmla="*/ 2147483647 w 687"/>
              <a:gd name="T47" fmla="*/ 2147483647 h 738"/>
              <a:gd name="T48" fmla="*/ 2147483647 w 687"/>
              <a:gd name="T49" fmla="*/ 2147483647 h 738"/>
              <a:gd name="T50" fmla="*/ 2147483647 w 687"/>
              <a:gd name="T51" fmla="*/ 2147483647 h 738"/>
              <a:gd name="T52" fmla="*/ 2147483647 w 687"/>
              <a:gd name="T53" fmla="*/ 2147483647 h 738"/>
              <a:gd name="T54" fmla="*/ 2147483647 w 687"/>
              <a:gd name="T55" fmla="*/ 2147483647 h 738"/>
              <a:gd name="T56" fmla="*/ 2147483647 w 687"/>
              <a:gd name="T57" fmla="*/ 2147483647 h 738"/>
              <a:gd name="T58" fmla="*/ 2147483647 w 687"/>
              <a:gd name="T59" fmla="*/ 2147483647 h 738"/>
              <a:gd name="T60" fmla="*/ 2147483647 w 687"/>
              <a:gd name="T61" fmla="*/ 2147483647 h 738"/>
              <a:gd name="T62" fmla="*/ 2147483647 w 687"/>
              <a:gd name="T63" fmla="*/ 2147483647 h 738"/>
              <a:gd name="T64" fmla="*/ 2147483647 w 687"/>
              <a:gd name="T65" fmla="*/ 2147483647 h 738"/>
              <a:gd name="T66" fmla="*/ 2147483647 w 687"/>
              <a:gd name="T67" fmla="*/ 2147483647 h 738"/>
              <a:gd name="T68" fmla="*/ 2147483647 w 687"/>
              <a:gd name="T69" fmla="*/ 2147483647 h 738"/>
              <a:gd name="T70" fmla="*/ 2147483647 w 687"/>
              <a:gd name="T71" fmla="*/ 2147483647 h 738"/>
              <a:gd name="T72" fmla="*/ 2147483647 w 687"/>
              <a:gd name="T73" fmla="*/ 2147483647 h 738"/>
              <a:gd name="T74" fmla="*/ 2147483647 w 687"/>
              <a:gd name="T75" fmla="*/ 2147483647 h 738"/>
              <a:gd name="T76" fmla="*/ 2147483647 w 687"/>
              <a:gd name="T77" fmla="*/ 2147483647 h 738"/>
              <a:gd name="T78" fmla="*/ 2147483647 w 687"/>
              <a:gd name="T79" fmla="*/ 2147483647 h 738"/>
              <a:gd name="T80" fmla="*/ 2147483647 w 687"/>
              <a:gd name="T81" fmla="*/ 2147483647 h 738"/>
              <a:gd name="T82" fmla="*/ 2147483647 w 687"/>
              <a:gd name="T83" fmla="*/ 2147483647 h 738"/>
              <a:gd name="T84" fmla="*/ 2147483647 w 687"/>
              <a:gd name="T85" fmla="*/ 2147483647 h 738"/>
              <a:gd name="T86" fmla="*/ 2147483647 w 687"/>
              <a:gd name="T87" fmla="*/ 2147483647 h 738"/>
              <a:gd name="T88" fmla="*/ 2147483647 w 687"/>
              <a:gd name="T89" fmla="*/ 2147483647 h 738"/>
              <a:gd name="T90" fmla="*/ 2147483647 w 687"/>
              <a:gd name="T91" fmla="*/ 2147483647 h 738"/>
              <a:gd name="T92" fmla="*/ 2147483647 w 687"/>
              <a:gd name="T93" fmla="*/ 2147483647 h 738"/>
              <a:gd name="T94" fmla="*/ 2147483647 w 687"/>
              <a:gd name="T95" fmla="*/ 2147483647 h 738"/>
              <a:gd name="T96" fmla="*/ 2147483647 w 687"/>
              <a:gd name="T97" fmla="*/ 2147483647 h 738"/>
              <a:gd name="T98" fmla="*/ 2147483647 w 687"/>
              <a:gd name="T99" fmla="*/ 2147483647 h 738"/>
              <a:gd name="T100" fmla="*/ 2147483647 w 687"/>
              <a:gd name="T101" fmla="*/ 2147483647 h 7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87"/>
              <a:gd name="T154" fmla="*/ 0 h 738"/>
              <a:gd name="T155" fmla="*/ 687 w 687"/>
              <a:gd name="T156" fmla="*/ 738 h 7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87" h="738">
                <a:moveTo>
                  <a:pt x="279" y="18"/>
                </a:moveTo>
                <a:cubicBezTo>
                  <a:pt x="286" y="14"/>
                  <a:pt x="291" y="8"/>
                  <a:pt x="299" y="6"/>
                </a:cubicBezTo>
                <a:cubicBezTo>
                  <a:pt x="329" y="0"/>
                  <a:pt x="311" y="12"/>
                  <a:pt x="327" y="22"/>
                </a:cubicBezTo>
                <a:cubicBezTo>
                  <a:pt x="344" y="33"/>
                  <a:pt x="372" y="40"/>
                  <a:pt x="391" y="46"/>
                </a:cubicBezTo>
                <a:cubicBezTo>
                  <a:pt x="406" y="68"/>
                  <a:pt x="407" y="85"/>
                  <a:pt x="435" y="94"/>
                </a:cubicBezTo>
                <a:cubicBezTo>
                  <a:pt x="436" y="98"/>
                  <a:pt x="436" y="104"/>
                  <a:pt x="439" y="106"/>
                </a:cubicBezTo>
                <a:cubicBezTo>
                  <a:pt x="446" y="111"/>
                  <a:pt x="463" y="114"/>
                  <a:pt x="463" y="114"/>
                </a:cubicBezTo>
                <a:cubicBezTo>
                  <a:pt x="473" y="129"/>
                  <a:pt x="473" y="150"/>
                  <a:pt x="487" y="162"/>
                </a:cubicBezTo>
                <a:cubicBezTo>
                  <a:pt x="525" y="195"/>
                  <a:pt x="561" y="201"/>
                  <a:pt x="603" y="222"/>
                </a:cubicBezTo>
                <a:cubicBezTo>
                  <a:pt x="616" y="228"/>
                  <a:pt x="630" y="228"/>
                  <a:pt x="643" y="234"/>
                </a:cubicBezTo>
                <a:cubicBezTo>
                  <a:pt x="650" y="242"/>
                  <a:pt x="653" y="255"/>
                  <a:pt x="663" y="258"/>
                </a:cubicBezTo>
                <a:cubicBezTo>
                  <a:pt x="677" y="261"/>
                  <a:pt x="642" y="212"/>
                  <a:pt x="667" y="250"/>
                </a:cubicBezTo>
                <a:cubicBezTo>
                  <a:pt x="674" y="299"/>
                  <a:pt x="679" y="262"/>
                  <a:pt x="687" y="302"/>
                </a:cubicBezTo>
                <a:cubicBezTo>
                  <a:pt x="682" y="310"/>
                  <a:pt x="676" y="318"/>
                  <a:pt x="671" y="326"/>
                </a:cubicBezTo>
                <a:cubicBezTo>
                  <a:pt x="656" y="348"/>
                  <a:pt x="676" y="367"/>
                  <a:pt x="647" y="386"/>
                </a:cubicBezTo>
                <a:cubicBezTo>
                  <a:pt x="642" y="406"/>
                  <a:pt x="628" y="422"/>
                  <a:pt x="611" y="434"/>
                </a:cubicBezTo>
                <a:cubicBezTo>
                  <a:pt x="605" y="443"/>
                  <a:pt x="596" y="449"/>
                  <a:pt x="591" y="458"/>
                </a:cubicBezTo>
                <a:cubicBezTo>
                  <a:pt x="577" y="482"/>
                  <a:pt x="583" y="510"/>
                  <a:pt x="567" y="534"/>
                </a:cubicBezTo>
                <a:cubicBezTo>
                  <a:pt x="563" y="597"/>
                  <a:pt x="564" y="579"/>
                  <a:pt x="551" y="618"/>
                </a:cubicBezTo>
                <a:cubicBezTo>
                  <a:pt x="546" y="658"/>
                  <a:pt x="550" y="640"/>
                  <a:pt x="539" y="674"/>
                </a:cubicBezTo>
                <a:cubicBezTo>
                  <a:pt x="538" y="678"/>
                  <a:pt x="535" y="686"/>
                  <a:pt x="535" y="686"/>
                </a:cubicBezTo>
                <a:cubicBezTo>
                  <a:pt x="528" y="738"/>
                  <a:pt x="498" y="733"/>
                  <a:pt x="451" y="738"/>
                </a:cubicBezTo>
                <a:cubicBezTo>
                  <a:pt x="434" y="737"/>
                  <a:pt x="416" y="737"/>
                  <a:pt x="399" y="734"/>
                </a:cubicBezTo>
                <a:cubicBezTo>
                  <a:pt x="384" y="731"/>
                  <a:pt x="388" y="722"/>
                  <a:pt x="379" y="714"/>
                </a:cubicBezTo>
                <a:cubicBezTo>
                  <a:pt x="371" y="707"/>
                  <a:pt x="343" y="684"/>
                  <a:pt x="331" y="678"/>
                </a:cubicBezTo>
                <a:cubicBezTo>
                  <a:pt x="285" y="653"/>
                  <a:pt x="216" y="656"/>
                  <a:pt x="171" y="654"/>
                </a:cubicBezTo>
                <a:cubicBezTo>
                  <a:pt x="160" y="637"/>
                  <a:pt x="146" y="626"/>
                  <a:pt x="139" y="606"/>
                </a:cubicBezTo>
                <a:cubicBezTo>
                  <a:pt x="147" y="601"/>
                  <a:pt x="155" y="595"/>
                  <a:pt x="163" y="590"/>
                </a:cubicBezTo>
                <a:cubicBezTo>
                  <a:pt x="180" y="579"/>
                  <a:pt x="167" y="538"/>
                  <a:pt x="195" y="530"/>
                </a:cubicBezTo>
                <a:cubicBezTo>
                  <a:pt x="209" y="526"/>
                  <a:pt x="224" y="527"/>
                  <a:pt x="239" y="526"/>
                </a:cubicBezTo>
                <a:cubicBezTo>
                  <a:pt x="267" y="498"/>
                  <a:pt x="243" y="528"/>
                  <a:pt x="255" y="458"/>
                </a:cubicBezTo>
                <a:cubicBezTo>
                  <a:pt x="256" y="451"/>
                  <a:pt x="268" y="425"/>
                  <a:pt x="271" y="418"/>
                </a:cubicBezTo>
                <a:cubicBezTo>
                  <a:pt x="276" y="406"/>
                  <a:pt x="303" y="398"/>
                  <a:pt x="303" y="398"/>
                </a:cubicBezTo>
                <a:cubicBezTo>
                  <a:pt x="326" y="364"/>
                  <a:pt x="313" y="338"/>
                  <a:pt x="283" y="318"/>
                </a:cubicBezTo>
                <a:cubicBezTo>
                  <a:pt x="257" y="301"/>
                  <a:pt x="249" y="298"/>
                  <a:pt x="215" y="294"/>
                </a:cubicBezTo>
                <a:cubicBezTo>
                  <a:pt x="187" y="275"/>
                  <a:pt x="147" y="278"/>
                  <a:pt x="123" y="254"/>
                </a:cubicBezTo>
                <a:cubicBezTo>
                  <a:pt x="127" y="255"/>
                  <a:pt x="134" y="262"/>
                  <a:pt x="135" y="258"/>
                </a:cubicBezTo>
                <a:cubicBezTo>
                  <a:pt x="137" y="248"/>
                  <a:pt x="128" y="240"/>
                  <a:pt x="127" y="230"/>
                </a:cubicBezTo>
                <a:cubicBezTo>
                  <a:pt x="124" y="191"/>
                  <a:pt x="134" y="191"/>
                  <a:pt x="159" y="174"/>
                </a:cubicBezTo>
                <a:cubicBezTo>
                  <a:pt x="176" y="148"/>
                  <a:pt x="161" y="150"/>
                  <a:pt x="135" y="154"/>
                </a:cubicBezTo>
                <a:cubicBezTo>
                  <a:pt x="96" y="180"/>
                  <a:pt x="127" y="164"/>
                  <a:pt x="87" y="174"/>
                </a:cubicBezTo>
                <a:cubicBezTo>
                  <a:pt x="79" y="176"/>
                  <a:pt x="71" y="179"/>
                  <a:pt x="63" y="182"/>
                </a:cubicBezTo>
                <a:cubicBezTo>
                  <a:pt x="59" y="183"/>
                  <a:pt x="51" y="186"/>
                  <a:pt x="51" y="186"/>
                </a:cubicBezTo>
                <a:cubicBezTo>
                  <a:pt x="42" y="185"/>
                  <a:pt x="32" y="186"/>
                  <a:pt x="23" y="182"/>
                </a:cubicBezTo>
                <a:cubicBezTo>
                  <a:pt x="0" y="173"/>
                  <a:pt x="6" y="141"/>
                  <a:pt x="27" y="134"/>
                </a:cubicBezTo>
                <a:cubicBezTo>
                  <a:pt x="34" y="123"/>
                  <a:pt x="55" y="106"/>
                  <a:pt x="67" y="102"/>
                </a:cubicBezTo>
                <a:cubicBezTo>
                  <a:pt x="78" y="85"/>
                  <a:pt x="92" y="76"/>
                  <a:pt x="111" y="70"/>
                </a:cubicBezTo>
                <a:cubicBezTo>
                  <a:pt x="125" y="49"/>
                  <a:pt x="151" y="43"/>
                  <a:pt x="175" y="38"/>
                </a:cubicBezTo>
                <a:cubicBezTo>
                  <a:pt x="196" y="24"/>
                  <a:pt x="227" y="12"/>
                  <a:pt x="251" y="10"/>
                </a:cubicBezTo>
                <a:cubicBezTo>
                  <a:pt x="271" y="8"/>
                  <a:pt x="311" y="6"/>
                  <a:pt x="311" y="6"/>
                </a:cubicBezTo>
                <a:lnTo>
                  <a:pt x="279" y="18"/>
                </a:lnTo>
                <a:close/>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sp>
        <p:nvSpPr>
          <p:cNvPr id="8" name="AutoShape 8">
            <a:extLst>
              <a:ext uri="{FF2B5EF4-FFF2-40B4-BE49-F238E27FC236}">
                <a16:creationId xmlns:a16="http://schemas.microsoft.com/office/drawing/2014/main" id="{4FB578A0-2E4F-3E40-ABBE-385327A44F4C}"/>
              </a:ext>
            </a:extLst>
          </p:cNvPr>
          <p:cNvSpPr>
            <a:spLocks noChangeArrowheads="1"/>
          </p:cNvSpPr>
          <p:nvPr/>
        </p:nvSpPr>
        <p:spPr bwMode="auto">
          <a:xfrm rot="3880455">
            <a:off x="2876550" y="3829051"/>
            <a:ext cx="1358900" cy="406400"/>
          </a:xfrm>
          <a:prstGeom prst="notchedRightArrow">
            <a:avLst>
              <a:gd name="adj1" fmla="val 49604"/>
              <a:gd name="adj2" fmla="val 111458"/>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sz="2400"/>
          </a:p>
        </p:txBody>
      </p:sp>
      <p:sp>
        <p:nvSpPr>
          <p:cNvPr id="9" name="Text Box 9">
            <a:extLst>
              <a:ext uri="{FF2B5EF4-FFF2-40B4-BE49-F238E27FC236}">
                <a16:creationId xmlns:a16="http://schemas.microsoft.com/office/drawing/2014/main" id="{76503CF8-AD82-C645-8256-436542764AD6}"/>
              </a:ext>
            </a:extLst>
          </p:cNvPr>
          <p:cNvSpPr txBox="1">
            <a:spLocks noChangeArrowheads="1"/>
          </p:cNvSpPr>
          <p:nvPr/>
        </p:nvSpPr>
        <p:spPr bwMode="auto">
          <a:xfrm>
            <a:off x="3454400" y="3356580"/>
            <a:ext cx="193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400" b="1" dirty="0">
                <a:solidFill>
                  <a:srgbClr val="0000FF"/>
                </a:solidFill>
                <a:latin typeface="Times New Roman" panose="02020603050405020304" pitchFamily="18" charset="0"/>
              </a:rPr>
              <a:t>Thanh </a:t>
            </a:r>
            <a:r>
              <a:rPr lang="en-US" altLang="en-VN" sz="2400" b="1" dirty="0" err="1">
                <a:solidFill>
                  <a:srgbClr val="0000FF"/>
                </a:solidFill>
                <a:latin typeface="Times New Roman" panose="02020603050405020304" pitchFamily="18" charset="0"/>
              </a:rPr>
              <a:t>Hoá</a:t>
            </a:r>
            <a:endParaRPr lang="en-US" altLang="en-VN" sz="2400" b="1" dirty="0">
              <a:solidFill>
                <a:srgbClr val="0000FF"/>
              </a:solidFill>
              <a:latin typeface="Times New Roman" panose="02020603050405020304" pitchFamily="18" charset="0"/>
            </a:endParaRPr>
          </a:p>
        </p:txBody>
      </p:sp>
      <p:sp>
        <p:nvSpPr>
          <p:cNvPr id="10" name="Text Box 10">
            <a:extLst>
              <a:ext uri="{FF2B5EF4-FFF2-40B4-BE49-F238E27FC236}">
                <a16:creationId xmlns:a16="http://schemas.microsoft.com/office/drawing/2014/main" id="{7FD3ED21-5BC3-0A4D-97BF-12551B8C48DE}"/>
              </a:ext>
            </a:extLst>
          </p:cNvPr>
          <p:cNvSpPr txBox="1">
            <a:spLocks noChangeArrowheads="1"/>
          </p:cNvSpPr>
          <p:nvPr/>
        </p:nvSpPr>
        <p:spPr bwMode="auto">
          <a:xfrm>
            <a:off x="4298696" y="4381501"/>
            <a:ext cx="172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sz="2400" b="1" dirty="0" err="1">
                <a:solidFill>
                  <a:srgbClr val="0000FF"/>
                </a:solidFill>
                <a:latin typeface="Times New Roman" panose="02020603050405020304" pitchFamily="18" charset="0"/>
              </a:rPr>
              <a:t>Nghệ</a:t>
            </a:r>
            <a:r>
              <a:rPr lang="en-US" altLang="en-VN" sz="2400" b="1" dirty="0">
                <a:solidFill>
                  <a:srgbClr val="0000FF"/>
                </a:solidFill>
                <a:latin typeface="Times New Roman" panose="02020603050405020304" pitchFamily="18" charset="0"/>
              </a:rPr>
              <a:t> An</a:t>
            </a:r>
            <a:r>
              <a:rPr lang="en-US" altLang="en-VN" sz="2400" dirty="0">
                <a:solidFill>
                  <a:srgbClr val="0000FF"/>
                </a:solidFill>
                <a:latin typeface="Times New Roman" panose="02020603050405020304" pitchFamily="18" charset="0"/>
              </a:rPr>
              <a:t> </a:t>
            </a:r>
          </a:p>
        </p:txBody>
      </p:sp>
      <p:sp>
        <p:nvSpPr>
          <p:cNvPr id="11" name="AutoShape 11">
            <a:extLst>
              <a:ext uri="{FF2B5EF4-FFF2-40B4-BE49-F238E27FC236}">
                <a16:creationId xmlns:a16="http://schemas.microsoft.com/office/drawing/2014/main" id="{D9884864-494E-3346-A603-544F8A5EDB79}"/>
              </a:ext>
            </a:extLst>
          </p:cNvPr>
          <p:cNvSpPr>
            <a:spLocks noChangeArrowheads="1"/>
          </p:cNvSpPr>
          <p:nvPr/>
        </p:nvSpPr>
        <p:spPr bwMode="auto">
          <a:xfrm>
            <a:off x="3048000" y="2895600"/>
            <a:ext cx="406400" cy="304800"/>
          </a:xfrm>
          <a:prstGeom prst="star5">
            <a:avLst/>
          </a:prstGeom>
          <a:solidFill>
            <a:srgbClr val="FF0000"/>
          </a:solidFill>
          <a:ln w="9525">
            <a:solidFill>
              <a:schemeClr val="tx1"/>
            </a:solidFill>
            <a:miter lim="800000"/>
            <a:headEnd/>
            <a:tailEnd/>
          </a:ln>
          <a:effectLst/>
        </p:spPr>
        <p:txBody>
          <a:bodyPr wrap="none" anchor="ctr"/>
          <a:lstStyle/>
          <a:p>
            <a:pPr>
              <a:defRPr/>
            </a:pPr>
            <a:endParaRPr lang="en-US" sz="2400">
              <a:latin typeface="Arial" charset="0"/>
            </a:endParaRPr>
          </a:p>
        </p:txBody>
      </p:sp>
      <p:sp>
        <p:nvSpPr>
          <p:cNvPr id="12" name="AutoShape 12">
            <a:extLst>
              <a:ext uri="{FF2B5EF4-FFF2-40B4-BE49-F238E27FC236}">
                <a16:creationId xmlns:a16="http://schemas.microsoft.com/office/drawing/2014/main" id="{78E45EA3-BF97-184B-BFCB-E79D7080DED7}"/>
              </a:ext>
            </a:extLst>
          </p:cNvPr>
          <p:cNvSpPr>
            <a:spLocks noChangeArrowheads="1"/>
          </p:cNvSpPr>
          <p:nvPr/>
        </p:nvSpPr>
        <p:spPr bwMode="auto">
          <a:xfrm>
            <a:off x="3731380" y="4600659"/>
            <a:ext cx="508000" cy="306684"/>
          </a:xfrm>
          <a:prstGeom prst="irregularSeal1">
            <a:avLst/>
          </a:prstGeom>
          <a:solidFill>
            <a:srgbClr val="0070C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VN" altLang="en-VN" sz="2400">
              <a:solidFill>
                <a:srgbClr val="FF0000"/>
              </a:solidFill>
            </a:endParaRPr>
          </a:p>
        </p:txBody>
      </p:sp>
      <p:grpSp>
        <p:nvGrpSpPr>
          <p:cNvPr id="13" name="Group 12">
            <a:extLst>
              <a:ext uri="{FF2B5EF4-FFF2-40B4-BE49-F238E27FC236}">
                <a16:creationId xmlns:a16="http://schemas.microsoft.com/office/drawing/2014/main" id="{C3C33E76-5B5B-4F40-9F3C-CF7CCBDD3DD3}"/>
              </a:ext>
            </a:extLst>
          </p:cNvPr>
          <p:cNvGrpSpPr/>
          <p:nvPr/>
        </p:nvGrpSpPr>
        <p:grpSpPr>
          <a:xfrm>
            <a:off x="6780784" y="446566"/>
            <a:ext cx="5305552" cy="5932969"/>
            <a:chOff x="6780784" y="446566"/>
            <a:chExt cx="5305552" cy="5932969"/>
          </a:xfrm>
        </p:grpSpPr>
        <p:sp>
          <p:nvSpPr>
            <p:cNvPr id="14" name="Rounded Rectangle 13">
              <a:extLst>
                <a:ext uri="{FF2B5EF4-FFF2-40B4-BE49-F238E27FC236}">
                  <a16:creationId xmlns:a16="http://schemas.microsoft.com/office/drawing/2014/main" id="{3285B192-DA5A-1246-BFEC-5FC52D13DEA0}"/>
                </a:ext>
              </a:extLst>
            </p:cNvPr>
            <p:cNvSpPr/>
            <p:nvPr/>
          </p:nvSpPr>
          <p:spPr>
            <a:xfrm>
              <a:off x="6780784" y="446566"/>
              <a:ext cx="5305552" cy="5932969"/>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15" name="Rectangle 14">
              <a:extLst>
                <a:ext uri="{FF2B5EF4-FFF2-40B4-BE49-F238E27FC236}">
                  <a16:creationId xmlns:a16="http://schemas.microsoft.com/office/drawing/2014/main" id="{72F880CA-D3E8-214A-9A01-75B317FAE351}"/>
                </a:ext>
              </a:extLst>
            </p:cNvPr>
            <p:cNvSpPr/>
            <p:nvPr/>
          </p:nvSpPr>
          <p:spPr>
            <a:xfrm>
              <a:off x="6871208" y="955922"/>
              <a:ext cx="5124704" cy="5262979"/>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 Trong một buổi họp bàn với các tướng, Nguyễn Chích nói : “ Nghệ An là nơi hiểm yếu, đất rộng người đông, tôi đã từng qua lại nên rết thông thuộc đất ấy. Nay hãy trước hết thu lấy Trà Lân, chiếm giữ cho được Nghệ An để làm đất đứng chân, rồi dựa vào sức người và của cài đất ấy mà quay ra đánh Đông Đô thì có thể tính xong việc dẹp yên thiên hạ.”                  </a:t>
              </a:r>
              <a:br>
                <a:rPr lang="vi-VN" sz="2800" dirty="0">
                  <a:latin typeface="Times New Roman" panose="02020603050405020304" pitchFamily="18" charset="0"/>
                  <a:cs typeface="Times New Roman" panose="02020603050405020304" pitchFamily="18" charset="0"/>
                </a:rPr>
              </a:br>
              <a:r>
                <a:rPr lang="vi-VN" sz="2800" dirty="0">
                  <a:latin typeface="Times New Roman" panose="02020603050405020304" pitchFamily="18" charset="0"/>
                  <a:cs typeface="Times New Roman" panose="02020603050405020304" pitchFamily="18" charset="0"/>
                </a:rPr>
                <a:t>    </a:t>
              </a:r>
              <a:r>
                <a:rPr lang="vi-VN" sz="2800" i="1" dirty="0">
                  <a:solidFill>
                    <a:srgbClr val="0070C0"/>
                  </a:solidFill>
                  <a:latin typeface="Times New Roman" panose="02020603050405020304" pitchFamily="18" charset="0"/>
                  <a:cs typeface="Times New Roman" panose="02020603050405020304" pitchFamily="18" charset="0"/>
                </a:rPr>
                <a:t>(Đại cương lịch sử Việt Nam)</a:t>
              </a:r>
            </a:p>
          </p:txBody>
        </p:sp>
      </p:grpSp>
    </p:spTree>
    <p:extLst>
      <p:ext uri="{BB962C8B-B14F-4D97-AF65-F5344CB8AC3E}">
        <p14:creationId xmlns:p14="http://schemas.microsoft.com/office/powerpoint/2010/main" val="11228713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par>
                                <p:cTn id="15" presetID="3" presetClass="entr" presetSubtype="1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1000"/>
                                        <p:tgtEl>
                                          <p:spTgt spid="7"/>
                                        </p:tgtEl>
                                      </p:cBhvr>
                                    </p:animEffect>
                                  </p:childTnLst>
                                </p:cTn>
                              </p:par>
                              <p:par>
                                <p:cTn id="23" presetID="8"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amond(in)">
                                      <p:cBhvr>
                                        <p:cTn id="25" dur="2000"/>
                                        <p:tgtEl>
                                          <p:spTgt spid="11"/>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in)">
                                      <p:cBhvr>
                                        <p:cTn id="28" dur="2000"/>
                                        <p:tgtEl>
                                          <p:spTgt spid="12"/>
                                        </p:tgtEl>
                                      </p:cBhvr>
                                    </p:animEffect>
                                  </p:childTnLst>
                                </p:cTn>
                              </p:par>
                              <p:par>
                                <p:cTn id="29" presetID="22" presetClass="entr" presetSubtype="4" repeatCount="indefinite"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FF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opy of Copy of Picture3">
            <a:extLst>
              <a:ext uri="{FF2B5EF4-FFF2-40B4-BE49-F238E27FC236}">
                <a16:creationId xmlns:a16="http://schemas.microsoft.com/office/drawing/2014/main" id="{B2458344-C386-8447-AE40-8DB215032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780784"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1D1A8305-3FFE-8B4D-958F-0C38E6ADF8FB}"/>
              </a:ext>
            </a:extLst>
          </p:cNvPr>
          <p:cNvGrpSpPr/>
          <p:nvPr/>
        </p:nvGrpSpPr>
        <p:grpSpPr>
          <a:xfrm>
            <a:off x="6780784" y="1056904"/>
            <a:ext cx="5305552" cy="5078187"/>
            <a:chOff x="6780784" y="408213"/>
            <a:chExt cx="5305552" cy="5078187"/>
          </a:xfrm>
        </p:grpSpPr>
        <p:sp>
          <p:nvSpPr>
            <p:cNvPr id="5" name="Rounded Rectangle 4">
              <a:extLst>
                <a:ext uri="{FF2B5EF4-FFF2-40B4-BE49-F238E27FC236}">
                  <a16:creationId xmlns:a16="http://schemas.microsoft.com/office/drawing/2014/main" id="{204DF194-9D98-E147-AC1D-C7B7F7C56389}"/>
                </a:ext>
              </a:extLst>
            </p:cNvPr>
            <p:cNvSpPr/>
            <p:nvPr/>
          </p:nvSpPr>
          <p:spPr>
            <a:xfrm>
              <a:off x="6780784" y="408213"/>
              <a:ext cx="5305552" cy="5078187"/>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just"/>
              <a:endParaRPr lang="en-VN"/>
            </a:p>
          </p:txBody>
        </p:sp>
        <p:sp>
          <p:nvSpPr>
            <p:cNvPr id="6" name="Text Box 5">
              <a:extLst>
                <a:ext uri="{FF2B5EF4-FFF2-40B4-BE49-F238E27FC236}">
                  <a16:creationId xmlns:a16="http://schemas.microsoft.com/office/drawing/2014/main" id="{BAFF3327-E25D-864E-8306-A3200D9683A7}"/>
                </a:ext>
              </a:extLst>
            </p:cNvPr>
            <p:cNvSpPr txBox="1">
              <a:spLocks noChangeArrowheads="1"/>
            </p:cNvSpPr>
            <p:nvPr/>
          </p:nvSpPr>
          <p:spPr bwMode="auto">
            <a:xfrm>
              <a:off x="6943506" y="778987"/>
              <a:ext cx="500957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VN" sz="2800" dirty="0">
                  <a:latin typeface="Times New Roman" panose="02020603050405020304" pitchFamily="18" charset="0"/>
                </a:rPr>
                <a:t>- </a:t>
              </a:r>
              <a:r>
                <a:rPr lang="en-US" altLang="en-VN" sz="2800" dirty="0" err="1">
                  <a:latin typeface="Times New Roman" panose="02020603050405020304" pitchFamily="18" charset="0"/>
                </a:rPr>
                <a:t>Nguyễn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Chích</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đưa</a:t>
              </a:r>
              <a:r>
                <a:rPr lang="en-US" altLang="en-VN" sz="2800" dirty="0">
                  <a:latin typeface="Times New Roman" panose="02020603050405020304" pitchFamily="18" charset="0"/>
                </a:rPr>
                <a:t> ra </a:t>
              </a:r>
              <a:r>
                <a:rPr lang="en-US" altLang="en-VN" sz="2800" dirty="0" err="1">
                  <a:latin typeface="Times New Roman" panose="02020603050405020304" pitchFamily="18" charset="0"/>
                </a:rPr>
                <a:t>kế</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hoạch</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chuyển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địa</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bàn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vào</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Nghệ</a:t>
              </a:r>
              <a:r>
                <a:rPr lang="en-US" altLang="en-VN" sz="2800" dirty="0">
                  <a:latin typeface="Times New Roman" panose="02020603050405020304" pitchFamily="18" charset="0"/>
                </a:rPr>
                <a:t> An, </a:t>
              </a:r>
              <a:r>
                <a:rPr lang="en-US" altLang="en-VN" sz="2800" dirty="0" err="1">
                  <a:latin typeface="Times New Roman" panose="02020603050405020304" pitchFamily="18" charset="0"/>
                </a:rPr>
                <a:t>được</a:t>
              </a:r>
              <a:r>
                <a:rPr lang="en-US" altLang="en-VN" sz="2800" dirty="0">
                  <a:latin typeface="Times New Roman" panose="02020603050405020304" pitchFamily="18" charset="0"/>
                </a:rPr>
                <a:t> Lê </a:t>
              </a:r>
              <a:r>
                <a:rPr lang="en-US" altLang="en-VN" sz="2800" dirty="0" err="1">
                  <a:latin typeface="Times New Roman" panose="02020603050405020304" pitchFamily="18" charset="0"/>
                </a:rPr>
                <a:t>Lợi</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chấp</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nhận</a:t>
              </a:r>
              <a:r>
                <a:rPr lang="en-US" altLang="en-VN" sz="2800" dirty="0">
                  <a:latin typeface="Times New Roman" panose="02020603050405020304" pitchFamily="18" charset="0"/>
                </a:rPr>
                <a:t>.</a:t>
              </a:r>
            </a:p>
          </p:txBody>
        </p:sp>
        <p:sp>
          <p:nvSpPr>
            <p:cNvPr id="7" name="Text Box 6">
              <a:extLst>
                <a:ext uri="{FF2B5EF4-FFF2-40B4-BE49-F238E27FC236}">
                  <a16:creationId xmlns:a16="http://schemas.microsoft.com/office/drawing/2014/main" id="{212819D8-E571-E645-9AC2-ABBA4F3A4967}"/>
                </a:ext>
              </a:extLst>
            </p:cNvPr>
            <p:cNvSpPr txBox="1">
              <a:spLocks noChangeArrowheads="1"/>
            </p:cNvSpPr>
            <p:nvPr/>
          </p:nvSpPr>
          <p:spPr bwMode="auto">
            <a:xfrm>
              <a:off x="6861864" y="2583128"/>
              <a:ext cx="514339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Tx/>
                <a:buChar char="-"/>
              </a:pPr>
              <a:r>
                <a:rPr lang="en-US" altLang="en-VN" sz="2800" dirty="0">
                  <a:latin typeface="Times New Roman" panose="02020603050405020304" pitchFamily="18" charset="0"/>
                </a:rPr>
                <a:t> </a:t>
              </a:r>
              <a:r>
                <a:rPr lang="en-US" altLang="en-VN" sz="2800" dirty="0" err="1">
                  <a:latin typeface="Times New Roman" panose="02020603050405020304" pitchFamily="18" charset="0"/>
                </a:rPr>
                <a:t>Ngày</a:t>
              </a:r>
              <a:r>
                <a:rPr lang="en-US" altLang="en-VN" sz="2800" dirty="0">
                  <a:latin typeface="Times New Roman" panose="02020603050405020304" pitchFamily="18" charset="0"/>
                </a:rPr>
                <a:t> 12/ 10/ 1424, </a:t>
              </a:r>
              <a:r>
                <a:rPr lang="en-US" altLang="en-VN" sz="2800" dirty="0" err="1">
                  <a:latin typeface="Times New Roman" panose="02020603050405020304" pitchFamily="18" charset="0"/>
                </a:rPr>
                <a:t>nghĩa</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quân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tấn</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công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Đa</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Căng</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sau</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đó</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hạ</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thành</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Trà</a:t>
              </a:r>
              <a:r>
                <a:rPr lang="en-US" altLang="en-VN" sz="2800" dirty="0">
                  <a:latin typeface="Times New Roman" panose="02020603050405020304" pitchFamily="18" charset="0"/>
                </a:rPr>
                <a:t> </a:t>
              </a:r>
              <a:r>
                <a:rPr lang="en-US" altLang="en-VN" sz="2800" dirty="0" err="1">
                  <a:latin typeface="Times New Roman" panose="02020603050405020304" pitchFamily="18" charset="0"/>
                </a:rPr>
                <a:t>Lân</a:t>
              </a:r>
              <a:r>
                <a:rPr lang="en-US" altLang="en-VN" sz="2800" dirty="0">
                  <a:latin typeface="Times New Roman" panose="02020603050405020304" pitchFamily="18" charset="0"/>
                </a:rPr>
                <a:t>.</a:t>
              </a:r>
            </a:p>
          </p:txBody>
        </p:sp>
        <p:sp>
          <p:nvSpPr>
            <p:cNvPr id="8" name="Text Box 7">
              <a:extLst>
                <a:ext uri="{FF2B5EF4-FFF2-40B4-BE49-F238E27FC236}">
                  <a16:creationId xmlns:a16="http://schemas.microsoft.com/office/drawing/2014/main" id="{24992036-CEA4-3E47-BFA1-B84E2903A0D4}"/>
                </a:ext>
              </a:extLst>
            </p:cNvPr>
            <p:cNvSpPr txBox="1">
              <a:spLocks noChangeArrowheads="1"/>
            </p:cNvSpPr>
            <p:nvPr/>
          </p:nvSpPr>
          <p:spPr bwMode="auto">
            <a:xfrm>
              <a:off x="6943506" y="4161725"/>
              <a:ext cx="48179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VN" sz="2800" b="1" dirty="0">
                  <a:solidFill>
                    <a:srgbClr val="0070C0"/>
                  </a:solidFill>
                  <a:latin typeface="Times New Roman" panose="02020603050405020304" pitchFamily="18" charset="0"/>
                </a:rPr>
                <a:t>=&gt; </a:t>
              </a:r>
              <a:r>
                <a:rPr lang="en-US" altLang="en-VN" sz="2800" b="1" dirty="0" err="1">
                  <a:solidFill>
                    <a:srgbClr val="0070C0"/>
                  </a:solidFill>
                  <a:latin typeface="Times New Roman" panose="02020603050405020304" pitchFamily="18" charset="0"/>
                </a:rPr>
                <a:t>Giải</a:t>
              </a:r>
              <a:r>
                <a:rPr lang="en-US" altLang="en-VN" sz="2800" b="1" dirty="0">
                  <a:solidFill>
                    <a:srgbClr val="0070C0"/>
                  </a:solidFill>
                  <a:latin typeface="Times New Roman" panose="02020603050405020304" pitchFamily="18" charset="0"/>
                </a:rPr>
                <a:t> </a:t>
              </a:r>
              <a:r>
                <a:rPr lang="en-US" altLang="en-VN" sz="2800" b="1" dirty="0" err="1">
                  <a:solidFill>
                    <a:srgbClr val="0070C0"/>
                  </a:solidFill>
                  <a:latin typeface="Times New Roman" panose="02020603050405020304" pitchFamily="18" charset="0"/>
                </a:rPr>
                <a:t>phóng</a:t>
              </a:r>
              <a:r>
                <a:rPr lang="en-US" altLang="en-VN" sz="2800" b="1" dirty="0">
                  <a:solidFill>
                    <a:srgbClr val="0070C0"/>
                  </a:solidFill>
                  <a:latin typeface="Times New Roman" panose="02020603050405020304" pitchFamily="18" charset="0"/>
                </a:rPr>
                <a:t> </a:t>
              </a:r>
              <a:r>
                <a:rPr lang="en-US" altLang="en-VN" sz="2800" b="1" dirty="0" err="1">
                  <a:solidFill>
                    <a:srgbClr val="0070C0"/>
                  </a:solidFill>
                  <a:latin typeface="Times New Roman" panose="02020603050405020304" pitchFamily="18" charset="0"/>
                </a:rPr>
                <a:t>Nghệ</a:t>
              </a:r>
              <a:r>
                <a:rPr lang="en-US" altLang="en-VN" sz="2800" b="1" dirty="0">
                  <a:solidFill>
                    <a:srgbClr val="0070C0"/>
                  </a:solidFill>
                  <a:latin typeface="Times New Roman" panose="02020603050405020304" pitchFamily="18" charset="0"/>
                </a:rPr>
                <a:t> An, </a:t>
              </a:r>
              <a:r>
                <a:rPr lang="en-US" altLang="en-VN" sz="2800" b="1" dirty="0" err="1">
                  <a:solidFill>
                    <a:srgbClr val="0070C0"/>
                  </a:solidFill>
                  <a:latin typeface="Times New Roman" panose="02020603050405020304" pitchFamily="18" charset="0"/>
                </a:rPr>
                <a:t>Diễn</a:t>
              </a:r>
              <a:r>
                <a:rPr lang="en-US" altLang="en-VN" sz="2800" b="1" dirty="0">
                  <a:solidFill>
                    <a:srgbClr val="0070C0"/>
                  </a:solidFill>
                  <a:latin typeface="Times New Roman" panose="02020603050405020304" pitchFamily="18" charset="0"/>
                </a:rPr>
                <a:t> </a:t>
              </a:r>
              <a:r>
                <a:rPr lang="en-US" altLang="en-VN" sz="2800" b="1" dirty="0" err="1">
                  <a:solidFill>
                    <a:srgbClr val="0070C0"/>
                  </a:solidFill>
                  <a:latin typeface="Times New Roman" panose="02020603050405020304" pitchFamily="18" charset="0"/>
                </a:rPr>
                <a:t>Châu</a:t>
              </a:r>
              <a:r>
                <a:rPr lang="en-US" altLang="en-VN" sz="2800" b="1" dirty="0">
                  <a:solidFill>
                    <a:srgbClr val="0070C0"/>
                  </a:solidFill>
                  <a:latin typeface="Times New Roman" panose="02020603050405020304" pitchFamily="18" charset="0"/>
                </a:rPr>
                <a:t>, Thanh </a:t>
              </a:r>
              <a:r>
                <a:rPr lang="en-US" altLang="en-VN" sz="2800" b="1" dirty="0" err="1">
                  <a:solidFill>
                    <a:srgbClr val="0070C0"/>
                  </a:solidFill>
                  <a:latin typeface="Times New Roman" panose="02020603050405020304" pitchFamily="18" charset="0"/>
                </a:rPr>
                <a:t>Hóa</a:t>
              </a:r>
              <a:endParaRPr lang="en-US" altLang="en-VN" sz="2800" b="1" dirty="0">
                <a:solidFill>
                  <a:srgbClr val="0070C0"/>
                </a:solidFill>
                <a:latin typeface="Times New Roman" panose="02020603050405020304" pitchFamily="18" charset="0"/>
              </a:endParaRPr>
            </a:p>
          </p:txBody>
        </p:sp>
      </p:grpSp>
      <p:pic>
        <p:nvPicPr>
          <p:cNvPr id="9" name="Picture 2">
            <a:extLst>
              <a:ext uri="{FF2B5EF4-FFF2-40B4-BE49-F238E27FC236}">
                <a16:creationId xmlns:a16="http://schemas.microsoft.com/office/drawing/2014/main" id="{221B56B9-DE16-C84D-9112-6700EDBA0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202" y="2721165"/>
            <a:ext cx="348383" cy="5661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9123000-7427-3049-B36C-E9CC7799B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421" y="3312937"/>
            <a:ext cx="348383" cy="56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4348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800" decel="100000"/>
                                        <p:tgtEl>
                                          <p:spTgt spid="9"/>
                                        </p:tgtEl>
                                      </p:cBhvr>
                                    </p:animEffect>
                                    <p:anim calcmode="lin" valueType="num">
                                      <p:cBhvr>
                                        <p:cTn id="24" dur="800" decel="100000" fill="hold"/>
                                        <p:tgtEl>
                                          <p:spTgt spid="9"/>
                                        </p:tgtEl>
                                        <p:attrNameLst>
                                          <p:attrName>style.rotation</p:attrName>
                                        </p:attrNameLst>
                                      </p:cBhvr>
                                      <p:tavLst>
                                        <p:tav tm="0">
                                          <p:val>
                                            <p:fltVal val="-90"/>
                                          </p:val>
                                        </p:tav>
                                        <p:tav tm="100000">
                                          <p:val>
                                            <p:fltVal val="0"/>
                                          </p:val>
                                        </p:tav>
                                      </p:tavLst>
                                    </p:anim>
                                    <p:anim calcmode="lin" valueType="num">
                                      <p:cBhvr>
                                        <p:cTn id="25" dur="800" decel="100000" fill="hold"/>
                                        <p:tgtEl>
                                          <p:spTgt spid="9"/>
                                        </p:tgtEl>
                                        <p:attrNameLst>
                                          <p:attrName>ppt_x</p:attrName>
                                        </p:attrNameLst>
                                      </p:cBhvr>
                                      <p:tavLst>
                                        <p:tav tm="0">
                                          <p:val>
                                            <p:strVal val="#ppt_x+0.4"/>
                                          </p:val>
                                        </p:tav>
                                        <p:tav tm="100000">
                                          <p:val>
                                            <p:strVal val="#ppt_x-0.05"/>
                                          </p:val>
                                        </p:tav>
                                      </p:tavLst>
                                    </p:anim>
                                    <p:anim calcmode="lin" valueType="num">
                                      <p:cBhvr>
                                        <p:cTn id="26" dur="800" decel="100000" fill="hold"/>
                                        <p:tgtEl>
                                          <p:spTgt spid="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800" decel="100000"/>
                                        <p:tgtEl>
                                          <p:spTgt spid="10"/>
                                        </p:tgtEl>
                                      </p:cBhvr>
                                    </p:animEffect>
                                    <p:anim calcmode="lin" valueType="num">
                                      <p:cBhvr>
                                        <p:cTn id="32" dur="800" decel="100000" fill="hold"/>
                                        <p:tgtEl>
                                          <p:spTgt spid="10"/>
                                        </p:tgtEl>
                                        <p:attrNameLst>
                                          <p:attrName>style.rotation</p:attrName>
                                        </p:attrNameLst>
                                      </p:cBhvr>
                                      <p:tavLst>
                                        <p:tav tm="0">
                                          <p:val>
                                            <p:fltVal val="-90"/>
                                          </p:val>
                                        </p:tav>
                                        <p:tav tm="100000">
                                          <p:val>
                                            <p:fltVal val="0"/>
                                          </p:val>
                                        </p:tav>
                                      </p:tavLst>
                                    </p:anim>
                                    <p:anim calcmode="lin" valueType="num">
                                      <p:cBhvr>
                                        <p:cTn id="33" dur="800" decel="100000" fill="hold"/>
                                        <p:tgtEl>
                                          <p:spTgt spid="10"/>
                                        </p:tgtEl>
                                        <p:attrNameLst>
                                          <p:attrName>ppt_x</p:attrName>
                                        </p:attrNameLst>
                                      </p:cBhvr>
                                      <p:tavLst>
                                        <p:tav tm="0">
                                          <p:val>
                                            <p:strVal val="#ppt_x+0.4"/>
                                          </p:val>
                                        </p:tav>
                                        <p:tav tm="100000">
                                          <p:val>
                                            <p:strVal val="#ppt_x-0.05"/>
                                          </p:val>
                                        </p:tav>
                                      </p:tavLst>
                                    </p:anim>
                                    <p:anim calcmode="lin" valueType="num">
                                      <p:cBhvr>
                                        <p:cTn id="34" dur="800" decel="100000" fill="hold"/>
                                        <p:tgtEl>
                                          <p:spTgt spid="10"/>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Copy of Copy of Picture3">
            <a:extLst>
              <a:ext uri="{FF2B5EF4-FFF2-40B4-BE49-F238E27FC236}">
                <a16:creationId xmlns:a16="http://schemas.microsoft.com/office/drawing/2014/main" id="{A7027D40-7453-F740-9EB2-A4247CC79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043" y="-16329"/>
            <a:ext cx="662395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9">
            <a:extLst>
              <a:ext uri="{FF2B5EF4-FFF2-40B4-BE49-F238E27FC236}">
                <a16:creationId xmlns:a16="http://schemas.microsoft.com/office/drawing/2014/main" id="{5520738E-BBCA-FE48-B470-0C6065B571C6}"/>
              </a:ext>
            </a:extLst>
          </p:cNvPr>
          <p:cNvSpPr>
            <a:spLocks noChangeArrowheads="1"/>
          </p:cNvSpPr>
          <p:nvPr/>
        </p:nvSpPr>
        <p:spPr bwMode="auto">
          <a:xfrm rot="1993356">
            <a:off x="9407920" y="4607851"/>
            <a:ext cx="729232" cy="208232"/>
          </a:xfrm>
          <a:prstGeom prst="notchedRightArrow">
            <a:avLst>
              <a:gd name="adj1" fmla="val 50000"/>
              <a:gd name="adj2" fmla="val 73644"/>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a:p>
        </p:txBody>
      </p:sp>
      <p:sp>
        <p:nvSpPr>
          <p:cNvPr id="9" name="AutoShape 29">
            <a:extLst>
              <a:ext uri="{FF2B5EF4-FFF2-40B4-BE49-F238E27FC236}">
                <a16:creationId xmlns:a16="http://schemas.microsoft.com/office/drawing/2014/main" id="{840C83CB-5562-114B-BFBB-05065F7AFB74}"/>
              </a:ext>
            </a:extLst>
          </p:cNvPr>
          <p:cNvSpPr>
            <a:spLocks noChangeArrowheads="1"/>
          </p:cNvSpPr>
          <p:nvPr/>
        </p:nvSpPr>
        <p:spPr bwMode="auto">
          <a:xfrm rot="1993356">
            <a:off x="10177994" y="5244702"/>
            <a:ext cx="729232" cy="208232"/>
          </a:xfrm>
          <a:prstGeom prst="notchedRightArrow">
            <a:avLst>
              <a:gd name="adj1" fmla="val 50000"/>
              <a:gd name="adj2" fmla="val 73644"/>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VN" altLang="en-VN"/>
          </a:p>
        </p:txBody>
      </p:sp>
      <p:sp>
        <p:nvSpPr>
          <p:cNvPr id="10" name="Text Box 33">
            <a:extLst>
              <a:ext uri="{FF2B5EF4-FFF2-40B4-BE49-F238E27FC236}">
                <a16:creationId xmlns:a16="http://schemas.microsoft.com/office/drawing/2014/main" id="{12315CCF-4029-4248-ABC9-15DCC4946D0D}"/>
              </a:ext>
            </a:extLst>
          </p:cNvPr>
          <p:cNvSpPr txBox="1">
            <a:spLocks noChangeArrowheads="1"/>
          </p:cNvSpPr>
          <p:nvPr/>
        </p:nvSpPr>
        <p:spPr bwMode="auto">
          <a:xfrm>
            <a:off x="10134600" y="4692061"/>
            <a:ext cx="1371600" cy="369888"/>
          </a:xfrm>
          <a:prstGeom prst="rect">
            <a:avLst/>
          </a:prstGeom>
          <a:solidFill>
            <a:srgbClr val="C5DDD4">
              <a:alpha val="63643"/>
            </a:srgb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b="1" dirty="0" err="1">
                <a:solidFill>
                  <a:srgbClr val="0000FF"/>
                </a:solidFill>
                <a:latin typeface="Times New Roman" panose="02020603050405020304" pitchFamily="18" charset="0"/>
              </a:rPr>
              <a:t>Tân</a:t>
            </a:r>
            <a:r>
              <a:rPr lang="en-US" altLang="en-VN" b="1" dirty="0">
                <a:solidFill>
                  <a:srgbClr val="0000FF"/>
                </a:solidFill>
                <a:latin typeface="Times New Roman" panose="02020603050405020304" pitchFamily="18" charset="0"/>
              </a:rPr>
              <a:t> </a:t>
            </a:r>
            <a:r>
              <a:rPr lang="en-US" altLang="en-VN" b="1" dirty="0" err="1">
                <a:solidFill>
                  <a:srgbClr val="0000FF"/>
                </a:solidFill>
                <a:latin typeface="Times New Roman" panose="02020603050405020304" pitchFamily="18" charset="0"/>
              </a:rPr>
              <a:t>Bình</a:t>
            </a:r>
            <a:endParaRPr lang="en-US" altLang="en-VN" b="1" dirty="0">
              <a:solidFill>
                <a:srgbClr val="0000FF"/>
              </a:solidFill>
              <a:latin typeface="Times New Roman" panose="02020603050405020304" pitchFamily="18" charset="0"/>
            </a:endParaRPr>
          </a:p>
        </p:txBody>
      </p:sp>
      <p:sp>
        <p:nvSpPr>
          <p:cNvPr id="11" name="Text Box 34">
            <a:extLst>
              <a:ext uri="{FF2B5EF4-FFF2-40B4-BE49-F238E27FC236}">
                <a16:creationId xmlns:a16="http://schemas.microsoft.com/office/drawing/2014/main" id="{42551B2C-F2A1-5F43-9B30-8217FA5D9C5F}"/>
              </a:ext>
            </a:extLst>
          </p:cNvPr>
          <p:cNvSpPr txBox="1">
            <a:spLocks noChangeArrowheads="1"/>
          </p:cNvSpPr>
          <p:nvPr/>
        </p:nvSpPr>
        <p:spPr bwMode="auto">
          <a:xfrm>
            <a:off x="9494746" y="5595874"/>
            <a:ext cx="1371600" cy="369888"/>
          </a:xfrm>
          <a:prstGeom prst="rect">
            <a:avLst/>
          </a:prstGeom>
          <a:solidFill>
            <a:srgbClr val="C5DDD4">
              <a:alpha val="63643"/>
            </a:srgbClr>
          </a:solid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VN" b="1" dirty="0" err="1">
                <a:solidFill>
                  <a:srgbClr val="0000FF"/>
                </a:solidFill>
                <a:latin typeface="Times New Roman" panose="02020603050405020304" pitchFamily="18" charset="0"/>
              </a:rPr>
              <a:t>Thuận</a:t>
            </a:r>
            <a:r>
              <a:rPr lang="en-US" altLang="en-VN" b="1" dirty="0">
                <a:solidFill>
                  <a:srgbClr val="0000FF"/>
                </a:solidFill>
                <a:latin typeface="Times New Roman" panose="02020603050405020304" pitchFamily="18" charset="0"/>
              </a:rPr>
              <a:t> </a:t>
            </a:r>
            <a:r>
              <a:rPr lang="en-US" altLang="en-VN" b="1" dirty="0" err="1">
                <a:solidFill>
                  <a:srgbClr val="0000FF"/>
                </a:solidFill>
                <a:latin typeface="Times New Roman" panose="02020603050405020304" pitchFamily="18" charset="0"/>
              </a:rPr>
              <a:t>Hóa</a:t>
            </a:r>
            <a:endParaRPr lang="en-US" altLang="en-VN" b="1" dirty="0">
              <a:solidFill>
                <a:srgbClr val="0000FF"/>
              </a:solidFill>
              <a:latin typeface="Times New Roman" panose="02020603050405020304" pitchFamily="18" charset="0"/>
            </a:endParaRPr>
          </a:p>
        </p:txBody>
      </p:sp>
      <p:pic>
        <p:nvPicPr>
          <p:cNvPr id="13" name="Picture 2">
            <a:extLst>
              <a:ext uri="{FF2B5EF4-FFF2-40B4-BE49-F238E27FC236}">
                <a16:creationId xmlns:a16="http://schemas.microsoft.com/office/drawing/2014/main" id="{ABF09965-2F51-234A-AE64-5FF4281B6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8374" y="4397254"/>
            <a:ext cx="492452" cy="8002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EC96751D-E247-A746-A8F9-543028AA1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1085" y="4948701"/>
            <a:ext cx="492452" cy="80023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7CAB6EC3-9FC6-B340-9B70-50E8A53170F1}"/>
              </a:ext>
            </a:extLst>
          </p:cNvPr>
          <p:cNvSpPr/>
          <p:nvPr/>
        </p:nvSpPr>
        <p:spPr>
          <a:xfrm>
            <a:off x="0" y="16329"/>
            <a:ext cx="5568043" cy="6858000"/>
          </a:xfrm>
          <a:prstGeom prst="rect">
            <a:avLst/>
          </a:prstGeom>
          <a:blipFill dpi="0" rotWithShape="1">
            <a:blip r:embed="rId4"/>
            <a:srcRect/>
            <a:stretch>
              <a:fillRect t="41000"/>
            </a:stretch>
          </a:blipFill>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12" name="Text Box 9">
            <a:extLst>
              <a:ext uri="{FF2B5EF4-FFF2-40B4-BE49-F238E27FC236}">
                <a16:creationId xmlns:a16="http://schemas.microsoft.com/office/drawing/2014/main" id="{558EA3A0-1600-4A4A-B2AA-1569A17CCF79}"/>
              </a:ext>
            </a:extLst>
          </p:cNvPr>
          <p:cNvSpPr txBox="1">
            <a:spLocks noChangeArrowheads="1"/>
          </p:cNvSpPr>
          <p:nvPr/>
        </p:nvSpPr>
        <p:spPr bwMode="auto">
          <a:xfrm>
            <a:off x="0" y="0"/>
            <a:ext cx="5568043" cy="2893100"/>
          </a:xfrm>
          <a:prstGeom prst="rect">
            <a:avLst/>
          </a:prstGeom>
          <a:solidFill>
            <a:srgbClr val="7F6A54">
              <a:alpha val="73000"/>
            </a:srgbClr>
          </a:soli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defRPr/>
            </a:pP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Tháng</a:t>
            </a:r>
            <a:r>
              <a:rPr lang="en-US" sz="2800" dirty="0">
                <a:solidFill>
                  <a:srgbClr val="FFFF00"/>
                </a:solidFill>
                <a:latin typeface="Times New Roman" pitchFamily="18" charset="0"/>
              </a:rPr>
              <a:t> 8 / 1425, </a:t>
            </a:r>
            <a:r>
              <a:rPr lang="en-US" sz="2800" dirty="0" err="1">
                <a:solidFill>
                  <a:srgbClr val="FFFF00"/>
                </a:solidFill>
                <a:latin typeface="Times New Roman" pitchFamily="18" charset="0"/>
              </a:rPr>
              <a:t>Trần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Nguyên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Hãn</a:t>
            </a:r>
            <a:r>
              <a:rPr lang="en-US" sz="2800" dirty="0">
                <a:solidFill>
                  <a:srgbClr val="FFFF00"/>
                </a:solidFill>
                <a:latin typeface="Times New Roman" pitchFamily="18" charset="0"/>
              </a:rPr>
              <a:t>, Lê </a:t>
            </a:r>
            <a:r>
              <a:rPr lang="en-US" sz="2800" dirty="0" err="1">
                <a:solidFill>
                  <a:srgbClr val="FFFF00"/>
                </a:solidFill>
                <a:latin typeface="Times New Roman" pitchFamily="18" charset="0"/>
              </a:rPr>
              <a:t>Ngân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huy</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quân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tiến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vào</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Tân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Bình</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Thuận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Hóa</a:t>
            </a:r>
            <a:endParaRPr lang="en-US" sz="2800" dirty="0">
              <a:solidFill>
                <a:srgbClr val="FFFF00"/>
              </a:solidFill>
              <a:latin typeface="Times New Roman" pitchFamily="18" charset="0"/>
            </a:endParaRPr>
          </a:p>
          <a:p>
            <a:pPr algn="just" eaLnBrk="1" hangingPunct="1">
              <a:spcBef>
                <a:spcPct val="50000"/>
              </a:spcBef>
              <a:defRPr/>
            </a:pPr>
            <a:r>
              <a:rPr lang="en-US" sz="2800" dirty="0">
                <a:solidFill>
                  <a:srgbClr val="FFFF00"/>
                </a:solidFill>
                <a:latin typeface="Times New Roman" pitchFamily="18" charset="0"/>
              </a:rPr>
              <a:t>=&gt; </a:t>
            </a:r>
            <a:r>
              <a:rPr lang="en-US" sz="2800" dirty="0" err="1">
                <a:solidFill>
                  <a:srgbClr val="FFFF00"/>
                </a:solidFill>
                <a:latin typeface="Times New Roman" pitchFamily="18" charset="0"/>
              </a:rPr>
              <a:t>Trong</a:t>
            </a:r>
            <a:r>
              <a:rPr lang="en-US" sz="2800" dirty="0">
                <a:solidFill>
                  <a:srgbClr val="FFFF00"/>
                </a:solidFill>
                <a:latin typeface="Times New Roman" pitchFamily="18" charset="0"/>
              </a:rPr>
              <a:t> 10 </a:t>
            </a:r>
            <a:r>
              <a:rPr lang="en-US" sz="2800" dirty="0" err="1">
                <a:solidFill>
                  <a:srgbClr val="FFFF00"/>
                </a:solidFill>
                <a:latin typeface="Times New Roman" pitchFamily="18" charset="0"/>
              </a:rPr>
              <a:t>tháng</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nghĩa</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quân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giải</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phóng</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từ</a:t>
            </a:r>
            <a:r>
              <a:rPr lang="en-US" sz="2800" dirty="0">
                <a:solidFill>
                  <a:srgbClr val="FFFF00"/>
                </a:solidFill>
                <a:latin typeface="Times New Roman" pitchFamily="18" charset="0"/>
              </a:rPr>
              <a:t> Thanh </a:t>
            </a:r>
            <a:r>
              <a:rPr lang="en-US" sz="2800" dirty="0" err="1">
                <a:solidFill>
                  <a:srgbClr val="FFFF00"/>
                </a:solidFill>
                <a:latin typeface="Times New Roman" pitchFamily="18" charset="0"/>
              </a:rPr>
              <a:t>Hóa</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đến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đèo</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Hải</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Vân</a:t>
            </a:r>
            <a:r>
              <a:rPr lang="en-US" sz="2800" dirty="0">
                <a:solidFill>
                  <a:srgbClr val="FFFF00"/>
                </a:solidFill>
                <a:latin typeface="Times New Roman" pitchFamily="18" charset="0"/>
              </a:rPr>
              <a:t>.</a:t>
            </a:r>
          </a:p>
        </p:txBody>
      </p:sp>
    </p:spTree>
    <p:extLst>
      <p:ext uri="{BB962C8B-B14F-4D97-AF65-F5344CB8AC3E}">
        <p14:creationId xmlns:p14="http://schemas.microsoft.com/office/powerpoint/2010/main" val="1850955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repeatCount="indefinite"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FF0000"/>
                                      </p:to>
                                    </p:animClr>
                                  </p:subTnLst>
                                </p:cTn>
                              </p:par>
                              <p:par>
                                <p:cTn id="18" presetID="2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repeatCount="indefinite"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FF0000"/>
                                      </p:to>
                                    </p:animClr>
                                  </p:subTnLst>
                                </p:cTn>
                              </p:par>
                              <p:par>
                                <p:cTn id="26" presetID="2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animEffect transition="in" filter="barn(inVertical)">
                                      <p:cBhvr>
                                        <p:cTn id="3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World War II D-Day Invasion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Quint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Elementary Geography Lesson by Slidesgo">
  <a:themeElements>
    <a:clrScheme name="Simple Light">
      <a:dk1>
        <a:srgbClr val="FFFFFF"/>
      </a:dk1>
      <a:lt1>
        <a:srgbClr val="1D2542"/>
      </a:lt1>
      <a:dk2>
        <a:srgbClr val="7ECCC6"/>
      </a:dk2>
      <a:lt2>
        <a:srgbClr val="DAEEEB"/>
      </a:lt2>
      <a:accent1>
        <a:srgbClr val="FE7950"/>
      </a:accent1>
      <a:accent2>
        <a:srgbClr val="FF9076"/>
      </a:accent2>
      <a:accent3>
        <a:srgbClr val="F4C88A"/>
      </a:accent3>
      <a:accent4>
        <a:srgbClr val="FFEFD9"/>
      </a:accent4>
      <a:accent5>
        <a:srgbClr val="5B1C18"/>
      </a:accent5>
      <a:accent6>
        <a:srgbClr val="8D5448"/>
      </a:accent6>
      <a:hlink>
        <a:srgbClr val="FE79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1852</Words>
  <Application>Microsoft Office PowerPoint</Application>
  <PresentationFormat>Widescreen</PresentationFormat>
  <Paragraphs>189</Paragraphs>
  <Slides>30</Slides>
  <Notes>13</Notes>
  <HiddenSlides>0</HiddenSlides>
  <MMClips>1</MMClips>
  <ScaleCrop>false</ScaleCrop>
  <HeadingPairs>
    <vt:vector size="6" baseType="variant">
      <vt:variant>
        <vt:lpstr>Fonts Used</vt:lpstr>
      </vt:variant>
      <vt:variant>
        <vt:i4>18</vt:i4>
      </vt:variant>
      <vt:variant>
        <vt:lpstr>Theme</vt:lpstr>
      </vt:variant>
      <vt:variant>
        <vt:i4>7</vt:i4>
      </vt:variant>
      <vt:variant>
        <vt:lpstr>Slide Titles</vt:lpstr>
      </vt:variant>
      <vt:variant>
        <vt:i4>30</vt:i4>
      </vt:variant>
    </vt:vector>
  </HeadingPairs>
  <TitlesOfParts>
    <vt:vector size="55" baseType="lpstr">
      <vt:lpstr>Advent Pro</vt:lpstr>
      <vt:lpstr>Arial</vt:lpstr>
      <vt:lpstr>Assistant Medium</vt:lpstr>
      <vt:lpstr>Calibri</vt:lpstr>
      <vt:lpstr>Calibri Light</vt:lpstr>
      <vt:lpstr>Fira Sans Extra Condensed Medium</vt:lpstr>
      <vt:lpstr>Lato</vt:lpstr>
      <vt:lpstr>Life Savers</vt:lpstr>
      <vt:lpstr>Life Savers ExtraBold</vt:lpstr>
      <vt:lpstr>Livvic</vt:lpstr>
      <vt:lpstr>Nunito</vt:lpstr>
      <vt:lpstr>Oswald</vt:lpstr>
      <vt:lpstr>Rajdhani</vt:lpstr>
      <vt:lpstr>Roboto Condensed Light</vt:lpstr>
      <vt:lpstr>Roboto Slab Light</vt:lpstr>
      <vt:lpstr>SVN-Blenda Script</vt:lpstr>
      <vt:lpstr>Times New Roman</vt:lpstr>
      <vt:lpstr>Tinos</vt:lpstr>
      <vt:lpstr>World War II D-Day Invasion by Slidesgo</vt:lpstr>
      <vt:lpstr>War Background by Slidesgo</vt:lpstr>
      <vt:lpstr>1_War Background by Slidesgo</vt:lpstr>
      <vt:lpstr>1_Quintus template</vt:lpstr>
      <vt:lpstr>3_Office Theme</vt:lpstr>
      <vt:lpstr>Default Design</vt:lpstr>
      <vt:lpstr>Elementary Geography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hướng đức</dc:creator>
  <cp:lastModifiedBy>THANH HOÀI</cp:lastModifiedBy>
  <cp:revision>35</cp:revision>
  <dcterms:created xsi:type="dcterms:W3CDTF">2021-11-01T07:15:48Z</dcterms:created>
  <dcterms:modified xsi:type="dcterms:W3CDTF">2023-05-07T06:30:07Z</dcterms:modified>
</cp:coreProperties>
</file>