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4" r:id="rId3"/>
    <p:sldMasterId id="2147483675" r:id="rId4"/>
    <p:sldMasterId id="2147483701" r:id="rId5"/>
    <p:sldMasterId id="2147483729" r:id="rId6"/>
    <p:sldMasterId id="2147483753" r:id="rId7"/>
    <p:sldMasterId id="2147483770" r:id="rId8"/>
    <p:sldMasterId id="2147483792" r:id="rId9"/>
  </p:sldMasterIdLst>
  <p:notesMasterIdLst>
    <p:notesMasterId r:id="rId42"/>
  </p:notesMasterIdLst>
  <p:sldIdLst>
    <p:sldId id="2007577240" r:id="rId10"/>
    <p:sldId id="11088602" r:id="rId11"/>
    <p:sldId id="11088554" r:id="rId12"/>
    <p:sldId id="757" r:id="rId13"/>
    <p:sldId id="11088574" r:id="rId14"/>
    <p:sldId id="294" r:id="rId15"/>
    <p:sldId id="298" r:id="rId16"/>
    <p:sldId id="334" r:id="rId17"/>
    <p:sldId id="11088559" r:id="rId18"/>
    <p:sldId id="11088555" r:id="rId19"/>
    <p:sldId id="11088587" r:id="rId20"/>
    <p:sldId id="11088585" r:id="rId21"/>
    <p:sldId id="11088595" r:id="rId22"/>
    <p:sldId id="11088594" r:id="rId23"/>
    <p:sldId id="11088596" r:id="rId24"/>
    <p:sldId id="336" r:id="rId25"/>
    <p:sldId id="11088590" r:id="rId26"/>
    <p:sldId id="11088543" r:id="rId27"/>
    <p:sldId id="11088588" r:id="rId28"/>
    <p:sldId id="11088597" r:id="rId29"/>
    <p:sldId id="11088541" r:id="rId30"/>
    <p:sldId id="11088593" r:id="rId31"/>
    <p:sldId id="11088600" r:id="rId32"/>
    <p:sldId id="11088542" r:id="rId33"/>
    <p:sldId id="11088601" r:id="rId34"/>
    <p:sldId id="11088598" r:id="rId35"/>
    <p:sldId id="11088551" r:id="rId36"/>
    <p:sldId id="11088599" r:id="rId37"/>
    <p:sldId id="285" r:id="rId38"/>
    <p:sldId id="11088591" r:id="rId39"/>
    <p:sldId id="11088592" r:id="rId40"/>
    <p:sldId id="304" r:id="rId41"/>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9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9C4"/>
    <a:srgbClr val="0033CC"/>
    <a:srgbClr val="FFFFFF"/>
    <a:srgbClr val="FFF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7" autoAdjust="0"/>
    <p:restoredTop sz="96341"/>
  </p:normalViewPr>
  <p:slideViewPr>
    <p:cSldViewPr snapToGrid="0" snapToObjects="1" showGuides="1">
      <p:cViewPr varScale="1">
        <p:scale>
          <a:sx n="67" d="100"/>
          <a:sy n="67" d="100"/>
        </p:scale>
        <p:origin x="452" y="56"/>
      </p:cViewPr>
      <p:guideLst>
        <p:guide orient="horz" pos="179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A7C5E-8BF5-1341-8B82-2A49491FCCDA}" type="datetimeFigureOut">
              <a:rPr lang="en-VN" smtClean="0"/>
              <a:t>04/02/2023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137E6-119B-3746-BD71-1CEB083EC3D4}" type="slidenum">
              <a:rPr lang="en-VN" smtClean="0"/>
              <a:t>‹#›</a:t>
            </a:fld>
            <a:endParaRPr lang="en-VN"/>
          </a:p>
        </p:txBody>
      </p:sp>
    </p:spTree>
    <p:extLst>
      <p:ext uri="{BB962C8B-B14F-4D97-AF65-F5344CB8AC3E}">
        <p14:creationId xmlns:p14="http://schemas.microsoft.com/office/powerpoint/2010/main" val="361020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766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14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456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8659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9796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181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729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A8D0A-5B37-BE45-9D35-3507932B05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19F68235-C73B-0D4E-8E8F-D1475905D1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3401B2D5-0285-FB4D-8BE3-BF0D086A4940}"/>
              </a:ext>
            </a:extLst>
          </p:cNvPr>
          <p:cNvSpPr>
            <a:spLocks noGrp="1"/>
          </p:cNvSpPr>
          <p:nvPr>
            <p:ph type="dt" sz="half" idx="10"/>
          </p:nvPr>
        </p:nvSpPr>
        <p:spPr/>
        <p:txBody>
          <a:bodyPr/>
          <a:lstStyle/>
          <a:p>
            <a:fld id="{A2B7DBC1-7D51-CD46-B5A9-6908A81EAA3E}" type="datetimeFigureOut">
              <a:rPr lang="en-VN" smtClean="0"/>
              <a:t>04/02/2023</a:t>
            </a:fld>
            <a:endParaRPr lang="en-VN"/>
          </a:p>
        </p:txBody>
      </p:sp>
      <p:sp>
        <p:nvSpPr>
          <p:cNvPr id="5" name="Footer Placeholder 4">
            <a:extLst>
              <a:ext uri="{FF2B5EF4-FFF2-40B4-BE49-F238E27FC236}">
                <a16:creationId xmlns:a16="http://schemas.microsoft.com/office/drawing/2014/main" id="{CCB62775-0F3A-C346-8B5C-8E5732E8090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D8605FF-A667-9B43-B91B-88C86422DB0C}"/>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723270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68021-41D9-E840-8C6D-233AF7A9490D}"/>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5814F4DB-5E6F-464F-9C2D-D9B31CBDC1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B4AEF08-DE20-ED4D-A3ED-117D4F35C57C}"/>
              </a:ext>
            </a:extLst>
          </p:cNvPr>
          <p:cNvSpPr>
            <a:spLocks noGrp="1"/>
          </p:cNvSpPr>
          <p:nvPr>
            <p:ph type="dt" sz="half" idx="10"/>
          </p:nvPr>
        </p:nvSpPr>
        <p:spPr/>
        <p:txBody>
          <a:bodyPr/>
          <a:lstStyle/>
          <a:p>
            <a:fld id="{A2B7DBC1-7D51-CD46-B5A9-6908A81EAA3E}" type="datetimeFigureOut">
              <a:rPr lang="en-VN" smtClean="0"/>
              <a:t>04/02/2023</a:t>
            </a:fld>
            <a:endParaRPr lang="en-VN"/>
          </a:p>
        </p:txBody>
      </p:sp>
      <p:sp>
        <p:nvSpPr>
          <p:cNvPr id="5" name="Footer Placeholder 4">
            <a:extLst>
              <a:ext uri="{FF2B5EF4-FFF2-40B4-BE49-F238E27FC236}">
                <a16:creationId xmlns:a16="http://schemas.microsoft.com/office/drawing/2014/main" id="{D92CA509-C620-7742-99FF-39655DDFB7B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9615A34-D012-894C-B1D3-57F17064B124}"/>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99491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DF1DE-091C-084A-A231-6464C4F00D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E9CA4F9-FED6-F140-8888-E870B182D1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A40465-E7E7-E546-8114-780011418E29}"/>
              </a:ext>
            </a:extLst>
          </p:cNvPr>
          <p:cNvSpPr>
            <a:spLocks noGrp="1"/>
          </p:cNvSpPr>
          <p:nvPr>
            <p:ph type="dt" sz="half" idx="10"/>
          </p:nvPr>
        </p:nvSpPr>
        <p:spPr/>
        <p:txBody>
          <a:bodyPr/>
          <a:lstStyle/>
          <a:p>
            <a:fld id="{A2B7DBC1-7D51-CD46-B5A9-6908A81EAA3E}" type="datetimeFigureOut">
              <a:rPr lang="en-VN" smtClean="0"/>
              <a:t>04/02/2023</a:t>
            </a:fld>
            <a:endParaRPr lang="en-VN"/>
          </a:p>
        </p:txBody>
      </p:sp>
      <p:sp>
        <p:nvSpPr>
          <p:cNvPr id="5" name="Footer Placeholder 4">
            <a:extLst>
              <a:ext uri="{FF2B5EF4-FFF2-40B4-BE49-F238E27FC236}">
                <a16:creationId xmlns:a16="http://schemas.microsoft.com/office/drawing/2014/main" id="{BF049007-94FD-8240-81E7-7BA47AD2822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77AE983-58EF-AA4D-A95E-8AC7248B0A4F}"/>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52540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3178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87873B-FA04-344F-833A-91A1CF6B24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513CFE-70E8-5D47-92C4-CAF139E2C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27B58A-A1DA-DD4C-9AD5-0E80800FC35E}"/>
              </a:ext>
            </a:extLst>
          </p:cNvPr>
          <p:cNvSpPr>
            <a:spLocks noGrp="1" noChangeArrowheads="1"/>
          </p:cNvSpPr>
          <p:nvPr>
            <p:ph type="sldNum" sz="quarter" idx="12"/>
          </p:nvPr>
        </p:nvSpPr>
        <p:spPr>
          <a:ln/>
        </p:spPr>
        <p:txBody>
          <a:bodyPr/>
          <a:lstStyle>
            <a:lvl1pPr>
              <a:defRPr/>
            </a:lvl1pPr>
          </a:lstStyle>
          <a:p>
            <a:fld id="{6B355F96-207C-9649-A1CB-38F8E3BC9B18}" type="slidenum">
              <a:rPr lang="en-US" altLang="en-VN"/>
              <a:pPr/>
              <a:t>‹#›</a:t>
            </a:fld>
            <a:endParaRPr lang="en-US" altLang="en-VN"/>
          </a:p>
        </p:txBody>
      </p:sp>
    </p:spTree>
    <p:extLst>
      <p:ext uri="{BB962C8B-B14F-4D97-AF65-F5344CB8AC3E}">
        <p14:creationId xmlns:p14="http://schemas.microsoft.com/office/powerpoint/2010/main" val="2914289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24583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0146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854180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411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1344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6"/>
        <p:cNvGrpSpPr/>
        <p:nvPr/>
      </p:nvGrpSpPr>
      <p:grpSpPr>
        <a:xfrm>
          <a:off x="0" y="0"/>
          <a:ext cx="0" cy="0"/>
          <a:chOff x="0" y="0"/>
          <a:chExt cx="0" cy="0"/>
        </a:xfrm>
      </p:grpSpPr>
    </p:spTree>
    <p:extLst>
      <p:ext uri="{BB962C8B-B14F-4D97-AF65-F5344CB8AC3E}">
        <p14:creationId xmlns:p14="http://schemas.microsoft.com/office/powerpoint/2010/main" val="3386451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24549-352B-2D48-8FC9-9021EAD7D86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305B5EA-A00A-EB40-8CDA-0DB32EF711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0117625-A601-934F-8189-8274C8AA161B}"/>
              </a:ext>
            </a:extLst>
          </p:cNvPr>
          <p:cNvSpPr>
            <a:spLocks noGrp="1"/>
          </p:cNvSpPr>
          <p:nvPr>
            <p:ph type="dt" sz="half" idx="10"/>
          </p:nvPr>
        </p:nvSpPr>
        <p:spPr/>
        <p:txBody>
          <a:bodyPr/>
          <a:lstStyle/>
          <a:p>
            <a:fld id="{A2B7DBC1-7D51-CD46-B5A9-6908A81EAA3E}" type="datetimeFigureOut">
              <a:rPr lang="en-VN" smtClean="0"/>
              <a:t>04/02/2023</a:t>
            </a:fld>
            <a:endParaRPr lang="en-VN"/>
          </a:p>
        </p:txBody>
      </p:sp>
      <p:sp>
        <p:nvSpPr>
          <p:cNvPr id="5" name="Footer Placeholder 4">
            <a:extLst>
              <a:ext uri="{FF2B5EF4-FFF2-40B4-BE49-F238E27FC236}">
                <a16:creationId xmlns:a16="http://schemas.microsoft.com/office/drawing/2014/main" id="{0EC35856-119A-D74A-B844-EAE243947B1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6B822E5-091A-7A48-BA1E-8D5DE1AACF1A}"/>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2043575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026644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0C3CBE1-FE74-E44C-BCEE-EA24C136B867}"/>
              </a:ext>
            </a:extLst>
          </p:cNvPr>
          <p:cNvCxnSpPr/>
          <p:nvPr/>
        </p:nvCxnSpPr>
        <p:spPr>
          <a:xfrm>
            <a:off x="914400" y="339883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59F10A1B-385F-2547-ACAF-CC1928F7311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CDD12AED-32D7-FB40-94A0-E57325BB5BE1}"/>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B1EC0166-BD41-4B4C-8596-C84AE59AD855}"/>
              </a:ext>
            </a:extLst>
          </p:cNvPr>
          <p:cNvSpPr>
            <a:spLocks noGrp="1"/>
          </p:cNvSpPr>
          <p:nvPr>
            <p:ph type="sldNum" sz="quarter" idx="12"/>
          </p:nvPr>
        </p:nvSpPr>
        <p:spPr/>
        <p:txBody>
          <a:bodyPr/>
          <a:lstStyle>
            <a:lvl1pPr>
              <a:defRPr>
                <a:latin typeface="Arial" panose="020B0604020202020204" pitchFamily="34" charset="0"/>
              </a:defRPr>
            </a:lvl1pPr>
          </a:lstStyle>
          <a:p>
            <a:fld id="{9D88EE76-BC1C-424F-976B-DC509B1E2B56}" type="slidenum">
              <a:rPr lang="en-US" altLang="en-VN"/>
              <a:pPr/>
              <a:t>‹#›</a:t>
            </a:fld>
            <a:endParaRPr lang="en-US" altLang="en-VN"/>
          </a:p>
        </p:txBody>
      </p:sp>
    </p:spTree>
    <p:extLst>
      <p:ext uri="{BB962C8B-B14F-4D97-AF65-F5344CB8AC3E}">
        <p14:creationId xmlns:p14="http://schemas.microsoft.com/office/powerpoint/2010/main" val="2183572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9A238-4A23-FC45-B716-2C370742275D}"/>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6AEC77DD-315D-8245-B705-9A6BCF0D7BC9}"/>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BCF22781-BD02-314B-94C6-5205A068134C}"/>
              </a:ext>
            </a:extLst>
          </p:cNvPr>
          <p:cNvSpPr>
            <a:spLocks noGrp="1"/>
          </p:cNvSpPr>
          <p:nvPr>
            <p:ph type="sldNum" sz="quarter" idx="12"/>
          </p:nvPr>
        </p:nvSpPr>
        <p:spPr/>
        <p:txBody>
          <a:bodyPr/>
          <a:lstStyle>
            <a:lvl1pPr>
              <a:defRPr>
                <a:latin typeface="Arial" panose="020B0604020202020204" pitchFamily="34" charset="0"/>
              </a:defRPr>
            </a:lvl1pPr>
          </a:lstStyle>
          <a:p>
            <a:fld id="{F47FE429-CD2B-EF40-89DF-0BFF542F8F19}" type="slidenum">
              <a:rPr lang="en-US" altLang="en-VN"/>
              <a:pPr/>
              <a:t>‹#›</a:t>
            </a:fld>
            <a:endParaRPr lang="en-US" altLang="en-VN"/>
          </a:p>
        </p:txBody>
      </p:sp>
    </p:spTree>
    <p:extLst>
      <p:ext uri="{BB962C8B-B14F-4D97-AF65-F5344CB8AC3E}">
        <p14:creationId xmlns:p14="http://schemas.microsoft.com/office/powerpoint/2010/main" val="1450922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9640637-6D7A-6E45-83C7-A81ABB0FD23D}"/>
              </a:ext>
            </a:extLst>
          </p:cNvPr>
          <p:cNvCxnSpPr/>
          <p:nvPr/>
        </p:nvCxnSpPr>
        <p:spPr>
          <a:xfrm>
            <a:off x="975784" y="459898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B8CB40EC-40BA-0D42-AF5E-425E55DE4E8E}"/>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C1D1DA04-F922-5141-BD43-F43AE36B5228}"/>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9B663DBD-78FE-F745-B146-82038379098B}"/>
              </a:ext>
            </a:extLst>
          </p:cNvPr>
          <p:cNvSpPr>
            <a:spLocks noGrp="1"/>
          </p:cNvSpPr>
          <p:nvPr>
            <p:ph type="sldNum" sz="quarter" idx="12"/>
          </p:nvPr>
        </p:nvSpPr>
        <p:spPr/>
        <p:txBody>
          <a:bodyPr/>
          <a:lstStyle>
            <a:lvl1pPr>
              <a:defRPr>
                <a:latin typeface="Arial" panose="020B0604020202020204" pitchFamily="34" charset="0"/>
              </a:defRPr>
            </a:lvl1pPr>
          </a:lstStyle>
          <a:p>
            <a:fld id="{B3300820-A8ED-4D4A-9E93-6B0F7E1D40C8}" type="slidenum">
              <a:rPr lang="en-US" altLang="en-VN"/>
              <a:pPr/>
              <a:t>‹#›</a:t>
            </a:fld>
            <a:endParaRPr lang="en-US" altLang="en-VN"/>
          </a:p>
        </p:txBody>
      </p:sp>
    </p:spTree>
    <p:extLst>
      <p:ext uri="{BB962C8B-B14F-4D97-AF65-F5344CB8AC3E}">
        <p14:creationId xmlns:p14="http://schemas.microsoft.com/office/powerpoint/2010/main" val="180348986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405A87C-ADFE-0D4D-A0FC-654B4CB92E72}"/>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129ECF77-23AD-BB41-BEBC-5B4FACEB35E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E0694081-1AC2-6044-9EFD-E2413A3A3104}"/>
              </a:ext>
            </a:extLst>
          </p:cNvPr>
          <p:cNvSpPr>
            <a:spLocks noGrp="1"/>
          </p:cNvSpPr>
          <p:nvPr>
            <p:ph type="sldNum" sz="quarter" idx="12"/>
          </p:nvPr>
        </p:nvSpPr>
        <p:spPr/>
        <p:txBody>
          <a:bodyPr/>
          <a:lstStyle>
            <a:lvl1pPr>
              <a:defRPr>
                <a:latin typeface="Arial" panose="020B0604020202020204" pitchFamily="34" charset="0"/>
              </a:defRPr>
            </a:lvl1pPr>
          </a:lstStyle>
          <a:p>
            <a:fld id="{DD10A4E0-BB9C-A940-8305-103BDF8F4081}" type="slidenum">
              <a:rPr lang="en-US" altLang="en-VN"/>
              <a:pPr/>
              <a:t>‹#›</a:t>
            </a:fld>
            <a:endParaRPr lang="en-US" altLang="en-VN"/>
          </a:p>
        </p:txBody>
      </p:sp>
    </p:spTree>
    <p:extLst>
      <p:ext uri="{BB962C8B-B14F-4D97-AF65-F5344CB8AC3E}">
        <p14:creationId xmlns:p14="http://schemas.microsoft.com/office/powerpoint/2010/main" val="1615235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9D9A38E-5DAB-AA4D-8903-A8CC7EAC097E}"/>
              </a:ext>
            </a:extLst>
          </p:cNvPr>
          <p:cNvCxnSpPr/>
          <p:nvPr/>
        </p:nvCxnSpPr>
        <p:spPr>
          <a:xfrm rot="5400000">
            <a:off x="3742796" y="4045480"/>
            <a:ext cx="470852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2B2CB14C-815C-B440-BE06-BBA36C0191ED}"/>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9" name="Footer Placeholder 7">
            <a:extLst>
              <a:ext uri="{FF2B5EF4-FFF2-40B4-BE49-F238E27FC236}">
                <a16:creationId xmlns:a16="http://schemas.microsoft.com/office/drawing/2014/main" id="{4E5FEDCF-EDAA-A24D-A806-4B79A13CD0BE}"/>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10" name="Slide Number Placeholder 8">
            <a:extLst>
              <a:ext uri="{FF2B5EF4-FFF2-40B4-BE49-F238E27FC236}">
                <a16:creationId xmlns:a16="http://schemas.microsoft.com/office/drawing/2014/main" id="{7B551813-4AE5-7F46-94D8-398D1D7C3B6B}"/>
              </a:ext>
            </a:extLst>
          </p:cNvPr>
          <p:cNvSpPr>
            <a:spLocks noGrp="1"/>
          </p:cNvSpPr>
          <p:nvPr>
            <p:ph type="sldNum" sz="quarter" idx="12"/>
          </p:nvPr>
        </p:nvSpPr>
        <p:spPr/>
        <p:txBody>
          <a:bodyPr/>
          <a:lstStyle>
            <a:lvl1pPr>
              <a:defRPr>
                <a:latin typeface="Arial" panose="020B0604020202020204" pitchFamily="34" charset="0"/>
              </a:defRPr>
            </a:lvl1pPr>
          </a:lstStyle>
          <a:p>
            <a:fld id="{0F3D2E9B-779F-1F42-B31A-B04C4B0AC464}" type="slidenum">
              <a:rPr lang="en-US" altLang="en-VN"/>
              <a:pPr/>
              <a:t>‹#›</a:t>
            </a:fld>
            <a:endParaRPr lang="en-US" altLang="en-VN"/>
          </a:p>
        </p:txBody>
      </p:sp>
    </p:spTree>
    <p:extLst>
      <p:ext uri="{BB962C8B-B14F-4D97-AF65-F5344CB8AC3E}">
        <p14:creationId xmlns:p14="http://schemas.microsoft.com/office/powerpoint/2010/main" val="3808711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7259DE6-CB12-6447-8F70-B1106AA1AE7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a:extLst>
              <a:ext uri="{FF2B5EF4-FFF2-40B4-BE49-F238E27FC236}">
                <a16:creationId xmlns:a16="http://schemas.microsoft.com/office/drawing/2014/main" id="{83F7C05A-D136-CE4E-B63B-A2CFAE510DD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a:extLst>
              <a:ext uri="{FF2B5EF4-FFF2-40B4-BE49-F238E27FC236}">
                <a16:creationId xmlns:a16="http://schemas.microsoft.com/office/drawing/2014/main" id="{20B93839-14E0-4546-B01F-F3D64530DD0B}"/>
              </a:ext>
            </a:extLst>
          </p:cNvPr>
          <p:cNvSpPr>
            <a:spLocks noGrp="1"/>
          </p:cNvSpPr>
          <p:nvPr>
            <p:ph type="sldNum" sz="quarter" idx="12"/>
          </p:nvPr>
        </p:nvSpPr>
        <p:spPr/>
        <p:txBody>
          <a:bodyPr/>
          <a:lstStyle>
            <a:lvl1pPr>
              <a:defRPr>
                <a:latin typeface="Arial" panose="020B0604020202020204" pitchFamily="34" charset="0"/>
              </a:defRPr>
            </a:lvl1pPr>
          </a:lstStyle>
          <a:p>
            <a:fld id="{339314E7-1299-BB49-B29A-B2048EE4F470}" type="slidenum">
              <a:rPr lang="en-US" altLang="en-VN"/>
              <a:pPr/>
              <a:t>‹#›</a:t>
            </a:fld>
            <a:endParaRPr lang="en-US" altLang="en-VN"/>
          </a:p>
        </p:txBody>
      </p:sp>
    </p:spTree>
    <p:extLst>
      <p:ext uri="{BB962C8B-B14F-4D97-AF65-F5344CB8AC3E}">
        <p14:creationId xmlns:p14="http://schemas.microsoft.com/office/powerpoint/2010/main" val="4178884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CD949B9-E23D-2643-80D7-688825596296}"/>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3" name="Footer Placeholder 4">
            <a:extLst>
              <a:ext uri="{FF2B5EF4-FFF2-40B4-BE49-F238E27FC236}">
                <a16:creationId xmlns:a16="http://schemas.microsoft.com/office/drawing/2014/main" id="{79D2D710-A2DF-2C4E-BF26-B784AA41FA4D}"/>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4" name="Slide Number Placeholder 5">
            <a:extLst>
              <a:ext uri="{FF2B5EF4-FFF2-40B4-BE49-F238E27FC236}">
                <a16:creationId xmlns:a16="http://schemas.microsoft.com/office/drawing/2014/main" id="{E414E608-534A-9F4B-B86C-49150FCBF7A2}"/>
              </a:ext>
            </a:extLst>
          </p:cNvPr>
          <p:cNvSpPr>
            <a:spLocks noGrp="1"/>
          </p:cNvSpPr>
          <p:nvPr>
            <p:ph type="sldNum" sz="quarter" idx="12"/>
          </p:nvPr>
        </p:nvSpPr>
        <p:spPr/>
        <p:txBody>
          <a:bodyPr/>
          <a:lstStyle>
            <a:lvl1pPr>
              <a:defRPr>
                <a:latin typeface="Arial" panose="020B0604020202020204" pitchFamily="34" charset="0"/>
              </a:defRPr>
            </a:lvl1pPr>
          </a:lstStyle>
          <a:p>
            <a:fld id="{DAB252D5-E46C-A94C-9C5A-7FB90A0AA05D}" type="slidenum">
              <a:rPr lang="en-US" altLang="en-VN"/>
              <a:pPr/>
              <a:t>‹#›</a:t>
            </a:fld>
            <a:endParaRPr lang="en-US" altLang="en-VN"/>
          </a:p>
        </p:txBody>
      </p:sp>
    </p:spTree>
    <p:extLst>
      <p:ext uri="{BB962C8B-B14F-4D97-AF65-F5344CB8AC3E}">
        <p14:creationId xmlns:p14="http://schemas.microsoft.com/office/powerpoint/2010/main" val="4065132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62F8AB9-EFB5-3C4C-A9C0-B940FAAC663B}"/>
              </a:ext>
            </a:extLst>
          </p:cNvPr>
          <p:cNvCxnSpPr/>
          <p:nvPr/>
        </p:nvCxnSpPr>
        <p:spPr>
          <a:xfrm rot="5400000">
            <a:off x="911754" y="3580343"/>
            <a:ext cx="557847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CF55BA6E-E8F1-8F4A-9B5A-21D1E5298732}"/>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7" name="Footer Placeholder 5">
            <a:extLst>
              <a:ext uri="{FF2B5EF4-FFF2-40B4-BE49-F238E27FC236}">
                <a16:creationId xmlns:a16="http://schemas.microsoft.com/office/drawing/2014/main" id="{5929E724-1C5A-3D49-A83A-F2303E9E1677}"/>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8" name="Slide Number Placeholder 6">
            <a:extLst>
              <a:ext uri="{FF2B5EF4-FFF2-40B4-BE49-F238E27FC236}">
                <a16:creationId xmlns:a16="http://schemas.microsoft.com/office/drawing/2014/main" id="{43968CB9-FAFA-BF47-B403-161445965105}"/>
              </a:ext>
            </a:extLst>
          </p:cNvPr>
          <p:cNvSpPr>
            <a:spLocks noGrp="1"/>
          </p:cNvSpPr>
          <p:nvPr>
            <p:ph type="sldNum" sz="quarter" idx="12"/>
          </p:nvPr>
        </p:nvSpPr>
        <p:spPr/>
        <p:txBody>
          <a:bodyPr/>
          <a:lstStyle>
            <a:lvl1pPr>
              <a:defRPr>
                <a:latin typeface="Arial" panose="020B0604020202020204" pitchFamily="34" charset="0"/>
              </a:defRPr>
            </a:lvl1pPr>
          </a:lstStyle>
          <a:p>
            <a:fld id="{E6BADE71-7EA9-F043-85F7-DF08A4F066A5}" type="slidenum">
              <a:rPr lang="en-US" altLang="en-VN"/>
              <a:pPr/>
              <a:t>‹#›</a:t>
            </a:fld>
            <a:endParaRPr lang="en-US" altLang="en-VN"/>
          </a:p>
        </p:txBody>
      </p:sp>
    </p:spTree>
    <p:extLst>
      <p:ext uri="{BB962C8B-B14F-4D97-AF65-F5344CB8AC3E}">
        <p14:creationId xmlns:p14="http://schemas.microsoft.com/office/powerpoint/2010/main" val="1639110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EFB2E59-5DE5-9E4F-85BA-C56AC578D42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9635AD51-C49F-3D4B-B8BA-50DE0284855C}"/>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2B75D0A0-4930-0A4A-BBC4-5D161893225C}"/>
              </a:ext>
            </a:extLst>
          </p:cNvPr>
          <p:cNvSpPr>
            <a:spLocks noGrp="1"/>
          </p:cNvSpPr>
          <p:nvPr>
            <p:ph type="sldNum" sz="quarter" idx="12"/>
          </p:nvPr>
        </p:nvSpPr>
        <p:spPr/>
        <p:txBody>
          <a:bodyPr/>
          <a:lstStyle>
            <a:lvl1pPr>
              <a:defRPr>
                <a:latin typeface="Arial" panose="020B0604020202020204" pitchFamily="34" charset="0"/>
              </a:defRPr>
            </a:lvl1pPr>
          </a:lstStyle>
          <a:p>
            <a:fld id="{9F1420A7-F439-7549-BAF9-157552E44EDC}" type="slidenum">
              <a:rPr lang="en-US" altLang="en-VN"/>
              <a:pPr/>
              <a:t>‹#›</a:t>
            </a:fld>
            <a:endParaRPr lang="en-US" altLang="en-VN"/>
          </a:p>
        </p:txBody>
      </p:sp>
    </p:spTree>
    <p:extLst>
      <p:ext uri="{BB962C8B-B14F-4D97-AF65-F5344CB8AC3E}">
        <p14:creationId xmlns:p14="http://schemas.microsoft.com/office/powerpoint/2010/main" val="1306041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495A-2DFD-9241-BADA-CA0BAC889B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5404B6D-5360-3047-ADDB-2859376C1C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2D3530-F95D-0048-86BC-A25573FB22E8}"/>
              </a:ext>
            </a:extLst>
          </p:cNvPr>
          <p:cNvSpPr>
            <a:spLocks noGrp="1"/>
          </p:cNvSpPr>
          <p:nvPr>
            <p:ph type="dt" sz="half" idx="10"/>
          </p:nvPr>
        </p:nvSpPr>
        <p:spPr/>
        <p:txBody>
          <a:bodyPr/>
          <a:lstStyle/>
          <a:p>
            <a:fld id="{A2B7DBC1-7D51-CD46-B5A9-6908A81EAA3E}" type="datetimeFigureOut">
              <a:rPr lang="en-VN" smtClean="0"/>
              <a:t>04/02/2023</a:t>
            </a:fld>
            <a:endParaRPr lang="en-VN"/>
          </a:p>
        </p:txBody>
      </p:sp>
      <p:sp>
        <p:nvSpPr>
          <p:cNvPr id="5" name="Footer Placeholder 4">
            <a:extLst>
              <a:ext uri="{FF2B5EF4-FFF2-40B4-BE49-F238E27FC236}">
                <a16:creationId xmlns:a16="http://schemas.microsoft.com/office/drawing/2014/main" id="{3C642123-DA71-8D47-BDF7-0F335B9A568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871EA15-8289-BE4C-A247-8A43136E13BE}"/>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3583995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4A053-B06C-2347-985B-A527C6DD11FC}"/>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C9C8DC92-5A20-F54A-A2E8-F184F14396DB}"/>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C426111B-D027-3944-823E-CC8F7CE94A7A}"/>
              </a:ext>
            </a:extLst>
          </p:cNvPr>
          <p:cNvSpPr>
            <a:spLocks noGrp="1"/>
          </p:cNvSpPr>
          <p:nvPr>
            <p:ph type="sldNum" sz="quarter" idx="12"/>
          </p:nvPr>
        </p:nvSpPr>
        <p:spPr/>
        <p:txBody>
          <a:bodyPr/>
          <a:lstStyle>
            <a:lvl1pPr>
              <a:defRPr>
                <a:latin typeface="Arial" panose="020B0604020202020204" pitchFamily="34" charset="0"/>
              </a:defRPr>
            </a:lvl1pPr>
          </a:lstStyle>
          <a:p>
            <a:fld id="{484B1515-A8D2-2D4F-ABA9-0A3CB61A59C9}" type="slidenum">
              <a:rPr lang="en-US" altLang="en-VN"/>
              <a:pPr/>
              <a:t>‹#›</a:t>
            </a:fld>
            <a:endParaRPr lang="en-US" altLang="en-VN"/>
          </a:p>
        </p:txBody>
      </p:sp>
    </p:spTree>
    <p:extLst>
      <p:ext uri="{BB962C8B-B14F-4D97-AF65-F5344CB8AC3E}">
        <p14:creationId xmlns:p14="http://schemas.microsoft.com/office/powerpoint/2010/main" val="1496566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46DC07A-E404-574B-B3AF-BD960B13ED8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CA0D91AB-C28A-874D-ACF4-E0A74CF2B46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348EF0A8-BDAE-A740-99CD-986A1E7D3AE2}"/>
              </a:ext>
            </a:extLst>
          </p:cNvPr>
          <p:cNvSpPr>
            <a:spLocks noGrp="1"/>
          </p:cNvSpPr>
          <p:nvPr>
            <p:ph type="sldNum" sz="quarter" idx="12"/>
          </p:nvPr>
        </p:nvSpPr>
        <p:spPr/>
        <p:txBody>
          <a:bodyPr/>
          <a:lstStyle>
            <a:lvl1pPr>
              <a:defRPr>
                <a:latin typeface="Arial" panose="020B0604020202020204" pitchFamily="34" charset="0"/>
              </a:defRPr>
            </a:lvl1pPr>
          </a:lstStyle>
          <a:p>
            <a:fld id="{6F87EE41-F37A-5948-AABF-4EDDAA1C43B5}" type="slidenum">
              <a:rPr lang="en-US" altLang="en-VN"/>
              <a:pPr/>
              <a:t>‹#›</a:t>
            </a:fld>
            <a:endParaRPr lang="en-US" altLang="en-VN"/>
          </a:p>
        </p:txBody>
      </p:sp>
    </p:spTree>
    <p:extLst>
      <p:ext uri="{BB962C8B-B14F-4D97-AF65-F5344CB8AC3E}">
        <p14:creationId xmlns:p14="http://schemas.microsoft.com/office/powerpoint/2010/main" val="33715096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9911D2DB-173F-6646-8A5E-D11C63404791}"/>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a:extLst>
              <a:ext uri="{FF2B5EF4-FFF2-40B4-BE49-F238E27FC236}">
                <a16:creationId xmlns:a16="http://schemas.microsoft.com/office/drawing/2014/main" id="{B2E8AC06-DFE0-364E-AC9C-E5AA8AE0F042}"/>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a:extLst>
              <a:ext uri="{FF2B5EF4-FFF2-40B4-BE49-F238E27FC236}">
                <a16:creationId xmlns:a16="http://schemas.microsoft.com/office/drawing/2014/main" id="{6BED18CD-3914-B64F-B2B1-1F55A3093959}"/>
              </a:ext>
            </a:extLst>
          </p:cNvPr>
          <p:cNvSpPr>
            <a:spLocks noGrp="1"/>
          </p:cNvSpPr>
          <p:nvPr>
            <p:ph type="sldNum" sz="quarter" idx="12"/>
          </p:nvPr>
        </p:nvSpPr>
        <p:spPr/>
        <p:txBody>
          <a:bodyPr/>
          <a:lstStyle>
            <a:lvl1pPr>
              <a:defRPr>
                <a:latin typeface="Arial" panose="020B0604020202020204" pitchFamily="34" charset="0"/>
              </a:defRPr>
            </a:lvl1pPr>
          </a:lstStyle>
          <a:p>
            <a:fld id="{57066687-5BAF-3840-81F1-185F8FA37D43}" type="slidenum">
              <a:rPr lang="en-US" altLang="en-VN"/>
              <a:pPr/>
              <a:t>‹#›</a:t>
            </a:fld>
            <a:endParaRPr lang="en-US" altLang="en-VN"/>
          </a:p>
        </p:txBody>
      </p:sp>
    </p:spTree>
    <p:extLst>
      <p:ext uri="{BB962C8B-B14F-4D97-AF65-F5344CB8AC3E}">
        <p14:creationId xmlns:p14="http://schemas.microsoft.com/office/powerpoint/2010/main" val="3022579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57712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1316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3344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765973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396555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0890123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274733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249E-0CF1-D34F-BCF2-63E097A081E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8FA95B8-A572-6E4F-8C3F-2274A79E31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48378554-FEFC-F840-812E-654FB448AC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2D6E17CB-6835-8D46-BE4A-5DE00D0B5C9E}"/>
              </a:ext>
            </a:extLst>
          </p:cNvPr>
          <p:cNvSpPr>
            <a:spLocks noGrp="1"/>
          </p:cNvSpPr>
          <p:nvPr>
            <p:ph type="dt" sz="half" idx="10"/>
          </p:nvPr>
        </p:nvSpPr>
        <p:spPr/>
        <p:txBody>
          <a:bodyPr/>
          <a:lstStyle/>
          <a:p>
            <a:fld id="{A2B7DBC1-7D51-CD46-B5A9-6908A81EAA3E}" type="datetimeFigureOut">
              <a:rPr lang="en-VN" smtClean="0"/>
              <a:t>04/02/2023</a:t>
            </a:fld>
            <a:endParaRPr lang="en-VN"/>
          </a:p>
        </p:txBody>
      </p:sp>
      <p:sp>
        <p:nvSpPr>
          <p:cNvPr id="6" name="Footer Placeholder 5">
            <a:extLst>
              <a:ext uri="{FF2B5EF4-FFF2-40B4-BE49-F238E27FC236}">
                <a16:creationId xmlns:a16="http://schemas.microsoft.com/office/drawing/2014/main" id="{714EC55A-73FC-B64E-8051-99DC0B8E7554}"/>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242FC7D-0897-6442-8F44-EE9E2854D77D}"/>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866014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2547184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6125522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2374256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51129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5734177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9052004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0185204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743653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662332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20047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B279-1444-F842-AD7C-FC01594132C3}"/>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3C528C29-DA94-904C-97C2-06F838288B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1EB4E7-B3D3-AF4E-9D5E-53C0C5BBAB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270EF45D-38C8-054F-90CD-462D24931C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ED3064-635A-8D41-9AAA-A7B84CBA4C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D26BA02F-E68F-F246-8DFC-69E78A8ADDDB}"/>
              </a:ext>
            </a:extLst>
          </p:cNvPr>
          <p:cNvSpPr>
            <a:spLocks noGrp="1"/>
          </p:cNvSpPr>
          <p:nvPr>
            <p:ph type="dt" sz="half" idx="10"/>
          </p:nvPr>
        </p:nvSpPr>
        <p:spPr/>
        <p:txBody>
          <a:bodyPr/>
          <a:lstStyle/>
          <a:p>
            <a:fld id="{A2B7DBC1-7D51-CD46-B5A9-6908A81EAA3E}" type="datetimeFigureOut">
              <a:rPr lang="en-VN" smtClean="0"/>
              <a:t>04/02/2023</a:t>
            </a:fld>
            <a:endParaRPr lang="en-VN"/>
          </a:p>
        </p:txBody>
      </p:sp>
      <p:sp>
        <p:nvSpPr>
          <p:cNvPr id="8" name="Footer Placeholder 7">
            <a:extLst>
              <a:ext uri="{FF2B5EF4-FFF2-40B4-BE49-F238E27FC236}">
                <a16:creationId xmlns:a16="http://schemas.microsoft.com/office/drawing/2014/main" id="{E21BBDDC-94CD-5D44-ACEE-22F46D57F1A0}"/>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96BAB40E-98AD-7D4F-8352-843F748921DB}"/>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889911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5854450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4589457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056141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7009866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6233744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8432294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9677649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5815278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875731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8025133" y="1529033"/>
            <a:ext cx="3271600" cy="2200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588100" y="5117833"/>
            <a:ext cx="6812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64282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48B6-0CFD-E34F-8E13-B376ACEB8314}"/>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8688FF6D-F992-C04F-A7C3-4A8057FBC336}"/>
              </a:ext>
            </a:extLst>
          </p:cNvPr>
          <p:cNvSpPr>
            <a:spLocks noGrp="1"/>
          </p:cNvSpPr>
          <p:nvPr>
            <p:ph type="dt" sz="half" idx="10"/>
          </p:nvPr>
        </p:nvSpPr>
        <p:spPr/>
        <p:txBody>
          <a:bodyPr/>
          <a:lstStyle/>
          <a:p>
            <a:fld id="{A2B7DBC1-7D51-CD46-B5A9-6908A81EAA3E}" type="datetimeFigureOut">
              <a:rPr lang="en-VN" smtClean="0"/>
              <a:t>04/02/2023</a:t>
            </a:fld>
            <a:endParaRPr lang="en-VN"/>
          </a:p>
        </p:txBody>
      </p:sp>
      <p:sp>
        <p:nvSpPr>
          <p:cNvPr id="4" name="Footer Placeholder 3">
            <a:extLst>
              <a:ext uri="{FF2B5EF4-FFF2-40B4-BE49-F238E27FC236}">
                <a16:creationId xmlns:a16="http://schemas.microsoft.com/office/drawing/2014/main" id="{72FD9AB5-F44D-A84E-8393-9D6389EC34A7}"/>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7A8A60F-7A5A-1B4C-99BC-894619505D62}"/>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40624435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6731333" y="1719033"/>
            <a:ext cx="4704400" cy="22008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6740000" y="4819233"/>
            <a:ext cx="4704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1" name="Google Shape;21;p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25603374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6418067" y="868567"/>
            <a:ext cx="4790000" cy="1218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6427100" y="2086967"/>
            <a:ext cx="4780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6" name="Google Shape;26;p5"/>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27" name="Google Shape;27;p5"/>
          <p:cNvSpPr/>
          <p:nvPr/>
        </p:nvSpPr>
        <p:spPr>
          <a:xfrm>
            <a:off x="6562740"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02991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7965933" y="1213867"/>
            <a:ext cx="3433600" cy="24412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7938000" y="3781867"/>
            <a:ext cx="3506400" cy="12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2" name="Google Shape;32;p6"/>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33" name="Google Shape;33;p6"/>
          <p:cNvSpPr txBox="1">
            <a:spLocks noGrp="1"/>
          </p:cNvSpPr>
          <p:nvPr>
            <p:ph type="subTitle" idx="2"/>
          </p:nvPr>
        </p:nvSpPr>
        <p:spPr>
          <a:xfrm>
            <a:off x="654767" y="5449833"/>
            <a:ext cx="3506400" cy="6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333">
                <a:solidFill>
                  <a:srgbClr val="CC4125"/>
                </a:solidFill>
              </a:defRPr>
            </a:lvl1pPr>
            <a:lvl2pPr lvl="1" rtl="0">
              <a:lnSpc>
                <a:spcPct val="100000"/>
              </a:lnSpc>
              <a:spcBef>
                <a:spcPts val="0"/>
              </a:spcBef>
              <a:spcAft>
                <a:spcPts val="0"/>
              </a:spcAft>
              <a:buClr>
                <a:srgbClr val="CC4125"/>
              </a:buClr>
              <a:buSzPts val="2800"/>
              <a:buNone/>
              <a:defRPr sz="3733">
                <a:solidFill>
                  <a:srgbClr val="CC4125"/>
                </a:solidFill>
              </a:defRPr>
            </a:lvl2pPr>
            <a:lvl3pPr lvl="2" rtl="0">
              <a:lnSpc>
                <a:spcPct val="100000"/>
              </a:lnSpc>
              <a:spcBef>
                <a:spcPts val="0"/>
              </a:spcBef>
              <a:spcAft>
                <a:spcPts val="0"/>
              </a:spcAft>
              <a:buClr>
                <a:srgbClr val="CC4125"/>
              </a:buClr>
              <a:buSzPts val="2800"/>
              <a:buNone/>
              <a:defRPr sz="3733">
                <a:solidFill>
                  <a:srgbClr val="CC4125"/>
                </a:solidFill>
              </a:defRPr>
            </a:lvl3pPr>
            <a:lvl4pPr lvl="3" rtl="0">
              <a:lnSpc>
                <a:spcPct val="100000"/>
              </a:lnSpc>
              <a:spcBef>
                <a:spcPts val="0"/>
              </a:spcBef>
              <a:spcAft>
                <a:spcPts val="0"/>
              </a:spcAft>
              <a:buClr>
                <a:srgbClr val="CC4125"/>
              </a:buClr>
              <a:buSzPts val="2800"/>
              <a:buNone/>
              <a:defRPr sz="3733">
                <a:solidFill>
                  <a:srgbClr val="CC4125"/>
                </a:solidFill>
              </a:defRPr>
            </a:lvl4pPr>
            <a:lvl5pPr lvl="4" rtl="0">
              <a:lnSpc>
                <a:spcPct val="100000"/>
              </a:lnSpc>
              <a:spcBef>
                <a:spcPts val="0"/>
              </a:spcBef>
              <a:spcAft>
                <a:spcPts val="0"/>
              </a:spcAft>
              <a:buClr>
                <a:srgbClr val="CC4125"/>
              </a:buClr>
              <a:buSzPts val="2800"/>
              <a:buNone/>
              <a:defRPr sz="3733">
                <a:solidFill>
                  <a:srgbClr val="CC4125"/>
                </a:solidFill>
              </a:defRPr>
            </a:lvl5pPr>
            <a:lvl6pPr lvl="5" rtl="0">
              <a:lnSpc>
                <a:spcPct val="100000"/>
              </a:lnSpc>
              <a:spcBef>
                <a:spcPts val="0"/>
              </a:spcBef>
              <a:spcAft>
                <a:spcPts val="0"/>
              </a:spcAft>
              <a:buClr>
                <a:srgbClr val="CC4125"/>
              </a:buClr>
              <a:buSzPts val="2800"/>
              <a:buNone/>
              <a:defRPr sz="3733">
                <a:solidFill>
                  <a:srgbClr val="CC4125"/>
                </a:solidFill>
              </a:defRPr>
            </a:lvl6pPr>
            <a:lvl7pPr lvl="6" rtl="0">
              <a:lnSpc>
                <a:spcPct val="100000"/>
              </a:lnSpc>
              <a:spcBef>
                <a:spcPts val="0"/>
              </a:spcBef>
              <a:spcAft>
                <a:spcPts val="0"/>
              </a:spcAft>
              <a:buClr>
                <a:srgbClr val="CC4125"/>
              </a:buClr>
              <a:buSzPts val="2800"/>
              <a:buNone/>
              <a:defRPr sz="3733">
                <a:solidFill>
                  <a:srgbClr val="CC4125"/>
                </a:solidFill>
              </a:defRPr>
            </a:lvl7pPr>
            <a:lvl8pPr lvl="7" rtl="0">
              <a:lnSpc>
                <a:spcPct val="100000"/>
              </a:lnSpc>
              <a:spcBef>
                <a:spcPts val="0"/>
              </a:spcBef>
              <a:spcAft>
                <a:spcPts val="0"/>
              </a:spcAft>
              <a:buClr>
                <a:srgbClr val="CC4125"/>
              </a:buClr>
              <a:buSzPts val="2800"/>
              <a:buNone/>
              <a:defRPr sz="3733">
                <a:solidFill>
                  <a:srgbClr val="CC4125"/>
                </a:solidFill>
              </a:defRPr>
            </a:lvl8pPr>
            <a:lvl9pPr lvl="8" rtl="0">
              <a:lnSpc>
                <a:spcPct val="100000"/>
              </a:lnSpc>
              <a:spcBef>
                <a:spcPts val="0"/>
              </a:spcBef>
              <a:spcAft>
                <a:spcPts val="0"/>
              </a:spcAft>
              <a:buClr>
                <a:srgbClr val="CC4125"/>
              </a:buClr>
              <a:buSzPts val="2800"/>
              <a:buNone/>
              <a:defRPr sz="3733">
                <a:solidFill>
                  <a:srgbClr val="CC4125"/>
                </a:solidFill>
              </a:defRPr>
            </a:lvl9pPr>
          </a:lstStyle>
          <a:p>
            <a:endParaRPr/>
          </a:p>
        </p:txBody>
      </p:sp>
    </p:spTree>
    <p:extLst>
      <p:ext uri="{BB962C8B-B14F-4D97-AF65-F5344CB8AC3E}">
        <p14:creationId xmlns:p14="http://schemas.microsoft.com/office/powerpoint/2010/main" val="31729892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998627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583533" y="703467"/>
            <a:ext cx="11024800" cy="798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46" name="Google Shape;46;p9"/>
          <p:cNvSpPr/>
          <p:nvPr/>
        </p:nvSpPr>
        <p:spPr>
          <a:xfrm>
            <a:off x="726568"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1689324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18239953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6" name="Google Shape;56;p11"/>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1"/>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58" name="Google Shape;58;p11"/>
          <p:cNvSpPr txBox="1">
            <a:spLocks noGrp="1"/>
          </p:cNvSpPr>
          <p:nvPr>
            <p:ph type="subTitle" idx="1"/>
          </p:nvPr>
        </p:nvSpPr>
        <p:spPr>
          <a:xfrm>
            <a:off x="1013319"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98930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2" name="Google Shape;62;p12"/>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64" name="Google Shape;64;p12"/>
          <p:cNvSpPr txBox="1">
            <a:spLocks noGrp="1"/>
          </p:cNvSpPr>
          <p:nvPr>
            <p:ph type="subTitle" idx="1"/>
          </p:nvPr>
        </p:nvSpPr>
        <p:spPr>
          <a:xfrm>
            <a:off x="6478000"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6579591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75" name="Google Shape;75;p14"/>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77" name="Google Shape;77;p14"/>
          <p:cNvSpPr txBox="1">
            <a:spLocks noGrp="1"/>
          </p:cNvSpPr>
          <p:nvPr>
            <p:ph type="subTitle" idx="1"/>
          </p:nvPr>
        </p:nvSpPr>
        <p:spPr>
          <a:xfrm>
            <a:off x="597133" y="2003000"/>
            <a:ext cx="49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78" name="Google Shape;78;p14"/>
          <p:cNvSpPr txBox="1">
            <a:spLocks noGrp="1"/>
          </p:cNvSpPr>
          <p:nvPr>
            <p:ph type="subTitle" idx="2"/>
          </p:nvPr>
        </p:nvSpPr>
        <p:spPr>
          <a:xfrm>
            <a:off x="6547533" y="3975367"/>
            <a:ext cx="4978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366856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1" name="Google Shape;91;p1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92" name="Google Shape;92;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55323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3EB4D3-F415-164B-BB13-3EB1CF2F6F17}"/>
              </a:ext>
            </a:extLst>
          </p:cNvPr>
          <p:cNvSpPr>
            <a:spLocks noGrp="1"/>
          </p:cNvSpPr>
          <p:nvPr>
            <p:ph type="dt" sz="half" idx="10"/>
          </p:nvPr>
        </p:nvSpPr>
        <p:spPr/>
        <p:txBody>
          <a:bodyPr/>
          <a:lstStyle/>
          <a:p>
            <a:fld id="{A2B7DBC1-7D51-CD46-B5A9-6908A81EAA3E}" type="datetimeFigureOut">
              <a:rPr lang="en-VN" smtClean="0"/>
              <a:t>04/02/2023</a:t>
            </a:fld>
            <a:endParaRPr lang="en-VN"/>
          </a:p>
        </p:txBody>
      </p:sp>
      <p:sp>
        <p:nvSpPr>
          <p:cNvPr id="3" name="Footer Placeholder 2">
            <a:extLst>
              <a:ext uri="{FF2B5EF4-FFF2-40B4-BE49-F238E27FC236}">
                <a16:creationId xmlns:a16="http://schemas.microsoft.com/office/drawing/2014/main" id="{1B15CBA2-D5B6-D54D-BC75-222F01FF4D3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E8755371-E50E-9940-B2D9-10CFBD8122C8}"/>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5746401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5" name="Google Shape;9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303476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9" name="Google Shape;99;p1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0" name="Google Shape;100;p1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01" name="Google Shape;101;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577023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44074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07" name="Google Shape;107;p2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08" name="Google Shape;108;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362433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11" name="Google Shape;111;p2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36216468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81165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4/2/2023</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20453427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15436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38303507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6C09B-0C4D-4A4D-8764-E2E329A94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857A458B-A287-2E44-AE63-06FB6109C0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99435BB6-2277-754E-A035-860D384A9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66011A-993E-AA46-8F08-2A40A5975912}"/>
              </a:ext>
            </a:extLst>
          </p:cNvPr>
          <p:cNvSpPr>
            <a:spLocks noGrp="1"/>
          </p:cNvSpPr>
          <p:nvPr>
            <p:ph type="dt" sz="half" idx="10"/>
          </p:nvPr>
        </p:nvSpPr>
        <p:spPr/>
        <p:txBody>
          <a:bodyPr/>
          <a:lstStyle/>
          <a:p>
            <a:fld id="{A2B7DBC1-7D51-CD46-B5A9-6908A81EAA3E}" type="datetimeFigureOut">
              <a:rPr lang="en-VN" smtClean="0"/>
              <a:t>04/02/2023</a:t>
            </a:fld>
            <a:endParaRPr lang="en-VN"/>
          </a:p>
        </p:txBody>
      </p:sp>
      <p:sp>
        <p:nvSpPr>
          <p:cNvPr id="6" name="Footer Placeholder 5">
            <a:extLst>
              <a:ext uri="{FF2B5EF4-FFF2-40B4-BE49-F238E27FC236}">
                <a16:creationId xmlns:a16="http://schemas.microsoft.com/office/drawing/2014/main" id="{D40A4004-91FA-5940-9CD5-BE19D3E2C0F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7DBBA81-425B-584E-AF74-CFBD8A7B6B4F}"/>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415279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39CE-6378-B94C-82BD-504F8A3A0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FF987FD2-FED1-8544-A712-E27330C961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C64E57C8-BD5C-D54E-B98C-8692E912F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35882B-AB7F-2247-BF5F-CC2A9E50509C}"/>
              </a:ext>
            </a:extLst>
          </p:cNvPr>
          <p:cNvSpPr>
            <a:spLocks noGrp="1"/>
          </p:cNvSpPr>
          <p:nvPr>
            <p:ph type="dt" sz="half" idx="10"/>
          </p:nvPr>
        </p:nvSpPr>
        <p:spPr/>
        <p:txBody>
          <a:bodyPr/>
          <a:lstStyle/>
          <a:p>
            <a:fld id="{A2B7DBC1-7D51-CD46-B5A9-6908A81EAA3E}" type="datetimeFigureOut">
              <a:rPr lang="en-VN" smtClean="0"/>
              <a:t>04/02/2023</a:t>
            </a:fld>
            <a:endParaRPr lang="en-VN"/>
          </a:p>
        </p:txBody>
      </p:sp>
      <p:sp>
        <p:nvSpPr>
          <p:cNvPr id="6" name="Footer Placeholder 5">
            <a:extLst>
              <a:ext uri="{FF2B5EF4-FFF2-40B4-BE49-F238E27FC236}">
                <a16:creationId xmlns:a16="http://schemas.microsoft.com/office/drawing/2014/main" id="{8A054A66-511D-B345-9761-C7DC6E5AD1D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E32A630-40A8-E74F-8BB1-0D2354619E10}"/>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87854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theme" Target="../theme/theme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3" Type="http://schemas.openxmlformats.org/officeDocument/2006/relationships/hyperlink" Target="https://tinyppt.com/" TargetMode="External"/><Relationship Id="rId2" Type="http://schemas.openxmlformats.org/officeDocument/2006/relationships/theme" Target="../theme/theme9.xml"/><Relationship Id="rId1"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AABAD5-D66D-C244-AB61-C74B3A4B4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488C93E-3BF9-1847-BE6F-520719C45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09C1EB4-8983-7343-A540-DB357AD62A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7DBC1-7D51-CD46-B5A9-6908A81EAA3E}" type="datetimeFigureOut">
              <a:rPr lang="en-VN" smtClean="0"/>
              <a:t>04/02/2023</a:t>
            </a:fld>
            <a:endParaRPr lang="en-VN"/>
          </a:p>
        </p:txBody>
      </p:sp>
      <p:sp>
        <p:nvSpPr>
          <p:cNvPr id="5" name="Footer Placeholder 4">
            <a:extLst>
              <a:ext uri="{FF2B5EF4-FFF2-40B4-BE49-F238E27FC236}">
                <a16:creationId xmlns:a16="http://schemas.microsoft.com/office/drawing/2014/main" id="{CFFAE631-3B6F-5444-80E8-33ED0BCA38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3469A2BB-E7FD-704F-8F82-F1648C550B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2CE9E-815C-5548-8A86-FA2F9EB50253}" type="slidenum">
              <a:rPr lang="en-VN" smtClean="0"/>
              <a:t>‹#›</a:t>
            </a:fld>
            <a:endParaRPr lang="en-VN"/>
          </a:p>
        </p:txBody>
      </p:sp>
    </p:spTree>
    <p:extLst>
      <p:ext uri="{BB962C8B-B14F-4D97-AF65-F5344CB8AC3E}">
        <p14:creationId xmlns:p14="http://schemas.microsoft.com/office/powerpoint/2010/main" val="2517458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2367" y="173024"/>
            <a:ext cx="9698400" cy="11432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1pPr>
            <a:lvl2pPr lvl="1">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2pPr>
            <a:lvl3pPr lvl="2">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3pPr>
            <a:lvl4pPr lvl="3">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4pPr>
            <a:lvl5pPr lvl="4">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5pPr>
            <a:lvl6pPr lvl="5">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6pPr>
            <a:lvl7pPr lvl="6">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7pPr>
            <a:lvl8pPr lvl="7">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8pPr>
            <a:lvl9pPr lvl="8">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882367" y="1717275"/>
            <a:ext cx="9698400" cy="43616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1pPr>
            <a:lvl2pPr marL="914400" lvl="1"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2pPr>
            <a:lvl3pPr marL="1371600" lvl="2"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3pPr>
            <a:lvl4pPr marL="1828800" lvl="3"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4pPr>
            <a:lvl5pPr marL="2286000" lvl="4"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5pPr>
            <a:lvl6pPr marL="2743200" lvl="5"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6pPr>
            <a:lvl7pPr marL="3200400" lvl="6"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7pPr>
            <a:lvl8pPr marL="3657600" lvl="7"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8pPr>
            <a:lvl9pPr marL="4114800" lvl="8"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9pPr>
          </a:lstStyle>
          <a:p>
            <a:endParaRPr/>
          </a:p>
        </p:txBody>
      </p:sp>
      <p:sp>
        <p:nvSpPr>
          <p:cNvPr id="8" name="Google Shape;8;p1"/>
          <p:cNvSpPr txBox="1">
            <a:spLocks noGrp="1"/>
          </p:cNvSpPr>
          <p:nvPr>
            <p:ph type="sldNum" idx="12"/>
          </p:nvPr>
        </p:nvSpPr>
        <p:spPr>
          <a:xfrm>
            <a:off x="11205845" y="338735"/>
            <a:ext cx="731600" cy="5248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3012991"/>
      </p:ext>
    </p:extLst>
  </p:cSld>
  <p:clrMap bg1="lt1" tx1="dk1" bg2="dk2" tx2="lt2" accent1="accent1" accent2="accent2" accent3="accent3" accent4="accent4" accent5="accent5" accent6="accent6" hlink="hlink" folHlink="folHlink"/>
  <p:sldLayoutIdLst>
    <p:sldLayoutId id="2147483662" r:id="rId1"/>
    <p:sldLayoutId id="2147483663"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92579388"/>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72" r:id="rId3"/>
    <p:sldLayoutId id="2147483673" r:id="rId4"/>
    <p:sldLayoutId id="2147483674" r:id="rId5"/>
    <p:sldLayoutId id="2147483791" r:id="rId6"/>
    <p:sldLayoutId id="214748379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D9BEDE-A058-C04D-8A16-8FCD7F6FAF8A}"/>
              </a:ext>
            </a:extLst>
          </p:cNvPr>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2" name="Title Placeholder 1">
            <a:extLst>
              <a:ext uri="{FF2B5EF4-FFF2-40B4-BE49-F238E27FC236}">
                <a16:creationId xmlns:a16="http://schemas.microsoft.com/office/drawing/2014/main" id="{CBEED1BE-055E-BA46-960B-820C923E18E7}"/>
              </a:ext>
            </a:extLst>
          </p:cNvPr>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052" name="Text Placeholder 2">
            <a:extLst>
              <a:ext uri="{FF2B5EF4-FFF2-40B4-BE49-F238E27FC236}">
                <a16:creationId xmlns:a16="http://schemas.microsoft.com/office/drawing/2014/main" id="{0189C14C-61F5-8D4B-8BBD-1D2959445586}"/>
              </a:ext>
            </a:extLst>
          </p:cNvPr>
          <p:cNvSpPr>
            <a:spLocks noGrp="1"/>
          </p:cNvSpPr>
          <p:nvPr>
            <p:ph type="body" idx="1"/>
          </p:nvPr>
        </p:nvSpPr>
        <p:spPr bwMode="auto">
          <a:xfrm>
            <a:off x="609600" y="1600200"/>
            <a:ext cx="1097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7" name="Rectangle 6">
            <a:extLst>
              <a:ext uri="{FF2B5EF4-FFF2-40B4-BE49-F238E27FC236}">
                <a16:creationId xmlns:a16="http://schemas.microsoft.com/office/drawing/2014/main" id="{D8729515-6882-9640-A519-DBBDE306C4CF}"/>
              </a:ext>
            </a:extLst>
          </p:cNvPr>
          <p:cNvSpPr/>
          <p:nvPr/>
        </p:nvSpPr>
        <p:spPr>
          <a:xfrm>
            <a:off x="0" y="1"/>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 name="Date Placeholder 3">
            <a:extLst>
              <a:ext uri="{FF2B5EF4-FFF2-40B4-BE49-F238E27FC236}">
                <a16:creationId xmlns:a16="http://schemas.microsoft.com/office/drawing/2014/main" id="{0DCF4F2E-86CD-1A4B-B6E5-C4AA076FF033}"/>
              </a:ext>
            </a:extLst>
          </p:cNvPr>
          <p:cNvSpPr>
            <a:spLocks noGrp="1"/>
          </p:cNvSpPr>
          <p:nvPr>
            <p:ph type="dt" sz="half" idx="2"/>
          </p:nvPr>
        </p:nvSpPr>
        <p:spPr>
          <a:xfrm>
            <a:off x="609600" y="19051"/>
            <a:ext cx="3860800" cy="328613"/>
          </a:xfrm>
          <a:prstGeom prst="rect">
            <a:avLst/>
          </a:prstGeom>
        </p:spPr>
        <p:txBody>
          <a:bodyPr vert="horz" lIns="91440" tIns="45720" rIns="91440" bIns="45720" rtlCol="0" anchor="ctr"/>
          <a:lstStyle>
            <a:lvl1pPr algn="l">
              <a:defRPr sz="1200">
                <a:solidFill>
                  <a:srgbClr val="FFFFFF"/>
                </a:solidFill>
                <a:latin typeface="Times New Roman" pitchFamily="18"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35633A29-DBF4-1345-82D7-27C218843926}"/>
              </a:ext>
            </a:extLst>
          </p:cNvPr>
          <p:cNvSpPr>
            <a:spLocks noGrp="1"/>
          </p:cNvSpPr>
          <p:nvPr>
            <p:ph type="ftr" sz="quarter" idx="3"/>
          </p:nvPr>
        </p:nvSpPr>
        <p:spPr>
          <a:xfrm>
            <a:off x="4572000" y="19051"/>
            <a:ext cx="5486400" cy="328613"/>
          </a:xfrm>
          <a:prstGeom prst="rect">
            <a:avLst/>
          </a:prstGeom>
        </p:spPr>
        <p:txBody>
          <a:bodyPr vert="horz" lIns="91440" tIns="45720" rIns="91440" bIns="45720" rtlCol="0" anchor="ctr"/>
          <a:lstStyle>
            <a:lvl1pPr algn="ctr">
              <a:defRPr sz="1200">
                <a:solidFill>
                  <a:srgbClr val="FFFFFF"/>
                </a:solidFill>
                <a:latin typeface="Times New Roman" pitchFamily="18"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5D8338A1-8C46-9F49-B972-2DAB183B72FD}"/>
              </a:ext>
            </a:extLst>
          </p:cNvPr>
          <p:cNvSpPr>
            <a:spLocks noGrp="1"/>
          </p:cNvSpPr>
          <p:nvPr>
            <p:ph type="sldNum" sz="quarter" idx="4"/>
          </p:nvPr>
        </p:nvSpPr>
        <p:spPr>
          <a:xfrm>
            <a:off x="10160000" y="19051"/>
            <a:ext cx="1422400" cy="328613"/>
          </a:xfrm>
          <a:prstGeom prst="rect">
            <a:avLst/>
          </a:prstGeom>
        </p:spPr>
        <p:txBody>
          <a:bodyPr vert="horz" wrap="square" lIns="91440" tIns="45720" rIns="91440" bIns="45720" numCol="1" anchor="ctr" anchorCtr="0" compatLnSpc="1">
            <a:prstTxWarp prst="textNoShape">
              <a:avLst/>
            </a:prstTxWarp>
          </a:bodyPr>
          <a:lstStyle>
            <a:lvl1pPr>
              <a:defRPr sz="1400" b="1">
                <a:solidFill>
                  <a:srgbClr val="FFFFFF"/>
                </a:solidFill>
                <a:latin typeface="Times New Roman" panose="02020603050405020304" pitchFamily="18" charset="0"/>
                <a:cs typeface="Arial" panose="020B0604020202020204" pitchFamily="34" charset="0"/>
              </a:defRPr>
            </a:lvl1pPr>
          </a:lstStyle>
          <a:p>
            <a:fld id="{E8BA2E39-8FC6-1E46-A11D-4D242C452D85}" type="slidenum">
              <a:rPr lang="en-US" altLang="en-VN"/>
              <a:pPr/>
              <a:t>‹#›</a:t>
            </a:fld>
            <a:endParaRPr lang="en-US" altLang="en-VN"/>
          </a:p>
        </p:txBody>
      </p:sp>
      <p:sp>
        <p:nvSpPr>
          <p:cNvPr id="11" name="Rectangle 26">
            <a:extLst>
              <a:ext uri="{FF2B5EF4-FFF2-40B4-BE49-F238E27FC236}">
                <a16:creationId xmlns:a16="http://schemas.microsoft.com/office/drawing/2014/main" id="{3E948ED5-CA2C-0A4A-9CA0-E1196655126C}"/>
              </a:ext>
            </a:extLst>
          </p:cNvPr>
          <p:cNvSpPr>
            <a:spLocks noChangeArrowheads="1"/>
          </p:cNvSpPr>
          <p:nvPr userDrawn="1"/>
        </p:nvSpPr>
        <p:spPr bwMode="auto">
          <a:xfrm>
            <a:off x="406400" y="0"/>
            <a:ext cx="11277600" cy="40005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sz="2000" b="1" err="1">
                <a:solidFill>
                  <a:prstClr val="black"/>
                </a:solidFill>
              </a:rPr>
              <a:t>Tiết</a:t>
            </a:r>
            <a:r>
              <a:rPr lang="en-US" sz="2000" b="1">
                <a:solidFill>
                  <a:prstClr val="black"/>
                </a:solidFill>
              </a:rPr>
              <a:t> 32-BÀI 16: SỰ SUY SỤP CỦA NHÀ TRẦN CUỐI THẾ KỈ XIV (</a:t>
            </a:r>
            <a:r>
              <a:rPr lang="en-US" sz="2000" b="1" err="1">
                <a:solidFill>
                  <a:prstClr val="black"/>
                </a:solidFill>
              </a:rPr>
              <a:t>Tiết</a:t>
            </a:r>
            <a:r>
              <a:rPr lang="en-US" sz="2000" b="1">
                <a:solidFill>
                  <a:prstClr val="black"/>
                </a:solidFill>
              </a:rPr>
              <a:t> 2)</a:t>
            </a:r>
          </a:p>
        </p:txBody>
      </p:sp>
    </p:spTree>
    <p:extLst>
      <p:ext uri="{BB962C8B-B14F-4D97-AF65-F5344CB8AC3E}">
        <p14:creationId xmlns:p14="http://schemas.microsoft.com/office/powerpoint/2010/main" val="33699892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itchFamily="18" charset="0"/>
        </a:defRPr>
      </a:lvl2pPr>
      <a:lvl3pPr algn="l" rtl="0" eaLnBrk="0" fontAlgn="base" hangingPunct="0">
        <a:spcBef>
          <a:spcPct val="0"/>
        </a:spcBef>
        <a:spcAft>
          <a:spcPct val="0"/>
        </a:spcAft>
        <a:defRPr sz="4000">
          <a:solidFill>
            <a:schemeClr val="tx2"/>
          </a:solidFill>
          <a:latin typeface="Times New Roman" pitchFamily="18" charset="0"/>
        </a:defRPr>
      </a:lvl3pPr>
      <a:lvl4pPr algn="l" rtl="0" eaLnBrk="0" fontAlgn="base" hangingPunct="0">
        <a:spcBef>
          <a:spcPct val="0"/>
        </a:spcBef>
        <a:spcAft>
          <a:spcPct val="0"/>
        </a:spcAft>
        <a:defRPr sz="4000">
          <a:solidFill>
            <a:schemeClr val="tx2"/>
          </a:solidFill>
          <a:latin typeface="Times New Roman" pitchFamily="18" charset="0"/>
        </a:defRPr>
      </a:lvl4pPr>
      <a:lvl5pPr algn="l" rtl="0" eaLnBrk="0" fontAlgn="base" hangingPunct="0">
        <a:spcBef>
          <a:spcPct val="0"/>
        </a:spcBef>
        <a:spcAft>
          <a:spcPct val="0"/>
        </a:spcAft>
        <a:defRPr sz="4000">
          <a:solidFill>
            <a:schemeClr val="tx2"/>
          </a:solidFill>
          <a:latin typeface="Times New Roman" pitchFamily="18" charset="0"/>
        </a:defRPr>
      </a:lvl5pPr>
      <a:lvl6pPr marL="457200" algn="l" rtl="0" fontAlgn="base">
        <a:spcBef>
          <a:spcPct val="0"/>
        </a:spcBef>
        <a:spcAft>
          <a:spcPct val="0"/>
        </a:spcAft>
        <a:defRPr sz="4000">
          <a:solidFill>
            <a:schemeClr val="tx2"/>
          </a:solidFill>
          <a:latin typeface="Times New Roman" pitchFamily="18" charset="0"/>
        </a:defRPr>
      </a:lvl6pPr>
      <a:lvl7pPr marL="914400" algn="l" rtl="0" fontAlgn="base">
        <a:spcBef>
          <a:spcPct val="0"/>
        </a:spcBef>
        <a:spcAft>
          <a:spcPct val="0"/>
        </a:spcAft>
        <a:defRPr sz="4000">
          <a:solidFill>
            <a:schemeClr val="tx2"/>
          </a:solidFill>
          <a:latin typeface="Times New Roman" pitchFamily="18" charset="0"/>
        </a:defRPr>
      </a:lvl7pPr>
      <a:lvl8pPr marL="1371600" algn="l" rtl="0" fontAlgn="base">
        <a:spcBef>
          <a:spcPct val="0"/>
        </a:spcBef>
        <a:spcAft>
          <a:spcPct val="0"/>
        </a:spcAft>
        <a:defRPr sz="4000">
          <a:solidFill>
            <a:schemeClr val="tx2"/>
          </a:solidFill>
          <a:latin typeface="Times New Roman" pitchFamily="18" charset="0"/>
        </a:defRPr>
      </a:lvl8pPr>
      <a:lvl9pPr marL="1828800" algn="l" rtl="0" fontAlgn="base">
        <a:spcBef>
          <a:spcPct val="0"/>
        </a:spcBef>
        <a:spcAft>
          <a:spcPct val="0"/>
        </a:spcAft>
        <a:defRPr sz="4000">
          <a:solidFill>
            <a:schemeClr val="tx2"/>
          </a:solidFill>
          <a:latin typeface="Times New Roman" pitchFamily="18" charset="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75425"/>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0308801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85729046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83732925"/>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EFCFF"/>
            </a:gs>
            <a:gs pos="79591">
              <a:srgbClr val="EFF0F4"/>
            </a:gs>
            <a:gs pos="92730">
              <a:srgbClr val="E0E3E8"/>
            </a:gs>
          </a:gsLst>
          <a:lin ang="3702000" scaled="0"/>
        </a:gradFill>
        <a:effectLst/>
      </p:bgPr>
    </p:bg>
    <p:spTree>
      <p:nvGrpSpPr>
        <p:cNvPr id="1" name=""/>
        <p:cNvGrpSpPr/>
        <p:nvPr/>
      </p:nvGrpSpPr>
      <p:grpSpPr>
        <a:xfrm>
          <a:off x="0" y="0"/>
          <a:ext cx="0" cy="0"/>
          <a:chOff x="0" y="0"/>
          <a:chExt cx="0" cy="0"/>
        </a:xfrm>
      </p:grpSpPr>
      <p:sp>
        <p:nvSpPr>
          <p:cNvPr id="2" name="Rectangle 1"/>
          <p:cNvSpPr/>
          <p:nvPr/>
        </p:nvSpPr>
        <p:spPr>
          <a:xfrm>
            <a:off x="0" y="6540402"/>
            <a:ext cx="12192000" cy="326390"/>
          </a:xfrm>
          <a:prstGeom prst="rect">
            <a:avLst/>
          </a:prstGeom>
          <a:solidFill>
            <a:srgbClr val="111224"/>
          </a:solidFill>
          <a:ln w="12700">
            <a:miter lim="400000"/>
          </a:ln>
        </p:spPr>
        <p:txBody>
          <a:bodyPr lIns="45718" tIns="45718" rIns="45718" bIns="45718" anchor="ctr"/>
          <a:lstStyle/>
          <a:p>
            <a:pPr>
              <a:defRPr>
                <a:solidFill>
                  <a:srgbClr val="FFFFFF"/>
                </a:solidFill>
              </a:defRPr>
            </a:pPr>
            <a:endParaRPr/>
          </a:p>
        </p:txBody>
      </p:sp>
      <p:sp>
        <p:nvSpPr>
          <p:cNvPr id="3" name="Rectangle 2">
            <a:hlinkClick r:id="rId3"/>
          </p:cNvPr>
          <p:cNvSpPr txBox="1"/>
          <p:nvPr/>
        </p:nvSpPr>
        <p:spPr>
          <a:xfrm>
            <a:off x="4432851" y="6487074"/>
            <a:ext cx="3326298" cy="39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595265">
              <a:defRPr sz="1400">
                <a:solidFill>
                  <a:srgbClr val="FFFFFF"/>
                </a:solidFill>
                <a:latin typeface="Century Gothic"/>
                <a:ea typeface="Century Gothic"/>
                <a:cs typeface="Century Gothic"/>
                <a:sym typeface="Century Gothic"/>
              </a:defRPr>
            </a:pPr>
            <a:r>
              <a:t>designed by</a:t>
            </a:r>
            <a:r>
              <a:rPr sz="2000"/>
              <a:t> </a:t>
            </a:r>
            <a:r>
              <a:rPr sz="2000" b="1"/>
              <a:t>TinyPPT.com</a:t>
            </a:r>
          </a:p>
        </p:txBody>
      </p:sp>
      <p:sp>
        <p:nvSpPr>
          <p:cNvPr id="4"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r>
              <a:t>Title Text</a:t>
            </a:r>
          </a:p>
        </p:txBody>
      </p:sp>
      <p:sp>
        <p:nvSpPr>
          <p:cNvPr id="5"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597140" y="6209032"/>
            <a:ext cx="280921"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129787934"/>
      </p:ext>
    </p:extLst>
  </p:cSld>
  <p:clrMap bg1="lt1" tx1="dk1" bg2="lt2" tx2="dk2" accent1="accent1" accent2="accent2" accent3="accent3" accent4="accent4" accent5="accent5" accent6="accent6" hlink="hlink" folHlink="folHlink"/>
  <p:sldLayoutIdLst>
    <p:sldLayoutId id="2147483793" r:id="rId1"/>
  </p:sldLayoutIdLst>
  <p:transition spd="med"/>
  <p:txStyles>
    <p:titleStyle>
      <a:lvl1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1pPr>
      <a:lvl2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2pPr>
      <a:lvl3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3pPr>
      <a:lvl4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4pPr>
      <a:lvl5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5pPr>
      <a:lvl6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6pPr>
      <a:lvl7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7pPr>
      <a:lvl8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8pPr>
      <a:lvl9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9pPr>
    </p:titleStyle>
    <p:bodyStyle>
      <a:lvl1pPr marL="99385" marR="0" indent="-99385"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1pPr>
      <a:lvl2pPr marL="495279" marR="0" indent="-1142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2pPr>
      <a:lvl3pPr marL="904837" marR="0" indent="-142868"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3pPr>
      <a:lvl4pPr marL="129534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4pPr>
      <a:lvl5pPr marL="167633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5pPr>
      <a:lvl6pPr marL="205731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6pPr>
      <a:lvl7pPr marL="243830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7pPr>
      <a:lvl8pPr marL="281928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8pPr>
      <a:lvl9pPr marL="3200270"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9pPr>
    </p:bodyStyle>
    <p:otherStyle>
      <a:lvl1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1pPr>
      <a:lvl2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2pPr>
      <a:lvl3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3pPr>
      <a:lvl4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4pPr>
      <a:lvl5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5pPr>
      <a:lvl6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6pPr>
      <a:lvl7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7pPr>
      <a:lvl8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8pPr>
      <a:lvl9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6.xml"/><Relationship Id="rId5" Type="http://schemas.openxmlformats.org/officeDocument/2006/relationships/slide" Target="slide9.xml"/><Relationship Id="rId4" Type="http://schemas.openxmlformats.org/officeDocument/2006/relationships/slide" Target="slide2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 Target="slide8.xml"/><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2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72.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33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833898" y="1580506"/>
            <a:ext cx="6651757" cy="1661993"/>
          </a:xfrm>
          <a:prstGeom prst="rect">
            <a:avLst/>
          </a:prstGeom>
          <a:noFill/>
        </p:spPr>
        <p:txBody>
          <a:bodyPr wrap="none" rtlCol="0">
            <a:spAutoFit/>
          </a:bodyPr>
          <a:lstStyle/>
          <a:p>
            <a:pPr algn="ct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LỊCH SỬ 7</a:t>
            </a:r>
          </a:p>
          <a:p>
            <a:pPr algn="ctr"/>
            <a:endParaRPr lang="en-US" sz="140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BÀI 15. NƯỚC ĐẠI NGU THỜI HỒ</a:t>
            </a:r>
          </a:p>
          <a:p>
            <a:pPr algn="ctr"/>
            <a:r>
              <a:rPr lang="en-US" sz="3200" b="1">
                <a:ln w="38100">
                  <a:noFill/>
                </a:ln>
                <a:solidFill>
                  <a:srgbClr val="FFFF00"/>
                </a:solidFill>
                <a:latin typeface="Times New Roman" panose="02020603050405020304" pitchFamily="18" charset="0"/>
                <a:cs typeface="Times New Roman" panose="02020603050405020304" pitchFamily="18" charset="0"/>
              </a:rPr>
              <a:t> (1400-1407) T3</a:t>
            </a: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8" y="239535"/>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3605057" y="3561063"/>
            <a:ext cx="4676280" cy="954107"/>
          </a:xfrm>
          <a:prstGeom prst="rect">
            <a:avLst/>
          </a:prstGeom>
          <a:noFill/>
        </p:spPr>
        <p:txBody>
          <a:bodyPr wrap="none" rtlCol="0">
            <a:spAutoFit/>
          </a:bodyPr>
          <a:lstStyle/>
          <a:p>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Nguyễn</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Thanh </a:t>
            </a:r>
            <a:r>
              <a:rPr lang="en-US" sz="28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Hoài</a:t>
            </a:r>
            <a:endPar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5" y="616469"/>
            <a:ext cx="5309467" cy="553998"/>
          </a:xfrm>
          <a:prstGeom prst="rect">
            <a:avLst/>
          </a:prstGeom>
          <a:noFill/>
        </p:spPr>
        <p:txBody>
          <a:bodyPr wrap="none" rtlCol="0">
            <a:spAutoFit/>
          </a:bodyPr>
          <a:lstStyle/>
          <a:p>
            <a:r>
              <a:rPr lang="en-US" sz="30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ctrTitle" idx="4294967295"/>
          </p:nvPr>
        </p:nvSpPr>
        <p:spPr>
          <a:xfrm>
            <a:off x="9723828" y="560091"/>
            <a:ext cx="2423017" cy="916400"/>
          </a:xfrm>
          <a:prstGeom prst="rect">
            <a:avLst/>
          </a:prstGeom>
        </p:spPr>
        <p:txBody>
          <a:bodyPr spcFirstLastPara="1" wrap="square" lIns="0" tIns="0" rIns="0" bIns="0" anchor="b" anchorCtr="0">
            <a:noAutofit/>
          </a:bodyPr>
          <a:lstStyle/>
          <a:p>
            <a:r>
              <a:rPr lang="en" sz="6000"/>
              <a:t>Question</a:t>
            </a:r>
            <a:endParaRPr sz="6000"/>
          </a:p>
        </p:txBody>
      </p:sp>
      <p:sp>
        <p:nvSpPr>
          <p:cNvPr id="62" name="Google Shape;62;p13"/>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a:ln>
                  <a:noFill/>
                </a:ln>
                <a:solidFill>
                  <a:srgbClr val="6CC2DC"/>
                </a:solidFill>
                <a:effectLst/>
                <a:uLnTx/>
                <a:uFillTx/>
                <a:latin typeface="Caveat"/>
                <a:sym typeface="Caveat"/>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10</a:t>
            </a:fld>
            <a:endParaRPr kumimoji="0" sz="1867" b="0" i="0" u="none" strike="noStrike" kern="0" cap="none" spc="0" normalizeH="0" baseline="0" noProof="0">
              <a:ln>
                <a:noFill/>
              </a:ln>
              <a:solidFill>
                <a:srgbClr val="6CC2DC"/>
              </a:solidFill>
              <a:effectLst/>
              <a:uLnTx/>
              <a:uFillTx/>
              <a:latin typeface="Caveat"/>
              <a:sym typeface="Caveat"/>
            </a:endParaRPr>
          </a:p>
        </p:txBody>
      </p:sp>
      <p:sp>
        <p:nvSpPr>
          <p:cNvPr id="63" name="Google Shape;63;p13"/>
          <p:cNvSpPr/>
          <p:nvPr/>
        </p:nvSpPr>
        <p:spPr>
          <a:xfrm>
            <a:off x="9514429" y="107323"/>
            <a:ext cx="2423017" cy="2232563"/>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 name="Group 3">
            <a:extLst>
              <a:ext uri="{FF2B5EF4-FFF2-40B4-BE49-F238E27FC236}">
                <a16:creationId xmlns:a16="http://schemas.microsoft.com/office/drawing/2014/main" id="{190780C2-1D9E-2843-928F-1CAB72B81147}"/>
              </a:ext>
            </a:extLst>
          </p:cNvPr>
          <p:cNvGrpSpPr/>
          <p:nvPr/>
        </p:nvGrpSpPr>
        <p:grpSpPr>
          <a:xfrm>
            <a:off x="1767840" y="2002536"/>
            <a:ext cx="8656320" cy="2852928"/>
            <a:chOff x="1325880" y="1248922"/>
            <a:chExt cx="6492240" cy="2139696"/>
          </a:xfrm>
        </p:grpSpPr>
        <p:sp>
          <p:nvSpPr>
            <p:cNvPr id="2" name="Rounded Rectangle 1">
              <a:extLst>
                <a:ext uri="{FF2B5EF4-FFF2-40B4-BE49-F238E27FC236}">
                  <a16:creationId xmlns:a16="http://schemas.microsoft.com/office/drawing/2014/main" id="{E0385195-C89D-1B43-9737-11BD2954DE07}"/>
                </a:ext>
              </a:extLst>
            </p:cNvPr>
            <p:cNvSpPr/>
            <p:nvPr/>
          </p:nvSpPr>
          <p:spPr>
            <a:xfrm>
              <a:off x="1325880" y="1248922"/>
              <a:ext cx="6492240" cy="2139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1C4587"/>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54F6F6F6-7745-644C-8463-4ECF06C50695}"/>
                </a:ext>
              </a:extLst>
            </p:cNvPr>
            <p:cNvSpPr/>
            <p:nvPr/>
          </p:nvSpPr>
          <p:spPr>
            <a:xfrm>
              <a:off x="1592588" y="1718605"/>
              <a:ext cx="5958824" cy="1177245"/>
            </a:xfrm>
            <a:prstGeom prst="rect">
              <a:avLst/>
            </a:prstGeom>
          </p:spPr>
          <p:txBody>
            <a:bodyPr wrap="square">
              <a:spAutoFit/>
            </a:bodyPr>
            <a:lstStyle/>
            <a:p>
              <a:pPr algn="ctr" defTabSz="1219170">
                <a:buClr>
                  <a:srgbClr val="000000"/>
                </a:buClr>
              </a:pPr>
              <a:r>
                <a:rPr lang="vi-VN" sz="4800" b="1" kern="0">
                  <a:solidFill>
                    <a:srgbClr val="000000"/>
                  </a:solidFill>
                  <a:latin typeface="Times New Roman" panose="02020603050405020304" pitchFamily="18" charset="0"/>
                  <a:cs typeface="Times New Roman" panose="02020603050405020304" pitchFamily="18" charset="0"/>
                  <a:sym typeface="Arial"/>
                </a:rPr>
                <a:t>Nhà Hồ được thành lập trong bối cảnh như thế nào?</a:t>
              </a:r>
              <a:endParaRPr lang="en-VN" sz="4800" b="1" kern="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41732630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Ho_Quy_Ly.jpg"/>
          <p:cNvPicPr>
            <a:picLocks noChangeAspect="1"/>
          </p:cNvPicPr>
          <p:nvPr/>
        </p:nvPicPr>
        <p:blipFill>
          <a:blip r:embed="rId2" cstate="print"/>
          <a:stretch>
            <a:fillRect/>
          </a:stretch>
        </p:blipFill>
        <p:spPr>
          <a:xfrm>
            <a:off x="0" y="0"/>
            <a:ext cx="5654040" cy="6858000"/>
          </a:xfrm>
          <a:prstGeom prst="rect">
            <a:avLst/>
          </a:prstGeom>
          <a:scene3d>
            <a:camera prst="orthographicFront">
              <a:rot lat="300000" lon="0" rev="0"/>
            </a:camera>
            <a:lightRig rig="threePt" dir="t"/>
          </a:scene3d>
        </p:spPr>
      </p:pic>
      <p:sp>
        <p:nvSpPr>
          <p:cNvPr id="5" name="Text Box 8"/>
          <p:cNvSpPr txBox="1">
            <a:spLocks noChangeArrowheads="1"/>
          </p:cNvSpPr>
          <p:nvPr/>
        </p:nvSpPr>
        <p:spPr bwMode="auto">
          <a:xfrm>
            <a:off x="5791200" y="1066800"/>
            <a:ext cx="625404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None/>
            </a:pPr>
            <a:r>
              <a:rPr lang="en-US" altLang="en-US" sz="2200">
                <a:solidFill>
                  <a:srgbClr val="0033CC"/>
                </a:solidFill>
                <a:latin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Hồ</a:t>
            </a:r>
            <a:r>
              <a:rPr lang="en-US" altLang="en-US" sz="2200">
                <a:solidFill>
                  <a:srgbClr val="0033CC"/>
                </a:solidFill>
                <a:latin typeface="Times New Roman" panose="02020603050405020304" pitchFamily="18" charset="0"/>
                <a:cs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Quý</a:t>
            </a:r>
            <a:r>
              <a:rPr lang="en-US" altLang="en-US" sz="2200">
                <a:solidFill>
                  <a:srgbClr val="0033CC"/>
                </a:solidFill>
                <a:latin typeface="Times New Roman" panose="02020603050405020304" pitchFamily="18" charset="0"/>
                <a:cs typeface="Times New Roman" panose="02020603050405020304" pitchFamily="18" charset="0"/>
              </a:rPr>
              <a:t> Ly (1336 – 1407)</a:t>
            </a:r>
          </a:p>
          <a:p>
            <a:pPr marL="342900" indent="-342900" algn="just" fontAlgn="base">
              <a:spcBef>
                <a:spcPct val="50000"/>
              </a:spcBef>
              <a:spcAft>
                <a:spcPct val="0"/>
              </a:spcAft>
              <a:buFont typeface="Wingdings"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tài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năng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lại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hai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cô</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phi </a:t>
            </a:r>
            <a:r>
              <a:rPr lang="en-US" altLang="en-US" sz="2200" err="1">
                <a:solidFill>
                  <a:srgbClr val="0000FF"/>
                </a:solidFill>
                <a:latin typeface="Times New Roman" panose="02020603050405020304" pitchFamily="18" charset="0"/>
                <a:cs typeface="Times New Roman" panose="02020603050405020304" pitchFamily="18" charset="0"/>
              </a:rPr>
              <a:t>tần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của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Minh </a:t>
            </a:r>
            <a:r>
              <a:rPr lang="en-US" altLang="en-US" sz="2200" err="1">
                <a:solidFill>
                  <a:srgbClr val="0000FF"/>
                </a:solidFill>
                <a:latin typeface="Times New Roman" panose="02020603050405020304" pitchFamily="18" charset="0"/>
                <a:cs typeface="Times New Roman" panose="02020603050405020304" pitchFamily="18" charset="0"/>
              </a:rPr>
              <a:t>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sinh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hạ</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ba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vị</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nhờ</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rất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trọng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dụng</a:t>
            </a:r>
            <a:r>
              <a:rPr lang="en-US" altLang="en-US" sz="2200">
                <a:solidFill>
                  <a:srgbClr val="0000FF"/>
                </a:solidFill>
                <a:latin typeface="Times New Roman" panose="02020603050405020304" pitchFamily="18" charset="0"/>
                <a:cs typeface="Times New Roman" panose="02020603050405020304" pitchFamily="18" charset="0"/>
              </a:rPr>
              <a:t>.</a:t>
            </a:r>
          </a:p>
          <a:p>
            <a:pPr marL="342900" indent="-342900" algn="just" fontAlgn="base">
              <a:spcBef>
                <a:spcPct val="50000"/>
              </a:spcBef>
              <a:spcAft>
                <a:spcPct val="0"/>
              </a:spcAft>
              <a:buFont typeface="Wingdings"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Hồ</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Ly </a:t>
            </a:r>
            <a:r>
              <a:rPr lang="en-US" altLang="en-US" sz="2200" err="1">
                <a:solidFill>
                  <a:srgbClr val="0000FF"/>
                </a:solidFill>
                <a:latin typeface="Times New Roman" panose="02020603050405020304" pitchFamily="18" charset="0"/>
                <a:cs typeface="Times New Roman" panose="02020603050405020304" pitchFamily="18" charset="0"/>
              </a:rPr>
              <a:t>đã</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nắm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giữ</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chức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cao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trong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triều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đình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Sau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một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số</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tộc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hlinkClick r:id="" action="ppaction://noaction"/>
              </a:rPr>
              <a:t>mưu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giết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không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thành</a:t>
            </a:r>
            <a:r>
              <a:rPr lang="en-US" altLang="en-US" sz="2200">
                <a:solidFill>
                  <a:srgbClr val="0000FF"/>
                </a:solidFill>
                <a:latin typeface="Times New Roman" panose="02020603050405020304" pitchFamily="18" charset="0"/>
                <a:cs typeface="Times New Roman" panose="02020603050405020304" pitchFamily="18" charset="0"/>
              </a:rPr>
              <a:t> (1399), </a:t>
            </a:r>
            <a:r>
              <a:rPr lang="en-US" altLang="en-US" sz="2200" err="1">
                <a:solidFill>
                  <a:srgbClr val="0000FF"/>
                </a:solidFill>
                <a:latin typeface="Times New Roman" panose="02020603050405020304" pitchFamily="18" charset="0"/>
                <a:cs typeface="Times New Roman" panose="02020603050405020304" pitchFamily="18" charset="0"/>
              </a:rPr>
              <a:t>năm</a:t>
            </a:r>
            <a:r>
              <a:rPr lang="en-US" altLang="en-US" sz="2200">
                <a:solidFill>
                  <a:srgbClr val="0000FF"/>
                </a:solidFill>
                <a:latin typeface="Times New Roman" panose="02020603050405020304" pitchFamily="18" charset="0"/>
                <a:cs typeface="Times New Roman" panose="02020603050405020304" pitchFamily="18" charset="0"/>
              </a:rPr>
              <a:t> 1400,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phế</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truất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lên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endParaRPr lang="en-US" altLang="en-US" sz="2200">
              <a:solidFill>
                <a:srgbClr val="0000FF"/>
              </a:solidFill>
              <a:latin typeface="Times New Roman" panose="02020603050405020304" pitchFamily="18" charset="0"/>
              <a:cs typeface="Times New Roman" panose="02020603050405020304" pitchFamily="18" charset="0"/>
            </a:endParaRPr>
          </a:p>
        </p:txBody>
      </p:sp>
      <p:sp>
        <p:nvSpPr>
          <p:cNvPr id="7" name="Horizontal Scroll 6"/>
          <p:cNvSpPr/>
          <p:nvPr/>
        </p:nvSpPr>
        <p:spPr>
          <a:xfrm>
            <a:off x="5654040" y="0"/>
            <a:ext cx="6391204" cy="1066800"/>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200" b="1">
                <a:solidFill>
                  <a:srgbClr val="C00000"/>
                </a:solidFill>
                <a:latin typeface="Times New Roman" pitchFamily="18" charset="0"/>
                <a:cs typeface="Times New Roman" pitchFamily="18" charset="0"/>
              </a:rPr>
              <a:t>TIỂU SỬ HỒ QUÝ LY</a:t>
            </a:r>
          </a:p>
        </p:txBody>
      </p:sp>
      <p:sp>
        <p:nvSpPr>
          <p:cNvPr id="8197" name="TextBox 9"/>
          <p:cNvSpPr txBox="1">
            <a:spLocks noChangeArrowheads="1"/>
          </p:cNvSpPr>
          <p:nvPr/>
        </p:nvSpPr>
        <p:spPr bwMode="auto">
          <a:xfrm>
            <a:off x="615245" y="220133"/>
            <a:ext cx="685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000" b="1" err="1">
                <a:solidFill>
                  <a:srgbClr val="FFFF00"/>
                </a:solidFill>
                <a:latin typeface="Times New Roman" panose="02020603050405020304" pitchFamily="18" charset="0"/>
                <a:cs typeface="Times New Roman" panose="02020603050405020304" pitchFamily="18" charset="0"/>
              </a:rPr>
              <a:t>Hồ</a:t>
            </a:r>
            <a:endParaRPr lang="en-US" altLang="en-US" sz="2000" b="1">
              <a:solidFill>
                <a:srgbClr val="FFFF00"/>
              </a:solidFill>
              <a:latin typeface="Times New Roman" panose="02020603050405020304" pitchFamily="18" charset="0"/>
              <a:cs typeface="Times New Roman" panose="02020603050405020304" pitchFamily="18"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a:t>
            </a:r>
          </a:p>
          <a:p>
            <a:pPr algn="ctr" fontAlgn="base">
              <a:spcBef>
                <a:spcPct val="0"/>
              </a:spcBef>
              <a:spcAft>
                <a:spcPct val="0"/>
              </a:spcAft>
              <a:buNone/>
            </a:pPr>
            <a:r>
              <a:rPr lang="en-US" altLang="en-US" sz="2000" b="1" err="1">
                <a:solidFill>
                  <a:srgbClr val="FFFF00"/>
                </a:solidFill>
                <a:latin typeface=".VnTime" panose="020B7200000000000000" pitchFamily="34" charset="0"/>
                <a:cs typeface="Arial" panose="020B0604020202020204" pitchFamily="34" charset="0"/>
              </a:rPr>
              <a:t>Quý</a:t>
            </a: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Ly</a:t>
            </a:r>
            <a:endParaRPr lang="en-US" altLang="en-US" sz="2000">
              <a:solidFill>
                <a:srgbClr val="FFFF00"/>
              </a:solidFill>
              <a:latin typeface="Times New Roman" panose="02020603050405020304" pitchFamily="18" charset="0"/>
            </a:endParaRPr>
          </a:p>
        </p:txBody>
      </p:sp>
      <p:sp>
        <p:nvSpPr>
          <p:cNvPr id="9" name="Cloud Callout 8"/>
          <p:cNvSpPr/>
          <p:nvPr/>
        </p:nvSpPr>
        <p:spPr>
          <a:xfrm>
            <a:off x="6984047" y="4422554"/>
            <a:ext cx="3668713" cy="2466464"/>
          </a:xfrm>
          <a:prstGeom prst="cloudCallout">
            <a:avLst>
              <a:gd name="adj1" fmla="val -86544"/>
              <a:gd name="adj2" fmla="val -43145"/>
            </a:avLst>
          </a:prstGeom>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r>
              <a:rPr lang="en-US" sz="2400" b="1" err="1">
                <a:solidFill>
                  <a:srgbClr val="FF0000"/>
                </a:solidFill>
                <a:latin typeface="Times New Roman" pitchFamily="18" charset="0"/>
                <a:cs typeface="Times New Roman" pitchFamily="18" charset="0"/>
              </a:rPr>
              <a:t>Nêu</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hiểu</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biết</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của</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em</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về</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Hồ</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Quý</a:t>
            </a:r>
            <a:r>
              <a:rPr lang="en-US" sz="2400" b="1">
                <a:solidFill>
                  <a:srgbClr val="FF0000"/>
                </a:solidFill>
                <a:latin typeface="Times New Roman" pitchFamily="18" charset="0"/>
                <a:cs typeface="Times New Roman" pitchFamily="18" charset="0"/>
              </a:rPr>
              <a:t> Ly ?</a:t>
            </a:r>
          </a:p>
        </p:txBody>
      </p:sp>
    </p:spTree>
    <p:extLst>
      <p:ext uri="{BB962C8B-B14F-4D97-AF65-F5344CB8AC3E}">
        <p14:creationId xmlns:p14="http://schemas.microsoft.com/office/powerpoint/2010/main" val="2275607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197"/>
                                        </p:tgtEl>
                                        <p:attrNameLst>
                                          <p:attrName>style.visibility</p:attrName>
                                        </p:attrNameLst>
                                      </p:cBhvr>
                                      <p:to>
                                        <p:strVal val="visible"/>
                                      </p:to>
                                    </p:set>
                                    <p:animEffect transition="in" filter="fade">
                                      <p:cBhvr>
                                        <p:cTn id="10" dur="1000"/>
                                        <p:tgtEl>
                                          <p:spTgt spid="8197"/>
                                        </p:tgtEl>
                                      </p:cBhvr>
                                    </p:animEffect>
                                    <p:anim calcmode="lin" valueType="num">
                                      <p:cBhvr>
                                        <p:cTn id="11" dur="1000" fill="hold"/>
                                        <p:tgtEl>
                                          <p:spTgt spid="8197"/>
                                        </p:tgtEl>
                                        <p:attrNameLst>
                                          <p:attrName>ppt_x</p:attrName>
                                        </p:attrNameLst>
                                      </p:cBhvr>
                                      <p:tavLst>
                                        <p:tav tm="0">
                                          <p:val>
                                            <p:strVal val="#ppt_x"/>
                                          </p:val>
                                        </p:tav>
                                        <p:tav tm="100000">
                                          <p:val>
                                            <p:strVal val="#ppt_x"/>
                                          </p:val>
                                        </p:tav>
                                      </p:tavLst>
                                    </p:anim>
                                    <p:anim calcmode="lin" valueType="num">
                                      <p:cBhvr>
                                        <p:cTn id="12"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grpId="1" nodeType="clickEffect">
                                  <p:stCondLst>
                                    <p:cond delay="0"/>
                                  </p:stCondLst>
                                  <p:childTnLst>
                                    <p:anim calcmode="lin" valueType="num">
                                      <p:cBhvr additive="base">
                                        <p:cTn id="21" dur="500"/>
                                        <p:tgtEl>
                                          <p:spTgt spid="9"/>
                                        </p:tgtEl>
                                        <p:attrNameLst>
                                          <p:attrName>ppt_x</p:attrName>
                                        </p:attrNameLst>
                                      </p:cBhvr>
                                      <p:tavLst>
                                        <p:tav tm="0">
                                          <p:val>
                                            <p:strVal val="ppt_x"/>
                                          </p:val>
                                        </p:tav>
                                        <p:tav tm="100000">
                                          <p:val>
                                            <p:strVal val="ppt_x"/>
                                          </p:val>
                                        </p:tav>
                                      </p:tavLst>
                                    </p:anim>
                                    <p:anim calcmode="lin" valueType="num">
                                      <p:cBhvr additive="base">
                                        <p:cTn id="22" dur="500"/>
                                        <p:tgtEl>
                                          <p:spTgt spid="9"/>
                                        </p:tgtEl>
                                        <p:attrNameLst>
                                          <p:attrName>ppt_y</p:attrName>
                                        </p:attrNameLst>
                                      </p:cBhvr>
                                      <p:tavLst>
                                        <p:tav tm="0">
                                          <p:val>
                                            <p:strVal val="ppt_y"/>
                                          </p:val>
                                        </p:tav>
                                        <p:tav tm="100000">
                                          <p:val>
                                            <p:strVal val="1+ppt_h/2"/>
                                          </p:val>
                                        </p:tav>
                                      </p:tavLst>
                                    </p:anim>
                                    <p:set>
                                      <p:cBhvr>
                                        <p:cTn id="23" dur="1" fill="hold">
                                          <p:stCondLst>
                                            <p:cond delay="499"/>
                                          </p:stCondLst>
                                        </p:cTn>
                                        <p:tgtEl>
                                          <p:spTgt spid="9"/>
                                        </p:tgtEl>
                                        <p:attrNameLst>
                                          <p:attrName>style.visibility</p:attrName>
                                        </p:attrNameLst>
                                      </p:cBhvr>
                                      <p:to>
                                        <p:strVal val="hidden"/>
                                      </p:to>
                                    </p:set>
                                  </p:childTnLst>
                                </p:cTn>
                              </p:par>
                              <p:par>
                                <p:cTn id="24" presetID="4"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ox(i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197" grpId="0"/>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6982BF-1802-AF46-A141-726ACFED9FE6}"/>
              </a:ext>
            </a:extLst>
          </p:cNvPr>
          <p:cNvGrpSpPr/>
          <p:nvPr/>
        </p:nvGrpSpPr>
        <p:grpSpPr>
          <a:xfrm>
            <a:off x="68085" y="-74040"/>
            <a:ext cx="3588588" cy="2584048"/>
            <a:chOff x="138023" y="180417"/>
            <a:chExt cx="3588588" cy="1907175"/>
          </a:xfrm>
        </p:grpSpPr>
        <p:grpSp>
          <p:nvGrpSpPr>
            <p:cNvPr id="4" name="Group 3">
              <a:extLst>
                <a:ext uri="{FF2B5EF4-FFF2-40B4-BE49-F238E27FC236}">
                  <a16:creationId xmlns:a16="http://schemas.microsoft.com/office/drawing/2014/main" id="{0E828908-FB82-8546-A296-BD1D9C4CCDF6}"/>
                </a:ext>
              </a:extLst>
            </p:cNvPr>
            <p:cNvGrpSpPr/>
            <p:nvPr/>
          </p:nvGrpSpPr>
          <p:grpSpPr>
            <a:xfrm>
              <a:off x="138023" y="293298"/>
              <a:ext cx="3588588" cy="1794294"/>
              <a:chOff x="138023" y="293298"/>
              <a:chExt cx="3588588" cy="1794294"/>
            </a:xfrm>
          </p:grpSpPr>
          <p:sp>
            <p:nvSpPr>
              <p:cNvPr id="2" name="Rounded Rectangle 1">
                <a:extLst>
                  <a:ext uri="{FF2B5EF4-FFF2-40B4-BE49-F238E27FC236}">
                    <a16:creationId xmlns:a16="http://schemas.microsoft.com/office/drawing/2014/main" id="{34395676-F8B1-084D-A115-BDC1F20EF1B6}"/>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1E66086B-E49F-9D4E-A303-FA39111FC6F0}"/>
                  </a:ext>
                </a:extLst>
              </p:cNvPr>
              <p:cNvSpPr/>
              <p:nvPr/>
            </p:nvSpPr>
            <p:spPr>
              <a:xfrm>
                <a:off x="256768" y="677689"/>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47FFB8EF-A782-0548-A1E9-79323E163D20}"/>
                </a:ext>
              </a:extLst>
            </p:cNvPr>
            <p:cNvSpPr txBox="1"/>
            <p:nvPr/>
          </p:nvSpPr>
          <p:spPr>
            <a:xfrm>
              <a:off x="282035" y="708520"/>
              <a:ext cx="3143584" cy="11584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Năm</a:t>
              </a:r>
              <a:r>
                <a:rPr kumimoji="0" lang="en-US" sz="3200" b="1" i="0" u="none" strike="noStrike" kern="1200" cap="none" spc="0" normalizeH="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1400 </a:t>
              </a:r>
              <a:r>
                <a:rPr lang="en-US" sz="3200" b="1" err="1">
                  <a:solidFill>
                    <a:srgbClr val="282848">
                      <a:lumMod val="50000"/>
                    </a:srgbClr>
                  </a:solidFill>
                  <a:latin typeface="Times New Roman" panose="02020603050405020304" pitchFamily="18" charset="0"/>
                  <a:cs typeface="Times New Roman" panose="02020603050405020304" pitchFamily="18" charset="0"/>
                </a:rPr>
                <a:t>Hồ</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Quý</a:t>
              </a:r>
              <a:r>
                <a:rPr lang="en-US" sz="3200" b="1">
                  <a:solidFill>
                    <a:srgbClr val="282848">
                      <a:lumMod val="50000"/>
                    </a:srgbClr>
                  </a:solidFill>
                  <a:latin typeface="Times New Roman" panose="02020603050405020304" pitchFamily="18" charset="0"/>
                  <a:cs typeface="Times New Roman" panose="02020603050405020304" pitchFamily="18" charset="0"/>
                </a:rPr>
                <a:t> Ly l</a:t>
              </a: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ên ngôi vua</a:t>
              </a:r>
            </a:p>
          </p:txBody>
        </p:sp>
        <p:sp>
          <p:nvSpPr>
            <p:cNvPr id="6" name="TextBox 5">
              <a:extLst>
                <a:ext uri="{FF2B5EF4-FFF2-40B4-BE49-F238E27FC236}">
                  <a16:creationId xmlns:a16="http://schemas.microsoft.com/office/drawing/2014/main" id="{C7D050A3-AF51-8448-8B7D-9D0D8A5286F9}"/>
                </a:ext>
              </a:extLst>
            </p:cNvPr>
            <p:cNvSpPr txBox="1"/>
            <p:nvPr/>
          </p:nvSpPr>
          <p:spPr>
            <a:xfrm>
              <a:off x="1617511" y="180417"/>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1</a:t>
              </a:r>
            </a:p>
          </p:txBody>
        </p:sp>
      </p:grpSp>
      <p:grpSp>
        <p:nvGrpSpPr>
          <p:cNvPr id="29" name="Group 28">
            <a:extLst>
              <a:ext uri="{FF2B5EF4-FFF2-40B4-BE49-F238E27FC236}">
                <a16:creationId xmlns:a16="http://schemas.microsoft.com/office/drawing/2014/main" id="{004A7B3A-92AE-AB4E-A2AC-5A975AE1253A}"/>
              </a:ext>
            </a:extLst>
          </p:cNvPr>
          <p:cNvGrpSpPr/>
          <p:nvPr/>
        </p:nvGrpSpPr>
        <p:grpSpPr>
          <a:xfrm>
            <a:off x="8585856" y="-137079"/>
            <a:ext cx="3588588" cy="2550250"/>
            <a:chOff x="8365668" y="150420"/>
            <a:chExt cx="3588588" cy="1937172"/>
          </a:xfrm>
        </p:grpSpPr>
        <p:grpSp>
          <p:nvGrpSpPr>
            <p:cNvPr id="8" name="Group 7">
              <a:extLst>
                <a:ext uri="{FF2B5EF4-FFF2-40B4-BE49-F238E27FC236}">
                  <a16:creationId xmlns:a16="http://schemas.microsoft.com/office/drawing/2014/main" id="{6E2D9C75-EB40-144D-9D34-5C3CA01F0976}"/>
                </a:ext>
              </a:extLst>
            </p:cNvPr>
            <p:cNvGrpSpPr/>
            <p:nvPr/>
          </p:nvGrpSpPr>
          <p:grpSpPr>
            <a:xfrm>
              <a:off x="8365668" y="293298"/>
              <a:ext cx="3588588" cy="1794294"/>
              <a:chOff x="138023" y="293298"/>
              <a:chExt cx="3588588" cy="1794294"/>
            </a:xfrm>
          </p:grpSpPr>
          <p:sp>
            <p:nvSpPr>
              <p:cNvPr id="9" name="Rounded Rectangle 8">
                <a:extLst>
                  <a:ext uri="{FF2B5EF4-FFF2-40B4-BE49-F238E27FC236}">
                    <a16:creationId xmlns:a16="http://schemas.microsoft.com/office/drawing/2014/main" id="{6D932ADB-C03C-5B42-9B33-51535D53FCE9}"/>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ounded Rectangle 9">
                <a:extLst>
                  <a:ext uri="{FF2B5EF4-FFF2-40B4-BE49-F238E27FC236}">
                    <a16:creationId xmlns:a16="http://schemas.microsoft.com/office/drawing/2014/main" id="{4A521815-BAA4-AF49-BA2E-25406782BEA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58E4FA5F-ABC4-8740-B797-D427FF2B8A22}"/>
                </a:ext>
              </a:extLst>
            </p:cNvPr>
            <p:cNvSpPr txBox="1"/>
            <p:nvPr/>
          </p:nvSpPr>
          <p:spPr>
            <a:xfrm>
              <a:off x="8673705" y="771360"/>
              <a:ext cx="2935971" cy="1192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a:t>
              </a: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ặt tên nước là Đại Ngu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(niềm vui lớn)</a:t>
              </a:r>
            </a:p>
          </p:txBody>
        </p:sp>
        <p:sp>
          <p:nvSpPr>
            <p:cNvPr id="25" name="TextBox 24">
              <a:extLst>
                <a:ext uri="{FF2B5EF4-FFF2-40B4-BE49-F238E27FC236}">
                  <a16:creationId xmlns:a16="http://schemas.microsoft.com/office/drawing/2014/main" id="{82015AEA-B8F2-2840-B1DE-13F1E4785F60}"/>
                </a:ext>
              </a:extLst>
            </p:cNvPr>
            <p:cNvSpPr txBox="1"/>
            <p:nvPr/>
          </p:nvSpPr>
          <p:spPr>
            <a:xfrm>
              <a:off x="9971502" y="150420"/>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2</a:t>
              </a:r>
            </a:p>
          </p:txBody>
        </p:sp>
      </p:grpSp>
      <p:grpSp>
        <p:nvGrpSpPr>
          <p:cNvPr id="30" name="Group 29">
            <a:extLst>
              <a:ext uri="{FF2B5EF4-FFF2-40B4-BE49-F238E27FC236}">
                <a16:creationId xmlns:a16="http://schemas.microsoft.com/office/drawing/2014/main" id="{1A62B124-609E-A64B-9542-FB551D019625}"/>
              </a:ext>
            </a:extLst>
          </p:cNvPr>
          <p:cNvGrpSpPr/>
          <p:nvPr/>
        </p:nvGrpSpPr>
        <p:grpSpPr>
          <a:xfrm>
            <a:off x="8190808" y="4450243"/>
            <a:ext cx="4000089" cy="2376971"/>
            <a:chOff x="8572242" y="3509186"/>
            <a:chExt cx="3588588" cy="1917495"/>
          </a:xfrm>
        </p:grpSpPr>
        <p:grpSp>
          <p:nvGrpSpPr>
            <p:cNvPr id="12" name="Group 11">
              <a:extLst>
                <a:ext uri="{FF2B5EF4-FFF2-40B4-BE49-F238E27FC236}">
                  <a16:creationId xmlns:a16="http://schemas.microsoft.com/office/drawing/2014/main" id="{28C74623-533C-9D49-8899-9AB2BC1B1A8D}"/>
                </a:ext>
              </a:extLst>
            </p:cNvPr>
            <p:cNvGrpSpPr/>
            <p:nvPr/>
          </p:nvGrpSpPr>
          <p:grpSpPr>
            <a:xfrm>
              <a:off x="8572242" y="3632387"/>
              <a:ext cx="3588588" cy="1794294"/>
              <a:chOff x="138023" y="293298"/>
              <a:chExt cx="3588588" cy="1794294"/>
            </a:xfrm>
          </p:grpSpPr>
          <p:sp>
            <p:nvSpPr>
              <p:cNvPr id="13" name="Rounded Rectangle 12">
                <a:extLst>
                  <a:ext uri="{FF2B5EF4-FFF2-40B4-BE49-F238E27FC236}">
                    <a16:creationId xmlns:a16="http://schemas.microsoft.com/office/drawing/2014/main" id="{1E9744B2-C9BE-D04F-B9C9-FD47DF999A10}"/>
                  </a:ext>
                </a:extLst>
              </p:cNvPr>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ounded Rectangle 13">
                <a:extLst>
                  <a:ext uri="{FF2B5EF4-FFF2-40B4-BE49-F238E27FC236}">
                    <a16:creationId xmlns:a16="http://schemas.microsoft.com/office/drawing/2014/main" id="{91177963-062B-8349-906C-6B006AE7F761}"/>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BE593221-F9A0-B143-B884-A8C737688996}"/>
                </a:ext>
              </a:extLst>
            </p:cNvPr>
            <p:cNvSpPr txBox="1"/>
            <p:nvPr/>
          </p:nvSpPr>
          <p:spPr>
            <a:xfrm>
              <a:off x="8732235" y="4101587"/>
              <a:ext cx="3298987" cy="1266240"/>
            </a:xfrm>
            <a:prstGeom prst="rect">
              <a:avLst/>
            </a:prstGeom>
            <a:noFill/>
          </p:spPr>
          <p:txBody>
            <a:bodyPr wrap="square" rtlCol="0">
              <a:spAutoFit/>
            </a:bodyPr>
            <a:lstStyle/>
            <a:p>
              <a:pPr lvl="0" algn="ctr" defTabSz="457200"/>
              <a:r>
                <a:rPr lang="en-US" sz="3200" b="1" err="1">
                  <a:solidFill>
                    <a:srgbClr val="282848">
                      <a:lumMod val="50000"/>
                    </a:srgbClr>
                  </a:solidFill>
                  <a:latin typeface="Times New Roman" panose="02020603050405020304" pitchFamily="18" charset="0"/>
                  <a:cs typeface="Times New Roman" panose="02020603050405020304" pitchFamily="18" charset="0"/>
                </a:rPr>
                <a:t>Chuyển</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kinh</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đô</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từ</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Thăng</a:t>
              </a:r>
              <a:r>
                <a:rPr lang="en-US" sz="3200" b="1">
                  <a:solidFill>
                    <a:srgbClr val="282848">
                      <a:lumMod val="50000"/>
                    </a:srgbClr>
                  </a:solidFill>
                  <a:latin typeface="Times New Roman" panose="02020603050405020304" pitchFamily="18" charset="0"/>
                  <a:cs typeface="Times New Roman" panose="02020603050405020304" pitchFamily="18" charset="0"/>
                </a:rPr>
                <a:t> Long </a:t>
              </a:r>
              <a:r>
                <a:rPr lang="en-US" sz="3200" b="1" err="1">
                  <a:solidFill>
                    <a:srgbClr val="282848">
                      <a:lumMod val="50000"/>
                    </a:srgbClr>
                  </a:solidFill>
                  <a:latin typeface="Times New Roman" panose="02020603050405020304" pitchFamily="18" charset="0"/>
                  <a:cs typeface="Times New Roman" panose="02020603050405020304" pitchFamily="18" charset="0"/>
                </a:rPr>
                <a:t>về</a:t>
              </a:r>
              <a:r>
                <a:rPr lang="en-US" sz="3200" b="1">
                  <a:solidFill>
                    <a:srgbClr val="282848">
                      <a:lumMod val="50000"/>
                    </a:srgbClr>
                  </a:solidFill>
                  <a:latin typeface="Times New Roman" panose="02020603050405020304" pitchFamily="18" charset="0"/>
                  <a:cs typeface="Times New Roman" panose="02020603050405020304" pitchFamily="18" charset="0"/>
                </a:rPr>
                <a:t> Thanh </a:t>
              </a:r>
              <a:r>
                <a:rPr lang="en-US" sz="3200" b="1" err="1">
                  <a:solidFill>
                    <a:srgbClr val="282848">
                      <a:lumMod val="50000"/>
                    </a:srgbClr>
                  </a:solidFill>
                  <a:latin typeface="Times New Roman" panose="02020603050405020304" pitchFamily="18" charset="0"/>
                  <a:cs typeface="Times New Roman" panose="02020603050405020304" pitchFamily="18" charset="0"/>
                </a:rPr>
                <a:t>Hóa</a:t>
              </a:r>
              <a:r>
                <a:rPr lang="en-US" sz="3200" b="1">
                  <a:solidFill>
                    <a:srgbClr val="282848">
                      <a:lumMod val="50000"/>
                    </a:srgbClr>
                  </a:solidFill>
                  <a:latin typeface="Times New Roman" panose="02020603050405020304" pitchFamily="18" charset="0"/>
                  <a:cs typeface="Times New Roman" panose="02020603050405020304" pitchFamily="18" charset="0"/>
                </a:rPr>
                <a:t>.</a:t>
              </a:r>
              <a:endPar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B702103A-8E64-5C40-8019-4AB4BB0CDA79}"/>
                </a:ext>
              </a:extLst>
            </p:cNvPr>
            <p:cNvSpPr txBox="1"/>
            <p:nvPr/>
          </p:nvSpPr>
          <p:spPr>
            <a:xfrm>
              <a:off x="10123902" y="3509186"/>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3</a:t>
              </a:r>
            </a:p>
          </p:txBody>
        </p:sp>
      </p:grpSp>
      <p:grpSp>
        <p:nvGrpSpPr>
          <p:cNvPr id="31" name="Group 30">
            <a:extLst>
              <a:ext uri="{FF2B5EF4-FFF2-40B4-BE49-F238E27FC236}">
                <a16:creationId xmlns:a16="http://schemas.microsoft.com/office/drawing/2014/main" id="{FCBE41A8-E9F7-3641-B3E1-BDC2B9122FAE}"/>
              </a:ext>
            </a:extLst>
          </p:cNvPr>
          <p:cNvGrpSpPr/>
          <p:nvPr/>
        </p:nvGrpSpPr>
        <p:grpSpPr>
          <a:xfrm>
            <a:off x="26107" y="4327115"/>
            <a:ext cx="3588588" cy="2530885"/>
            <a:chOff x="4301706" y="4908879"/>
            <a:chExt cx="3588588" cy="1895612"/>
          </a:xfrm>
        </p:grpSpPr>
        <p:grpSp>
          <p:nvGrpSpPr>
            <p:cNvPr id="16" name="Group 15">
              <a:extLst>
                <a:ext uri="{FF2B5EF4-FFF2-40B4-BE49-F238E27FC236}">
                  <a16:creationId xmlns:a16="http://schemas.microsoft.com/office/drawing/2014/main" id="{C1D11CE9-8666-CF4C-A942-9DC4D816EC85}"/>
                </a:ext>
              </a:extLst>
            </p:cNvPr>
            <p:cNvGrpSpPr/>
            <p:nvPr/>
          </p:nvGrpSpPr>
          <p:grpSpPr>
            <a:xfrm>
              <a:off x="4301706" y="5010197"/>
              <a:ext cx="3588588" cy="1794294"/>
              <a:chOff x="138023" y="293298"/>
              <a:chExt cx="3588588" cy="1794294"/>
            </a:xfrm>
          </p:grpSpPr>
          <p:sp>
            <p:nvSpPr>
              <p:cNvPr id="17" name="Rounded Rectangle 16">
                <a:extLst>
                  <a:ext uri="{FF2B5EF4-FFF2-40B4-BE49-F238E27FC236}">
                    <a16:creationId xmlns:a16="http://schemas.microsoft.com/office/drawing/2014/main" id="{4D91F1C5-4CB4-1144-AB05-DD87291EC789}"/>
                  </a:ext>
                </a:extLst>
              </p:cNvPr>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a16="http://schemas.microsoft.com/office/drawing/2014/main" id="{D3D56942-221F-2A46-AABB-B10C56AE768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id="{28504A3B-DFC9-CC4C-AEE6-6BD7B852097E}"/>
                </a:ext>
              </a:extLst>
            </p:cNvPr>
            <p:cNvSpPr txBox="1"/>
            <p:nvPr/>
          </p:nvSpPr>
          <p:spPr>
            <a:xfrm>
              <a:off x="4579078" y="5626904"/>
              <a:ext cx="2935971" cy="8068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Tiến hành nhiều cải cách</a:t>
              </a:r>
            </a:p>
          </p:txBody>
        </p:sp>
        <p:sp>
          <p:nvSpPr>
            <p:cNvPr id="27" name="TextBox 26">
              <a:extLst>
                <a:ext uri="{FF2B5EF4-FFF2-40B4-BE49-F238E27FC236}">
                  <a16:creationId xmlns:a16="http://schemas.microsoft.com/office/drawing/2014/main" id="{5165741C-2273-D44D-A012-3DA85EC89037}"/>
                </a:ext>
              </a:extLst>
            </p:cNvPr>
            <p:cNvSpPr txBox="1"/>
            <p:nvPr/>
          </p:nvSpPr>
          <p:spPr>
            <a:xfrm>
              <a:off x="5853259" y="4908879"/>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4</a:t>
              </a:r>
            </a:p>
          </p:txBody>
        </p:sp>
      </p:grpSp>
      <p:grpSp>
        <p:nvGrpSpPr>
          <p:cNvPr id="33" name="Group 32">
            <a:extLst>
              <a:ext uri="{FF2B5EF4-FFF2-40B4-BE49-F238E27FC236}">
                <a16:creationId xmlns:a16="http://schemas.microsoft.com/office/drawing/2014/main" id="{0DB0EF27-8AA0-0D4B-9212-50914B035943}"/>
              </a:ext>
            </a:extLst>
          </p:cNvPr>
          <p:cNvGrpSpPr/>
          <p:nvPr/>
        </p:nvGrpSpPr>
        <p:grpSpPr>
          <a:xfrm>
            <a:off x="3432675" y="1138046"/>
            <a:ext cx="5315621" cy="4956688"/>
            <a:chOff x="3413185" y="53509"/>
            <a:chExt cx="5315621" cy="4956688"/>
          </a:xfrm>
        </p:grpSpPr>
        <p:pic>
          <p:nvPicPr>
            <p:cNvPr id="1028" name="Picture 4">
              <a:extLst>
                <a:ext uri="{FF2B5EF4-FFF2-40B4-BE49-F238E27FC236}">
                  <a16:creationId xmlns:a16="http://schemas.microsoft.com/office/drawing/2014/main" id="{1E1BCD58-A582-7B42-9B53-19CDBBDB6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8" t="13933" r="14771" b="14882"/>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844599-4EED-5C47-AA24-9ED502DDED97}"/>
                </a:ext>
              </a:extLst>
            </p:cNvPr>
            <p:cNvSpPr txBox="1"/>
            <p:nvPr/>
          </p:nvSpPr>
          <p:spPr>
            <a:xfrm>
              <a:off x="4575508" y="2233564"/>
              <a:ext cx="293717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HỒ QUÝ LY</a:t>
              </a:r>
            </a:p>
          </p:txBody>
        </p:sp>
      </p:grpSp>
    </p:spTree>
    <p:extLst>
      <p:ext uri="{BB962C8B-B14F-4D97-AF65-F5344CB8AC3E}">
        <p14:creationId xmlns:p14="http://schemas.microsoft.com/office/powerpoint/2010/main" val="415153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out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outVertical)">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Nhà Hồ- chứng tích cho một giai đoạn lịch sử quan trọng của dân tộc  Việt Nam">
            <a:extLst>
              <a:ext uri="{FF2B5EF4-FFF2-40B4-BE49-F238E27FC236}">
                <a16:creationId xmlns:a16="http://schemas.microsoft.com/office/drawing/2014/main" id="{D9D8698F-D584-5F9F-20C0-8FDF42170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Thành nhà Hồ và những giá trị lịch sử của thành">
            <a:extLst>
              <a:ext uri="{FF2B5EF4-FFF2-40B4-BE49-F238E27FC236}">
                <a16:creationId xmlns:a16="http://schemas.microsoft.com/office/drawing/2014/main" id="{162069D8-9A5C-9F45-00D6-CC9743C20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E037EFBF-7C4B-7C24-5BFA-64A336D106BB}"/>
              </a:ext>
            </a:extLst>
          </p:cNvPr>
          <p:cNvSpPr/>
          <p:nvPr/>
        </p:nvSpPr>
        <p:spPr>
          <a:xfrm>
            <a:off x="120770" y="5098211"/>
            <a:ext cx="5975230" cy="17597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a:latin typeface="Times New Roman" panose="02020603050405020304" pitchFamily="18" charset="0"/>
                <a:cs typeface="Times New Roman" panose="02020603050405020304" pitchFamily="18" charset="0"/>
              </a:rPr>
              <a:t>Tại sao Hồ Quý Ly lại chọn kinh đô mới ở Thanh Hóa?</a:t>
            </a:r>
          </a:p>
        </p:txBody>
      </p:sp>
    </p:spTree>
    <p:extLst>
      <p:ext uri="{BB962C8B-B14F-4D97-AF65-F5344CB8AC3E}">
        <p14:creationId xmlns:p14="http://schemas.microsoft.com/office/powerpoint/2010/main" val="163494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par>
                                <p:cTn id="8" presetID="3"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linds(horizont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id="{77E7BF73-C6AD-FE4E-BEEE-7721117DDE20}"/>
              </a:ext>
            </a:extLst>
          </p:cNvPr>
          <p:cNvSpPr txBox="1">
            <a:spLocks/>
          </p:cNvSpPr>
          <p:nvPr/>
        </p:nvSpPr>
        <p:spPr>
          <a:xfrm>
            <a:off x="0" y="95678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1.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 thành lập nhà Hồ</a:t>
            </a:r>
            <a:endPar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DAB05A8E-49BE-BB6E-B56D-9E6C82A9FC7B}"/>
              </a:ext>
            </a:extLst>
          </p:cNvPr>
          <p:cNvSpPr txBox="1"/>
          <p:nvPr/>
        </p:nvSpPr>
        <p:spPr>
          <a:xfrm>
            <a:off x="0" y="2070316"/>
            <a:ext cx="11558726" cy="1077218"/>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 Nửa sau thế kỷ XIV, nhà Trần ngày càng suy yếu từng lớp quý tộc có xu hướng ăn chơi hưởng lạc, khiến nhân dân bất bình.</a:t>
            </a:r>
          </a:p>
        </p:txBody>
      </p:sp>
      <p:sp>
        <p:nvSpPr>
          <p:cNvPr id="8" name="TextBox 7">
            <a:extLst>
              <a:ext uri="{FF2B5EF4-FFF2-40B4-BE49-F238E27FC236}">
                <a16:creationId xmlns:a16="http://schemas.microsoft.com/office/drawing/2014/main" id="{9575C938-3F54-A127-E29D-8014D9367DBC}"/>
              </a:ext>
            </a:extLst>
          </p:cNvPr>
          <p:cNvSpPr txBox="1"/>
          <p:nvPr/>
        </p:nvSpPr>
        <p:spPr>
          <a:xfrm>
            <a:off x="0" y="3659841"/>
            <a:ext cx="12082272" cy="584775"/>
          </a:xfrm>
          <a:prstGeom prst="rect">
            <a:avLst/>
          </a:prstGeom>
          <a:noFill/>
        </p:spPr>
        <p:txBody>
          <a:bodyPr wrap="square" rtlCol="0">
            <a:spAutoFit/>
          </a:bodyPr>
          <a:lstStyle/>
          <a:p>
            <a:r>
              <a:rPr lang="en-VN" sz="3200">
                <a:latin typeface="Times New Roman" panose="02020603050405020304" pitchFamily="18" charset="0"/>
                <a:cs typeface="Times New Roman" panose="02020603050405020304" pitchFamily="18" charset="0"/>
              </a:rPr>
              <a:t>- Nhiều cuộc khởi nghĩa của nông dân và nô tì nổ ra.</a:t>
            </a:r>
          </a:p>
        </p:txBody>
      </p:sp>
      <p:sp>
        <p:nvSpPr>
          <p:cNvPr id="9" name="TextBox 8">
            <a:extLst>
              <a:ext uri="{FF2B5EF4-FFF2-40B4-BE49-F238E27FC236}">
                <a16:creationId xmlns:a16="http://schemas.microsoft.com/office/drawing/2014/main" id="{3509ED7B-0CD5-5B26-9133-AF39FD0A81AC}"/>
              </a:ext>
            </a:extLst>
          </p:cNvPr>
          <p:cNvSpPr txBox="1"/>
          <p:nvPr/>
        </p:nvSpPr>
        <p:spPr>
          <a:xfrm>
            <a:off x="0" y="4824001"/>
            <a:ext cx="12192000" cy="1077218"/>
          </a:xfrm>
          <a:prstGeom prst="rect">
            <a:avLst/>
          </a:prstGeom>
          <a:noFill/>
        </p:spPr>
        <p:txBody>
          <a:bodyPr wrap="square" rtlCol="0">
            <a:spAutoFit/>
          </a:bodyPr>
          <a:lstStyle/>
          <a:p>
            <a:r>
              <a:rPr lang="en-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a:t>
            </a:r>
            <a:r>
              <a:rPr lang="en-VN" sz="3200">
                <a:latin typeface="Times New Roman" panose="02020603050405020304" pitchFamily="18" charset="0"/>
                <a:cs typeface="Times New Roman" panose="02020603050405020304" pitchFamily="18" charset="0"/>
              </a:rPr>
              <a:t>ăm 1400, Hồ Quý Ly buộc vua Trần như ngôi lập ra triều Hồ đặt tên nước là Đại Ngu . Triều Hồ tồn tại trong bảy năm.</a:t>
            </a:r>
          </a:p>
        </p:txBody>
      </p:sp>
    </p:spTree>
    <p:extLst>
      <p:ext uri="{BB962C8B-B14F-4D97-AF65-F5344CB8AC3E}">
        <p14:creationId xmlns:p14="http://schemas.microsoft.com/office/powerpoint/2010/main" val="306819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id="{77E7BF73-C6AD-FE4E-BEEE-7721117DDE20}"/>
              </a:ext>
            </a:extLst>
          </p:cNvPr>
          <p:cNvSpPr txBox="1">
            <a:spLocks/>
          </p:cNvSpPr>
          <p:nvPr/>
        </p:nvSpPr>
        <p:spPr>
          <a:xfrm>
            <a:off x="0" y="894387"/>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1.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 thành lập nhà Hồ</a:t>
            </a:r>
            <a:endPar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176640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3056552"/>
            <a:ext cx="3295291" cy="666786"/>
          </a:xfrm>
          <a:prstGeom prst="rect">
            <a:avLst/>
          </a:prstGeom>
          <a:noFill/>
        </p:spPr>
        <p:txBody>
          <a:bodyPr wrap="square">
            <a:spAutoFit/>
          </a:bodyPr>
          <a:lstStyle/>
          <a:p>
            <a:r>
              <a:rPr lang="en-US" sz="3733" b="1" kern="0">
                <a:solidFill>
                  <a:srgbClr val="0070C0"/>
                </a:solidFill>
                <a:latin typeface="Times New Roman" panose="02020603050405020304" pitchFamily="18" charset="0"/>
                <a:cs typeface="Times New Roman" panose="02020603050405020304" pitchFamily="18" charset="0"/>
                <a:sym typeface="Arial"/>
              </a:rPr>
              <a:t>a. N</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ội dung </a:t>
            </a:r>
            <a:endParaRPr lang="en-VN"/>
          </a:p>
        </p:txBody>
      </p:sp>
    </p:spTree>
    <p:extLst>
      <p:ext uri="{BB962C8B-B14F-4D97-AF65-F5344CB8AC3E}">
        <p14:creationId xmlns:p14="http://schemas.microsoft.com/office/powerpoint/2010/main" val="539094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D4BEDF19-A320-1646-A274-F81841E7F053}"/>
              </a:ext>
            </a:extLst>
          </p:cNvPr>
          <p:cNvGrpSpPr>
            <a:grpSpLocks/>
          </p:cNvGrpSpPr>
          <p:nvPr/>
        </p:nvGrpSpPr>
        <p:grpSpPr bwMode="auto">
          <a:xfrm>
            <a:off x="3312593" y="202633"/>
            <a:ext cx="5729455" cy="4679143"/>
            <a:chOff x="2015" y="1298"/>
            <a:chExt cx="1831" cy="1705"/>
          </a:xfrm>
        </p:grpSpPr>
        <p:grpSp>
          <p:nvGrpSpPr>
            <p:cNvPr id="4" name="Group 4">
              <a:extLst>
                <a:ext uri="{FF2B5EF4-FFF2-40B4-BE49-F238E27FC236}">
                  <a16:creationId xmlns:a16="http://schemas.microsoft.com/office/drawing/2014/main" id="{62B7C71A-4DF7-3C49-876D-D139562DEFAA}"/>
                </a:ext>
              </a:extLst>
            </p:cNvPr>
            <p:cNvGrpSpPr>
              <a:grpSpLocks/>
            </p:cNvGrpSpPr>
            <p:nvPr/>
          </p:nvGrpSpPr>
          <p:grpSpPr bwMode="auto">
            <a:xfrm>
              <a:off x="2015" y="1298"/>
              <a:ext cx="1831" cy="1705"/>
              <a:chOff x="1872" y="1824"/>
              <a:chExt cx="2018" cy="1821"/>
            </a:xfrm>
          </p:grpSpPr>
          <p:sp>
            <p:nvSpPr>
              <p:cNvPr id="6" name="AutoShape 5">
                <a:extLst>
                  <a:ext uri="{FF2B5EF4-FFF2-40B4-BE49-F238E27FC236}">
                    <a16:creationId xmlns:a16="http://schemas.microsoft.com/office/drawing/2014/main" id="{3BF52375-694A-2549-B97F-F5AF71CF6BC3}"/>
                  </a:ext>
                </a:extLst>
              </p:cNvPr>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7" name="AutoShape 6">
                <a:extLst>
                  <a:ext uri="{FF2B5EF4-FFF2-40B4-BE49-F238E27FC236}">
                    <a16:creationId xmlns:a16="http://schemas.microsoft.com/office/drawing/2014/main" id="{2DA772A3-617D-6D4D-8588-7A7CE266A313}"/>
                  </a:ext>
                </a:extLst>
              </p:cNvPr>
              <p:cNvSpPr>
                <a:spLocks noChangeArrowheads="1"/>
              </p:cNvSpPr>
              <p:nvPr/>
            </p:nvSpPr>
            <p:spPr bwMode="gray">
              <a:xfrm rot="5400000" flipH="1">
                <a:off x="3632" y="2494"/>
                <a:ext cx="309"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8" name="AutoShape 7">
                <a:extLst>
                  <a:ext uri="{FF2B5EF4-FFF2-40B4-BE49-F238E27FC236}">
                    <a16:creationId xmlns:a16="http://schemas.microsoft.com/office/drawing/2014/main" id="{DEFDF4AA-FF84-EB46-8AA3-BBCDC183CA12}"/>
                  </a:ext>
                </a:extLst>
              </p:cNvPr>
              <p:cNvSpPr>
                <a:spLocks noChangeArrowheads="1"/>
              </p:cNvSpPr>
              <p:nvPr/>
            </p:nvSpPr>
            <p:spPr bwMode="gray">
              <a:xfrm rot="10800000" flipH="1">
                <a:off x="2725" y="3439"/>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9" name="Oval 8">
                <a:extLst>
                  <a:ext uri="{FF2B5EF4-FFF2-40B4-BE49-F238E27FC236}">
                    <a16:creationId xmlns:a16="http://schemas.microsoft.com/office/drawing/2014/main" id="{F4723108-88C1-9E46-8493-D34C952322EE}"/>
                  </a:ext>
                </a:extLst>
              </p:cNvPr>
              <p:cNvSpPr>
                <a:spLocks noChangeArrowheads="1"/>
              </p:cNvSpPr>
              <p:nvPr/>
            </p:nvSpPr>
            <p:spPr bwMode="gray">
              <a:xfrm>
                <a:off x="2078" y="1824"/>
                <a:ext cx="1615" cy="1615"/>
              </a:xfrm>
              <a:prstGeom prst="ellipse">
                <a:avLst/>
              </a:prstGeom>
              <a:solidFill>
                <a:schemeClr val="accent4">
                  <a:lumMod val="60000"/>
                  <a:lumOff val="40000"/>
                </a:schemeClr>
              </a:solidFill>
              <a:ln w="57150" algn="ctr">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0" name="Oval 9">
                <a:extLst>
                  <a:ext uri="{FF2B5EF4-FFF2-40B4-BE49-F238E27FC236}">
                    <a16:creationId xmlns:a16="http://schemas.microsoft.com/office/drawing/2014/main" id="{A3751362-E287-3F4C-8CD4-C3D9F6A71C35}"/>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1" name="Oval 10">
                <a:extLst>
                  <a:ext uri="{FF2B5EF4-FFF2-40B4-BE49-F238E27FC236}">
                    <a16:creationId xmlns:a16="http://schemas.microsoft.com/office/drawing/2014/main" id="{39B50424-1792-114D-8413-519EF7A0E1E9}"/>
                  </a:ext>
                </a:extLst>
              </p:cNvPr>
              <p:cNvSpPr>
                <a:spLocks noChangeArrowheads="1"/>
              </p:cNvSpPr>
              <p:nvPr/>
            </p:nvSpPr>
            <p:spPr bwMode="gray">
              <a:xfrm>
                <a:off x="2255" y="2000"/>
                <a:ext cx="1261" cy="1260"/>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auto">
                  <a:spcBef>
                    <a:spcPts val="0"/>
                  </a:spcBef>
                  <a:spcAft>
                    <a:spcPts val="0"/>
                  </a:spcAft>
                  <a:defRPr/>
                </a:pPr>
                <a:endParaRPr lang="en-US">
                  <a:latin typeface="+mn-lt"/>
                </a:endParaRPr>
              </a:p>
            </p:txBody>
          </p:sp>
          <p:sp>
            <p:nvSpPr>
              <p:cNvPr id="12" name="Oval 11">
                <a:extLst>
                  <a:ext uri="{FF2B5EF4-FFF2-40B4-BE49-F238E27FC236}">
                    <a16:creationId xmlns:a16="http://schemas.microsoft.com/office/drawing/2014/main" id="{3D858243-D633-8D40-9958-A2511B39F444}"/>
                  </a:ext>
                </a:extLst>
              </p:cNvPr>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3" name="Oval 12">
                <a:extLst>
                  <a:ext uri="{FF2B5EF4-FFF2-40B4-BE49-F238E27FC236}">
                    <a16:creationId xmlns:a16="http://schemas.microsoft.com/office/drawing/2014/main" id="{1BFCCDB9-09E8-BE41-AE3C-E4F05D1A1D93}"/>
                  </a:ext>
                </a:extLst>
              </p:cNvPr>
              <p:cNvSpPr>
                <a:spLocks noChangeArrowheads="1"/>
              </p:cNvSpPr>
              <p:nvPr/>
            </p:nvSpPr>
            <p:spPr bwMode="gray">
              <a:xfrm>
                <a:off x="2337" y="2084"/>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auto">
                  <a:spcBef>
                    <a:spcPts val="0"/>
                  </a:spcBef>
                  <a:spcAft>
                    <a:spcPts val="0"/>
                  </a:spcAft>
                  <a:defRPr/>
                </a:pPr>
                <a:endParaRPr lang="en-US">
                  <a:latin typeface="+mn-lt"/>
                </a:endParaRPr>
              </a:p>
            </p:txBody>
          </p:sp>
          <p:sp>
            <p:nvSpPr>
              <p:cNvPr id="14" name="Oval 13">
                <a:extLst>
                  <a:ext uri="{FF2B5EF4-FFF2-40B4-BE49-F238E27FC236}">
                    <a16:creationId xmlns:a16="http://schemas.microsoft.com/office/drawing/2014/main" id="{C082D19D-5F15-3D4E-900E-A4A32C9F8BDC}"/>
                  </a:ext>
                </a:extLst>
              </p:cNvPr>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grpSp>
        <p:sp>
          <p:nvSpPr>
            <p:cNvPr id="5" name="Text Box 14">
              <a:extLst>
                <a:ext uri="{FF2B5EF4-FFF2-40B4-BE49-F238E27FC236}">
                  <a16:creationId xmlns:a16="http://schemas.microsoft.com/office/drawing/2014/main" id="{34339093-0340-A442-9D57-25EA98B87036}"/>
                </a:ext>
              </a:extLst>
            </p:cNvPr>
            <p:cNvSpPr txBox="1">
              <a:spLocks noChangeArrowheads="1"/>
            </p:cNvSpPr>
            <p:nvPr/>
          </p:nvSpPr>
          <p:spPr bwMode="gray">
            <a:xfrm>
              <a:off x="2499" y="1928"/>
              <a:ext cx="883"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4000" b="1">
                  <a:solidFill>
                    <a:srgbClr val="002060"/>
                  </a:solidFill>
                  <a:latin typeface="Times New Roman" panose="02020603050405020304" pitchFamily="18" charset="0"/>
                  <a:cs typeface="Times New Roman" panose="02020603050405020304" pitchFamily="18" charset="0"/>
                </a:rPr>
                <a:t>CẢI CÁCH</a:t>
              </a:r>
            </a:p>
          </p:txBody>
        </p:sp>
      </p:grpSp>
      <p:grpSp>
        <p:nvGrpSpPr>
          <p:cNvPr id="15" name="Group 15">
            <a:extLst>
              <a:ext uri="{FF2B5EF4-FFF2-40B4-BE49-F238E27FC236}">
                <a16:creationId xmlns:a16="http://schemas.microsoft.com/office/drawing/2014/main" id="{934ACEB5-7713-444B-BF89-6F58116F1534}"/>
              </a:ext>
            </a:extLst>
          </p:cNvPr>
          <p:cNvGrpSpPr>
            <a:grpSpLocks/>
          </p:cNvGrpSpPr>
          <p:nvPr/>
        </p:nvGrpSpPr>
        <p:grpSpPr bwMode="auto">
          <a:xfrm>
            <a:off x="391996" y="868150"/>
            <a:ext cx="3013963" cy="1908730"/>
            <a:chOff x="839" y="1613"/>
            <a:chExt cx="1264" cy="359"/>
          </a:xfrm>
        </p:grpSpPr>
        <p:sp>
          <p:nvSpPr>
            <p:cNvPr id="16" name="AutoShape 16">
              <a:extLst>
                <a:ext uri="{FF2B5EF4-FFF2-40B4-BE49-F238E27FC236}">
                  <a16:creationId xmlns:a16="http://schemas.microsoft.com/office/drawing/2014/main" id="{8A4BC883-D0E6-FD41-A5A1-964B3EFE13D2}"/>
                </a:ext>
              </a:extLst>
            </p:cNvPr>
            <p:cNvSpPr>
              <a:spLocks noChangeArrowheads="1"/>
            </p:cNvSpPr>
            <p:nvPr/>
          </p:nvSpPr>
          <p:spPr bwMode="gray">
            <a:xfrm>
              <a:off x="839" y="1613"/>
              <a:ext cx="1264" cy="359"/>
            </a:xfrm>
            <a:prstGeom prst="can">
              <a:avLst>
                <a:gd name="adj" fmla="val 25000"/>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en-US" sz="3600">
                <a:solidFill>
                  <a:srgbClr val="C00000"/>
                </a:solidFill>
                <a:latin typeface="Times New Roman" panose="02020603050405020304" pitchFamily="18" charset="0"/>
                <a:cs typeface="Times New Roman" panose="02020603050405020304" pitchFamily="18" charset="0"/>
              </a:endParaRPr>
            </a:p>
          </p:txBody>
        </p:sp>
        <p:sp>
          <p:nvSpPr>
            <p:cNvPr id="17" name="Text Box 17">
              <a:hlinkClick r:id="rId4" action="ppaction://hlinksldjump"/>
              <a:extLst>
                <a:ext uri="{FF2B5EF4-FFF2-40B4-BE49-F238E27FC236}">
                  <a16:creationId xmlns:a16="http://schemas.microsoft.com/office/drawing/2014/main" id="{84F8FA4A-2913-2446-99D2-E1E5CAC69BE9}"/>
                </a:ext>
              </a:extLst>
            </p:cNvPr>
            <p:cNvSpPr txBox="1">
              <a:spLocks noChangeArrowheads="1"/>
            </p:cNvSpPr>
            <p:nvPr/>
          </p:nvSpPr>
          <p:spPr bwMode="gray">
            <a:xfrm>
              <a:off x="1013" y="1717"/>
              <a:ext cx="933"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rgbClr val="C00000"/>
                  </a:solidFill>
                  <a:latin typeface="Times New Roman" panose="02020603050405020304" pitchFamily="18" charset="0"/>
                  <a:cs typeface="Times New Roman" panose="02020603050405020304" pitchFamily="18" charset="0"/>
                </a:rPr>
                <a:t>Chính</a:t>
              </a:r>
              <a:r>
                <a:rPr lang="en-US" altLang="en-VN" sz="3600" b="1">
                  <a:solidFill>
                    <a:srgbClr val="C00000"/>
                  </a:solidFill>
                  <a:latin typeface="Times New Roman" panose="02020603050405020304" pitchFamily="18" charset="0"/>
                  <a:cs typeface="Times New Roman" panose="02020603050405020304" pitchFamily="18" charset="0"/>
                </a:rPr>
                <a:t> </a:t>
              </a:r>
              <a:r>
                <a:rPr lang="en-US" altLang="en-VN" sz="3600" b="1" err="1">
                  <a:solidFill>
                    <a:srgbClr val="C00000"/>
                  </a:solidFill>
                  <a:latin typeface="Times New Roman" panose="02020603050405020304" pitchFamily="18" charset="0"/>
                  <a:cs typeface="Times New Roman" panose="02020603050405020304" pitchFamily="18" charset="0"/>
                </a:rPr>
                <a:t>trị, </a:t>
              </a:r>
              <a:r>
                <a:rPr lang="en-US" sz="3600" b="1" err="1">
                  <a:solidFill>
                    <a:srgbClr val="0000FF"/>
                  </a:solidFill>
                  <a:latin typeface="Times New Roman" panose="02020603050405020304" pitchFamily="18" charset="0"/>
                  <a:cs typeface="Times New Roman" panose="02020603050405020304" pitchFamily="18" charset="0"/>
                </a:rPr>
                <a:t>Quân</a:t>
              </a:r>
              <a:r>
                <a:rPr lang="en-US" sz="3600" b="1">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sự</a:t>
              </a:r>
              <a:r>
                <a:rPr lang="en-US" altLang="en-VN" sz="3600" b="1">
                  <a:solidFill>
                    <a:srgbClr val="C00000"/>
                  </a:solidFill>
                  <a:latin typeface="Times New Roman" panose="02020603050405020304" pitchFamily="18" charset="0"/>
                  <a:cs typeface="Times New Roman" panose="02020603050405020304" pitchFamily="18" charset="0"/>
                </a:rPr>
                <a:t> </a:t>
              </a:r>
            </a:p>
          </p:txBody>
        </p:sp>
      </p:grpSp>
      <p:grpSp>
        <p:nvGrpSpPr>
          <p:cNvPr id="18" name="Group 18">
            <a:extLst>
              <a:ext uri="{FF2B5EF4-FFF2-40B4-BE49-F238E27FC236}">
                <a16:creationId xmlns:a16="http://schemas.microsoft.com/office/drawing/2014/main" id="{5443DB57-81C6-AC4B-9EF2-4867641DE921}"/>
              </a:ext>
            </a:extLst>
          </p:cNvPr>
          <p:cNvGrpSpPr>
            <a:grpSpLocks/>
          </p:cNvGrpSpPr>
          <p:nvPr/>
        </p:nvGrpSpPr>
        <p:grpSpPr bwMode="auto">
          <a:xfrm>
            <a:off x="220734" y="4379248"/>
            <a:ext cx="3098188" cy="1997898"/>
            <a:chOff x="839" y="2341"/>
            <a:chExt cx="1225" cy="260"/>
          </a:xfrm>
        </p:grpSpPr>
        <p:sp>
          <p:nvSpPr>
            <p:cNvPr id="19" name="AutoShape 19">
              <a:extLst>
                <a:ext uri="{FF2B5EF4-FFF2-40B4-BE49-F238E27FC236}">
                  <a16:creationId xmlns:a16="http://schemas.microsoft.com/office/drawing/2014/main" id="{04C7606F-9F6C-6B4C-A923-F15CDF187DEE}"/>
                </a:ext>
              </a:extLst>
            </p:cNvPr>
            <p:cNvSpPr>
              <a:spLocks noChangeArrowheads="1"/>
            </p:cNvSpPr>
            <p:nvPr/>
          </p:nvSpPr>
          <p:spPr bwMode="gray">
            <a:xfrm>
              <a:off x="839" y="2341"/>
              <a:ext cx="1225" cy="260"/>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w="9525">
              <a:noFill/>
              <a:round/>
              <a:headEnd/>
              <a:tailEnd/>
            </a:ln>
            <a:effectLst/>
          </p:spPr>
          <p:txBody>
            <a:bodyPr wrap="none" anchor="ctr"/>
            <a:lstStyle/>
            <a:p>
              <a:pPr fontAlgn="auto">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20" name="Text Box 20">
              <a:hlinkClick r:id="rId4" action="ppaction://hlinksldjump"/>
              <a:extLst>
                <a:ext uri="{FF2B5EF4-FFF2-40B4-BE49-F238E27FC236}">
                  <a16:creationId xmlns:a16="http://schemas.microsoft.com/office/drawing/2014/main" id="{F5C0BCB0-5638-0A43-BC71-242029F27208}"/>
                </a:ext>
              </a:extLst>
            </p:cNvPr>
            <p:cNvSpPr txBox="1">
              <a:spLocks noChangeArrowheads="1"/>
            </p:cNvSpPr>
            <p:nvPr/>
          </p:nvSpPr>
          <p:spPr bwMode="gray">
            <a:xfrm>
              <a:off x="1016" y="2422"/>
              <a:ext cx="87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chemeClr val="bg1"/>
                  </a:solidFill>
                  <a:latin typeface="Times New Roman" panose="02020603050405020304" pitchFamily="18" charset="0"/>
                  <a:cs typeface="Times New Roman" panose="02020603050405020304" pitchFamily="18" charset="0"/>
                </a:rPr>
                <a:t>Kinh</a:t>
              </a:r>
              <a:r>
                <a:rPr lang="en-US" altLang="en-VN" sz="3600" b="1">
                  <a:solidFill>
                    <a:schemeClr val="bg1"/>
                  </a:solidFill>
                  <a:latin typeface="Times New Roman" panose="02020603050405020304" pitchFamily="18" charset="0"/>
                  <a:cs typeface="Times New Roman" panose="02020603050405020304" pitchFamily="18" charset="0"/>
                </a:rPr>
                <a:t> </a:t>
              </a:r>
              <a:r>
                <a:rPr lang="en-US" altLang="en-VN" sz="3600" b="1" err="1">
                  <a:solidFill>
                    <a:schemeClr val="bg1"/>
                  </a:solidFill>
                  <a:latin typeface="Times New Roman" panose="02020603050405020304" pitchFamily="18" charset="0"/>
                  <a:cs typeface="Times New Roman" panose="02020603050405020304" pitchFamily="18" charset="0"/>
                </a:rPr>
                <a:t>tế</a:t>
              </a:r>
              <a:r>
                <a:rPr lang="en-US" altLang="en-VN" sz="3600" b="1">
                  <a:solidFill>
                    <a:schemeClr val="bg1"/>
                  </a:solidFill>
                  <a:latin typeface="Times New Roman" panose="02020603050405020304" pitchFamily="18" charset="0"/>
                  <a:cs typeface="Times New Roman" panose="02020603050405020304" pitchFamily="18" charset="0"/>
                </a:rPr>
                <a:t> </a:t>
              </a:r>
              <a:r>
                <a:rPr lang="en-US" altLang="en-VN" sz="3600" b="1" err="1">
                  <a:solidFill>
                    <a:schemeClr val="bg1"/>
                  </a:solidFill>
                  <a:latin typeface="Times New Roman" panose="02020603050405020304" pitchFamily="18" charset="0"/>
                  <a:cs typeface="Times New Roman" panose="02020603050405020304" pitchFamily="18" charset="0"/>
                </a:rPr>
                <a:t>Xã hội</a:t>
              </a:r>
              <a:endParaRPr lang="en-US" altLang="en-VN" sz="3600" b="1">
                <a:solidFill>
                  <a:schemeClr val="bg1"/>
                </a:solidFill>
                <a:latin typeface="Times New Roman" panose="02020603050405020304" pitchFamily="18" charset="0"/>
                <a:cs typeface="Times New Roman" panose="02020603050405020304" pitchFamily="18" charset="0"/>
              </a:endParaRPr>
            </a:p>
          </p:txBody>
        </p:sp>
      </p:grpSp>
      <p:grpSp>
        <p:nvGrpSpPr>
          <p:cNvPr id="24" name="Group 36">
            <a:extLst>
              <a:ext uri="{FF2B5EF4-FFF2-40B4-BE49-F238E27FC236}">
                <a16:creationId xmlns:a16="http://schemas.microsoft.com/office/drawing/2014/main" id="{1FAD66DB-8DBB-B243-A1BB-4DF3BDB7DBC0}"/>
              </a:ext>
            </a:extLst>
          </p:cNvPr>
          <p:cNvGrpSpPr>
            <a:grpSpLocks/>
          </p:cNvGrpSpPr>
          <p:nvPr/>
        </p:nvGrpSpPr>
        <p:grpSpPr bwMode="auto">
          <a:xfrm>
            <a:off x="8755665" y="4440099"/>
            <a:ext cx="2994477" cy="1943010"/>
            <a:chOff x="3969" y="2432"/>
            <a:chExt cx="1383" cy="569"/>
          </a:xfrm>
        </p:grpSpPr>
        <p:sp>
          <p:nvSpPr>
            <p:cNvPr id="25" name="AutoShape 25">
              <a:extLst>
                <a:ext uri="{FF2B5EF4-FFF2-40B4-BE49-F238E27FC236}">
                  <a16:creationId xmlns:a16="http://schemas.microsoft.com/office/drawing/2014/main" id="{1EE30165-09E0-F848-9DCB-75905B8E010A}"/>
                </a:ext>
              </a:extLst>
            </p:cNvPr>
            <p:cNvSpPr>
              <a:spLocks noChangeArrowheads="1"/>
            </p:cNvSpPr>
            <p:nvPr/>
          </p:nvSpPr>
          <p:spPr bwMode="gray">
            <a:xfrm>
              <a:off x="3969" y="2432"/>
              <a:ext cx="1383" cy="569"/>
            </a:xfrm>
            <a:prstGeom prst="can">
              <a:avLst>
                <a:gd name="adj"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fontAlgn="auto">
                <a:spcBef>
                  <a:spcPts val="0"/>
                </a:spcBef>
                <a:spcAft>
                  <a:spcPts val="0"/>
                </a:spcAft>
                <a:defRPr/>
              </a:pPr>
              <a:endParaRPr lang="en-US" sz="3600">
                <a:solidFill>
                  <a:schemeClr val="tx2">
                    <a:lumMod val="10000"/>
                  </a:schemeClr>
                </a:solidFill>
                <a:latin typeface="Times New Roman" panose="02020603050405020304" pitchFamily="18" charset="0"/>
                <a:cs typeface="Times New Roman" panose="02020603050405020304" pitchFamily="18" charset="0"/>
              </a:endParaRPr>
            </a:p>
          </p:txBody>
        </p:sp>
        <p:sp>
          <p:nvSpPr>
            <p:cNvPr id="26" name="Text Box 26">
              <a:hlinkClick r:id="rId5" action="ppaction://hlinksldjump"/>
              <a:extLst>
                <a:ext uri="{FF2B5EF4-FFF2-40B4-BE49-F238E27FC236}">
                  <a16:creationId xmlns:a16="http://schemas.microsoft.com/office/drawing/2014/main" id="{FDE03D8E-579E-7B49-A21E-59A003F64416}"/>
                </a:ext>
              </a:extLst>
            </p:cNvPr>
            <p:cNvSpPr txBox="1">
              <a:spLocks noChangeArrowheads="1"/>
            </p:cNvSpPr>
            <p:nvPr/>
          </p:nvSpPr>
          <p:spPr bwMode="gray">
            <a:xfrm>
              <a:off x="4087" y="2590"/>
              <a:ext cx="122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Văn</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hóa</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giáo</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dục</a:t>
              </a:r>
              <a:endParaRPr lang="en-US" altLang="en-VN" sz="3600" b="1">
                <a:solidFill>
                  <a:schemeClr val="tx2">
                    <a:lumMod val="10000"/>
                  </a:schemeClr>
                </a:solidFill>
                <a:latin typeface="Times New Roman" panose="02020603050405020304" pitchFamily="18" charset="0"/>
                <a:cs typeface="Times New Roman" panose="02020603050405020304" pitchFamily="18" charset="0"/>
              </a:endParaRPr>
            </a:p>
          </p:txBody>
        </p:sp>
      </p:grpSp>
      <p:grpSp>
        <p:nvGrpSpPr>
          <p:cNvPr id="27" name="Group 38">
            <a:extLst>
              <a:ext uri="{FF2B5EF4-FFF2-40B4-BE49-F238E27FC236}">
                <a16:creationId xmlns:a16="http://schemas.microsoft.com/office/drawing/2014/main" id="{2E8C3381-8662-7047-8B6C-381A934EF327}"/>
              </a:ext>
            </a:extLst>
          </p:cNvPr>
          <p:cNvGrpSpPr>
            <a:grpSpLocks/>
          </p:cNvGrpSpPr>
          <p:nvPr/>
        </p:nvGrpSpPr>
        <p:grpSpPr bwMode="auto">
          <a:xfrm>
            <a:off x="8955919" y="697992"/>
            <a:ext cx="3013963" cy="1844213"/>
            <a:chOff x="3898" y="1815"/>
            <a:chExt cx="1111" cy="404"/>
          </a:xfrm>
        </p:grpSpPr>
        <p:sp>
          <p:nvSpPr>
            <p:cNvPr id="28" name="AutoShape 28">
              <a:extLst>
                <a:ext uri="{FF2B5EF4-FFF2-40B4-BE49-F238E27FC236}">
                  <a16:creationId xmlns:a16="http://schemas.microsoft.com/office/drawing/2014/main" id="{513B2C6A-4287-4C47-84F3-0CA839840AA6}"/>
                </a:ext>
              </a:extLst>
            </p:cNvPr>
            <p:cNvSpPr>
              <a:spLocks noChangeArrowheads="1"/>
            </p:cNvSpPr>
            <p:nvPr/>
          </p:nvSpPr>
          <p:spPr bwMode="gray">
            <a:xfrm>
              <a:off x="3898" y="1815"/>
              <a:ext cx="1111" cy="404"/>
            </a:xfrm>
            <a:prstGeom prst="can">
              <a:avLst>
                <a:gd name="adj" fmla="val 25000"/>
              </a:avLst>
            </a:prstGeom>
            <a:solidFill>
              <a:schemeClr val="accent6">
                <a:lumMod val="20000"/>
                <a:lumOff val="80000"/>
              </a:schemeClr>
            </a:solidFill>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fontAlgn="auto">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29" name="Text Box 29">
              <a:hlinkClick r:id="rId6" action="ppaction://hlinksldjump"/>
              <a:extLst>
                <a:ext uri="{FF2B5EF4-FFF2-40B4-BE49-F238E27FC236}">
                  <a16:creationId xmlns:a16="http://schemas.microsoft.com/office/drawing/2014/main" id="{34BAB3D2-0047-7D48-8FB4-CF20CDDFD32D}"/>
                </a:ext>
              </a:extLst>
            </p:cNvPr>
            <p:cNvSpPr txBox="1">
              <a:spLocks noChangeArrowheads="1"/>
            </p:cNvSpPr>
            <p:nvPr/>
          </p:nvSpPr>
          <p:spPr bwMode="gray">
            <a:xfrm>
              <a:off x="4044" y="1985"/>
              <a:ext cx="884" cy="142"/>
            </a:xfrm>
            <a:prstGeom prst="rect">
              <a:avLst/>
            </a:prstGeom>
            <a:no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0" fontAlgn="auto" hangingPunct="0">
                <a:spcBef>
                  <a:spcPts val="0"/>
                </a:spcBef>
                <a:spcAft>
                  <a:spcPts val="0"/>
                </a:spcAft>
                <a:defRPr/>
              </a:pPr>
              <a:r>
                <a:rPr lang="en-US" sz="3600" b="1" err="1">
                  <a:solidFill>
                    <a:srgbClr val="0000FF"/>
                  </a:solidFill>
                  <a:latin typeface="Times New Roman" panose="02020603050405020304" pitchFamily="18" charset="0"/>
                  <a:cs typeface="Times New Roman" panose="02020603050405020304" pitchFamily="18" charset="0"/>
                </a:rPr>
                <a:t>Tác động</a:t>
              </a:r>
              <a:endParaRPr lang="en-US" sz="3600" b="1">
                <a:solidFill>
                  <a:srgbClr val="0000FF"/>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75AF81CB-8D02-BB46-AF96-0087ACFE1912}"/>
              </a:ext>
            </a:extLst>
          </p:cNvPr>
          <p:cNvSpPr/>
          <p:nvPr/>
        </p:nvSpPr>
        <p:spPr>
          <a:xfrm>
            <a:off x="902616" y="0"/>
            <a:ext cx="1909497" cy="707886"/>
          </a:xfrm>
          <a:prstGeom prst="rect">
            <a:avLst/>
          </a:prstGeom>
          <a:noFill/>
        </p:spPr>
        <p:txBody>
          <a:bodyPr wrap="none" lIns="91440" tIns="45720" rIns="91440" bIns="45720">
            <a:spAutoFit/>
          </a:bodyPr>
          <a:lstStyle/>
          <a:p>
            <a:pPr algn="ctr"/>
            <a:r>
              <a:rPr lang="en-US" sz="4000" b="1"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endParaRPr lang="en-US" sz="40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81207DC9-C4F1-AA43-979E-D1D598FF4BA8}"/>
              </a:ext>
            </a:extLst>
          </p:cNvPr>
          <p:cNvSpPr/>
          <p:nvPr/>
        </p:nvSpPr>
        <p:spPr>
          <a:xfrm>
            <a:off x="805065" y="3553511"/>
            <a:ext cx="1909498" cy="707886"/>
          </a:xfrm>
          <a:prstGeom prst="rect">
            <a:avLst/>
          </a:prstGeom>
          <a:noFill/>
        </p:spPr>
        <p:txBody>
          <a:bodyPr wrap="none" lIns="91440" tIns="45720" rIns="91440" bIns="45720">
            <a:spAutoFit/>
          </a:bodyPr>
          <a:lstStyle/>
          <a:p>
            <a:pPr algn="ctr"/>
            <a:r>
              <a:rPr lang="en-US" sz="4000" b="1"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2</a:t>
            </a:r>
            <a:endParaRPr lang="en-US" sz="4000" b="1" cap="none" spc="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F619EEB2-9273-894A-8437-084E5A95FF54}"/>
              </a:ext>
            </a:extLst>
          </p:cNvPr>
          <p:cNvSpPr/>
          <p:nvPr/>
        </p:nvSpPr>
        <p:spPr>
          <a:xfrm>
            <a:off x="9258426" y="3777526"/>
            <a:ext cx="1909498" cy="707886"/>
          </a:xfrm>
          <a:prstGeom prst="rect">
            <a:avLst/>
          </a:prstGeom>
          <a:noFill/>
        </p:spPr>
        <p:txBody>
          <a:bodyPr wrap="none" lIns="91440" tIns="45720" rIns="91440" bIns="45720">
            <a:spAutoFit/>
          </a:bodyPr>
          <a:lstStyle/>
          <a:p>
            <a:pPr algn="ctr"/>
            <a:r>
              <a:rPr lang="en-US" sz="4000" b="1" err="1">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endParaRPr lang="en-US" sz="4000" b="1" cap="none" spc="0">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7AAF36F8-23F6-734C-82B2-AA87B4C20130}"/>
              </a:ext>
            </a:extLst>
          </p:cNvPr>
          <p:cNvSpPr/>
          <p:nvPr/>
        </p:nvSpPr>
        <p:spPr>
          <a:xfrm>
            <a:off x="9379886" y="-21802"/>
            <a:ext cx="1909498" cy="707886"/>
          </a:xfrm>
          <a:prstGeom prst="rect">
            <a:avLst/>
          </a:prstGeom>
          <a:noFill/>
        </p:spPr>
        <p:txBody>
          <a:bodyPr wrap="none" lIns="91440" tIns="45720" rIns="91440" bIns="45720">
            <a:spAutoFit/>
          </a:bodyPr>
          <a:lstStyle/>
          <a:p>
            <a:pPr algn="ctr"/>
            <a:r>
              <a:rPr lang="en-US" sz="4000" b="1"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endParaRPr lang="en-US" sz="4000" b="1" cap="none" spc="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30" name="đồng hồ 4 phút.mp4" descr="đồng hồ 4 phút.mp4">
            <a:hlinkClick r:id="" action="ppaction://media"/>
            <a:extLst>
              <a:ext uri="{FF2B5EF4-FFF2-40B4-BE49-F238E27FC236}">
                <a16:creationId xmlns:a16="http://schemas.microsoft.com/office/drawing/2014/main" id="{750887DE-5F79-4B42-B99F-278A2C7FF58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3243" t="3920" r="22584" b="3920"/>
          <a:stretch/>
        </p:blipFill>
        <p:spPr>
          <a:xfrm>
            <a:off x="3806819" y="202633"/>
            <a:ext cx="4675912" cy="4078702"/>
          </a:xfrm>
          <a:prstGeom prst="ellipse">
            <a:avLst/>
          </a:prstGeom>
        </p:spPr>
      </p:pic>
    </p:spTree>
    <p:extLst>
      <p:ext uri="{BB962C8B-B14F-4D97-AF65-F5344CB8AC3E}">
        <p14:creationId xmlns:p14="http://schemas.microsoft.com/office/powerpoint/2010/main" val="4326508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out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amond(in)">
                                      <p:cBhvr>
                                        <p:cTn id="23" dur="2000"/>
                                        <p:tgtEl>
                                          <p:spTgt spid="24"/>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Vertic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amond(in)">
                                      <p:cBhvr>
                                        <p:cTn id="31" dur="2000"/>
                                        <p:tgtEl>
                                          <p:spTgt spid="27"/>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outVertic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heel(1)">
                                      <p:cBhvr>
                                        <p:cTn id="39"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30"/>
                </p:tgtEl>
              </p:cMediaNode>
            </p:video>
          </p:childTnLst>
        </p:cTn>
      </p:par>
    </p:tnLst>
    <p:bldLst>
      <p:bldP spid="2" grpId="0"/>
      <p:bldP spid="31"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6452"/>
            <a:ext cx="5573686"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ctr" defTabSz="1219170" rtl="0" eaLnBrk="1" fontAlgn="auto" latinLnBrk="0" hangingPunct="1">
              <a:lnSpc>
                <a:spcPct val="100000"/>
              </a:lnSpc>
              <a:spcBef>
                <a:spcPts val="0"/>
              </a:spcBef>
              <a:spcAft>
                <a:spcPts val="0"/>
              </a:spcAft>
              <a:buClr>
                <a:srgbClr val="000000"/>
              </a:buClr>
              <a:buSzTx/>
              <a:buFont typeface="Wingdings" pitchFamily="2" charset="2"/>
              <a:buChar char="v"/>
              <a:tabLst/>
              <a:defRPr/>
            </a:pP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trị, quân sự</a:t>
            </a:r>
            <a:endParaRPr kumimoji="0" lang="en-VN"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2" name="Group 5">
            <a:extLst>
              <a:ext uri="{FF2B5EF4-FFF2-40B4-BE49-F238E27FC236}">
                <a16:creationId xmlns:a16="http://schemas.microsoft.com/office/drawing/2014/main" id="{3E9AFC28-168E-BB4B-B850-7969DCBFA196}"/>
              </a:ext>
            </a:extLst>
          </p:cNvPr>
          <p:cNvGrpSpPr>
            <a:grpSpLocks/>
          </p:cNvGrpSpPr>
          <p:nvPr/>
        </p:nvGrpSpPr>
        <p:grpSpPr bwMode="auto">
          <a:xfrm>
            <a:off x="4648550" y="837748"/>
            <a:ext cx="3406746" cy="5182504"/>
            <a:chOff x="720" y="1297"/>
            <a:chExt cx="1367" cy="2541"/>
          </a:xfrm>
        </p:grpSpPr>
        <p:sp>
          <p:nvSpPr>
            <p:cNvPr id="63" name="AutoShape 6">
              <a:extLst>
                <a:ext uri="{FF2B5EF4-FFF2-40B4-BE49-F238E27FC236}">
                  <a16:creationId xmlns:a16="http://schemas.microsoft.com/office/drawing/2014/main" id="{441A5DBB-9988-F845-BD06-E06585738828}"/>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4" name="AutoShape 7">
              <a:extLst>
                <a:ext uri="{FF2B5EF4-FFF2-40B4-BE49-F238E27FC236}">
                  <a16:creationId xmlns:a16="http://schemas.microsoft.com/office/drawing/2014/main" id="{DC7348F9-B045-E847-B910-172366B74383}"/>
                </a:ext>
              </a:extLst>
            </p:cNvPr>
            <p:cNvSpPr>
              <a:spLocks noChangeArrowheads="1"/>
            </p:cNvSpPr>
            <p:nvPr/>
          </p:nvSpPr>
          <p:spPr bwMode="gray">
            <a:xfrm>
              <a:off x="741" y="152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5" name="AutoShape 8">
              <a:extLst>
                <a:ext uri="{FF2B5EF4-FFF2-40B4-BE49-F238E27FC236}">
                  <a16:creationId xmlns:a16="http://schemas.microsoft.com/office/drawing/2014/main" id="{2CAF7E1C-0032-364C-BCE3-85BFF8355DE2}"/>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6" name="AutoShape 9">
              <a:extLst>
                <a:ext uri="{FF2B5EF4-FFF2-40B4-BE49-F238E27FC236}">
                  <a16:creationId xmlns:a16="http://schemas.microsoft.com/office/drawing/2014/main" id="{15887F93-F6ED-BB4B-8E84-B96557EBE5BF}"/>
                </a:ext>
              </a:extLst>
            </p:cNvPr>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7" name="AutoShape 10">
              <a:extLst>
                <a:ext uri="{FF2B5EF4-FFF2-40B4-BE49-F238E27FC236}">
                  <a16:creationId xmlns:a16="http://schemas.microsoft.com/office/drawing/2014/main" id="{2FDF6905-7D00-5542-9444-0CA09703F4CD}"/>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8" name="AutoShape 11">
              <a:extLst>
                <a:ext uri="{FF2B5EF4-FFF2-40B4-BE49-F238E27FC236}">
                  <a16:creationId xmlns:a16="http://schemas.microsoft.com/office/drawing/2014/main" id="{2163CD82-72EC-434B-8983-D8F72423CAFD}"/>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69" name="Group 12">
              <a:extLst>
                <a:ext uri="{FF2B5EF4-FFF2-40B4-BE49-F238E27FC236}">
                  <a16:creationId xmlns:a16="http://schemas.microsoft.com/office/drawing/2014/main" id="{D198B1B0-3A84-EB43-ABD7-FBE5991D58EB}"/>
                </a:ext>
              </a:extLst>
            </p:cNvPr>
            <p:cNvGrpSpPr>
              <a:grpSpLocks/>
            </p:cNvGrpSpPr>
            <p:nvPr/>
          </p:nvGrpSpPr>
          <p:grpSpPr bwMode="auto">
            <a:xfrm>
              <a:off x="1189" y="1297"/>
              <a:ext cx="405" cy="403"/>
              <a:chOff x="1289" y="584"/>
              <a:chExt cx="668" cy="665"/>
            </a:xfrm>
          </p:grpSpPr>
          <p:sp>
            <p:nvSpPr>
              <p:cNvPr id="72" name="Oval 13">
                <a:extLst>
                  <a:ext uri="{FF2B5EF4-FFF2-40B4-BE49-F238E27FC236}">
                    <a16:creationId xmlns:a16="http://schemas.microsoft.com/office/drawing/2014/main" id="{15E2C295-E20B-DD45-AE8E-0D9D6AAD11B3}"/>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3" name="Oval 14">
                <a:extLst>
                  <a:ext uri="{FF2B5EF4-FFF2-40B4-BE49-F238E27FC236}">
                    <a16:creationId xmlns:a16="http://schemas.microsoft.com/office/drawing/2014/main" id="{A924A20F-2082-7245-81B0-5419139C0C76}"/>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4" name="Oval 15">
                <a:extLst>
                  <a:ext uri="{FF2B5EF4-FFF2-40B4-BE49-F238E27FC236}">
                    <a16:creationId xmlns:a16="http://schemas.microsoft.com/office/drawing/2014/main" id="{A68A5686-E732-CE49-9645-B83E44B36F5F}"/>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5" name="Oval 16">
                <a:extLst>
                  <a:ext uri="{FF2B5EF4-FFF2-40B4-BE49-F238E27FC236}">
                    <a16:creationId xmlns:a16="http://schemas.microsoft.com/office/drawing/2014/main" id="{705F2784-1DDB-A842-8A97-CEFCDF68434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6" name="Oval 17">
                <a:extLst>
                  <a:ext uri="{FF2B5EF4-FFF2-40B4-BE49-F238E27FC236}">
                    <a16:creationId xmlns:a16="http://schemas.microsoft.com/office/drawing/2014/main" id="{208C5831-07FB-A540-9C52-E4C9A02440C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70" name="Text Box 18">
              <a:extLst>
                <a:ext uri="{FF2B5EF4-FFF2-40B4-BE49-F238E27FC236}">
                  <a16:creationId xmlns:a16="http://schemas.microsoft.com/office/drawing/2014/main" id="{FEDE59E9-1E30-D746-8DB1-5F057ADECB46}"/>
                </a:ext>
              </a:extLst>
            </p:cNvPr>
            <p:cNvSpPr txBox="1">
              <a:spLocks noChangeArrowheads="1"/>
            </p:cNvSpPr>
            <p:nvPr/>
          </p:nvSpPr>
          <p:spPr bwMode="gray">
            <a:xfrm>
              <a:off x="1350"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1" name="Text Box 19">
              <a:extLst>
                <a:ext uri="{FF2B5EF4-FFF2-40B4-BE49-F238E27FC236}">
                  <a16:creationId xmlns:a16="http://schemas.microsoft.com/office/drawing/2014/main" id="{30BF8604-8E16-BC47-92D0-1C2726DD2866}"/>
                </a:ext>
              </a:extLst>
            </p:cNvPr>
            <p:cNvSpPr txBox="1">
              <a:spLocks noChangeArrowheads="1"/>
            </p:cNvSpPr>
            <p:nvPr/>
          </p:nvSpPr>
          <p:spPr bwMode="gray">
            <a:xfrm>
              <a:off x="768" y="1946"/>
              <a:ext cx="1296"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Đổi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tên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một</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đơn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vị</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chính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cấp</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trấn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grpSp>
      <p:grpSp>
        <p:nvGrpSpPr>
          <p:cNvPr id="77" name="Group 20">
            <a:extLst>
              <a:ext uri="{FF2B5EF4-FFF2-40B4-BE49-F238E27FC236}">
                <a16:creationId xmlns:a16="http://schemas.microsoft.com/office/drawing/2014/main" id="{D61BCBA3-1374-5A44-A7D9-B624DCC38A62}"/>
              </a:ext>
            </a:extLst>
          </p:cNvPr>
          <p:cNvGrpSpPr>
            <a:grpSpLocks/>
          </p:cNvGrpSpPr>
          <p:nvPr/>
        </p:nvGrpSpPr>
        <p:grpSpPr bwMode="auto">
          <a:xfrm>
            <a:off x="855210" y="894156"/>
            <a:ext cx="3401760" cy="5111432"/>
            <a:chOff x="2208" y="1296"/>
            <a:chExt cx="1365" cy="2542"/>
          </a:xfrm>
        </p:grpSpPr>
        <p:sp>
          <p:nvSpPr>
            <p:cNvPr id="78" name="AutoShape 21">
              <a:extLst>
                <a:ext uri="{FF2B5EF4-FFF2-40B4-BE49-F238E27FC236}">
                  <a16:creationId xmlns:a16="http://schemas.microsoft.com/office/drawing/2014/main" id="{3D38110F-A163-D04A-ADDB-C3AF7CF7D388}"/>
                </a:ext>
              </a:extLst>
            </p:cNvPr>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9" name="AutoShape 22">
              <a:extLst>
                <a:ext uri="{FF2B5EF4-FFF2-40B4-BE49-F238E27FC236}">
                  <a16:creationId xmlns:a16="http://schemas.microsoft.com/office/drawing/2014/main" id="{4BE2A5D5-02CB-0647-969F-3C9BC87726E2}"/>
                </a:ext>
              </a:extLst>
            </p:cNvPr>
            <p:cNvSpPr>
              <a:spLocks noChangeArrowheads="1"/>
            </p:cNvSpPr>
            <p:nvPr/>
          </p:nvSpPr>
          <p:spPr bwMode="gray">
            <a:xfrm>
              <a:off x="2229" y="1495"/>
              <a:ext cx="1322" cy="1766"/>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0" name="AutoShape 23">
              <a:extLst>
                <a:ext uri="{FF2B5EF4-FFF2-40B4-BE49-F238E27FC236}">
                  <a16:creationId xmlns:a16="http://schemas.microsoft.com/office/drawing/2014/main" id="{2E91CA1F-D6AF-A44B-859F-038C76F17F8E}"/>
                </a:ext>
              </a:extLst>
            </p:cNvPr>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1" name="AutoShape 24">
              <a:extLst>
                <a:ext uri="{FF2B5EF4-FFF2-40B4-BE49-F238E27FC236}">
                  <a16:creationId xmlns:a16="http://schemas.microsoft.com/office/drawing/2014/main" id="{62EB3E21-6BE2-864A-AE52-117346750B1D}"/>
                </a:ext>
              </a:extLst>
            </p:cNvPr>
            <p:cNvSpPr>
              <a:spLocks noChangeArrowheads="1"/>
            </p:cNvSpPr>
            <p:nvPr/>
          </p:nvSpPr>
          <p:spPr bwMode="gray">
            <a:xfrm>
              <a:off x="2240" y="1509"/>
              <a:ext cx="1304" cy="446"/>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2" name="Oval 25">
              <a:extLst>
                <a:ext uri="{FF2B5EF4-FFF2-40B4-BE49-F238E27FC236}">
                  <a16:creationId xmlns:a16="http://schemas.microsoft.com/office/drawing/2014/main" id="{C4F963BB-E46F-5E48-A66C-92EB75F018CA}"/>
                </a:ext>
              </a:extLst>
            </p:cNvPr>
            <p:cNvSpPr>
              <a:spLocks noChangeArrowheads="1"/>
            </p:cNvSpPr>
            <p:nvPr/>
          </p:nvSpPr>
          <p:spPr bwMode="gray">
            <a:xfrm>
              <a:off x="2677" y="1296"/>
              <a:ext cx="405" cy="409"/>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3" name="Oval 26">
              <a:extLst>
                <a:ext uri="{FF2B5EF4-FFF2-40B4-BE49-F238E27FC236}">
                  <a16:creationId xmlns:a16="http://schemas.microsoft.com/office/drawing/2014/main" id="{05389E29-11C0-2F4B-A81F-7250493F6FBF}"/>
                </a:ext>
              </a:extLst>
            </p:cNvPr>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4" name="Oval 27">
              <a:extLst>
                <a:ext uri="{FF2B5EF4-FFF2-40B4-BE49-F238E27FC236}">
                  <a16:creationId xmlns:a16="http://schemas.microsoft.com/office/drawing/2014/main" id="{38B0EF74-C116-304C-B007-56841122B1D8}"/>
                </a:ext>
              </a:extLst>
            </p:cNvPr>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5" name="Oval 28">
              <a:extLst>
                <a:ext uri="{FF2B5EF4-FFF2-40B4-BE49-F238E27FC236}">
                  <a16:creationId xmlns:a16="http://schemas.microsoft.com/office/drawing/2014/main" id="{ABED4619-CC3B-B841-8053-7DBD76698BB0}"/>
                </a:ext>
              </a:extLst>
            </p:cNvPr>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6" name="Oval 29">
              <a:extLst>
                <a:ext uri="{FF2B5EF4-FFF2-40B4-BE49-F238E27FC236}">
                  <a16:creationId xmlns:a16="http://schemas.microsoft.com/office/drawing/2014/main" id="{709E5000-AECE-9D4F-8771-C32E08E96F66}"/>
                </a:ext>
              </a:extLst>
            </p:cNvPr>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7" name="Text Box 30">
              <a:extLst>
                <a:ext uri="{FF2B5EF4-FFF2-40B4-BE49-F238E27FC236}">
                  <a16:creationId xmlns:a16="http://schemas.microsoft.com/office/drawing/2014/main" id="{9AC5E529-4FF1-C044-9F22-DE6BA732387C}"/>
                </a:ext>
              </a:extLst>
            </p:cNvPr>
            <p:cNvSpPr txBox="1">
              <a:spLocks noChangeArrowheads="1"/>
            </p:cNvSpPr>
            <p:nvPr/>
          </p:nvSpPr>
          <p:spPr bwMode="gray">
            <a:xfrm>
              <a:off x="2838" y="1400"/>
              <a:ext cx="7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8" name="Text Box 31">
              <a:extLst>
                <a:ext uri="{FF2B5EF4-FFF2-40B4-BE49-F238E27FC236}">
                  <a16:creationId xmlns:a16="http://schemas.microsoft.com/office/drawing/2014/main" id="{6C20843C-3B9A-284D-9333-CAE8653C8581}"/>
                </a:ext>
              </a:extLst>
            </p:cNvPr>
            <p:cNvSpPr txBox="1">
              <a:spLocks noChangeArrowheads="1"/>
            </p:cNvSpPr>
            <p:nvPr/>
          </p:nvSpPr>
          <p:spPr bwMode="gray">
            <a:xfrm>
              <a:off x="2221" y="1861"/>
              <a:ext cx="1296"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Cũng cố chế độ quân chủ tập quyền. Cải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tổ</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hàng</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ngũ</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võ</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89" name="AutoShape 32">
              <a:extLst>
                <a:ext uri="{FF2B5EF4-FFF2-40B4-BE49-F238E27FC236}">
                  <a16:creationId xmlns:a16="http://schemas.microsoft.com/office/drawing/2014/main" id="{9D165B4A-0DA4-9741-8291-884E318E1F31}"/>
                </a:ext>
              </a:extLst>
            </p:cNvPr>
            <p:cNvSpPr>
              <a:spLocks noChangeArrowheads="1"/>
            </p:cNvSpPr>
            <p:nvPr/>
          </p:nvSpPr>
          <p:spPr bwMode="gray">
            <a:xfrm>
              <a:off x="2210" y="3290"/>
              <a:ext cx="1363" cy="548"/>
            </a:xfrm>
            <a:prstGeom prst="roundRect">
              <a:avLst>
                <a:gd name="adj" fmla="val 40389"/>
              </a:avLst>
            </a:prstGeom>
            <a:gradFill rotWithShape="1">
              <a:gsLst>
                <a:gs pos="0">
                  <a:srgbClr val="58A4AE"/>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0" name="AutoShape 33">
              <a:extLst>
                <a:ext uri="{FF2B5EF4-FFF2-40B4-BE49-F238E27FC236}">
                  <a16:creationId xmlns:a16="http://schemas.microsoft.com/office/drawing/2014/main" id="{BCBA5A83-AD54-7B4A-9FD7-FB9D5A06F958}"/>
                </a:ext>
              </a:extLst>
            </p:cNvPr>
            <p:cNvSpPr>
              <a:spLocks noChangeArrowheads="1"/>
            </p:cNvSpPr>
            <p:nvPr/>
          </p:nvSpPr>
          <p:spPr bwMode="gray">
            <a:xfrm>
              <a:off x="2238" y="3305"/>
              <a:ext cx="1304" cy="487"/>
            </a:xfrm>
            <a:prstGeom prst="roundRect">
              <a:avLst>
                <a:gd name="adj" fmla="val 50000"/>
              </a:avLst>
            </a:prstGeom>
            <a:gradFill rotWithShape="1">
              <a:gsLst>
                <a:gs pos="0">
                  <a:srgbClr val="72B2BB"/>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grpSp>
        <p:nvGrpSpPr>
          <p:cNvPr id="91" name="Group 34">
            <a:extLst>
              <a:ext uri="{FF2B5EF4-FFF2-40B4-BE49-F238E27FC236}">
                <a16:creationId xmlns:a16="http://schemas.microsoft.com/office/drawing/2014/main" id="{4FDC72DC-F791-C148-A214-1874D028835A}"/>
              </a:ext>
            </a:extLst>
          </p:cNvPr>
          <p:cNvGrpSpPr>
            <a:grpSpLocks/>
          </p:cNvGrpSpPr>
          <p:nvPr/>
        </p:nvGrpSpPr>
        <p:grpSpPr bwMode="auto">
          <a:xfrm>
            <a:off x="8290914" y="853816"/>
            <a:ext cx="3406746" cy="5182504"/>
            <a:chOff x="3692" y="1297"/>
            <a:chExt cx="1367" cy="2541"/>
          </a:xfrm>
        </p:grpSpPr>
        <p:sp>
          <p:nvSpPr>
            <p:cNvPr id="92" name="AutoShape 35">
              <a:extLst>
                <a:ext uri="{FF2B5EF4-FFF2-40B4-BE49-F238E27FC236}">
                  <a16:creationId xmlns:a16="http://schemas.microsoft.com/office/drawing/2014/main" id="{FF322DD8-C01C-5C48-ADEF-71D25C8F4746}"/>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3" name="AutoShape 36">
              <a:extLst>
                <a:ext uri="{FF2B5EF4-FFF2-40B4-BE49-F238E27FC236}">
                  <a16:creationId xmlns:a16="http://schemas.microsoft.com/office/drawing/2014/main" id="{BE4B6CFD-C446-C34D-BB81-EDFC348DB0C0}"/>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37">
              <a:extLst>
                <a:ext uri="{FF2B5EF4-FFF2-40B4-BE49-F238E27FC236}">
                  <a16:creationId xmlns:a16="http://schemas.microsoft.com/office/drawing/2014/main" id="{7D1ACD26-2808-664F-964E-3EABD062A1E7}"/>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5" name="AutoShape 38">
              <a:extLst>
                <a:ext uri="{FF2B5EF4-FFF2-40B4-BE49-F238E27FC236}">
                  <a16:creationId xmlns:a16="http://schemas.microsoft.com/office/drawing/2014/main" id="{C4438BAB-3D58-7E47-97F6-14B3E45F9A53}"/>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96" name="Group 39">
              <a:extLst>
                <a:ext uri="{FF2B5EF4-FFF2-40B4-BE49-F238E27FC236}">
                  <a16:creationId xmlns:a16="http://schemas.microsoft.com/office/drawing/2014/main" id="{54F5D05F-6E9C-1240-A73E-A405FF2D1B67}"/>
                </a:ext>
              </a:extLst>
            </p:cNvPr>
            <p:cNvGrpSpPr>
              <a:grpSpLocks/>
            </p:cNvGrpSpPr>
            <p:nvPr/>
          </p:nvGrpSpPr>
          <p:grpSpPr bwMode="auto">
            <a:xfrm>
              <a:off x="4165" y="1297"/>
              <a:ext cx="405" cy="403"/>
              <a:chOff x="1289" y="584"/>
              <a:chExt cx="668" cy="665"/>
            </a:xfrm>
          </p:grpSpPr>
          <p:sp>
            <p:nvSpPr>
              <p:cNvPr id="101" name="Oval 40">
                <a:extLst>
                  <a:ext uri="{FF2B5EF4-FFF2-40B4-BE49-F238E27FC236}">
                    <a16:creationId xmlns:a16="http://schemas.microsoft.com/office/drawing/2014/main" id="{0E0F02F5-1224-A541-A0F4-93F15CAB6966}"/>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2" name="Oval 41">
                <a:extLst>
                  <a:ext uri="{FF2B5EF4-FFF2-40B4-BE49-F238E27FC236}">
                    <a16:creationId xmlns:a16="http://schemas.microsoft.com/office/drawing/2014/main" id="{A932784C-3E08-4A44-9838-BE14139999F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3" name="Oval 42">
                <a:extLst>
                  <a:ext uri="{FF2B5EF4-FFF2-40B4-BE49-F238E27FC236}">
                    <a16:creationId xmlns:a16="http://schemas.microsoft.com/office/drawing/2014/main" id="{295B451B-3601-FB4C-87F9-4091914C8589}"/>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4" name="Oval 43">
                <a:extLst>
                  <a:ext uri="{FF2B5EF4-FFF2-40B4-BE49-F238E27FC236}">
                    <a16:creationId xmlns:a16="http://schemas.microsoft.com/office/drawing/2014/main" id="{DDCB859E-1A27-0046-886A-A180621F4F1F}"/>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5" name="Oval 44">
                <a:extLst>
                  <a:ext uri="{FF2B5EF4-FFF2-40B4-BE49-F238E27FC236}">
                    <a16:creationId xmlns:a16="http://schemas.microsoft.com/office/drawing/2014/main" id="{B03650B3-C3C6-0A4B-A39F-E189822A8850}"/>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97" name="Text Box 45">
              <a:extLst>
                <a:ext uri="{FF2B5EF4-FFF2-40B4-BE49-F238E27FC236}">
                  <a16:creationId xmlns:a16="http://schemas.microsoft.com/office/drawing/2014/main" id="{871BC175-729A-A94C-BC3C-6BF506C6EF7D}"/>
                </a:ext>
              </a:extLst>
            </p:cNvPr>
            <p:cNvSpPr txBox="1">
              <a:spLocks noChangeArrowheads="1"/>
            </p:cNvSpPr>
            <p:nvPr/>
          </p:nvSpPr>
          <p:spPr bwMode="gray">
            <a:xfrm>
              <a:off x="4326"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8" name="Text Box 46">
              <a:extLst>
                <a:ext uri="{FF2B5EF4-FFF2-40B4-BE49-F238E27FC236}">
                  <a16:creationId xmlns:a16="http://schemas.microsoft.com/office/drawing/2014/main" id="{8658594B-8FC0-6A41-8076-ABCCA43E556B}"/>
                </a:ext>
              </a:extLst>
            </p:cNvPr>
            <p:cNvSpPr txBox="1">
              <a:spLocks noChangeArrowheads="1"/>
            </p:cNvSpPr>
            <p:nvPr/>
          </p:nvSpPr>
          <p:spPr bwMode="gray">
            <a:xfrm>
              <a:off x="3724" y="1816"/>
              <a:ext cx="1296"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Cử</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triều</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đình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về</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thăm</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hỏi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đời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sống</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nhân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dân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ở</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các</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lộ</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99" name="AutoShape 47">
              <a:extLst>
                <a:ext uri="{FF2B5EF4-FFF2-40B4-BE49-F238E27FC236}">
                  <a16:creationId xmlns:a16="http://schemas.microsoft.com/office/drawing/2014/main" id="{9ADEC0DE-325E-9049-81F9-3571554ABCD1}"/>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48">
              <a:extLst>
                <a:ext uri="{FF2B5EF4-FFF2-40B4-BE49-F238E27FC236}">
                  <a16:creationId xmlns:a16="http://schemas.microsoft.com/office/drawing/2014/main" id="{D69CEB48-ADB0-FF40-806D-AFD77FFB43D2}"/>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pic>
        <p:nvPicPr>
          <p:cNvPr id="1026" name="Picture 2">
            <a:extLst>
              <a:ext uri="{FF2B5EF4-FFF2-40B4-BE49-F238E27FC236}">
                <a16:creationId xmlns:a16="http://schemas.microsoft.com/office/drawing/2014/main" id="{AB0A520C-7721-C94F-8E19-6E3A67BC9C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061" b="54237"/>
          <a:stretch/>
        </p:blipFill>
        <p:spPr bwMode="auto">
          <a:xfrm>
            <a:off x="751537" y="4580873"/>
            <a:ext cx="3499613" cy="1981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5B9571E-E825-484A-99AC-5FEC95A686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473"/>
          <a:stretch/>
        </p:blipFill>
        <p:spPr bwMode="auto">
          <a:xfrm>
            <a:off x="8654902" y="4164010"/>
            <a:ext cx="2696019" cy="26523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CD29E4-1001-F94E-8940-9ECAC5D2BF36}"/>
              </a:ext>
            </a:extLst>
          </p:cNvPr>
          <p:cNvPicPr>
            <a:picLocks noChangeAspect="1"/>
          </p:cNvPicPr>
          <p:nvPr/>
        </p:nvPicPr>
        <p:blipFill rotWithShape="1">
          <a:blip r:embed="rId5"/>
          <a:srcRect l="39040" t="15513" r="9893" b="43576"/>
          <a:stretch/>
        </p:blipFill>
        <p:spPr>
          <a:xfrm>
            <a:off x="5210425" y="4415573"/>
            <a:ext cx="2200756" cy="2169965"/>
          </a:xfrm>
          <a:prstGeom prst="ellipse">
            <a:avLst/>
          </a:prstGeom>
        </p:spPr>
      </p:pic>
    </p:spTree>
    <p:extLst>
      <p:ext uri="{BB962C8B-B14F-4D97-AF65-F5344CB8AC3E}">
        <p14:creationId xmlns:p14="http://schemas.microsoft.com/office/powerpoint/2010/main" val="887319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1+#ppt_w/2"/>
                                          </p:val>
                                        </p:tav>
                                        <p:tav tm="100000">
                                          <p:val>
                                            <p:strVal val="#ppt_x"/>
                                          </p:val>
                                        </p:tav>
                                      </p:tavLst>
                                    </p:anim>
                                    <p:anim calcmode="lin" valueType="num">
                                      <p:cBhvr additive="base">
                                        <p:cTn id="20" dur="500" fill="hold"/>
                                        <p:tgtEl>
                                          <p:spTgt spid="7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additive="base">
                                        <p:cTn id="29" dur="500" fill="hold"/>
                                        <p:tgtEl>
                                          <p:spTgt spid="62"/>
                                        </p:tgtEl>
                                        <p:attrNameLst>
                                          <p:attrName>ppt_x</p:attrName>
                                        </p:attrNameLst>
                                      </p:cBhvr>
                                      <p:tavLst>
                                        <p:tav tm="0">
                                          <p:val>
                                            <p:strVal val="#ppt_x"/>
                                          </p:val>
                                        </p:tav>
                                        <p:tav tm="100000">
                                          <p:val>
                                            <p:strVal val="#ppt_x"/>
                                          </p:val>
                                        </p:tav>
                                      </p:tavLst>
                                    </p:anim>
                                    <p:anim calcmode="lin" valueType="num">
                                      <p:cBhvr additive="base">
                                        <p:cTn id="30" dur="500" fill="hold"/>
                                        <p:tgtEl>
                                          <p:spTgt spid="62"/>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0-#ppt_w/2"/>
                                          </p:val>
                                        </p:tav>
                                        <p:tav tm="100000">
                                          <p:val>
                                            <p:strVal val="#ppt_x"/>
                                          </p:val>
                                        </p:tav>
                                      </p:tavLst>
                                    </p:anim>
                                    <p:anim calcmode="lin" valueType="num">
                                      <p:cBhvr additive="base">
                                        <p:cTn id="40" dur="500" fill="hold"/>
                                        <p:tgtEl>
                                          <p:spTgt spid="91"/>
                                        </p:tgtEl>
                                        <p:attrNameLst>
                                          <p:attrName>ppt_y</p:attrName>
                                        </p:attrNameLst>
                                      </p:cBhvr>
                                      <p:tavLst>
                                        <p:tav tm="0">
                                          <p:val>
                                            <p:strVal val="0-#ppt_h/2"/>
                                          </p:val>
                                        </p:tav>
                                        <p:tav tm="100000">
                                          <p:val>
                                            <p:strVal val="#ppt_y"/>
                                          </p:val>
                                        </p:tav>
                                      </p:tavLst>
                                    </p:anim>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barn(inVertical)">
                                      <p:cBhvr>
                                        <p:cTn id="4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5715484"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defTabSz="1219170">
              <a:buClr>
                <a:srgbClr val="000000"/>
              </a:buClr>
              <a:buFont typeface="Wingdings" pitchFamily="2" charset="2"/>
              <a:buChar char="v"/>
              <a:defRPr/>
            </a:pPr>
            <a:r>
              <a:rPr lang="en-US" sz="3733" b="1" kern="0" err="1">
                <a:solidFill>
                  <a:srgbClr val="0070C0"/>
                </a:solidFill>
                <a:latin typeface="Times New Roman" panose="02020603050405020304" pitchFamily="18" charset="0"/>
                <a:cs typeface="Times New Roman" panose="02020603050405020304" pitchFamily="18" charset="0"/>
                <a:sym typeface="Arial"/>
              </a:rPr>
              <a:t>Chính</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trị, quân sự</a:t>
            </a:r>
            <a:endParaRPr lang="en-VN" sz="3733" b="1" kern="0">
              <a:solidFill>
                <a:srgbClr val="0070C0"/>
              </a:solidFill>
              <a:latin typeface="Times New Roman" panose="02020603050405020304" pitchFamily="18" charset="0"/>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roup 1">
            <a:extLst>
              <a:ext uri="{FF2B5EF4-FFF2-40B4-BE49-F238E27FC236}">
                <a16:creationId xmlns:a16="http://schemas.microsoft.com/office/drawing/2014/main" id="{6C89236C-4086-5E4B-98A0-FF80D2CD830B}"/>
              </a:ext>
            </a:extLst>
          </p:cNvPr>
          <p:cNvGrpSpPr/>
          <p:nvPr/>
        </p:nvGrpSpPr>
        <p:grpSpPr>
          <a:xfrm>
            <a:off x="446229" y="1570621"/>
            <a:ext cx="2530140" cy="2519363"/>
            <a:chOff x="446229" y="1570621"/>
            <a:chExt cx="2530140" cy="2519363"/>
          </a:xfrm>
        </p:grpSpPr>
        <p:sp>
          <p:nvSpPr>
            <p:cNvPr id="98" name="AutoShape 6">
              <a:extLst>
                <a:ext uri="{FF2B5EF4-FFF2-40B4-BE49-F238E27FC236}">
                  <a16:creationId xmlns:a16="http://schemas.microsoft.com/office/drawing/2014/main" id="{D22ADA0D-6194-754A-977B-0E28623B647F}"/>
                </a:ext>
              </a:extLst>
            </p:cNvPr>
            <p:cNvSpPr>
              <a:spLocks noChangeArrowheads="1"/>
            </p:cNvSpPr>
            <p:nvPr/>
          </p:nvSpPr>
          <p:spPr bwMode="auto">
            <a:xfrm>
              <a:off x="452654" y="1570621"/>
              <a:ext cx="2523715" cy="2519363"/>
            </a:xfrm>
            <a:prstGeom prst="roundRect">
              <a:avLst>
                <a:gd name="adj" fmla="val 13745"/>
              </a:avLst>
            </a:prstGeom>
            <a:solidFill>
              <a:schemeClr val="accent4">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92" name="Text Box 10">
              <a:hlinkClick r:id="rId3" action="ppaction://hlinksldjump"/>
              <a:extLst>
                <a:ext uri="{FF2B5EF4-FFF2-40B4-BE49-F238E27FC236}">
                  <a16:creationId xmlns:a16="http://schemas.microsoft.com/office/drawing/2014/main" id="{F1FE677A-7822-574B-99D2-4A152F42E2E1}"/>
                </a:ext>
              </a:extLst>
            </p:cNvPr>
            <p:cNvSpPr txBox="1">
              <a:spLocks noChangeArrowheads="1"/>
            </p:cNvSpPr>
            <p:nvPr/>
          </p:nvSpPr>
          <p:spPr bwMode="auto">
            <a:xfrm>
              <a:off x="446229" y="1811229"/>
              <a:ext cx="2500532" cy="2062103"/>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Chế</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tạo</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loại</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súng</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mới</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thuyền</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chiến</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a:t>
              </a:r>
            </a:p>
          </p:txBody>
        </p:sp>
      </p:grpSp>
      <p:grpSp>
        <p:nvGrpSpPr>
          <p:cNvPr id="10" name="Group 9">
            <a:extLst>
              <a:ext uri="{FF2B5EF4-FFF2-40B4-BE49-F238E27FC236}">
                <a16:creationId xmlns:a16="http://schemas.microsoft.com/office/drawing/2014/main" id="{FFB0EF73-1BC0-7F49-B4AB-2C2C5D2367B5}"/>
              </a:ext>
            </a:extLst>
          </p:cNvPr>
          <p:cNvGrpSpPr/>
          <p:nvPr/>
        </p:nvGrpSpPr>
        <p:grpSpPr>
          <a:xfrm>
            <a:off x="3397670" y="1570621"/>
            <a:ext cx="2523715" cy="2519363"/>
            <a:chOff x="3397670" y="1570621"/>
            <a:chExt cx="2523715" cy="2519363"/>
          </a:xfrm>
        </p:grpSpPr>
        <p:sp>
          <p:nvSpPr>
            <p:cNvPr id="73" name="AutoShape 6">
              <a:extLst>
                <a:ext uri="{FF2B5EF4-FFF2-40B4-BE49-F238E27FC236}">
                  <a16:creationId xmlns:a16="http://schemas.microsoft.com/office/drawing/2014/main" id="{FD94AC5E-0374-8543-A34D-3C22C8D38AE8}"/>
                </a:ext>
              </a:extLst>
            </p:cNvPr>
            <p:cNvSpPr>
              <a:spLocks noChangeArrowheads="1"/>
            </p:cNvSpPr>
            <p:nvPr/>
          </p:nvSpPr>
          <p:spPr bwMode="auto">
            <a:xfrm>
              <a:off x="3397670" y="1570621"/>
              <a:ext cx="2523715" cy="2519363"/>
            </a:xfrm>
            <a:prstGeom prst="roundRect">
              <a:avLst>
                <a:gd name="adj" fmla="val 13745"/>
              </a:avLst>
            </a:prstGeom>
            <a:solidFill>
              <a:schemeClr val="tx2">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1" name="Text Box 9">
              <a:extLst>
                <a:ext uri="{FF2B5EF4-FFF2-40B4-BE49-F238E27FC236}">
                  <a16:creationId xmlns:a16="http://schemas.microsoft.com/office/drawing/2014/main" id="{41A1AF75-008E-7B47-9B37-31F8D72C2778}"/>
                </a:ext>
              </a:extLst>
            </p:cNvPr>
            <p:cNvSpPr txBox="1">
              <a:spLocks noChangeArrowheads="1"/>
            </p:cNvSpPr>
            <p:nvPr/>
          </p:nvSpPr>
          <p:spPr bwMode="auto">
            <a:xfrm>
              <a:off x="3763013" y="1811229"/>
              <a:ext cx="1717954" cy="1569660"/>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a:ln>
                    <a:noFill/>
                  </a:ln>
                  <a:solidFill>
                    <a:srgbClr val="0000FF"/>
                  </a:solidFill>
                  <a:effectLst/>
                  <a:uLnTx/>
                  <a:uFillTx/>
                  <a:latin typeface="Times New Roman" pitchFamily="18" charset="0"/>
                  <a:ea typeface="+mn-ea"/>
                  <a:cs typeface="Times New Roman" pitchFamily="18" charset="0"/>
                </a:rPr>
                <a:t>Làm tăng quân số.</a:t>
              </a:r>
            </a:p>
          </p:txBody>
        </p:sp>
      </p:grpSp>
      <p:grpSp>
        <p:nvGrpSpPr>
          <p:cNvPr id="9" name="Group 8">
            <a:extLst>
              <a:ext uri="{FF2B5EF4-FFF2-40B4-BE49-F238E27FC236}">
                <a16:creationId xmlns:a16="http://schemas.microsoft.com/office/drawing/2014/main" id="{F401B5DA-18BA-BE45-B6EA-821AD83B9DDD}"/>
              </a:ext>
            </a:extLst>
          </p:cNvPr>
          <p:cNvGrpSpPr/>
          <p:nvPr/>
        </p:nvGrpSpPr>
        <p:grpSpPr>
          <a:xfrm>
            <a:off x="6342686" y="1570621"/>
            <a:ext cx="2523715" cy="2519363"/>
            <a:chOff x="6342686" y="1570621"/>
            <a:chExt cx="2523715" cy="2519363"/>
          </a:xfrm>
        </p:grpSpPr>
        <p:sp>
          <p:nvSpPr>
            <p:cNvPr id="99" name="AutoShape 6">
              <a:extLst>
                <a:ext uri="{FF2B5EF4-FFF2-40B4-BE49-F238E27FC236}">
                  <a16:creationId xmlns:a16="http://schemas.microsoft.com/office/drawing/2014/main" id="{D565F75B-CB21-7747-B61D-DE1BC4AE94ED}"/>
                </a:ext>
              </a:extLst>
            </p:cNvPr>
            <p:cNvSpPr>
              <a:spLocks noChangeArrowheads="1"/>
            </p:cNvSpPr>
            <p:nvPr/>
          </p:nvSpPr>
          <p:spPr bwMode="auto">
            <a:xfrm>
              <a:off x="6342686" y="1570621"/>
              <a:ext cx="2523715" cy="2519363"/>
            </a:xfrm>
            <a:prstGeom prst="roundRect">
              <a:avLst>
                <a:gd name="adj" fmla="val 13745"/>
              </a:avLst>
            </a:prstGeom>
            <a:solidFill>
              <a:schemeClr val="accent4">
                <a:lumMod val="40000"/>
                <a:lumOff val="6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2" name="Text Box 11">
              <a:extLst>
                <a:ext uri="{FF2B5EF4-FFF2-40B4-BE49-F238E27FC236}">
                  <a16:creationId xmlns:a16="http://schemas.microsoft.com/office/drawing/2014/main" id="{1EA36CB9-82BE-7642-8847-3B9A4E075247}"/>
                </a:ext>
              </a:extLst>
            </p:cNvPr>
            <p:cNvSpPr txBox="1">
              <a:spLocks noChangeArrowheads="1"/>
            </p:cNvSpPr>
            <p:nvPr/>
          </p:nvSpPr>
          <p:spPr bwMode="auto">
            <a:xfrm>
              <a:off x="6615797" y="1885177"/>
              <a:ext cx="1977491" cy="1569660"/>
            </a:xfrm>
            <a:prstGeom prst="rect">
              <a:avLst/>
            </a:prstGeom>
            <a:noFill/>
            <a:ln w="9525" algn="ctr">
              <a:no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Phòng</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thủ</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nơi</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hiểm</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yếu</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grpSp>
      <p:grpSp>
        <p:nvGrpSpPr>
          <p:cNvPr id="3" name="Group 2">
            <a:extLst>
              <a:ext uri="{FF2B5EF4-FFF2-40B4-BE49-F238E27FC236}">
                <a16:creationId xmlns:a16="http://schemas.microsoft.com/office/drawing/2014/main" id="{86BAB96F-EF08-6B41-B55E-46BFB3FC152C}"/>
              </a:ext>
            </a:extLst>
          </p:cNvPr>
          <p:cNvGrpSpPr/>
          <p:nvPr/>
        </p:nvGrpSpPr>
        <p:grpSpPr>
          <a:xfrm>
            <a:off x="9139512" y="1570621"/>
            <a:ext cx="2671906" cy="2519363"/>
            <a:chOff x="9139512" y="1570621"/>
            <a:chExt cx="2671906" cy="2519363"/>
          </a:xfrm>
        </p:grpSpPr>
        <p:sp>
          <p:nvSpPr>
            <p:cNvPr id="100" name="AutoShape 6">
              <a:extLst>
                <a:ext uri="{FF2B5EF4-FFF2-40B4-BE49-F238E27FC236}">
                  <a16:creationId xmlns:a16="http://schemas.microsoft.com/office/drawing/2014/main" id="{4BFAAFAA-2CA9-B641-ADEE-4071D3A515FB}"/>
                </a:ext>
              </a:extLst>
            </p:cNvPr>
            <p:cNvSpPr>
              <a:spLocks noChangeArrowheads="1"/>
            </p:cNvSpPr>
            <p:nvPr/>
          </p:nvSpPr>
          <p:spPr bwMode="auto">
            <a:xfrm>
              <a:off x="9287703" y="1570621"/>
              <a:ext cx="2523715" cy="2519363"/>
            </a:xfrm>
            <a:prstGeom prst="roundRect">
              <a:avLst>
                <a:gd name="adj" fmla="val 13745"/>
              </a:avLst>
            </a:prstGeom>
            <a:solidFill>
              <a:schemeClr val="accent6">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3" name="Text Box 17">
              <a:hlinkClick r:id="rId4" action="ppaction://hlinksldjump"/>
              <a:extLst>
                <a:ext uri="{FF2B5EF4-FFF2-40B4-BE49-F238E27FC236}">
                  <a16:creationId xmlns:a16="http://schemas.microsoft.com/office/drawing/2014/main" id="{B24CB3CD-ED14-AD45-8AA9-023EE421ED07}"/>
                </a:ext>
              </a:extLst>
            </p:cNvPr>
            <p:cNvSpPr txBox="1">
              <a:spLocks noChangeArrowheads="1"/>
            </p:cNvSpPr>
            <p:nvPr/>
          </p:nvSpPr>
          <p:spPr bwMode="auto">
            <a:xfrm>
              <a:off x="9139512" y="1764089"/>
              <a:ext cx="2671906" cy="2062103"/>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a:ln>
                    <a:noFill/>
                  </a:ln>
                  <a:solidFill>
                    <a:srgbClr val="0000FF"/>
                  </a:solidFill>
                  <a:effectLst/>
                  <a:uLnTx/>
                  <a:uFillTx/>
                  <a:latin typeface="Times New Roman" pitchFamily="18" charset="0"/>
                  <a:ea typeface="+mn-ea"/>
                  <a:cs typeface="Times New Roman" pitchFamily="18" charset="0"/>
                </a:rPr>
                <a:t>Xây thành kiên cố. Thành Đa Bang, Tây Đô</a:t>
              </a:r>
            </a:p>
          </p:txBody>
        </p:sp>
      </p:grpSp>
      <p:pic>
        <p:nvPicPr>
          <p:cNvPr id="24578" name="Picture 2">
            <a:extLst>
              <a:ext uri="{FF2B5EF4-FFF2-40B4-BE49-F238E27FC236}">
                <a16:creationId xmlns:a16="http://schemas.microsoft.com/office/drawing/2014/main" id="{531C354C-26B4-C34F-98AD-2D6F6C884E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45" t="18465" r="12944" b="10975"/>
          <a:stretch/>
        </p:blipFill>
        <p:spPr bwMode="auto">
          <a:xfrm>
            <a:off x="468027" y="4740669"/>
            <a:ext cx="1916852" cy="163747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97EDD078-DE66-7C4C-B024-0CF0108B29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p:blipFill>
        <p:spPr bwMode="auto">
          <a:xfrm>
            <a:off x="2976369" y="4169235"/>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a:extLst>
              <a:ext uri="{FF2B5EF4-FFF2-40B4-BE49-F238E27FC236}">
                <a16:creationId xmlns:a16="http://schemas.microsoft.com/office/drawing/2014/main" id="{4FBD74AE-89F5-E243-9596-60B91ED59E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p:blipFill>
        <p:spPr bwMode="auto">
          <a:xfrm>
            <a:off x="4219370" y="4144741"/>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B84A40F-B0FF-BB47-9AF1-DE485A5B6ED7}"/>
              </a:ext>
            </a:extLst>
          </p:cNvPr>
          <p:cNvPicPr>
            <a:picLocks noChangeAspect="1"/>
          </p:cNvPicPr>
          <p:nvPr/>
        </p:nvPicPr>
        <p:blipFill rotWithShape="1">
          <a:blip r:embed="rId7"/>
          <a:srcRect t="11567"/>
          <a:stretch/>
        </p:blipFill>
        <p:spPr>
          <a:xfrm>
            <a:off x="6529949" y="4144741"/>
            <a:ext cx="1933006" cy="2569378"/>
          </a:xfrm>
          <a:prstGeom prst="rect">
            <a:avLst/>
          </a:prstGeom>
        </p:spPr>
      </p:pic>
      <p:pic>
        <p:nvPicPr>
          <p:cNvPr id="15" name="Picture 14">
            <a:extLst>
              <a:ext uri="{FF2B5EF4-FFF2-40B4-BE49-F238E27FC236}">
                <a16:creationId xmlns:a16="http://schemas.microsoft.com/office/drawing/2014/main" id="{2FC617CA-6ED2-A84D-97D3-B13D78488F9C}"/>
              </a:ext>
            </a:extLst>
          </p:cNvPr>
          <p:cNvPicPr>
            <a:picLocks noChangeAspect="1"/>
          </p:cNvPicPr>
          <p:nvPr/>
        </p:nvPicPr>
        <p:blipFill rotWithShape="1">
          <a:blip r:embed="rId8"/>
          <a:srcRect l="12967" t="36127" r="8936" b="28867"/>
          <a:stretch/>
        </p:blipFill>
        <p:spPr>
          <a:xfrm>
            <a:off x="8866402" y="4400910"/>
            <a:ext cx="3085570" cy="1885485"/>
          </a:xfrm>
          <a:prstGeom prst="rect">
            <a:avLst/>
          </a:prstGeom>
        </p:spPr>
      </p:pic>
    </p:spTree>
    <p:extLst>
      <p:ext uri="{BB962C8B-B14F-4D97-AF65-F5344CB8AC3E}">
        <p14:creationId xmlns:p14="http://schemas.microsoft.com/office/powerpoint/2010/main" val="14020897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37" fill="hold" nodeType="afterEffect">
                                  <p:stCondLst>
                                    <p:cond delay="0"/>
                                  </p:stCondLst>
                                  <p:childTnLst>
                                    <p:set>
                                      <p:cBhvr>
                                        <p:cTn id="24" dur="1" fill="hold">
                                          <p:stCondLst>
                                            <p:cond delay="0"/>
                                          </p:stCondLst>
                                        </p:cTn>
                                        <p:tgtEl>
                                          <p:spTgt spid="24578"/>
                                        </p:tgtEl>
                                        <p:attrNameLst>
                                          <p:attrName>style.visibility</p:attrName>
                                        </p:attrNameLst>
                                      </p:cBhvr>
                                      <p:to>
                                        <p:strVal val="visible"/>
                                      </p:to>
                                    </p:set>
                                    <p:animEffect transition="in" filter="barn(outVertical)">
                                      <p:cBhvr>
                                        <p:cTn id="25" dur="500"/>
                                        <p:tgtEl>
                                          <p:spTgt spid="24578"/>
                                        </p:tgtEl>
                                      </p:cBhvr>
                                    </p:animEffect>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16" presetClass="entr" presetSubtype="37" fill="hold" nodeType="after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barn(outVertical)">
                                      <p:cBhvr>
                                        <p:cTn id="34" dur="500"/>
                                        <p:tgtEl>
                                          <p:spTgt spid="104"/>
                                        </p:tgtEl>
                                      </p:cBhvr>
                                    </p:animEffect>
                                  </p:childTnLst>
                                </p:cTn>
                              </p:par>
                              <p:par>
                                <p:cTn id="35" presetID="16" presetClass="entr" presetSubtype="37" fill="hold" nodeType="withEffect">
                                  <p:stCondLst>
                                    <p:cond delay="0"/>
                                  </p:stCondLst>
                                  <p:childTnLst>
                                    <p:set>
                                      <p:cBhvr>
                                        <p:cTn id="36" dur="1" fill="hold">
                                          <p:stCondLst>
                                            <p:cond delay="0"/>
                                          </p:stCondLst>
                                        </p:cTn>
                                        <p:tgtEl>
                                          <p:spTgt spid="24580"/>
                                        </p:tgtEl>
                                        <p:attrNameLst>
                                          <p:attrName>style.visibility</p:attrName>
                                        </p:attrNameLst>
                                      </p:cBhvr>
                                      <p:to>
                                        <p:strVal val="visible"/>
                                      </p:to>
                                    </p:set>
                                    <p:animEffect transition="in" filter="barn(outVertical)">
                                      <p:cBhvr>
                                        <p:cTn id="37" dur="500"/>
                                        <p:tgtEl>
                                          <p:spTgt spid="24580"/>
                                        </p:tgtEl>
                                      </p:cBhvr>
                                    </p:animEffect>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16" presetClass="entr" presetSubtype="37"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outVertical)">
                                      <p:cBhvr>
                                        <p:cTn id="46" dur="500"/>
                                        <p:tgtEl>
                                          <p:spTgt spid="12"/>
                                        </p:tgtEl>
                                      </p:cBhvr>
                                    </p:animEffect>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16" presetClass="entr" presetSubtype="37"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out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7809852" y="-64265"/>
            <a:ext cx="4382147" cy="6986528"/>
          </a:xfrm>
          <a:prstGeom prst="rect">
            <a:avLst/>
          </a:prstGeom>
          <a:noFill/>
          <a:ln w="9525">
            <a:solidFill>
              <a:srgbClr val="CCCC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gọi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An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Tôn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Kinh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hay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Giai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Nam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Bắc</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860m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863m.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được</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coi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tòa</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đá</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duy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nhất</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ở</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Nam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Á</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Ngày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27/6/2011, UNESCO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đã</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nhận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di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sản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văn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hóa</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thế</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giới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endParaRPr>
          </a:p>
        </p:txBody>
      </p:sp>
      <p:pic>
        <p:nvPicPr>
          <p:cNvPr id="22531" name="Picture 8" descr="1442thanhnha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809853"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9" descr="tuong%20thanh%20nha%20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1"/>
            <a:ext cx="7809852"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75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decel="50000" fill="hold">
                                          <p:stCondLst>
                                            <p:cond delay="0"/>
                                          </p:stCondLst>
                                        </p:cTn>
                                        <p:tgtEl>
                                          <p:spTgt spid="2048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48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484"/>
                                        </p:tgtEl>
                                        <p:attrNameLst>
                                          <p:attrName>ppt_w</p:attrName>
                                        </p:attrNameLst>
                                      </p:cBhvr>
                                      <p:tavLst>
                                        <p:tav tm="0">
                                          <p:val>
                                            <p:strVal val="#ppt_w*.05"/>
                                          </p:val>
                                        </p:tav>
                                        <p:tav tm="100000">
                                          <p:val>
                                            <p:strVal val="#ppt_w"/>
                                          </p:val>
                                        </p:tav>
                                      </p:tavLst>
                                    </p:anim>
                                    <p:anim calcmode="lin" valueType="num">
                                      <p:cBhvr>
                                        <p:cTn id="10" dur="1000" fill="hold"/>
                                        <p:tgtEl>
                                          <p:spTgt spid="2048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48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48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48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484"/>
                                        </p:tgtEl>
                                      </p:cBhvr>
                                    </p:animEffect>
                                  </p:childTnLst>
                                </p:cTn>
                              </p:par>
                              <p:par>
                                <p:cTn id="15" presetID="25" presetClass="entr" presetSubtype="0" fill="hold" nodeType="withEffect">
                                  <p:stCondLst>
                                    <p:cond delay="0"/>
                                  </p:stCondLst>
                                  <p:childTnLst>
                                    <p:set>
                                      <p:cBhvr>
                                        <p:cTn id="16" dur="1" fill="hold">
                                          <p:stCondLst>
                                            <p:cond delay="0"/>
                                          </p:stCondLst>
                                        </p:cTn>
                                        <p:tgtEl>
                                          <p:spTgt spid="22531"/>
                                        </p:tgtEl>
                                        <p:attrNameLst>
                                          <p:attrName>style.visibility</p:attrName>
                                        </p:attrNameLst>
                                      </p:cBhvr>
                                      <p:to>
                                        <p:strVal val="visible"/>
                                      </p:to>
                                    </p:set>
                                    <p:anim calcmode="lin" valueType="num">
                                      <p:cBhvr>
                                        <p:cTn id="17" dur="500" decel="50000" fill="hold">
                                          <p:stCondLst>
                                            <p:cond delay="0"/>
                                          </p:stCondLst>
                                        </p:cTn>
                                        <p:tgtEl>
                                          <p:spTgt spid="2253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253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2531"/>
                                        </p:tgtEl>
                                        <p:attrNameLst>
                                          <p:attrName>ppt_w</p:attrName>
                                        </p:attrNameLst>
                                      </p:cBhvr>
                                      <p:tavLst>
                                        <p:tav tm="0">
                                          <p:val>
                                            <p:strVal val="#ppt_w*.05"/>
                                          </p:val>
                                        </p:tav>
                                        <p:tav tm="100000">
                                          <p:val>
                                            <p:strVal val="#ppt_w"/>
                                          </p:val>
                                        </p:tav>
                                      </p:tavLst>
                                    </p:anim>
                                    <p:anim calcmode="lin" valueType="num">
                                      <p:cBhvr>
                                        <p:cTn id="20" dur="1000" fill="hold"/>
                                        <p:tgtEl>
                                          <p:spTgt spid="2253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253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253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253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2531"/>
                                        </p:tgtEl>
                                      </p:cBhvr>
                                    </p:animEffect>
                                  </p:childTnLst>
                                </p:cTn>
                              </p:par>
                              <p:par>
                                <p:cTn id="25" presetID="25" presetClass="entr" presetSubtype="0" fill="hold" nodeType="withEffect">
                                  <p:stCondLst>
                                    <p:cond delay="0"/>
                                  </p:stCondLst>
                                  <p:childTnLst>
                                    <p:set>
                                      <p:cBhvr>
                                        <p:cTn id="26" dur="1" fill="hold">
                                          <p:stCondLst>
                                            <p:cond delay="0"/>
                                          </p:stCondLst>
                                        </p:cTn>
                                        <p:tgtEl>
                                          <p:spTgt spid="22532"/>
                                        </p:tgtEl>
                                        <p:attrNameLst>
                                          <p:attrName>style.visibility</p:attrName>
                                        </p:attrNameLst>
                                      </p:cBhvr>
                                      <p:to>
                                        <p:strVal val="visible"/>
                                      </p:to>
                                    </p:set>
                                    <p:anim calcmode="lin" valueType="num">
                                      <p:cBhvr>
                                        <p:cTn id="27" dur="500" decel="50000" fill="hold">
                                          <p:stCondLst>
                                            <p:cond delay="0"/>
                                          </p:stCondLst>
                                        </p:cTn>
                                        <p:tgtEl>
                                          <p:spTgt spid="2253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253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2532"/>
                                        </p:tgtEl>
                                        <p:attrNameLst>
                                          <p:attrName>ppt_w</p:attrName>
                                        </p:attrNameLst>
                                      </p:cBhvr>
                                      <p:tavLst>
                                        <p:tav tm="0">
                                          <p:val>
                                            <p:strVal val="#ppt_w*.05"/>
                                          </p:val>
                                        </p:tav>
                                        <p:tav tm="100000">
                                          <p:val>
                                            <p:strVal val="#ppt_w"/>
                                          </p:val>
                                        </p:tav>
                                      </p:tavLst>
                                    </p:anim>
                                    <p:anim calcmode="lin" valueType="num">
                                      <p:cBhvr>
                                        <p:cTn id="30" dur="1000" fill="hold"/>
                                        <p:tgtEl>
                                          <p:spTgt spid="2253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253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253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253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739AE5-394E-6818-8CC5-6B1CA71347B1}"/>
              </a:ext>
            </a:extLst>
          </p:cNvPr>
          <p:cNvPicPr>
            <a:picLocks noChangeAspect="1"/>
          </p:cNvPicPr>
          <p:nvPr/>
        </p:nvPicPr>
        <p:blipFill>
          <a:blip r:embed="rId2"/>
          <a:stretch>
            <a:fillRect/>
          </a:stretch>
        </p:blipFill>
        <p:spPr>
          <a:xfrm>
            <a:off x="0" y="0"/>
            <a:ext cx="6096000" cy="6858000"/>
          </a:xfrm>
          <a:prstGeom prst="rect">
            <a:avLst/>
          </a:prstGeom>
        </p:spPr>
      </p:pic>
      <p:pic>
        <p:nvPicPr>
          <p:cNvPr id="4" name="Picture 3">
            <a:extLst>
              <a:ext uri="{FF2B5EF4-FFF2-40B4-BE49-F238E27FC236}">
                <a16:creationId xmlns:a16="http://schemas.microsoft.com/office/drawing/2014/main" id="{B640E497-C659-9868-A581-22FD8C6C279D}"/>
              </a:ext>
            </a:extLst>
          </p:cNvPr>
          <p:cNvPicPr>
            <a:picLocks noChangeAspect="1"/>
          </p:cNvPicPr>
          <p:nvPr/>
        </p:nvPicPr>
        <p:blipFill>
          <a:blip r:embed="rId3"/>
          <a:stretch>
            <a:fillRect/>
          </a:stretch>
        </p:blipFill>
        <p:spPr>
          <a:xfrm>
            <a:off x="6096000" y="0"/>
            <a:ext cx="6096000" cy="6858000"/>
          </a:xfrm>
          <a:prstGeom prst="rect">
            <a:avLst/>
          </a:prstGeom>
        </p:spPr>
      </p:pic>
      <p:sp>
        <p:nvSpPr>
          <p:cNvPr id="6" name="Rectangle: Rounded Corners 5">
            <a:extLst>
              <a:ext uri="{FF2B5EF4-FFF2-40B4-BE49-F238E27FC236}">
                <a16:creationId xmlns:a16="http://schemas.microsoft.com/office/drawing/2014/main" id="{A1658C2E-AE59-DA71-CDED-322F9B099697}"/>
              </a:ext>
            </a:extLst>
          </p:cNvPr>
          <p:cNvSpPr/>
          <p:nvPr/>
        </p:nvSpPr>
        <p:spPr>
          <a:xfrm>
            <a:off x="0" y="5143500"/>
            <a:ext cx="12192000" cy="1714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Khi </a:t>
            </a:r>
            <a:r>
              <a:rPr lang="en-US" sz="2800" err="1">
                <a:latin typeface="Times New Roman" panose="02020603050405020304" pitchFamily="18" charset="0"/>
                <a:cs typeface="Times New Roman" panose="02020603050405020304" pitchFamily="18" charset="0"/>
              </a:rPr>
              <a:t>cầm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trên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tay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tờ</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giấy</a:t>
            </a:r>
            <a:r>
              <a:rPr lang="en-US" sz="2800">
                <a:latin typeface="Times New Roman" panose="02020603050405020304" pitchFamily="18" charset="0"/>
                <a:cs typeface="Times New Roman" panose="02020603050405020304" pitchFamily="18" charset="0"/>
              </a:rPr>
              <a:t> hay </a:t>
            </a:r>
            <a:r>
              <a:rPr lang="en-US" sz="2800" err="1">
                <a:latin typeface="Times New Roman" panose="02020603050405020304" pitchFamily="18" charset="0"/>
                <a:cs typeface="Times New Roman" panose="02020603050405020304" pitchFamily="18" charset="0"/>
              </a:rPr>
              <a:t>lúc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xem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bộ</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phim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Việt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thấy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khẩu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thần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công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chắc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ít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em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rằng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minh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đây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hơn</a:t>
            </a:r>
            <a:r>
              <a:rPr lang="en-US" sz="2800">
                <a:latin typeface="Times New Roman" panose="02020603050405020304" pitchFamily="18" charset="0"/>
                <a:cs typeface="Times New Roman" panose="02020603050405020304" pitchFamily="18" charset="0"/>
              </a:rPr>
              <a:t> 6 </a:t>
            </a:r>
            <a:r>
              <a:rPr lang="en-US" sz="2800" err="1">
                <a:latin typeface="Times New Roman" panose="02020603050405020304" pitchFamily="18" charset="0"/>
                <a:cs typeface="Times New Roman" panose="02020603050405020304" pitchFamily="18" charset="0"/>
              </a:rPr>
              <a:t>thế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kỉ</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dưới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triều</a:t>
            </a:r>
            <a:r>
              <a:rPr lang="en-US" sz="2800">
                <a:latin typeface="Times New Roman" panose="02020603050405020304" pitchFamily="18" charset="0"/>
                <a:cs typeface="Times New Roman" panose="02020603050405020304" pitchFamily="18" charset="0"/>
              </a:rPr>
              <a:t> Hồ.</a:t>
            </a:r>
          </a:p>
        </p:txBody>
      </p:sp>
    </p:spTree>
    <p:extLst>
      <p:ext uri="{BB962C8B-B14F-4D97-AF65-F5344CB8AC3E}">
        <p14:creationId xmlns:p14="http://schemas.microsoft.com/office/powerpoint/2010/main" val="366507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id="{BD2739DF-6AE2-300D-59A3-8167A1F62639}"/>
              </a:ext>
            </a:extLst>
          </p:cNvPr>
          <p:cNvSpPr txBox="1"/>
          <p:nvPr/>
        </p:nvSpPr>
        <p:spPr>
          <a:xfrm>
            <a:off x="0" y="2327881"/>
            <a:ext cx="11757792" cy="3697166"/>
          </a:xfrm>
          <a:prstGeom prst="rect">
            <a:avLst/>
          </a:prstGeom>
          <a:noFill/>
        </p:spPr>
        <p:txBody>
          <a:bodyPr wrap="square" rtlCol="0">
            <a:spAutoFit/>
          </a:bodyPr>
          <a:lstStyle/>
          <a:p>
            <a:pPr marL="457200" indent="-457200">
              <a:lnSpc>
                <a:spcPct val="150000"/>
              </a:lnSpc>
              <a:buFontTx/>
              <a:buChar char="-"/>
            </a:pPr>
            <a:r>
              <a:rPr lang="en-US" sz="3200">
                <a:latin typeface="Times New Roman" panose="02020603050405020304" pitchFamily="18" charset="0"/>
                <a:cs typeface="Times New Roman" panose="02020603050405020304" pitchFamily="18" charset="0"/>
              </a:rPr>
              <a:t>C</a:t>
            </a:r>
            <a:r>
              <a:rPr lang="en-VN" sz="3200">
                <a:latin typeface="Times New Roman" panose="02020603050405020304" pitchFamily="18" charset="0"/>
                <a:cs typeface="Times New Roman" panose="02020603050405020304" pitchFamily="18" charset="0"/>
              </a:rPr>
              <a:t>hính trị quân sự: </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Tiến hành nhiều biện pháp để cũng cố quân chủ tập quyền.</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 Cải tổ quy chế quản lại</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 Chú ý tăng cường lực lượng quân đội chính quy </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xây dựng thành lũy chế tạo súng thần cơ đóng thuyền chiến.</a:t>
            </a:r>
          </a:p>
        </p:txBody>
      </p:sp>
    </p:spTree>
    <p:extLst>
      <p:ext uri="{BB962C8B-B14F-4D97-AF65-F5344CB8AC3E}">
        <p14:creationId xmlns:p14="http://schemas.microsoft.com/office/powerpoint/2010/main" val="419921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5262211"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q"/>
              <a:defRPr/>
            </a:pPr>
            <a:r>
              <a:rPr lang="en-US" sz="3733" b="1" kern="0">
                <a:solidFill>
                  <a:srgbClr val="0070C0"/>
                </a:solidFill>
                <a:latin typeface="Times New Roman" panose="02020603050405020304" pitchFamily="18" charset="0"/>
                <a:cs typeface="Times New Roman" panose="02020603050405020304" pitchFamily="18" charset="0"/>
                <a:sym typeface="Arial"/>
              </a:rPr>
              <a:t>Kinh tế, xã hội</a:t>
            </a: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 name="Group 8">
            <a:extLst>
              <a:ext uri="{FF2B5EF4-FFF2-40B4-BE49-F238E27FC236}">
                <a16:creationId xmlns:a16="http://schemas.microsoft.com/office/drawing/2014/main" id="{96B4BD62-59BE-294D-8BF7-2C7ED817F80B}"/>
              </a:ext>
            </a:extLst>
          </p:cNvPr>
          <p:cNvGrpSpPr/>
          <p:nvPr/>
        </p:nvGrpSpPr>
        <p:grpSpPr>
          <a:xfrm>
            <a:off x="515415" y="1832323"/>
            <a:ext cx="3241676" cy="1620837"/>
            <a:chOff x="8626861" y="1777549"/>
            <a:chExt cx="3241676" cy="1620837"/>
          </a:xfrm>
        </p:grpSpPr>
        <p:sp>
          <p:nvSpPr>
            <p:cNvPr id="60" name="AutoShape 8">
              <a:extLst>
                <a:ext uri="{FF2B5EF4-FFF2-40B4-BE49-F238E27FC236}">
                  <a16:creationId xmlns:a16="http://schemas.microsoft.com/office/drawing/2014/main" id="{8EA4CD6A-3DD5-094A-A842-FB9433464544}"/>
                </a:ext>
              </a:extLst>
            </p:cNvPr>
            <p:cNvSpPr>
              <a:spLocks noChangeArrowheads="1"/>
            </p:cNvSpPr>
            <p:nvPr/>
          </p:nvSpPr>
          <p:spPr bwMode="auto">
            <a:xfrm rot="5400000">
              <a:off x="9440759" y="1039361"/>
              <a:ext cx="1620837" cy="3097213"/>
            </a:xfrm>
            <a:prstGeom prst="roundRect">
              <a:avLst>
                <a:gd name="adj" fmla="val 13745"/>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7" name="Text Box 11">
              <a:extLst>
                <a:ext uri="{FF2B5EF4-FFF2-40B4-BE49-F238E27FC236}">
                  <a16:creationId xmlns:a16="http://schemas.microsoft.com/office/drawing/2014/main" id="{383615DE-CC80-A34E-891A-3699F37989F7}"/>
                </a:ext>
              </a:extLst>
            </p:cNvPr>
            <p:cNvSpPr txBox="1">
              <a:spLocks noChangeArrowheads="1"/>
            </p:cNvSpPr>
            <p:nvPr/>
          </p:nvSpPr>
          <p:spPr bwMode="auto">
            <a:xfrm>
              <a:off x="8626861" y="2110912"/>
              <a:ext cx="32416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Phát</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hành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tiền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giấy</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thay</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tiền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đồng</a:t>
              </a:r>
              <a:r>
                <a:rPr lang="en-US" altLang="en-VN" sz="2800" b="1">
                  <a:solidFill>
                    <a:schemeClr val="tx1">
                      <a:lumMod val="50000"/>
                    </a:schemeClr>
                  </a:solidFill>
                  <a:latin typeface="Times New Roman" panose="02020603050405020304" pitchFamily="18"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59392A3F-F820-BF4D-8789-BFFCF3DE926C}"/>
              </a:ext>
            </a:extLst>
          </p:cNvPr>
          <p:cNvGrpSpPr/>
          <p:nvPr/>
        </p:nvGrpSpPr>
        <p:grpSpPr>
          <a:xfrm>
            <a:off x="4511675" y="1777548"/>
            <a:ext cx="3168650" cy="1620838"/>
            <a:chOff x="4511675" y="1777548"/>
            <a:chExt cx="3168650" cy="1620838"/>
          </a:xfrm>
        </p:grpSpPr>
        <p:sp>
          <p:nvSpPr>
            <p:cNvPr id="61" name="AutoShape 9">
              <a:extLst>
                <a:ext uri="{FF2B5EF4-FFF2-40B4-BE49-F238E27FC236}">
                  <a16:creationId xmlns:a16="http://schemas.microsoft.com/office/drawing/2014/main" id="{11CC40A3-E5BC-A54F-8141-30282B2386BB}"/>
                </a:ext>
              </a:extLst>
            </p:cNvPr>
            <p:cNvSpPr>
              <a:spLocks noChangeArrowheads="1"/>
            </p:cNvSpPr>
            <p:nvPr/>
          </p:nvSpPr>
          <p:spPr bwMode="auto">
            <a:xfrm rot="5400000">
              <a:off x="5285581" y="1003642"/>
              <a:ext cx="1620838" cy="3168650"/>
            </a:xfrm>
            <a:prstGeom prst="roundRect">
              <a:avLst>
                <a:gd name="adj" fmla="val 13745"/>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8" name="Text Box 12">
              <a:extLst>
                <a:ext uri="{FF2B5EF4-FFF2-40B4-BE49-F238E27FC236}">
                  <a16:creationId xmlns:a16="http://schemas.microsoft.com/office/drawing/2014/main" id="{57061742-BF26-2343-B303-D3FC12A9A36D}"/>
                </a:ext>
              </a:extLst>
            </p:cNvPr>
            <p:cNvSpPr txBox="1">
              <a:spLocks noChangeArrowheads="1"/>
            </p:cNvSpPr>
            <p:nvPr/>
          </p:nvSpPr>
          <p:spPr bwMode="auto">
            <a:xfrm>
              <a:off x="4654268" y="2110912"/>
              <a:ext cx="28925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800" b="1">
                  <a:solidFill>
                    <a:schemeClr val="tx1">
                      <a:lumMod val="50000"/>
                    </a:schemeClr>
                  </a:solidFill>
                  <a:latin typeface="Times New Roman" panose="02020603050405020304" pitchFamily="18" charset="0"/>
                  <a:cs typeface="Times New Roman" panose="02020603050405020304" pitchFamily="18" charset="0"/>
                </a:rPr>
                <a:t>Ban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hành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chính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sách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Hạn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điền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a:t>
              </a:r>
            </a:p>
          </p:txBody>
        </p:sp>
      </p:grpSp>
      <p:grpSp>
        <p:nvGrpSpPr>
          <p:cNvPr id="2" name="Group 1">
            <a:extLst>
              <a:ext uri="{FF2B5EF4-FFF2-40B4-BE49-F238E27FC236}">
                <a16:creationId xmlns:a16="http://schemas.microsoft.com/office/drawing/2014/main" id="{D67C4B2A-4969-1B43-9E3F-E16BA7AEBBE9}"/>
              </a:ext>
            </a:extLst>
          </p:cNvPr>
          <p:cNvGrpSpPr/>
          <p:nvPr/>
        </p:nvGrpSpPr>
        <p:grpSpPr>
          <a:xfrm flipH="1">
            <a:off x="8556246" y="1535326"/>
            <a:ext cx="2907351" cy="1955168"/>
            <a:chOff x="392216" y="1777548"/>
            <a:chExt cx="3241678" cy="1620838"/>
          </a:xfrm>
        </p:grpSpPr>
        <p:sp>
          <p:nvSpPr>
            <p:cNvPr id="106" name="AutoShape 10">
              <a:extLst>
                <a:ext uri="{FF2B5EF4-FFF2-40B4-BE49-F238E27FC236}">
                  <a16:creationId xmlns:a16="http://schemas.microsoft.com/office/drawing/2014/main" id="{79938C48-4DF2-9D45-B287-0649FBCC1E0D}"/>
                </a:ext>
              </a:extLst>
            </p:cNvPr>
            <p:cNvSpPr>
              <a:spLocks noChangeArrowheads="1"/>
            </p:cNvSpPr>
            <p:nvPr/>
          </p:nvSpPr>
          <p:spPr bwMode="auto">
            <a:xfrm rot="5400000">
              <a:off x="1202635" y="967129"/>
              <a:ext cx="1620838" cy="3241675"/>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9" name="Text Box 13">
              <a:extLst>
                <a:ext uri="{FF2B5EF4-FFF2-40B4-BE49-F238E27FC236}">
                  <a16:creationId xmlns:a16="http://schemas.microsoft.com/office/drawing/2014/main" id="{09A9B718-2349-D14F-BC31-946F4007414E}"/>
                </a:ext>
              </a:extLst>
            </p:cNvPr>
            <p:cNvSpPr txBox="1">
              <a:spLocks noChangeArrowheads="1"/>
            </p:cNvSpPr>
            <p:nvPr/>
          </p:nvSpPr>
          <p:spPr bwMode="auto">
            <a:xfrm>
              <a:off x="392216" y="2145437"/>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Quy</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định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lại</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thuế</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đinh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thuế</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ruộng</a:t>
              </a:r>
              <a:r>
                <a:rPr lang="en-US" altLang="en-VN" sz="2800" b="1">
                  <a:solidFill>
                    <a:schemeClr val="tx1">
                      <a:lumMod val="50000"/>
                    </a:schemeClr>
                  </a:solidFill>
                  <a:latin typeface="Times New Roman" panose="02020603050405020304" pitchFamily="18" charset="0"/>
                  <a:cs typeface="Times New Roman" panose="02020603050405020304" pitchFamily="18" charset="0"/>
                </a:rPr>
                <a:t>.</a:t>
              </a:r>
            </a:p>
          </p:txBody>
        </p:sp>
      </p:grpSp>
      <p:pic>
        <p:nvPicPr>
          <p:cNvPr id="20484" name="Picture 4">
            <a:extLst>
              <a:ext uri="{FF2B5EF4-FFF2-40B4-BE49-F238E27FC236}">
                <a16:creationId xmlns:a16="http://schemas.microsoft.com/office/drawing/2014/main" id="{C5CDD086-7236-C244-83D2-974F3A6E43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9" t="19727" r="7419" b="18447"/>
          <a:stretch/>
        </p:blipFill>
        <p:spPr bwMode="auto">
          <a:xfrm>
            <a:off x="8556247" y="3808625"/>
            <a:ext cx="2592163" cy="2343994"/>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8F211BBD-1C94-D74C-92ED-32DD5E777C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51" t="16701" r="1" b="11551"/>
          <a:stretch/>
        </p:blipFill>
        <p:spPr bwMode="auto">
          <a:xfrm>
            <a:off x="4666431" y="3620322"/>
            <a:ext cx="3168649" cy="2474291"/>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img_5">
            <a:extLst>
              <a:ext uri="{FF2B5EF4-FFF2-40B4-BE49-F238E27FC236}">
                <a16:creationId xmlns:a16="http://schemas.microsoft.com/office/drawing/2014/main" id="{94CE0BDE-DD03-5D4C-97F2-97CD7B8CE4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1943" y="3726742"/>
            <a:ext cx="2061873" cy="2367871"/>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15C209-1A53-0742-AFE7-B8C1BAA470A0}"/>
              </a:ext>
            </a:extLst>
          </p:cNvPr>
          <p:cNvSpPr txBox="1"/>
          <p:nvPr/>
        </p:nvSpPr>
        <p:spPr>
          <a:xfrm>
            <a:off x="292174" y="6096283"/>
            <a:ext cx="3776924"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T</a:t>
            </a:r>
            <a:r>
              <a:rPr lang="en-VN" sz="2800" b="1">
                <a:latin typeface="Times New Roman" panose="02020603050405020304" pitchFamily="18" charset="0"/>
                <a:cs typeface="Times New Roman" panose="02020603050405020304" pitchFamily="18" charset="0"/>
              </a:rPr>
              <a:t>iền đồng và giấy</a:t>
            </a:r>
          </a:p>
        </p:txBody>
      </p:sp>
      <p:pic>
        <p:nvPicPr>
          <p:cNvPr id="1026" name="Picture 2">
            <a:extLst>
              <a:ext uri="{FF2B5EF4-FFF2-40B4-BE49-F238E27FC236}">
                <a16:creationId xmlns:a16="http://schemas.microsoft.com/office/drawing/2014/main" id="{0E9622D1-6A9D-514C-9F8E-875F0229C8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22" y="3946191"/>
            <a:ext cx="1770600" cy="2056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943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488"/>
                                        </p:tgtEl>
                                        <p:attrNameLst>
                                          <p:attrName>style.visibility</p:attrName>
                                        </p:attrNameLst>
                                      </p:cBhvr>
                                      <p:to>
                                        <p:strVal val="visible"/>
                                      </p:to>
                                    </p:set>
                                    <p:animEffect transition="in" filter="fade">
                                      <p:cBhvr>
                                        <p:cTn id="24" dur="1000"/>
                                        <p:tgtEl>
                                          <p:spTgt spid="20488"/>
                                        </p:tgtEl>
                                      </p:cBhvr>
                                    </p:animEffect>
                                    <p:anim calcmode="lin" valueType="num">
                                      <p:cBhvr>
                                        <p:cTn id="25" dur="1000" fill="hold"/>
                                        <p:tgtEl>
                                          <p:spTgt spid="20488"/>
                                        </p:tgtEl>
                                        <p:attrNameLst>
                                          <p:attrName>ppt_x</p:attrName>
                                        </p:attrNameLst>
                                      </p:cBhvr>
                                      <p:tavLst>
                                        <p:tav tm="0">
                                          <p:val>
                                            <p:strVal val="#ppt_x"/>
                                          </p:val>
                                        </p:tav>
                                        <p:tav tm="100000">
                                          <p:val>
                                            <p:strVal val="#ppt_x"/>
                                          </p:val>
                                        </p:tav>
                                      </p:tavLst>
                                    </p:anim>
                                    <p:anim calcmode="lin" valueType="num">
                                      <p:cBhvr>
                                        <p:cTn id="26" dur="1000" fill="hold"/>
                                        <p:tgtEl>
                                          <p:spTgt spid="20488"/>
                                        </p:tgtEl>
                                        <p:attrNameLst>
                                          <p:attrName>ppt_y</p:attrName>
                                        </p:attrNameLst>
                                      </p:cBhvr>
                                      <p:tavLst>
                                        <p:tav tm="0">
                                          <p:val>
                                            <p:strVal val="#ppt_y+.1"/>
                                          </p:val>
                                        </p:tav>
                                        <p:tav tm="100000">
                                          <p:val>
                                            <p:strVal val="#ppt_y"/>
                                          </p:val>
                                        </p:tav>
                                      </p:tavLst>
                                    </p:anim>
                                  </p:childTnLst>
                                </p:cTn>
                              </p:par>
                              <p:par>
                                <p:cTn id="27" presetID="16" presetClass="entr" presetSubtype="37"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barn(outVertical)">
                                      <p:cBhvr>
                                        <p:cTn id="29" dur="500"/>
                                        <p:tgtEl>
                                          <p:spTgt spid="10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out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0486"/>
                                        </p:tgtEl>
                                        <p:attrNameLst>
                                          <p:attrName>style.visibility</p:attrName>
                                        </p:attrNameLst>
                                      </p:cBhvr>
                                      <p:to>
                                        <p:strVal val="visible"/>
                                      </p:to>
                                    </p:set>
                                    <p:animEffect transition="in" filter="fade">
                                      <p:cBhvr>
                                        <p:cTn id="42" dur="1000"/>
                                        <p:tgtEl>
                                          <p:spTgt spid="20486"/>
                                        </p:tgtEl>
                                      </p:cBhvr>
                                    </p:animEffect>
                                    <p:anim calcmode="lin" valueType="num">
                                      <p:cBhvr>
                                        <p:cTn id="43" dur="1000" fill="hold"/>
                                        <p:tgtEl>
                                          <p:spTgt spid="20486"/>
                                        </p:tgtEl>
                                        <p:attrNameLst>
                                          <p:attrName>ppt_x</p:attrName>
                                        </p:attrNameLst>
                                      </p:cBhvr>
                                      <p:tavLst>
                                        <p:tav tm="0">
                                          <p:val>
                                            <p:strVal val="#ppt_x"/>
                                          </p:val>
                                        </p:tav>
                                        <p:tav tm="100000">
                                          <p:val>
                                            <p:strVal val="#ppt_x"/>
                                          </p:val>
                                        </p:tav>
                                      </p:tavLst>
                                    </p:anim>
                                    <p:anim calcmode="lin" valueType="num">
                                      <p:cBhvr>
                                        <p:cTn id="44" dur="1000" fill="hold"/>
                                        <p:tgtEl>
                                          <p:spTgt spid="2048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0484"/>
                                        </p:tgtEl>
                                        <p:attrNameLst>
                                          <p:attrName>style.visibility</p:attrName>
                                        </p:attrNameLst>
                                      </p:cBhvr>
                                      <p:to>
                                        <p:strVal val="visible"/>
                                      </p:to>
                                    </p:set>
                                    <p:animEffect transition="in" filter="fade">
                                      <p:cBhvr>
                                        <p:cTn id="54" dur="1000"/>
                                        <p:tgtEl>
                                          <p:spTgt spid="20484"/>
                                        </p:tgtEl>
                                      </p:cBhvr>
                                    </p:animEffect>
                                    <p:anim calcmode="lin" valueType="num">
                                      <p:cBhvr>
                                        <p:cTn id="55" dur="1000" fill="hold"/>
                                        <p:tgtEl>
                                          <p:spTgt spid="20484"/>
                                        </p:tgtEl>
                                        <p:attrNameLst>
                                          <p:attrName>ppt_x</p:attrName>
                                        </p:attrNameLst>
                                      </p:cBhvr>
                                      <p:tavLst>
                                        <p:tav tm="0">
                                          <p:val>
                                            <p:strVal val="#ppt_x"/>
                                          </p:val>
                                        </p:tav>
                                        <p:tav tm="100000">
                                          <p:val>
                                            <p:strVal val="#ppt_x"/>
                                          </p:val>
                                        </p:tav>
                                      </p:tavLst>
                                    </p:anim>
                                    <p:anim calcmode="lin" valueType="num">
                                      <p:cBhvr>
                                        <p:cTn id="56" dur="1000" fill="hold"/>
                                        <p:tgtEl>
                                          <p:spTgt spid="204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5625556"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q"/>
              <a:defRPr/>
            </a:pPr>
            <a:r>
              <a:rPr lang="en-US" sz="3733" b="1" kern="0">
                <a:solidFill>
                  <a:srgbClr val="0070C0"/>
                </a:solidFill>
                <a:latin typeface="Times New Roman" panose="02020603050405020304" pitchFamily="18" charset="0"/>
                <a:cs typeface="Times New Roman" panose="02020603050405020304" pitchFamily="18" charset="0"/>
                <a:sym typeface="Arial"/>
              </a:rPr>
              <a:t>Kinh tế, xã hội</a:t>
            </a: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6" name="AutoShape 10">
            <a:extLst>
              <a:ext uri="{FF2B5EF4-FFF2-40B4-BE49-F238E27FC236}">
                <a16:creationId xmlns:a16="http://schemas.microsoft.com/office/drawing/2014/main" id="{79938C48-4DF2-9D45-B287-0649FBCC1E0D}"/>
              </a:ext>
            </a:extLst>
          </p:cNvPr>
          <p:cNvSpPr>
            <a:spLocks noChangeArrowheads="1"/>
          </p:cNvSpPr>
          <p:nvPr/>
        </p:nvSpPr>
        <p:spPr bwMode="auto">
          <a:xfrm rot="5400000">
            <a:off x="1372886" y="582044"/>
            <a:ext cx="1835672" cy="3797011"/>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109" name="Text Box 13">
            <a:extLst>
              <a:ext uri="{FF2B5EF4-FFF2-40B4-BE49-F238E27FC236}">
                <a16:creationId xmlns:a16="http://schemas.microsoft.com/office/drawing/2014/main" id="{09A9B718-2349-D14F-BC31-946F4007414E}"/>
              </a:ext>
            </a:extLst>
          </p:cNvPr>
          <p:cNvSpPr txBox="1">
            <a:spLocks noChangeArrowheads="1"/>
          </p:cNvSpPr>
          <p:nvPr/>
        </p:nvSpPr>
        <p:spPr bwMode="auto">
          <a:xfrm>
            <a:off x="632681" y="1765116"/>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Ban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hành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chính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sách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Hạn</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nô</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0484" name="Picture 4">
            <a:extLst>
              <a:ext uri="{FF2B5EF4-FFF2-40B4-BE49-F238E27FC236}">
                <a16:creationId xmlns:a16="http://schemas.microsoft.com/office/drawing/2014/main" id="{C5CDD086-7236-C244-83D2-974F3A6E43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9" t="19727" r="7419" b="18447"/>
          <a:stretch/>
        </p:blipFill>
        <p:spPr bwMode="auto">
          <a:xfrm>
            <a:off x="900551" y="3890689"/>
            <a:ext cx="2592163" cy="2343994"/>
          </a:xfrm>
          <a:prstGeom prst="rect">
            <a:avLst/>
          </a:prstGeom>
          <a:noFill/>
          <a:extLst>
            <a:ext uri="{909E8E84-426E-40DD-AFC4-6F175D3DCCD1}">
              <a14:hiddenFill xmlns:a14="http://schemas.microsoft.com/office/drawing/2010/main">
                <a:solidFill>
                  <a:srgbClr val="FFFFFF"/>
                </a:solidFill>
              </a14:hiddenFill>
            </a:ext>
          </a:extLst>
        </p:spPr>
      </p:pic>
      <p:sp>
        <p:nvSpPr>
          <p:cNvPr id="21" name="AutoShape 10">
            <a:extLst>
              <a:ext uri="{FF2B5EF4-FFF2-40B4-BE49-F238E27FC236}">
                <a16:creationId xmlns:a16="http://schemas.microsoft.com/office/drawing/2014/main" id="{62586FE6-5F06-C345-A28D-FDC7C35C6E89}"/>
              </a:ext>
            </a:extLst>
          </p:cNvPr>
          <p:cNvSpPr>
            <a:spLocks noChangeArrowheads="1"/>
          </p:cNvSpPr>
          <p:nvPr/>
        </p:nvSpPr>
        <p:spPr bwMode="auto">
          <a:xfrm rot="5400000">
            <a:off x="5374272" y="694806"/>
            <a:ext cx="1835672" cy="3632716"/>
          </a:xfrm>
          <a:prstGeom prst="roundRect">
            <a:avLst>
              <a:gd name="adj" fmla="val 13745"/>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22" name="Text Box 13">
            <a:extLst>
              <a:ext uri="{FF2B5EF4-FFF2-40B4-BE49-F238E27FC236}">
                <a16:creationId xmlns:a16="http://schemas.microsoft.com/office/drawing/2014/main" id="{A27B51B7-9B09-6A4D-8809-FDCFACF0B038}"/>
              </a:ext>
            </a:extLst>
          </p:cNvPr>
          <p:cNvSpPr txBox="1">
            <a:spLocks noChangeArrowheads="1"/>
          </p:cNvSpPr>
          <p:nvPr/>
        </p:nvSpPr>
        <p:spPr bwMode="auto">
          <a:xfrm>
            <a:off x="4665743" y="2001706"/>
            <a:ext cx="324167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Bắt</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nhà</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giàu</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thừa</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thóc</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bán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đói</a:t>
            </a:r>
            <a:endPar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8" name="AutoShape 10">
            <a:extLst>
              <a:ext uri="{FF2B5EF4-FFF2-40B4-BE49-F238E27FC236}">
                <a16:creationId xmlns:a16="http://schemas.microsoft.com/office/drawing/2014/main" id="{9DBB0F02-E8D3-6B4B-8129-04E8E90FEE09}"/>
              </a:ext>
            </a:extLst>
          </p:cNvPr>
          <p:cNvSpPr>
            <a:spLocks noChangeArrowheads="1"/>
          </p:cNvSpPr>
          <p:nvPr/>
        </p:nvSpPr>
        <p:spPr bwMode="auto">
          <a:xfrm rot="5400000">
            <a:off x="9236825" y="720879"/>
            <a:ext cx="1835672" cy="3519344"/>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29" name="Text Box 13">
            <a:extLst>
              <a:ext uri="{FF2B5EF4-FFF2-40B4-BE49-F238E27FC236}">
                <a16:creationId xmlns:a16="http://schemas.microsoft.com/office/drawing/2014/main" id="{80D04FFF-5E61-0747-A80A-94647A6D0EBD}"/>
              </a:ext>
            </a:extLst>
          </p:cNvPr>
          <p:cNvSpPr txBox="1">
            <a:spLocks noChangeArrowheads="1"/>
          </p:cNvSpPr>
          <p:nvPr/>
        </p:nvSpPr>
        <p:spPr bwMode="auto">
          <a:xfrm>
            <a:off x="8672655" y="1980559"/>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Tổ</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chức</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nơi</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chữa</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bệnh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endPar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a:extLst>
              <a:ext uri="{FF2B5EF4-FFF2-40B4-BE49-F238E27FC236}">
                <a16:creationId xmlns:a16="http://schemas.microsoft.com/office/drawing/2014/main" id="{F29C974E-DA57-024C-824B-9F2FBD5E7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538" y="3521375"/>
            <a:ext cx="2990088" cy="2990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51E3B8-B377-6643-BEC0-6D8359F80921}"/>
              </a:ext>
            </a:extLst>
          </p:cNvPr>
          <p:cNvPicPr>
            <a:picLocks noChangeAspect="1"/>
          </p:cNvPicPr>
          <p:nvPr/>
        </p:nvPicPr>
        <p:blipFill rotWithShape="1">
          <a:blip r:embed="rId5"/>
          <a:srcRect r="16279"/>
          <a:stretch/>
        </p:blipFill>
        <p:spPr>
          <a:xfrm>
            <a:off x="8108466" y="3521375"/>
            <a:ext cx="3805867" cy="2696545"/>
          </a:xfrm>
          <a:prstGeom prst="rect">
            <a:avLst/>
          </a:prstGeom>
        </p:spPr>
      </p:pic>
    </p:spTree>
    <p:extLst>
      <p:ext uri="{BB962C8B-B14F-4D97-AF65-F5344CB8AC3E}">
        <p14:creationId xmlns:p14="http://schemas.microsoft.com/office/powerpoint/2010/main" val="11479101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54" presetClass="entr" presetSubtype="0" accel="100000" fill="hold" grpId="0" nodeType="withEffect">
                                  <p:stCondLst>
                                    <p:cond delay="0"/>
                                  </p:stCondLst>
                                  <p:childTnLst>
                                    <p:set>
                                      <p:cBhvr>
                                        <p:cTn id="16" dur="1" fill="hold">
                                          <p:stCondLst>
                                            <p:cond delay="0"/>
                                          </p:stCondLst>
                                        </p:cTn>
                                        <p:tgtEl>
                                          <p:spTgt spid="106"/>
                                        </p:tgtEl>
                                        <p:attrNameLst>
                                          <p:attrName>style.visibility</p:attrName>
                                        </p:attrNameLst>
                                      </p:cBhvr>
                                      <p:to>
                                        <p:strVal val="visible"/>
                                      </p:to>
                                    </p:set>
                                    <p:anim calcmode="lin" valueType="num">
                                      <p:cBhvr>
                                        <p:cTn id="17" dur="500" fill="hold"/>
                                        <p:tgtEl>
                                          <p:spTgt spid="106"/>
                                        </p:tgtEl>
                                        <p:attrNameLst>
                                          <p:attrName>ppt_w</p:attrName>
                                        </p:attrNameLst>
                                      </p:cBhvr>
                                      <p:tavLst>
                                        <p:tav tm="0">
                                          <p:val>
                                            <p:strVal val="#ppt_w*0.05"/>
                                          </p:val>
                                        </p:tav>
                                        <p:tav tm="100000">
                                          <p:val>
                                            <p:strVal val="#ppt_w"/>
                                          </p:val>
                                        </p:tav>
                                      </p:tavLst>
                                    </p:anim>
                                    <p:anim calcmode="lin" valueType="num">
                                      <p:cBhvr>
                                        <p:cTn id="18" dur="500" fill="hold"/>
                                        <p:tgtEl>
                                          <p:spTgt spid="106"/>
                                        </p:tgtEl>
                                        <p:attrNameLst>
                                          <p:attrName>ppt_h</p:attrName>
                                        </p:attrNameLst>
                                      </p:cBhvr>
                                      <p:tavLst>
                                        <p:tav tm="0">
                                          <p:val>
                                            <p:strVal val="#ppt_h"/>
                                          </p:val>
                                        </p:tav>
                                        <p:tav tm="100000">
                                          <p:val>
                                            <p:strVal val="#ppt_h"/>
                                          </p:val>
                                        </p:tav>
                                      </p:tavLst>
                                    </p:anim>
                                    <p:anim calcmode="lin" valueType="num">
                                      <p:cBhvr>
                                        <p:cTn id="19" dur="500" fill="hold"/>
                                        <p:tgtEl>
                                          <p:spTgt spid="106"/>
                                        </p:tgtEl>
                                        <p:attrNameLst>
                                          <p:attrName>ppt_x</p:attrName>
                                        </p:attrNameLst>
                                      </p:cBhvr>
                                      <p:tavLst>
                                        <p:tav tm="0">
                                          <p:val>
                                            <p:strVal val="#ppt_x-.2"/>
                                          </p:val>
                                        </p:tav>
                                        <p:tav tm="100000">
                                          <p:val>
                                            <p:strVal val="#ppt_x"/>
                                          </p:val>
                                        </p:tav>
                                      </p:tavLst>
                                    </p:anim>
                                    <p:anim calcmode="lin" valueType="num">
                                      <p:cBhvr>
                                        <p:cTn id="20" dur="500" fill="hold"/>
                                        <p:tgtEl>
                                          <p:spTgt spid="106"/>
                                        </p:tgtEl>
                                        <p:attrNameLst>
                                          <p:attrName>ppt_y</p:attrName>
                                        </p:attrNameLst>
                                      </p:cBhvr>
                                      <p:tavLst>
                                        <p:tav tm="0">
                                          <p:val>
                                            <p:strVal val="#ppt_y"/>
                                          </p:val>
                                        </p:tav>
                                        <p:tav tm="100000">
                                          <p:val>
                                            <p:strVal val="#ppt_y"/>
                                          </p:val>
                                        </p:tav>
                                      </p:tavLst>
                                    </p:anim>
                                    <p:animEffect transition="in" filter="fade">
                                      <p:cBhvr>
                                        <p:cTn id="21" dur="500"/>
                                        <p:tgtEl>
                                          <p:spTgt spid="106"/>
                                        </p:tgtEl>
                                      </p:cBhvr>
                                    </p:animEffect>
                                  </p:childTnLst>
                                </p:cTn>
                              </p:par>
                              <p:par>
                                <p:cTn id="22" presetID="54" presetClass="entr" presetSubtype="0" accel="100000"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 calcmode="lin" valueType="num">
                                      <p:cBhvr>
                                        <p:cTn id="24" dur="500" fill="hold"/>
                                        <p:tgtEl>
                                          <p:spTgt spid="109"/>
                                        </p:tgtEl>
                                        <p:attrNameLst>
                                          <p:attrName>ppt_w</p:attrName>
                                        </p:attrNameLst>
                                      </p:cBhvr>
                                      <p:tavLst>
                                        <p:tav tm="0">
                                          <p:val>
                                            <p:strVal val="#ppt_w*0.05"/>
                                          </p:val>
                                        </p:tav>
                                        <p:tav tm="100000">
                                          <p:val>
                                            <p:strVal val="#ppt_w"/>
                                          </p:val>
                                        </p:tav>
                                      </p:tavLst>
                                    </p:anim>
                                    <p:anim calcmode="lin" valueType="num">
                                      <p:cBhvr>
                                        <p:cTn id="25" dur="500" fill="hold"/>
                                        <p:tgtEl>
                                          <p:spTgt spid="109"/>
                                        </p:tgtEl>
                                        <p:attrNameLst>
                                          <p:attrName>ppt_h</p:attrName>
                                        </p:attrNameLst>
                                      </p:cBhvr>
                                      <p:tavLst>
                                        <p:tav tm="0">
                                          <p:val>
                                            <p:strVal val="#ppt_h"/>
                                          </p:val>
                                        </p:tav>
                                        <p:tav tm="100000">
                                          <p:val>
                                            <p:strVal val="#ppt_h"/>
                                          </p:val>
                                        </p:tav>
                                      </p:tavLst>
                                    </p:anim>
                                    <p:anim calcmode="lin" valueType="num">
                                      <p:cBhvr>
                                        <p:cTn id="26" dur="500" fill="hold"/>
                                        <p:tgtEl>
                                          <p:spTgt spid="109"/>
                                        </p:tgtEl>
                                        <p:attrNameLst>
                                          <p:attrName>ppt_x</p:attrName>
                                        </p:attrNameLst>
                                      </p:cBhvr>
                                      <p:tavLst>
                                        <p:tav tm="0">
                                          <p:val>
                                            <p:strVal val="#ppt_x-.2"/>
                                          </p:val>
                                        </p:tav>
                                        <p:tav tm="100000">
                                          <p:val>
                                            <p:strVal val="#ppt_x"/>
                                          </p:val>
                                        </p:tav>
                                      </p:tavLst>
                                    </p:anim>
                                    <p:anim calcmode="lin" valueType="num">
                                      <p:cBhvr>
                                        <p:cTn id="27" dur="500" fill="hold"/>
                                        <p:tgtEl>
                                          <p:spTgt spid="109"/>
                                        </p:tgtEl>
                                        <p:attrNameLst>
                                          <p:attrName>ppt_y</p:attrName>
                                        </p:attrNameLst>
                                      </p:cBhvr>
                                      <p:tavLst>
                                        <p:tav tm="0">
                                          <p:val>
                                            <p:strVal val="#ppt_y"/>
                                          </p:val>
                                        </p:tav>
                                        <p:tav tm="100000">
                                          <p:val>
                                            <p:strVal val="#ppt_y"/>
                                          </p:val>
                                        </p:tav>
                                      </p:tavLst>
                                    </p:anim>
                                    <p:animEffect transition="in" filter="fade">
                                      <p:cBhvr>
                                        <p:cTn id="28" dur="500"/>
                                        <p:tgtEl>
                                          <p:spTgt spid="109"/>
                                        </p:tgtEl>
                                      </p:cBhvr>
                                    </p:animEffect>
                                  </p:childTnLst>
                                </p:cTn>
                              </p:par>
                              <p:par>
                                <p:cTn id="29" presetID="43" presetClass="entr" presetSubtype="0" fill="hold" nodeType="withEffect">
                                  <p:stCondLst>
                                    <p:cond delay="0"/>
                                  </p:stCondLst>
                                  <p:childTnLst>
                                    <p:set>
                                      <p:cBhvr>
                                        <p:cTn id="30" dur="1" fill="hold">
                                          <p:stCondLst>
                                            <p:cond delay="0"/>
                                          </p:stCondLst>
                                        </p:cTn>
                                        <p:tgtEl>
                                          <p:spTgt spid="20484"/>
                                        </p:tgtEl>
                                        <p:attrNameLst>
                                          <p:attrName>style.visibility</p:attrName>
                                        </p:attrNameLst>
                                      </p:cBhvr>
                                      <p:to>
                                        <p:strVal val="visible"/>
                                      </p:to>
                                    </p:set>
                                    <p:animEffect transition="in" filter="fade">
                                      <p:cBhvr>
                                        <p:cTn id="31" dur="100"/>
                                        <p:tgtEl>
                                          <p:spTgt spid="20484"/>
                                        </p:tgtEl>
                                      </p:cBhvr>
                                    </p:animEffect>
                                    <p:anim calcmode="lin" valueType="num">
                                      <p:cBhvr>
                                        <p:cTn id="32" dur="400" fill="hold"/>
                                        <p:tgtEl>
                                          <p:spTgt spid="20484"/>
                                        </p:tgtEl>
                                        <p:attrNameLst>
                                          <p:attrName>ppt_x</p:attrName>
                                        </p:attrNameLst>
                                      </p:cBhvr>
                                      <p:tavLst>
                                        <p:tav tm="0">
                                          <p:val>
                                            <p:strVal val="#ppt_x"/>
                                          </p:val>
                                        </p:tav>
                                        <p:tav tm="100000">
                                          <p:val>
                                            <p:strVal val="#ppt_x"/>
                                          </p:val>
                                        </p:tav>
                                      </p:tavLst>
                                    </p:anim>
                                    <p:anim calcmode="lin" valueType="num">
                                      <p:cBhvr>
                                        <p:cTn id="33" dur="400" fill="hold"/>
                                        <p:tgtEl>
                                          <p:spTgt spid="20484"/>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2048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2048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6" presetID="54" presetClass="entr" presetSubtype="0" accel="10000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strVal val="#ppt_w*0.05"/>
                                          </p:val>
                                        </p:tav>
                                        <p:tav tm="100000">
                                          <p:val>
                                            <p:strVal val="#ppt_w"/>
                                          </p:val>
                                        </p:tav>
                                      </p:tavLst>
                                    </p:anim>
                                    <p:anim calcmode="lin" valueType="num">
                                      <p:cBhvr>
                                        <p:cTn id="39" dur="500" fill="hold"/>
                                        <p:tgtEl>
                                          <p:spTgt spid="21"/>
                                        </p:tgtEl>
                                        <p:attrNameLst>
                                          <p:attrName>ppt_h</p:attrName>
                                        </p:attrNameLst>
                                      </p:cBhvr>
                                      <p:tavLst>
                                        <p:tav tm="0">
                                          <p:val>
                                            <p:strVal val="#ppt_h"/>
                                          </p:val>
                                        </p:tav>
                                        <p:tav tm="100000">
                                          <p:val>
                                            <p:strVal val="#ppt_h"/>
                                          </p:val>
                                        </p:tav>
                                      </p:tavLst>
                                    </p:anim>
                                    <p:anim calcmode="lin" valueType="num">
                                      <p:cBhvr>
                                        <p:cTn id="40" dur="500" fill="hold"/>
                                        <p:tgtEl>
                                          <p:spTgt spid="21"/>
                                        </p:tgtEl>
                                        <p:attrNameLst>
                                          <p:attrName>ppt_x</p:attrName>
                                        </p:attrNameLst>
                                      </p:cBhvr>
                                      <p:tavLst>
                                        <p:tav tm="0">
                                          <p:val>
                                            <p:strVal val="#ppt_x-.2"/>
                                          </p:val>
                                        </p:tav>
                                        <p:tav tm="100000">
                                          <p:val>
                                            <p:strVal val="#ppt_x"/>
                                          </p:val>
                                        </p:tav>
                                      </p:tavLst>
                                    </p:anim>
                                    <p:anim calcmode="lin" valueType="num">
                                      <p:cBhvr>
                                        <p:cTn id="41" dur="500" fill="hold"/>
                                        <p:tgtEl>
                                          <p:spTgt spid="21"/>
                                        </p:tgtEl>
                                        <p:attrNameLst>
                                          <p:attrName>ppt_y</p:attrName>
                                        </p:attrNameLst>
                                      </p:cBhvr>
                                      <p:tavLst>
                                        <p:tav tm="0">
                                          <p:val>
                                            <p:strVal val="#ppt_y"/>
                                          </p:val>
                                        </p:tav>
                                        <p:tav tm="100000">
                                          <p:val>
                                            <p:strVal val="#ppt_y"/>
                                          </p:val>
                                        </p:tav>
                                      </p:tavLst>
                                    </p:anim>
                                    <p:animEffect transition="in" filter="fade">
                                      <p:cBhvr>
                                        <p:cTn id="42" dur="500"/>
                                        <p:tgtEl>
                                          <p:spTgt spid="21"/>
                                        </p:tgtEl>
                                      </p:cBhvr>
                                    </p:animEffect>
                                  </p:childTnLst>
                                </p:cTn>
                              </p:par>
                              <p:par>
                                <p:cTn id="43" presetID="54" presetClass="entr" presetSubtype="0" accel="10000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strVal val="#ppt_w*0.05"/>
                                          </p:val>
                                        </p:tav>
                                        <p:tav tm="100000">
                                          <p:val>
                                            <p:strVal val="#ppt_w"/>
                                          </p:val>
                                        </p:tav>
                                      </p:tavLst>
                                    </p:anim>
                                    <p:anim calcmode="lin" valueType="num">
                                      <p:cBhvr>
                                        <p:cTn id="46" dur="500" fill="hold"/>
                                        <p:tgtEl>
                                          <p:spTgt spid="22"/>
                                        </p:tgtEl>
                                        <p:attrNameLst>
                                          <p:attrName>ppt_h</p:attrName>
                                        </p:attrNameLst>
                                      </p:cBhvr>
                                      <p:tavLst>
                                        <p:tav tm="0">
                                          <p:val>
                                            <p:strVal val="#ppt_h"/>
                                          </p:val>
                                        </p:tav>
                                        <p:tav tm="100000">
                                          <p:val>
                                            <p:strVal val="#ppt_h"/>
                                          </p:val>
                                        </p:tav>
                                      </p:tavLst>
                                    </p:anim>
                                    <p:anim calcmode="lin" valueType="num">
                                      <p:cBhvr>
                                        <p:cTn id="47" dur="500" fill="hold"/>
                                        <p:tgtEl>
                                          <p:spTgt spid="22"/>
                                        </p:tgtEl>
                                        <p:attrNameLst>
                                          <p:attrName>ppt_x</p:attrName>
                                        </p:attrNameLst>
                                      </p:cBhvr>
                                      <p:tavLst>
                                        <p:tav tm="0">
                                          <p:val>
                                            <p:strVal val="#ppt_x-.2"/>
                                          </p:val>
                                        </p:tav>
                                        <p:tav tm="100000">
                                          <p:val>
                                            <p:strVal val="#ppt_x"/>
                                          </p:val>
                                        </p:tav>
                                      </p:tavLst>
                                    </p:anim>
                                    <p:anim calcmode="lin" valueType="num">
                                      <p:cBhvr>
                                        <p:cTn id="48" dur="500" fill="hold"/>
                                        <p:tgtEl>
                                          <p:spTgt spid="22"/>
                                        </p:tgtEl>
                                        <p:attrNameLst>
                                          <p:attrName>ppt_y</p:attrName>
                                        </p:attrNameLst>
                                      </p:cBhvr>
                                      <p:tavLst>
                                        <p:tav tm="0">
                                          <p:val>
                                            <p:strVal val="#ppt_y"/>
                                          </p:val>
                                        </p:tav>
                                        <p:tav tm="100000">
                                          <p:val>
                                            <p:strVal val="#ppt_y"/>
                                          </p:val>
                                        </p:tav>
                                      </p:tavLst>
                                    </p:anim>
                                    <p:animEffect transition="in" filter="fade">
                                      <p:cBhvr>
                                        <p:cTn id="49" dur="500"/>
                                        <p:tgtEl>
                                          <p:spTgt spid="22"/>
                                        </p:tgtEl>
                                      </p:cBhvr>
                                    </p:animEffect>
                                  </p:childTnLst>
                                </p:cTn>
                              </p:par>
                              <p:par>
                                <p:cTn id="50" presetID="54" presetClass="entr" presetSubtype="0" accel="10000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strVal val="#ppt_w*0.05"/>
                                          </p:val>
                                        </p:tav>
                                        <p:tav tm="100000">
                                          <p:val>
                                            <p:strVal val="#ppt_w"/>
                                          </p:val>
                                        </p:tav>
                                      </p:tavLst>
                                    </p:anim>
                                    <p:anim calcmode="lin" valueType="num">
                                      <p:cBhvr>
                                        <p:cTn id="53" dur="500" fill="hold"/>
                                        <p:tgtEl>
                                          <p:spTgt spid="28"/>
                                        </p:tgtEl>
                                        <p:attrNameLst>
                                          <p:attrName>ppt_h</p:attrName>
                                        </p:attrNameLst>
                                      </p:cBhvr>
                                      <p:tavLst>
                                        <p:tav tm="0">
                                          <p:val>
                                            <p:strVal val="#ppt_h"/>
                                          </p:val>
                                        </p:tav>
                                        <p:tav tm="100000">
                                          <p:val>
                                            <p:strVal val="#ppt_h"/>
                                          </p:val>
                                        </p:tav>
                                      </p:tavLst>
                                    </p:anim>
                                    <p:anim calcmode="lin" valueType="num">
                                      <p:cBhvr>
                                        <p:cTn id="54" dur="500" fill="hold"/>
                                        <p:tgtEl>
                                          <p:spTgt spid="28"/>
                                        </p:tgtEl>
                                        <p:attrNameLst>
                                          <p:attrName>ppt_x</p:attrName>
                                        </p:attrNameLst>
                                      </p:cBhvr>
                                      <p:tavLst>
                                        <p:tav tm="0">
                                          <p:val>
                                            <p:strVal val="#ppt_x-.2"/>
                                          </p:val>
                                        </p:tav>
                                        <p:tav tm="100000">
                                          <p:val>
                                            <p:strVal val="#ppt_x"/>
                                          </p:val>
                                        </p:tav>
                                      </p:tavLst>
                                    </p:anim>
                                    <p:anim calcmode="lin" valueType="num">
                                      <p:cBhvr>
                                        <p:cTn id="55" dur="500" fill="hold"/>
                                        <p:tgtEl>
                                          <p:spTgt spid="28"/>
                                        </p:tgtEl>
                                        <p:attrNameLst>
                                          <p:attrName>ppt_y</p:attrName>
                                        </p:attrNameLst>
                                      </p:cBhvr>
                                      <p:tavLst>
                                        <p:tav tm="0">
                                          <p:val>
                                            <p:strVal val="#ppt_y"/>
                                          </p:val>
                                        </p:tav>
                                        <p:tav tm="100000">
                                          <p:val>
                                            <p:strVal val="#ppt_y"/>
                                          </p:val>
                                        </p:tav>
                                      </p:tavLst>
                                    </p:anim>
                                    <p:animEffect transition="in" filter="fade">
                                      <p:cBhvr>
                                        <p:cTn id="56" dur="500"/>
                                        <p:tgtEl>
                                          <p:spTgt spid="28"/>
                                        </p:tgtEl>
                                      </p:cBhvr>
                                    </p:animEffect>
                                  </p:childTnLst>
                                </p:cTn>
                              </p:par>
                              <p:par>
                                <p:cTn id="57" presetID="54" presetClass="entr" presetSubtype="0" accel="10000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strVal val="#ppt_w*0.05"/>
                                          </p:val>
                                        </p:tav>
                                        <p:tav tm="100000">
                                          <p:val>
                                            <p:strVal val="#ppt_w"/>
                                          </p:val>
                                        </p:tav>
                                      </p:tavLst>
                                    </p:anim>
                                    <p:anim calcmode="lin" valueType="num">
                                      <p:cBhvr>
                                        <p:cTn id="60" dur="500" fill="hold"/>
                                        <p:tgtEl>
                                          <p:spTgt spid="29"/>
                                        </p:tgtEl>
                                        <p:attrNameLst>
                                          <p:attrName>ppt_h</p:attrName>
                                        </p:attrNameLst>
                                      </p:cBhvr>
                                      <p:tavLst>
                                        <p:tav tm="0">
                                          <p:val>
                                            <p:strVal val="#ppt_h"/>
                                          </p:val>
                                        </p:tav>
                                        <p:tav tm="100000">
                                          <p:val>
                                            <p:strVal val="#ppt_h"/>
                                          </p:val>
                                        </p:tav>
                                      </p:tavLst>
                                    </p:anim>
                                    <p:anim calcmode="lin" valueType="num">
                                      <p:cBhvr>
                                        <p:cTn id="61" dur="500" fill="hold"/>
                                        <p:tgtEl>
                                          <p:spTgt spid="29"/>
                                        </p:tgtEl>
                                        <p:attrNameLst>
                                          <p:attrName>ppt_x</p:attrName>
                                        </p:attrNameLst>
                                      </p:cBhvr>
                                      <p:tavLst>
                                        <p:tav tm="0">
                                          <p:val>
                                            <p:strVal val="#ppt_x-.2"/>
                                          </p:val>
                                        </p:tav>
                                        <p:tav tm="100000">
                                          <p:val>
                                            <p:strVal val="#ppt_x"/>
                                          </p:val>
                                        </p:tav>
                                      </p:tavLst>
                                    </p:anim>
                                    <p:anim calcmode="lin" valueType="num">
                                      <p:cBhvr>
                                        <p:cTn id="62" dur="500" fill="hold"/>
                                        <p:tgtEl>
                                          <p:spTgt spid="29"/>
                                        </p:tgtEl>
                                        <p:attrNameLst>
                                          <p:attrName>ppt_y</p:attrName>
                                        </p:attrNameLst>
                                      </p:cBhvr>
                                      <p:tavLst>
                                        <p:tav tm="0">
                                          <p:val>
                                            <p:strVal val="#ppt_y"/>
                                          </p:val>
                                        </p:tav>
                                        <p:tav tm="100000">
                                          <p:val>
                                            <p:strVal val="#ppt_y"/>
                                          </p:val>
                                        </p:tav>
                                      </p:tavLst>
                                    </p:anim>
                                    <p:animEffect transition="in" filter="fade">
                                      <p:cBhvr>
                                        <p:cTn id="63" dur="500"/>
                                        <p:tgtEl>
                                          <p:spTgt spid="29"/>
                                        </p:tgtEl>
                                      </p:cBhvr>
                                    </p:animEffect>
                                  </p:childTnLst>
                                </p:cTn>
                              </p:par>
                              <p:par>
                                <p:cTn id="64" presetID="43" presetClass="entr" presetSubtype="0" fill="hold" nodeType="withEffect">
                                  <p:stCondLst>
                                    <p:cond delay="0"/>
                                  </p:stCondLst>
                                  <p:childTnLst>
                                    <p:set>
                                      <p:cBhvr>
                                        <p:cTn id="65" dur="1" fill="hold">
                                          <p:stCondLst>
                                            <p:cond delay="0"/>
                                          </p:stCondLst>
                                        </p:cTn>
                                        <p:tgtEl>
                                          <p:spTgt spid="1026"/>
                                        </p:tgtEl>
                                        <p:attrNameLst>
                                          <p:attrName>style.visibility</p:attrName>
                                        </p:attrNameLst>
                                      </p:cBhvr>
                                      <p:to>
                                        <p:strVal val="visible"/>
                                      </p:to>
                                    </p:set>
                                    <p:animEffect transition="in" filter="fade">
                                      <p:cBhvr>
                                        <p:cTn id="66" dur="100"/>
                                        <p:tgtEl>
                                          <p:spTgt spid="1026"/>
                                        </p:tgtEl>
                                      </p:cBhvr>
                                    </p:animEffect>
                                    <p:anim calcmode="lin" valueType="num">
                                      <p:cBhvr>
                                        <p:cTn id="67" dur="400" fill="hold"/>
                                        <p:tgtEl>
                                          <p:spTgt spid="1026"/>
                                        </p:tgtEl>
                                        <p:attrNameLst>
                                          <p:attrName>ppt_x</p:attrName>
                                        </p:attrNameLst>
                                      </p:cBhvr>
                                      <p:tavLst>
                                        <p:tav tm="0">
                                          <p:val>
                                            <p:strVal val="#ppt_x"/>
                                          </p:val>
                                        </p:tav>
                                        <p:tav tm="100000">
                                          <p:val>
                                            <p:strVal val="#ppt_x"/>
                                          </p:val>
                                        </p:tav>
                                      </p:tavLst>
                                    </p:anim>
                                    <p:anim calcmode="lin" valueType="num">
                                      <p:cBhvr>
                                        <p:cTn id="68" dur="400" fill="hold"/>
                                        <p:tgtEl>
                                          <p:spTgt spid="1026"/>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1" presetID="43"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00"/>
                                        <p:tgtEl>
                                          <p:spTgt spid="3"/>
                                        </p:tgtEl>
                                      </p:cBhvr>
                                    </p:animEffect>
                                    <p:anim calcmode="lin" valueType="num">
                                      <p:cBhvr>
                                        <p:cTn id="74" dur="400" fill="hold"/>
                                        <p:tgtEl>
                                          <p:spTgt spid="3"/>
                                        </p:tgtEl>
                                        <p:attrNameLst>
                                          <p:attrName>ppt_x</p:attrName>
                                        </p:attrNameLst>
                                      </p:cBhvr>
                                      <p:tavLst>
                                        <p:tav tm="0">
                                          <p:val>
                                            <p:strVal val="#ppt_x"/>
                                          </p:val>
                                        </p:tav>
                                        <p:tav tm="100000">
                                          <p:val>
                                            <p:strVal val="#ppt_x"/>
                                          </p:val>
                                        </p:tav>
                                      </p:tavLst>
                                    </p:anim>
                                    <p:anim calcmode="lin" valueType="num">
                                      <p:cBhvr>
                                        <p:cTn id="75" dur="400" fill="hold"/>
                                        <p:tgtEl>
                                          <p:spTgt spid="3"/>
                                        </p:tgtEl>
                                        <p:attrNameLst>
                                          <p:attrName>ppt_y</p:attrName>
                                        </p:attrNameLst>
                                      </p:cBhvr>
                                      <p:tavLst>
                                        <p:tav tm="0">
                                          <p:val>
                                            <p:strVal val="#ppt_y+0.31"/>
                                          </p:val>
                                        </p:tav>
                                        <p:tav tm="100000">
                                          <p:val>
                                            <p:strVal val="#ppt_y+0.31"/>
                                          </p:val>
                                        </p:tav>
                                      </p:tavLst>
                                    </p:anim>
                                    <p:anim calcmode="lin" valueType="num">
                                      <p:cBhvr>
                                        <p:cTn id="76"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7"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6" grpId="0" animBg="1"/>
      <p:bldP spid="109" grpId="0"/>
      <p:bldP spid="21" grpId="0" animBg="1"/>
      <p:bldP spid="22" grpId="0"/>
      <p:bldP spid="28" grpId="0" animBg="1"/>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id="{BD2739DF-6AE2-300D-59A3-8167A1F62639}"/>
              </a:ext>
            </a:extLst>
          </p:cNvPr>
          <p:cNvSpPr txBox="1"/>
          <p:nvPr/>
        </p:nvSpPr>
        <p:spPr>
          <a:xfrm>
            <a:off x="217104" y="2338911"/>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Kinh tế, xã hội</a:t>
            </a:r>
            <a:r>
              <a:rPr lang="en-VN" sz="3200">
                <a:latin typeface="Times New Roman" panose="02020603050405020304" pitchFamily="18" charset="0"/>
                <a:cs typeface="Times New Roman" panose="02020603050405020304" pitchFamily="18" charset="0"/>
              </a:rPr>
              <a:t>: </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Thực hiện các chính sách hạn điền hạn nô</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 Phát hành tiền giấy, cải cách thuế khóa, thống nhất đơn vị đo lường trong cả nước.</a:t>
            </a:r>
          </a:p>
        </p:txBody>
      </p:sp>
    </p:spTree>
    <p:extLst>
      <p:ext uri="{BB962C8B-B14F-4D97-AF65-F5344CB8AC3E}">
        <p14:creationId xmlns:p14="http://schemas.microsoft.com/office/powerpoint/2010/main" val="68074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6046452"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Ø"/>
              <a:defRPr/>
            </a:pPr>
            <a:r>
              <a:rPr lang="en-US" sz="3733" b="1" kern="0" err="1">
                <a:solidFill>
                  <a:srgbClr val="0070C0"/>
                </a:solidFill>
                <a:latin typeface="Times New Roman" panose="02020603050405020304" pitchFamily="18" charset="0"/>
                <a:cs typeface="Times New Roman" panose="02020603050405020304" pitchFamily="18" charset="0"/>
                <a:sym typeface="Arial"/>
              </a:rPr>
              <a:t>Văn</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hoá</a:t>
            </a:r>
            <a:r>
              <a:rPr lang="en-US" sz="3733" b="1" kern="0">
                <a:solidFill>
                  <a:srgbClr val="0070C0"/>
                </a:solidFill>
                <a:latin typeface="Times New Roman" panose="02020603050405020304" pitchFamily="18" charset="0"/>
                <a:cs typeface="Times New Roman" panose="02020603050405020304" pitchFamily="18" charset="0"/>
                <a:sym typeface="Arial"/>
              </a:rPr>
              <a:t> – </a:t>
            </a:r>
            <a:r>
              <a:rPr lang="en-US" sz="3733" b="1" kern="0" err="1">
                <a:solidFill>
                  <a:srgbClr val="0070C0"/>
                </a:solidFill>
                <a:latin typeface="Times New Roman" panose="02020603050405020304" pitchFamily="18" charset="0"/>
                <a:cs typeface="Times New Roman" panose="02020603050405020304" pitchFamily="18" charset="0"/>
                <a:sym typeface="Arial"/>
              </a:rPr>
              <a:t>giáo</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dục</a:t>
            </a:r>
            <a:endParaRPr lang="en-VN" sz="3733" b="1" kern="0">
              <a:solidFill>
                <a:srgbClr val="0070C0"/>
              </a:solidFill>
              <a:latin typeface="Times New Roman" panose="02020603050405020304" pitchFamily="18" charset="0"/>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 name="Group 2">
            <a:extLst>
              <a:ext uri="{FF2B5EF4-FFF2-40B4-BE49-F238E27FC236}">
                <a16:creationId xmlns:a16="http://schemas.microsoft.com/office/drawing/2014/main" id="{1CB29A79-50A9-6C4F-BB00-BD9295D335AE}"/>
              </a:ext>
            </a:extLst>
          </p:cNvPr>
          <p:cNvGrpSpPr>
            <a:grpSpLocks/>
          </p:cNvGrpSpPr>
          <p:nvPr/>
        </p:nvGrpSpPr>
        <p:grpSpPr bwMode="auto">
          <a:xfrm>
            <a:off x="337325" y="1174904"/>
            <a:ext cx="3724608" cy="4083507"/>
            <a:chOff x="720" y="1205"/>
            <a:chExt cx="1367" cy="2633"/>
          </a:xfrm>
        </p:grpSpPr>
        <p:sp>
          <p:nvSpPr>
            <p:cNvPr id="28" name="AutoShape 3">
              <a:extLst>
                <a:ext uri="{FF2B5EF4-FFF2-40B4-BE49-F238E27FC236}">
                  <a16:creationId xmlns:a16="http://schemas.microsoft.com/office/drawing/2014/main" id="{D9B224EE-10BA-5D4F-93B2-BC1974C50A5C}"/>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29" name="AutoShape 4">
              <a:extLst>
                <a:ext uri="{FF2B5EF4-FFF2-40B4-BE49-F238E27FC236}">
                  <a16:creationId xmlns:a16="http://schemas.microsoft.com/office/drawing/2014/main" id="{E4514F60-C162-C748-B44F-B8EDDEC8A68D}"/>
                </a:ext>
              </a:extLst>
            </p:cNvPr>
            <p:cNvSpPr>
              <a:spLocks noChangeArrowheads="1"/>
            </p:cNvSpPr>
            <p:nvPr/>
          </p:nvSpPr>
          <p:spPr bwMode="gray">
            <a:xfrm>
              <a:off x="741" y="149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0" name="AutoShape 5">
              <a:extLst>
                <a:ext uri="{FF2B5EF4-FFF2-40B4-BE49-F238E27FC236}">
                  <a16:creationId xmlns:a16="http://schemas.microsoft.com/office/drawing/2014/main" id="{1E815D5E-FF44-5947-BD28-223679A7850A}"/>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1" name="AutoShape 6">
              <a:extLst>
                <a:ext uri="{FF2B5EF4-FFF2-40B4-BE49-F238E27FC236}">
                  <a16:creationId xmlns:a16="http://schemas.microsoft.com/office/drawing/2014/main" id="{A0D6DB04-3B28-6F4F-8646-85CB97F4ED7B}"/>
                </a:ext>
              </a:extLst>
            </p:cNvPr>
            <p:cNvSpPr>
              <a:spLocks noChangeArrowheads="1"/>
            </p:cNvSpPr>
            <p:nvPr/>
          </p:nvSpPr>
          <p:spPr bwMode="gray">
            <a:xfrm>
              <a:off x="752" y="1509"/>
              <a:ext cx="1304" cy="446"/>
            </a:xfrm>
            <a:prstGeom prst="roundRect">
              <a:avLst>
                <a:gd name="adj" fmla="val 50000"/>
              </a:avLst>
            </a:prstGeom>
            <a:solidFill>
              <a:srgbClr val="80008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2" name="AutoShape 7">
              <a:extLst>
                <a:ext uri="{FF2B5EF4-FFF2-40B4-BE49-F238E27FC236}">
                  <a16:creationId xmlns:a16="http://schemas.microsoft.com/office/drawing/2014/main" id="{39096ACD-B436-EB4C-B49A-C4C92522211B}"/>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3" name="AutoShape 8">
              <a:extLst>
                <a:ext uri="{FF2B5EF4-FFF2-40B4-BE49-F238E27FC236}">
                  <a16:creationId xmlns:a16="http://schemas.microsoft.com/office/drawing/2014/main" id="{4F47A75D-BCFF-C74E-BA2E-6EF70052960A}"/>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nvGrpSpPr>
            <p:cNvPr id="34" name="Group 9">
              <a:extLst>
                <a:ext uri="{FF2B5EF4-FFF2-40B4-BE49-F238E27FC236}">
                  <a16:creationId xmlns:a16="http://schemas.microsoft.com/office/drawing/2014/main" id="{1D91B3D1-F7E7-EC45-A374-29CFA73B1CD5}"/>
                </a:ext>
              </a:extLst>
            </p:cNvPr>
            <p:cNvGrpSpPr>
              <a:grpSpLocks/>
            </p:cNvGrpSpPr>
            <p:nvPr/>
          </p:nvGrpSpPr>
          <p:grpSpPr bwMode="auto">
            <a:xfrm>
              <a:off x="1189" y="1205"/>
              <a:ext cx="405" cy="586"/>
              <a:chOff x="1289" y="432"/>
              <a:chExt cx="668" cy="966"/>
            </a:xfrm>
          </p:grpSpPr>
          <p:sp>
            <p:nvSpPr>
              <p:cNvPr id="37" name="Oval 10">
                <a:extLst>
                  <a:ext uri="{FF2B5EF4-FFF2-40B4-BE49-F238E27FC236}">
                    <a16:creationId xmlns:a16="http://schemas.microsoft.com/office/drawing/2014/main" id="{D32355EF-249B-A044-A2E8-49B714E0BA23}"/>
                  </a:ext>
                </a:extLst>
              </p:cNvPr>
              <p:cNvSpPr>
                <a:spLocks noChangeArrowheads="1"/>
              </p:cNvSpPr>
              <p:nvPr/>
            </p:nvSpPr>
            <p:spPr bwMode="gray">
              <a:xfrm>
                <a:off x="1289" y="432"/>
                <a:ext cx="668" cy="966"/>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8" name="Oval 11">
                <a:extLst>
                  <a:ext uri="{FF2B5EF4-FFF2-40B4-BE49-F238E27FC236}">
                    <a16:creationId xmlns:a16="http://schemas.microsoft.com/office/drawing/2014/main" id="{07B923A5-550C-9245-930B-9B0FF24D8E2C}"/>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9" name="Oval 12">
                <a:extLst>
                  <a:ext uri="{FF2B5EF4-FFF2-40B4-BE49-F238E27FC236}">
                    <a16:creationId xmlns:a16="http://schemas.microsoft.com/office/drawing/2014/main" id="{8718D33E-B7A7-0B49-88C7-756BDBA64CC8}"/>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0" name="Oval 13">
                <a:extLst>
                  <a:ext uri="{FF2B5EF4-FFF2-40B4-BE49-F238E27FC236}">
                    <a16:creationId xmlns:a16="http://schemas.microsoft.com/office/drawing/2014/main" id="{5C2F2BC7-7F98-F64A-96FB-A9B06DF94BD9}"/>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1" name="Oval 14">
                <a:extLst>
                  <a:ext uri="{FF2B5EF4-FFF2-40B4-BE49-F238E27FC236}">
                    <a16:creationId xmlns:a16="http://schemas.microsoft.com/office/drawing/2014/main" id="{7E516FB1-2D07-D745-826E-7A635A0F5AA7}"/>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sp>
          <p:nvSpPr>
            <p:cNvPr id="35" name="Text Box 15">
              <a:extLst>
                <a:ext uri="{FF2B5EF4-FFF2-40B4-BE49-F238E27FC236}">
                  <a16:creationId xmlns:a16="http://schemas.microsoft.com/office/drawing/2014/main" id="{60B157E7-3BE9-8846-84B8-520FA253B861}"/>
                </a:ext>
              </a:extLst>
            </p:cNvPr>
            <p:cNvSpPr txBox="1">
              <a:spLocks noChangeArrowheads="1"/>
            </p:cNvSpPr>
            <p:nvPr/>
          </p:nvSpPr>
          <p:spPr bwMode="gray">
            <a:xfrm>
              <a:off x="1353" y="1400"/>
              <a:ext cx="68"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6" name="Text Box 16">
              <a:extLst>
                <a:ext uri="{FF2B5EF4-FFF2-40B4-BE49-F238E27FC236}">
                  <a16:creationId xmlns:a16="http://schemas.microsoft.com/office/drawing/2014/main" id="{B7AC4277-97E9-6C45-8843-E80C34B25F15}"/>
                </a:ext>
              </a:extLst>
            </p:cNvPr>
            <p:cNvSpPr txBox="1">
              <a:spLocks noChangeArrowheads="1"/>
            </p:cNvSpPr>
            <p:nvPr/>
          </p:nvSpPr>
          <p:spPr bwMode="gray">
            <a:xfrm>
              <a:off x="734" y="1952"/>
              <a:ext cx="1296"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3600" err="1">
                  <a:latin typeface="Times New Roman" panose="02020603050405020304" pitchFamily="18" charset="0"/>
                  <a:cs typeface="Times New Roman" panose="02020603050405020304" pitchFamily="18" charset="0"/>
                </a:rPr>
                <a:t>Dịch</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sách</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chữ</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Hán</a:t>
              </a:r>
              <a:r>
                <a:rPr lang="en-US" altLang="en-VN" sz="3600">
                  <a:latin typeface="Times New Roman" panose="02020603050405020304" pitchFamily="18" charset="0"/>
                  <a:cs typeface="Times New Roman" panose="02020603050405020304" pitchFamily="18" charset="0"/>
                </a:rPr>
                <a:t> ra </a:t>
              </a:r>
              <a:r>
                <a:rPr lang="en-US" altLang="en-VN" sz="3600" err="1">
                  <a:latin typeface="Times New Roman" panose="02020603050405020304" pitchFamily="18" charset="0"/>
                  <a:cs typeface="Times New Roman" panose="02020603050405020304" pitchFamily="18" charset="0"/>
                </a:rPr>
                <a:t>chữ</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Nôm</a:t>
              </a:r>
              <a:r>
                <a:rPr lang="en-US" altLang="en-VN" sz="3600" b="1">
                  <a:latin typeface="Times New Roman" panose="02020603050405020304" pitchFamily="18" charset="0"/>
                  <a:cs typeface="Times New Roman" panose="02020603050405020304" pitchFamily="18" charset="0"/>
                </a:rPr>
                <a:t>.</a:t>
              </a:r>
            </a:p>
          </p:txBody>
        </p:sp>
      </p:grpSp>
      <p:grpSp>
        <p:nvGrpSpPr>
          <p:cNvPr id="42" name="Group 41">
            <a:extLst>
              <a:ext uri="{FF2B5EF4-FFF2-40B4-BE49-F238E27FC236}">
                <a16:creationId xmlns:a16="http://schemas.microsoft.com/office/drawing/2014/main" id="{DB4368C9-32F9-4A4C-995E-4655B598AA98}"/>
              </a:ext>
            </a:extLst>
          </p:cNvPr>
          <p:cNvGrpSpPr>
            <a:grpSpLocks/>
          </p:cNvGrpSpPr>
          <p:nvPr/>
        </p:nvGrpSpPr>
        <p:grpSpPr bwMode="auto">
          <a:xfrm>
            <a:off x="4331469" y="1090329"/>
            <a:ext cx="3724608" cy="4168082"/>
            <a:chOff x="3692" y="1212"/>
            <a:chExt cx="1367" cy="2626"/>
          </a:xfrm>
        </p:grpSpPr>
        <p:sp>
          <p:nvSpPr>
            <p:cNvPr id="43" name="AutoShape 42">
              <a:extLst>
                <a:ext uri="{FF2B5EF4-FFF2-40B4-BE49-F238E27FC236}">
                  <a16:creationId xmlns:a16="http://schemas.microsoft.com/office/drawing/2014/main" id="{3D4890C4-9769-7949-9900-C5AA16BA663B}"/>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4" name="AutoShape 43">
              <a:extLst>
                <a:ext uri="{FF2B5EF4-FFF2-40B4-BE49-F238E27FC236}">
                  <a16:creationId xmlns:a16="http://schemas.microsoft.com/office/drawing/2014/main" id="{07CF0A70-44FF-BD43-9C08-3B86D51F8373}"/>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5" name="AutoShape 44">
              <a:extLst>
                <a:ext uri="{FF2B5EF4-FFF2-40B4-BE49-F238E27FC236}">
                  <a16:creationId xmlns:a16="http://schemas.microsoft.com/office/drawing/2014/main" id="{0A3BE90E-F248-F846-9D7A-C4B5EBDAA26B}"/>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6" name="AutoShape 45">
              <a:extLst>
                <a:ext uri="{FF2B5EF4-FFF2-40B4-BE49-F238E27FC236}">
                  <a16:creationId xmlns:a16="http://schemas.microsoft.com/office/drawing/2014/main" id="{4017FAE3-74C9-4946-8468-BB812AAD6B31}"/>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nvGrpSpPr>
            <p:cNvPr id="47" name="Group 46">
              <a:extLst>
                <a:ext uri="{FF2B5EF4-FFF2-40B4-BE49-F238E27FC236}">
                  <a16:creationId xmlns:a16="http://schemas.microsoft.com/office/drawing/2014/main" id="{50A3C6CD-47D0-0942-808B-EA1B67A1DD21}"/>
                </a:ext>
              </a:extLst>
            </p:cNvPr>
            <p:cNvGrpSpPr>
              <a:grpSpLocks/>
            </p:cNvGrpSpPr>
            <p:nvPr/>
          </p:nvGrpSpPr>
          <p:grpSpPr bwMode="auto">
            <a:xfrm>
              <a:off x="4165" y="1212"/>
              <a:ext cx="405" cy="573"/>
              <a:chOff x="1289" y="443"/>
              <a:chExt cx="668" cy="944"/>
            </a:xfrm>
          </p:grpSpPr>
          <p:sp>
            <p:nvSpPr>
              <p:cNvPr id="52" name="Oval 47">
                <a:extLst>
                  <a:ext uri="{FF2B5EF4-FFF2-40B4-BE49-F238E27FC236}">
                    <a16:creationId xmlns:a16="http://schemas.microsoft.com/office/drawing/2014/main" id="{6A869798-27EC-FE4A-90CA-37B411C09FA4}"/>
                  </a:ext>
                </a:extLst>
              </p:cNvPr>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3" name="Oval 48">
                <a:extLst>
                  <a:ext uri="{FF2B5EF4-FFF2-40B4-BE49-F238E27FC236}">
                    <a16:creationId xmlns:a16="http://schemas.microsoft.com/office/drawing/2014/main" id="{AC6C32E0-0D0F-1B41-8E8E-E0528459282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4" name="Oval 49">
                <a:extLst>
                  <a:ext uri="{FF2B5EF4-FFF2-40B4-BE49-F238E27FC236}">
                    <a16:creationId xmlns:a16="http://schemas.microsoft.com/office/drawing/2014/main" id="{8A117B2C-4B6E-6B47-9DD0-AAB7E59332CB}"/>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5" name="Oval 50">
                <a:extLst>
                  <a:ext uri="{FF2B5EF4-FFF2-40B4-BE49-F238E27FC236}">
                    <a16:creationId xmlns:a16="http://schemas.microsoft.com/office/drawing/2014/main" id="{7D7D028F-C242-964D-87A9-F0342A772EF9}"/>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6" name="Oval 51">
                <a:extLst>
                  <a:ext uri="{FF2B5EF4-FFF2-40B4-BE49-F238E27FC236}">
                    <a16:creationId xmlns:a16="http://schemas.microsoft.com/office/drawing/2014/main" id="{7A3AA73F-1C4B-4349-A221-50FF2EB9220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sp>
          <p:nvSpPr>
            <p:cNvPr id="48" name="Text Box 52">
              <a:extLst>
                <a:ext uri="{FF2B5EF4-FFF2-40B4-BE49-F238E27FC236}">
                  <a16:creationId xmlns:a16="http://schemas.microsoft.com/office/drawing/2014/main" id="{BD868D67-9FE8-7749-AB61-E0AE6A8B17F1}"/>
                </a:ext>
              </a:extLst>
            </p:cNvPr>
            <p:cNvSpPr txBox="1">
              <a:spLocks noChangeArrowheads="1"/>
            </p:cNvSpPr>
            <p:nvPr/>
          </p:nvSpPr>
          <p:spPr bwMode="gray">
            <a:xfrm>
              <a:off x="4329" y="1400"/>
              <a:ext cx="6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9" name="Text Box 53">
              <a:extLst>
                <a:ext uri="{FF2B5EF4-FFF2-40B4-BE49-F238E27FC236}">
                  <a16:creationId xmlns:a16="http://schemas.microsoft.com/office/drawing/2014/main" id="{D22F5730-D8A2-694E-B312-43FEAECCF3DF}"/>
                </a:ext>
              </a:extLst>
            </p:cNvPr>
            <p:cNvSpPr txBox="1">
              <a:spLocks noChangeArrowheads="1"/>
            </p:cNvSpPr>
            <p:nvPr/>
          </p:nvSpPr>
          <p:spPr bwMode="gray">
            <a:xfrm>
              <a:off x="3736" y="1995"/>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3600" err="1">
                  <a:latin typeface="Times New Roman" panose="02020603050405020304" pitchFamily="18" charset="0"/>
                  <a:cs typeface="Times New Roman" panose="02020603050405020304" pitchFamily="18" charset="0"/>
                </a:rPr>
                <a:t>Sửa</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đổi</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chế</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độ</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thi</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cử</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và</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học</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tập</a:t>
              </a:r>
              <a:r>
                <a:rPr lang="en-US" altLang="en-VN" sz="3600">
                  <a:latin typeface="Times New Roman" panose="02020603050405020304" pitchFamily="18" charset="0"/>
                  <a:cs typeface="Times New Roman" panose="02020603050405020304" pitchFamily="18" charset="0"/>
                </a:rPr>
                <a:t>.</a:t>
              </a:r>
            </a:p>
          </p:txBody>
        </p:sp>
        <p:sp>
          <p:nvSpPr>
            <p:cNvPr id="50" name="AutoShape 54">
              <a:extLst>
                <a:ext uri="{FF2B5EF4-FFF2-40B4-BE49-F238E27FC236}">
                  <a16:creationId xmlns:a16="http://schemas.microsoft.com/office/drawing/2014/main" id="{EB1E8477-6A39-3544-80AB-A12F3FE1ACF8}"/>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1" name="AutoShape 55">
              <a:extLst>
                <a:ext uri="{FF2B5EF4-FFF2-40B4-BE49-F238E27FC236}">
                  <a16:creationId xmlns:a16="http://schemas.microsoft.com/office/drawing/2014/main" id="{0999A3F4-CF03-334B-8391-B1F533206A80}"/>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grpSp>
        <p:nvGrpSpPr>
          <p:cNvPr id="74" name="Group 17">
            <a:extLst>
              <a:ext uri="{FF2B5EF4-FFF2-40B4-BE49-F238E27FC236}">
                <a16:creationId xmlns:a16="http://schemas.microsoft.com/office/drawing/2014/main" id="{5C34746C-75D4-6F4B-88C8-A741AD1E3F82}"/>
              </a:ext>
            </a:extLst>
          </p:cNvPr>
          <p:cNvGrpSpPr>
            <a:grpSpLocks/>
          </p:cNvGrpSpPr>
          <p:nvPr/>
        </p:nvGrpSpPr>
        <p:grpSpPr bwMode="auto">
          <a:xfrm>
            <a:off x="8256006" y="1090330"/>
            <a:ext cx="3724608" cy="4168081"/>
            <a:chOff x="3692" y="1212"/>
            <a:chExt cx="1367" cy="2626"/>
          </a:xfrm>
        </p:grpSpPr>
        <p:sp>
          <p:nvSpPr>
            <p:cNvPr id="75" name="AutoShape 18">
              <a:extLst>
                <a:ext uri="{FF2B5EF4-FFF2-40B4-BE49-F238E27FC236}">
                  <a16:creationId xmlns:a16="http://schemas.microsoft.com/office/drawing/2014/main" id="{5107E2FB-FAA8-3645-A663-552C3940F562}"/>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6" name="AutoShape 19">
              <a:extLst>
                <a:ext uri="{FF2B5EF4-FFF2-40B4-BE49-F238E27FC236}">
                  <a16:creationId xmlns:a16="http://schemas.microsoft.com/office/drawing/2014/main" id="{DEFFF037-B4B4-FD4D-BF28-FA0929EC1357}"/>
                </a:ext>
              </a:extLst>
            </p:cNvPr>
            <p:cNvSpPr>
              <a:spLocks noChangeArrowheads="1"/>
            </p:cNvSpPr>
            <p:nvPr/>
          </p:nvSpPr>
          <p:spPr bwMode="gray">
            <a:xfrm>
              <a:off x="3717" y="1495"/>
              <a:ext cx="1322" cy="1766"/>
            </a:xfrm>
            <a:prstGeom prst="roundRect">
              <a:avLst>
                <a:gd name="adj" fmla="val 16667"/>
              </a:avLst>
            </a:prstGeom>
            <a:solidFill>
              <a:srgbClr val="9BBB59"/>
            </a:solidFill>
            <a:ln w="25400" cap="flat" cmpd="sng" algn="ctr">
              <a:solidFill>
                <a:srgbClr val="9BBB59">
                  <a:shade val="50000"/>
                </a:srgbClr>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7" name="AutoShape 20">
              <a:extLst>
                <a:ext uri="{FF2B5EF4-FFF2-40B4-BE49-F238E27FC236}">
                  <a16:creationId xmlns:a16="http://schemas.microsoft.com/office/drawing/2014/main" id="{5E4B27EE-5CAD-6F49-AFC9-87AA4774E45E}"/>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8" name="AutoShape 21">
              <a:extLst>
                <a:ext uri="{FF2B5EF4-FFF2-40B4-BE49-F238E27FC236}">
                  <a16:creationId xmlns:a16="http://schemas.microsoft.com/office/drawing/2014/main" id="{A64E69A3-8DD8-EE4E-957B-033389BF445C}"/>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79" name="Group 22">
              <a:extLst>
                <a:ext uri="{FF2B5EF4-FFF2-40B4-BE49-F238E27FC236}">
                  <a16:creationId xmlns:a16="http://schemas.microsoft.com/office/drawing/2014/main" id="{E6A77D80-C80D-BA40-8033-6C30F3ADBEC7}"/>
                </a:ext>
              </a:extLst>
            </p:cNvPr>
            <p:cNvGrpSpPr>
              <a:grpSpLocks/>
            </p:cNvGrpSpPr>
            <p:nvPr/>
          </p:nvGrpSpPr>
          <p:grpSpPr bwMode="auto">
            <a:xfrm>
              <a:off x="4165" y="1212"/>
              <a:ext cx="405" cy="573"/>
              <a:chOff x="1289" y="443"/>
              <a:chExt cx="668" cy="944"/>
            </a:xfrm>
          </p:grpSpPr>
          <p:sp>
            <p:nvSpPr>
              <p:cNvPr id="84" name="Oval 23">
                <a:extLst>
                  <a:ext uri="{FF2B5EF4-FFF2-40B4-BE49-F238E27FC236}">
                    <a16:creationId xmlns:a16="http://schemas.microsoft.com/office/drawing/2014/main" id="{4F99D741-A4C4-0F4A-98D1-B00CE0D5B3FA}"/>
                  </a:ext>
                </a:extLst>
              </p:cNvPr>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5" name="Oval 24">
                <a:extLst>
                  <a:ext uri="{FF2B5EF4-FFF2-40B4-BE49-F238E27FC236}">
                    <a16:creationId xmlns:a16="http://schemas.microsoft.com/office/drawing/2014/main" id="{2B82BE2E-4F27-E34B-A411-6C1FE6A52C5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6" name="Oval 25">
                <a:extLst>
                  <a:ext uri="{FF2B5EF4-FFF2-40B4-BE49-F238E27FC236}">
                    <a16:creationId xmlns:a16="http://schemas.microsoft.com/office/drawing/2014/main" id="{93813DD1-A615-6D47-80B9-2491C4C9EAE6}"/>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7" name="Oval 26">
                <a:extLst>
                  <a:ext uri="{FF2B5EF4-FFF2-40B4-BE49-F238E27FC236}">
                    <a16:creationId xmlns:a16="http://schemas.microsoft.com/office/drawing/2014/main" id="{B97F8B09-9B29-4D40-A5B8-1800E653F1E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8" name="Oval 27">
                <a:extLst>
                  <a:ext uri="{FF2B5EF4-FFF2-40B4-BE49-F238E27FC236}">
                    <a16:creationId xmlns:a16="http://schemas.microsoft.com/office/drawing/2014/main" id="{9BCDF48D-624F-2149-8D35-89C2A5E18CAF}"/>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80" name="Text Box 28">
              <a:extLst>
                <a:ext uri="{FF2B5EF4-FFF2-40B4-BE49-F238E27FC236}">
                  <a16:creationId xmlns:a16="http://schemas.microsoft.com/office/drawing/2014/main" id="{AC78BD17-B313-8B4D-B004-61AD550B4D97}"/>
                </a:ext>
              </a:extLst>
            </p:cNvPr>
            <p:cNvSpPr txBox="1">
              <a:spLocks noChangeArrowheads="1"/>
            </p:cNvSpPr>
            <p:nvPr/>
          </p:nvSpPr>
          <p:spPr bwMode="gray">
            <a:xfrm>
              <a:off x="4329" y="1400"/>
              <a:ext cx="19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1" name="Text Box 29">
              <a:extLst>
                <a:ext uri="{FF2B5EF4-FFF2-40B4-BE49-F238E27FC236}">
                  <a16:creationId xmlns:a16="http://schemas.microsoft.com/office/drawing/2014/main" id="{44DFA567-A117-AC4D-BFF2-68B4311A505B}"/>
                </a:ext>
              </a:extLst>
            </p:cNvPr>
            <p:cNvSpPr txBox="1">
              <a:spLocks noChangeArrowheads="1"/>
            </p:cNvSpPr>
            <p:nvPr/>
          </p:nvSpPr>
          <p:spPr bwMode="gray">
            <a:xfrm>
              <a:off x="3736" y="1971"/>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Bắt</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sư</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50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tuổi</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tục</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82" name="AutoShape 30">
              <a:extLst>
                <a:ext uri="{FF2B5EF4-FFF2-40B4-BE49-F238E27FC236}">
                  <a16:creationId xmlns:a16="http://schemas.microsoft.com/office/drawing/2014/main" id="{B4721602-41FA-7B41-BDBA-0C2916C24E96}"/>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3" name="AutoShape 31">
              <a:extLst>
                <a:ext uri="{FF2B5EF4-FFF2-40B4-BE49-F238E27FC236}">
                  <a16:creationId xmlns:a16="http://schemas.microsoft.com/office/drawing/2014/main" id="{565774A1-B6C0-0B49-B0B9-7A81ACC0443E}"/>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481BC5B7-6E57-D049-B395-6A3A9745A8E3}"/>
              </a:ext>
            </a:extLst>
          </p:cNvPr>
          <p:cNvPicPr>
            <a:picLocks noChangeAspect="1"/>
          </p:cNvPicPr>
          <p:nvPr/>
        </p:nvPicPr>
        <p:blipFill rotWithShape="1">
          <a:blip r:embed="rId3"/>
          <a:srcRect r="27786"/>
          <a:stretch/>
        </p:blipFill>
        <p:spPr>
          <a:xfrm>
            <a:off x="4757855" y="4477928"/>
            <a:ext cx="2955583" cy="2360424"/>
          </a:xfrm>
          <a:prstGeom prst="rect">
            <a:avLst/>
          </a:prstGeom>
        </p:spPr>
      </p:pic>
      <p:pic>
        <p:nvPicPr>
          <p:cNvPr id="2054" name="Picture 6">
            <a:extLst>
              <a:ext uri="{FF2B5EF4-FFF2-40B4-BE49-F238E27FC236}">
                <a16:creationId xmlns:a16="http://schemas.microsoft.com/office/drawing/2014/main" id="{D04E45DD-6E7C-764E-90DC-CA38A6488D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2" b="15279"/>
          <a:stretch/>
        </p:blipFill>
        <p:spPr bwMode="auto">
          <a:xfrm>
            <a:off x="960779" y="4990260"/>
            <a:ext cx="2018022" cy="14851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1B443A1-0E4C-3B4B-AB0E-E446709630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8" r="27020"/>
          <a:stretch/>
        </p:blipFill>
        <p:spPr bwMode="auto">
          <a:xfrm>
            <a:off x="8542561" y="4247295"/>
            <a:ext cx="1459225" cy="243805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a:extLst>
              <a:ext uri="{FF2B5EF4-FFF2-40B4-BE49-F238E27FC236}">
                <a16:creationId xmlns:a16="http://schemas.microsoft.com/office/drawing/2014/main" id="{A21D5CD1-F834-374C-BB71-73862E5D24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8" r="27020"/>
          <a:stretch/>
        </p:blipFill>
        <p:spPr bwMode="auto">
          <a:xfrm flipH="1">
            <a:off x="9991613" y="4253368"/>
            <a:ext cx="1459225" cy="243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858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750"/>
                                        <p:tgtEl>
                                          <p:spTgt spid="22"/>
                                        </p:tgtEl>
                                      </p:cBhvr>
                                    </p:animEffect>
                                    <p:anim calcmode="lin" valueType="num">
                                      <p:cBhvr>
                                        <p:cTn id="20" dur="750" fill="hold"/>
                                        <p:tgtEl>
                                          <p:spTgt spid="22"/>
                                        </p:tgtEl>
                                        <p:attrNameLst>
                                          <p:attrName>ppt_x</p:attrName>
                                        </p:attrNameLst>
                                      </p:cBhvr>
                                      <p:tavLst>
                                        <p:tav tm="0">
                                          <p:val>
                                            <p:strVal val="#ppt_x"/>
                                          </p:val>
                                        </p:tav>
                                        <p:tav tm="100000">
                                          <p:val>
                                            <p:strVal val="#ppt_x"/>
                                          </p:val>
                                        </p:tav>
                                      </p:tavLst>
                                    </p:anim>
                                    <p:anim calcmode="lin" valueType="num">
                                      <p:cBhvr>
                                        <p:cTn id="21" dur="75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25" presetClass="entr" presetSubtype="0" fill="hold" nodeType="after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p:cTn id="25" dur="500" decel="50000" fill="hold">
                                          <p:stCondLst>
                                            <p:cond delay="0"/>
                                          </p:stCondLst>
                                        </p:cTn>
                                        <p:tgtEl>
                                          <p:spTgt spid="205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05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054"/>
                                        </p:tgtEl>
                                        <p:attrNameLst>
                                          <p:attrName>ppt_w</p:attrName>
                                        </p:attrNameLst>
                                      </p:cBhvr>
                                      <p:tavLst>
                                        <p:tav tm="0">
                                          <p:val>
                                            <p:strVal val="#ppt_w*.05"/>
                                          </p:val>
                                        </p:tav>
                                        <p:tav tm="100000">
                                          <p:val>
                                            <p:strVal val="#ppt_w"/>
                                          </p:val>
                                        </p:tav>
                                      </p:tavLst>
                                    </p:anim>
                                    <p:anim calcmode="lin" valueType="num">
                                      <p:cBhvr>
                                        <p:cTn id="28" dur="1000" fill="hold"/>
                                        <p:tgtEl>
                                          <p:spTgt spid="205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05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05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05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05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750"/>
                                        <p:tgtEl>
                                          <p:spTgt spid="42"/>
                                        </p:tgtEl>
                                      </p:cBhvr>
                                    </p:animEffect>
                                    <p:anim calcmode="lin" valueType="num">
                                      <p:cBhvr>
                                        <p:cTn id="38" dur="750" fill="hold"/>
                                        <p:tgtEl>
                                          <p:spTgt spid="42"/>
                                        </p:tgtEl>
                                        <p:attrNameLst>
                                          <p:attrName>ppt_x</p:attrName>
                                        </p:attrNameLst>
                                      </p:cBhvr>
                                      <p:tavLst>
                                        <p:tav tm="0">
                                          <p:val>
                                            <p:strVal val="#ppt_x"/>
                                          </p:val>
                                        </p:tav>
                                        <p:tav tm="100000">
                                          <p:val>
                                            <p:strVal val="#ppt_x"/>
                                          </p:val>
                                        </p:tav>
                                      </p:tavLst>
                                    </p:anim>
                                    <p:anim calcmode="lin" valueType="num">
                                      <p:cBhvr>
                                        <p:cTn id="39" dur="750" fill="hold"/>
                                        <p:tgtEl>
                                          <p:spTgt spid="42"/>
                                        </p:tgtEl>
                                        <p:attrNameLst>
                                          <p:attrName>ppt_y</p:attrName>
                                        </p:attrNameLst>
                                      </p:cBhvr>
                                      <p:tavLst>
                                        <p:tav tm="0">
                                          <p:val>
                                            <p:strVal val="#ppt_y+.1"/>
                                          </p:val>
                                        </p:tav>
                                        <p:tav tm="100000">
                                          <p:val>
                                            <p:strVal val="#ppt_y"/>
                                          </p:val>
                                        </p:tav>
                                      </p:tavLst>
                                    </p:anim>
                                  </p:childTnLst>
                                </p:cTn>
                              </p:par>
                            </p:childTnLst>
                          </p:cTn>
                        </p:par>
                        <p:par>
                          <p:cTn id="40" fill="hold">
                            <p:stCondLst>
                              <p:cond delay="750"/>
                            </p:stCondLst>
                            <p:childTnLst>
                              <p:par>
                                <p:cTn id="41" presetID="25"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46" dur="1000" fill="hold"/>
                                        <p:tgtEl>
                                          <p:spTgt spid="3"/>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750"/>
                                        <p:tgtEl>
                                          <p:spTgt spid="74"/>
                                        </p:tgtEl>
                                      </p:cBhvr>
                                    </p:animEffect>
                                    <p:anim calcmode="lin" valueType="num">
                                      <p:cBhvr>
                                        <p:cTn id="56" dur="750" fill="hold"/>
                                        <p:tgtEl>
                                          <p:spTgt spid="74"/>
                                        </p:tgtEl>
                                        <p:attrNameLst>
                                          <p:attrName>ppt_x</p:attrName>
                                        </p:attrNameLst>
                                      </p:cBhvr>
                                      <p:tavLst>
                                        <p:tav tm="0">
                                          <p:val>
                                            <p:strVal val="#ppt_x"/>
                                          </p:val>
                                        </p:tav>
                                        <p:tav tm="100000">
                                          <p:val>
                                            <p:strVal val="#ppt_x"/>
                                          </p:val>
                                        </p:tav>
                                      </p:tavLst>
                                    </p:anim>
                                    <p:anim calcmode="lin" valueType="num">
                                      <p:cBhvr>
                                        <p:cTn id="57" dur="750" fill="hold"/>
                                        <p:tgtEl>
                                          <p:spTgt spid="74"/>
                                        </p:tgtEl>
                                        <p:attrNameLst>
                                          <p:attrName>ppt_y</p:attrName>
                                        </p:attrNameLst>
                                      </p:cBhvr>
                                      <p:tavLst>
                                        <p:tav tm="0">
                                          <p:val>
                                            <p:strVal val="#ppt_y+.1"/>
                                          </p:val>
                                        </p:tav>
                                        <p:tav tm="100000">
                                          <p:val>
                                            <p:strVal val="#ppt_y"/>
                                          </p:val>
                                        </p:tav>
                                      </p:tavLst>
                                    </p:anim>
                                  </p:childTnLst>
                                </p:cTn>
                              </p:par>
                            </p:childTnLst>
                          </p:cTn>
                        </p:par>
                        <p:par>
                          <p:cTn id="58" fill="hold">
                            <p:stCondLst>
                              <p:cond delay="750"/>
                            </p:stCondLst>
                            <p:childTnLst>
                              <p:par>
                                <p:cTn id="59" presetID="25" presetClass="entr" presetSubtype="0" fill="hold" nodeType="afterEffect">
                                  <p:stCondLst>
                                    <p:cond delay="0"/>
                                  </p:stCondLst>
                                  <p:childTnLst>
                                    <p:set>
                                      <p:cBhvr>
                                        <p:cTn id="60" dur="1" fill="hold">
                                          <p:stCondLst>
                                            <p:cond delay="0"/>
                                          </p:stCondLst>
                                        </p:cTn>
                                        <p:tgtEl>
                                          <p:spTgt spid="2056"/>
                                        </p:tgtEl>
                                        <p:attrNameLst>
                                          <p:attrName>style.visibility</p:attrName>
                                        </p:attrNameLst>
                                      </p:cBhvr>
                                      <p:to>
                                        <p:strVal val="visible"/>
                                      </p:to>
                                    </p:set>
                                    <p:anim calcmode="lin" valueType="num">
                                      <p:cBhvr>
                                        <p:cTn id="61" dur="500" decel="50000" fill="hold">
                                          <p:stCondLst>
                                            <p:cond delay="0"/>
                                          </p:stCondLst>
                                        </p:cTn>
                                        <p:tgtEl>
                                          <p:spTgt spid="2056"/>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056"/>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056"/>
                                        </p:tgtEl>
                                        <p:attrNameLst>
                                          <p:attrName>ppt_w</p:attrName>
                                        </p:attrNameLst>
                                      </p:cBhvr>
                                      <p:tavLst>
                                        <p:tav tm="0">
                                          <p:val>
                                            <p:strVal val="#ppt_w*.05"/>
                                          </p:val>
                                        </p:tav>
                                        <p:tav tm="100000">
                                          <p:val>
                                            <p:strVal val="#ppt_w"/>
                                          </p:val>
                                        </p:tav>
                                      </p:tavLst>
                                    </p:anim>
                                    <p:anim calcmode="lin" valueType="num">
                                      <p:cBhvr>
                                        <p:cTn id="64" dur="1000" fill="hold"/>
                                        <p:tgtEl>
                                          <p:spTgt spid="2056"/>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056"/>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056"/>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056"/>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056"/>
                                        </p:tgtEl>
                                      </p:cBhvr>
                                    </p:animEffect>
                                  </p:childTnLst>
                                </p:cTn>
                              </p:par>
                              <p:par>
                                <p:cTn id="69" presetID="25" presetClass="entr" presetSubtype="0"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 calcmode="lin" valueType="num">
                                      <p:cBhvr>
                                        <p:cTn id="71"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74" dur="1000" fill="hold"/>
                                        <p:tgtEl>
                                          <p:spTgt spid="64"/>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id="{BD2739DF-6AE2-300D-59A3-8167A1F62639}"/>
              </a:ext>
            </a:extLst>
          </p:cNvPr>
          <p:cNvSpPr txBox="1"/>
          <p:nvPr/>
        </p:nvSpPr>
        <p:spPr>
          <a:xfrm>
            <a:off x="217104" y="2338911"/>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Văn hoá, giáo dục:</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Thực hiện cải cách chế độ học tập và thi cử tuyển chọn nhân tài.</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Văn hóa dân tộc được đề cao với việc khuyến khích sử dụng chữ nôm để dạy học và sáng tác văn chương.</a:t>
            </a:r>
          </a:p>
        </p:txBody>
      </p:sp>
    </p:spTree>
    <p:extLst>
      <p:ext uri="{BB962C8B-B14F-4D97-AF65-F5344CB8AC3E}">
        <p14:creationId xmlns:p14="http://schemas.microsoft.com/office/powerpoint/2010/main" val="266736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97277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2185952"/>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sp>
        <p:nvSpPr>
          <p:cNvPr id="3" name="TextBox 2">
            <a:extLst>
              <a:ext uri="{FF2B5EF4-FFF2-40B4-BE49-F238E27FC236}">
                <a16:creationId xmlns:a16="http://schemas.microsoft.com/office/drawing/2014/main" id="{EF3DD248-552E-7FDC-F2BD-D050A0CDE709}"/>
              </a:ext>
            </a:extLst>
          </p:cNvPr>
          <p:cNvSpPr txBox="1"/>
          <p:nvPr/>
        </p:nvSpPr>
        <p:spPr>
          <a:xfrm>
            <a:off x="0" y="2982534"/>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733" b="1" kern="0">
                <a:solidFill>
                  <a:srgbClr val="0070C0"/>
                </a:solidFill>
                <a:latin typeface="Times New Roman" panose="02020603050405020304" pitchFamily="18" charset="0"/>
                <a:cs typeface="Times New Roman" panose="02020603050405020304" pitchFamily="18" charset="0"/>
                <a:sym typeface="Arial"/>
              </a:rPr>
              <a:t>b</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Tác động</a:t>
            </a: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457FE129-E748-D544-6C24-666923705155}"/>
              </a:ext>
            </a:extLst>
          </p:cNvPr>
          <p:cNvGrpSpPr/>
          <p:nvPr/>
        </p:nvGrpSpPr>
        <p:grpSpPr>
          <a:xfrm>
            <a:off x="1774866" y="3927972"/>
            <a:ext cx="8642267" cy="1604210"/>
            <a:chOff x="1865312" y="2245895"/>
            <a:chExt cx="8642267" cy="1604210"/>
          </a:xfrm>
        </p:grpSpPr>
        <p:sp>
          <p:nvSpPr>
            <p:cNvPr id="6" name="Rounded Rectangle 5">
              <a:extLst>
                <a:ext uri="{FF2B5EF4-FFF2-40B4-BE49-F238E27FC236}">
                  <a16:creationId xmlns:a16="http://schemas.microsoft.com/office/drawing/2014/main" id="{F5D3310E-8916-E039-34A6-454AC9B225E1}"/>
                </a:ext>
              </a:extLst>
            </p:cNvPr>
            <p:cNvSpPr/>
            <p:nvPr/>
          </p:nvSpPr>
          <p:spPr>
            <a:xfrm>
              <a:off x="1865312" y="2245895"/>
              <a:ext cx="8642267" cy="16042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8" name="Rectangle 5">
              <a:extLst>
                <a:ext uri="{FF2B5EF4-FFF2-40B4-BE49-F238E27FC236}">
                  <a16:creationId xmlns:a16="http://schemas.microsoft.com/office/drawing/2014/main" id="{7E4059A6-D712-ABBA-1AC5-39A95D3B8878}"/>
                </a:ext>
              </a:extLst>
            </p:cNvPr>
            <p:cNvSpPr>
              <a:spLocks noChangeArrowheads="1"/>
            </p:cNvSpPr>
            <p:nvPr/>
          </p:nvSpPr>
          <p:spPr bwMode="auto">
            <a:xfrm>
              <a:off x="1865312" y="2328150"/>
              <a:ext cx="8461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VN" sz="3600" b="1" i="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Những</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biện</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pháp</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cải</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cách</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của</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Hồ</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Quý</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Ly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có</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ý</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nghĩa</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tác</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dụng</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và</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hạn</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chế</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gì</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 </a:t>
              </a:r>
            </a:p>
          </p:txBody>
        </p:sp>
      </p:grpSp>
    </p:spTree>
    <p:extLst>
      <p:ext uri="{BB962C8B-B14F-4D97-AF65-F5344CB8AC3E}">
        <p14:creationId xmlns:p14="http://schemas.microsoft.com/office/powerpoint/2010/main" val="413169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E83DD3-A095-3241-83D1-CA6FF0453D06}"/>
              </a:ext>
            </a:extLst>
          </p:cNvPr>
          <p:cNvGrpSpPr/>
          <p:nvPr/>
        </p:nvGrpSpPr>
        <p:grpSpPr>
          <a:xfrm>
            <a:off x="7589520" y="457200"/>
            <a:ext cx="4602480" cy="5632704"/>
            <a:chOff x="7589520" y="457200"/>
            <a:chExt cx="4602480" cy="5632704"/>
          </a:xfrm>
        </p:grpSpPr>
        <p:sp>
          <p:nvSpPr>
            <p:cNvPr id="3" name="Rounded Rectangle 2">
              <a:extLst>
                <a:ext uri="{FF2B5EF4-FFF2-40B4-BE49-F238E27FC236}">
                  <a16:creationId xmlns:a16="http://schemas.microsoft.com/office/drawing/2014/main" id="{CB372BA0-4707-8F41-B99E-45D31DD2273A}"/>
                </a:ext>
              </a:extLst>
            </p:cNvPr>
            <p:cNvSpPr/>
            <p:nvPr/>
          </p:nvSpPr>
          <p:spPr>
            <a:xfrm>
              <a:off x="7589520" y="457200"/>
              <a:ext cx="4602480"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3" name="Rectangle 12">
              <a:extLst>
                <a:ext uri="{FF2B5EF4-FFF2-40B4-BE49-F238E27FC236}">
                  <a16:creationId xmlns:a16="http://schemas.microsoft.com/office/drawing/2014/main" id="{D598ECCE-5B10-6D4B-AD3C-34399BDCB0F7}"/>
                </a:ext>
              </a:extLst>
            </p:cNvPr>
            <p:cNvSpPr/>
            <p:nvPr/>
          </p:nvSpPr>
          <p:spPr>
            <a:xfrm>
              <a:off x="871888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a:solidFill>
                    <a:srgbClr val="0070C0"/>
                  </a:solidFill>
                  <a:latin typeface="Times New Roman" panose="02020603050405020304" pitchFamily="18" charset="0"/>
                  <a:cs typeface="Times New Roman" panose="02020603050405020304" pitchFamily="18" charset="0"/>
                </a:rPr>
                <a:t>Hạn chế</a:t>
              </a:r>
            </a:p>
          </p:txBody>
        </p:sp>
      </p:grpSp>
      <p:grpSp>
        <p:nvGrpSpPr>
          <p:cNvPr id="9" name="Group 8">
            <a:extLst>
              <a:ext uri="{FF2B5EF4-FFF2-40B4-BE49-F238E27FC236}">
                <a16:creationId xmlns:a16="http://schemas.microsoft.com/office/drawing/2014/main" id="{EEB3A5F2-B6DB-594F-80E9-2263525269A5}"/>
              </a:ext>
            </a:extLst>
          </p:cNvPr>
          <p:cNvGrpSpPr/>
          <p:nvPr/>
        </p:nvGrpSpPr>
        <p:grpSpPr>
          <a:xfrm>
            <a:off x="374681" y="469232"/>
            <a:ext cx="5127761" cy="5632704"/>
            <a:chOff x="374681" y="457200"/>
            <a:chExt cx="5127761" cy="5632704"/>
          </a:xfrm>
        </p:grpSpPr>
        <p:sp>
          <p:nvSpPr>
            <p:cNvPr id="6" name="Rounded Rectangle 5">
              <a:extLst>
                <a:ext uri="{FF2B5EF4-FFF2-40B4-BE49-F238E27FC236}">
                  <a16:creationId xmlns:a16="http://schemas.microsoft.com/office/drawing/2014/main" id="{7749950A-C8CC-AE4E-A05E-3A9160F174DC}"/>
                </a:ext>
              </a:extLst>
            </p:cNvPr>
            <p:cNvSpPr/>
            <p:nvPr/>
          </p:nvSpPr>
          <p:spPr>
            <a:xfrm>
              <a:off x="374681" y="457200"/>
              <a:ext cx="5127761"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800"/>
            </a:p>
          </p:txBody>
        </p:sp>
        <p:sp>
          <p:nvSpPr>
            <p:cNvPr id="4" name="Rectangle 3">
              <a:extLst>
                <a:ext uri="{FF2B5EF4-FFF2-40B4-BE49-F238E27FC236}">
                  <a16:creationId xmlns:a16="http://schemas.microsoft.com/office/drawing/2014/main" id="{96AD6A53-5B9F-3C46-A905-681F5E32A523}"/>
                </a:ext>
              </a:extLst>
            </p:cNvPr>
            <p:cNvSpPr/>
            <p:nvPr/>
          </p:nvSpPr>
          <p:spPr>
            <a:xfrm>
              <a:off x="147587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a:solidFill>
                    <a:srgbClr val="FF0000"/>
                  </a:solidFill>
                  <a:latin typeface="Times New Roman" panose="02020603050405020304" pitchFamily="18" charset="0"/>
                  <a:cs typeface="Times New Roman" panose="02020603050405020304" pitchFamily="18" charset="0"/>
                </a:rPr>
                <a:t>Tích cực</a:t>
              </a:r>
            </a:p>
          </p:txBody>
        </p:sp>
      </p:grpSp>
      <p:sp>
        <p:nvSpPr>
          <p:cNvPr id="2" name="Text Box 25">
            <a:extLst>
              <a:ext uri="{FF2B5EF4-FFF2-40B4-BE49-F238E27FC236}">
                <a16:creationId xmlns:a16="http://schemas.microsoft.com/office/drawing/2014/main" id="{254BF087-5DCC-2247-95C8-A50CED5699AC}"/>
              </a:ext>
            </a:extLst>
          </p:cNvPr>
          <p:cNvSpPr txBox="1">
            <a:spLocks noChangeArrowheads="1"/>
          </p:cNvSpPr>
          <p:nvPr/>
        </p:nvSpPr>
        <p:spPr bwMode="auto">
          <a:xfrm>
            <a:off x="7741118" y="1513787"/>
            <a:ext cx="429928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Tx/>
              <a:buChar char="-"/>
            </a:pPr>
            <a:r>
              <a:rPr lang="en-US" altLang="en-VN" sz="2800" b="1">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Một</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số</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chính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sách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triệt</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để</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phù</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hợp</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với</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tình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hình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thực</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tế</a:t>
            </a:r>
            <a:r>
              <a:rPr lang="vi-VN" altLang="en-VN" sz="2800">
                <a:solidFill>
                  <a:schemeClr val="tx2">
                    <a:lumMod val="10000"/>
                  </a:schemeClr>
                </a:solidFill>
                <a:latin typeface="Times New Roman" panose="02020603050405020304" pitchFamily="18" charset="0"/>
                <a:cs typeface="Times New Roman" panose="02020603050405020304" pitchFamily="18" charset="0"/>
              </a:rPr>
              <a:t>.</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p>
        </p:txBody>
      </p:sp>
      <p:sp>
        <p:nvSpPr>
          <p:cNvPr id="5" name="Text Box 23">
            <a:extLst>
              <a:ext uri="{FF2B5EF4-FFF2-40B4-BE49-F238E27FC236}">
                <a16:creationId xmlns:a16="http://schemas.microsoft.com/office/drawing/2014/main" id="{08044CAD-9812-704B-911F-20E5AAC09228}"/>
              </a:ext>
            </a:extLst>
          </p:cNvPr>
          <p:cNvSpPr txBox="1">
            <a:spLocks noChangeArrowheads="1"/>
          </p:cNvSpPr>
          <p:nvPr/>
        </p:nvSpPr>
        <p:spPr bwMode="auto">
          <a:xfrm>
            <a:off x="818927" y="3059209"/>
            <a:ext cx="43482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a:t>
            </a:r>
            <a:r>
              <a:rPr lang="en-US" altLang="en-VN" sz="2800">
                <a:solidFill>
                  <a:prstClr val="black"/>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Làm</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suy</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yếu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thế</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lực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qúy</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tộc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tôn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thất</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nhà</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Trần</a:t>
            </a:r>
            <a:endParaRPr lang="en-US" altLang="en-VN" sz="2800">
              <a:solidFill>
                <a:srgbClr val="FF0000"/>
              </a:solidFill>
              <a:latin typeface="Times New Roman" panose="02020603050405020304" pitchFamily="18" charset="0"/>
              <a:cs typeface="Times New Roman" panose="02020603050405020304" pitchFamily="18" charset="0"/>
            </a:endParaRPr>
          </a:p>
        </p:txBody>
      </p:sp>
      <p:sp>
        <p:nvSpPr>
          <p:cNvPr id="10" name="Text Box 17">
            <a:extLst>
              <a:ext uri="{FF2B5EF4-FFF2-40B4-BE49-F238E27FC236}">
                <a16:creationId xmlns:a16="http://schemas.microsoft.com/office/drawing/2014/main" id="{F82D20B0-9284-8A4A-B542-6D796A32930D}"/>
              </a:ext>
            </a:extLst>
          </p:cNvPr>
          <p:cNvSpPr txBox="1">
            <a:spLocks noChangeArrowheads="1"/>
          </p:cNvSpPr>
          <p:nvPr/>
        </p:nvSpPr>
        <p:spPr bwMode="black">
          <a:xfrm>
            <a:off x="637321" y="2190154"/>
            <a:ext cx="46024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b="1">
                <a:solidFill>
                  <a:srgbClr val="FFFFFF"/>
                </a:solidFill>
                <a:latin typeface="Times New Roman" panose="02020603050405020304" pitchFamily="18" charset="0"/>
                <a:cs typeface="Times New Roman" panose="02020603050405020304" pitchFamily="18" charset="0"/>
              </a:rPr>
              <a:t> </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Hạn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chế</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tập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trung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ruộng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đất</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giai</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cấp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quý</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tộc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địa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chủ</a:t>
            </a:r>
            <a:r>
              <a:rPr lang="en-US" altLang="en-VN" sz="2800">
                <a:solidFill>
                  <a:srgbClr val="FF0000"/>
                </a:solidFill>
                <a:latin typeface="Times New Roman" panose="02020603050405020304" pitchFamily="18" charset="0"/>
                <a:cs typeface="Times New Roman" panose="02020603050405020304" pitchFamily="18" charset="0"/>
              </a:rPr>
              <a:t>. </a:t>
            </a:r>
          </a:p>
        </p:txBody>
      </p:sp>
      <p:sp>
        <p:nvSpPr>
          <p:cNvPr id="11" name="Text Box 24">
            <a:extLst>
              <a:ext uri="{FF2B5EF4-FFF2-40B4-BE49-F238E27FC236}">
                <a16:creationId xmlns:a16="http://schemas.microsoft.com/office/drawing/2014/main" id="{5CFD10CD-1E16-4F43-8268-A239241A9710}"/>
              </a:ext>
            </a:extLst>
          </p:cNvPr>
          <p:cNvSpPr txBox="1">
            <a:spLocks noChangeArrowheads="1"/>
          </p:cNvSpPr>
          <p:nvPr/>
        </p:nvSpPr>
        <p:spPr bwMode="auto">
          <a:xfrm>
            <a:off x="737538" y="4043871"/>
            <a:ext cx="45110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Tăng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nguồn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nhập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nhà</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nước</a:t>
            </a:r>
            <a:r>
              <a:rPr lang="en-US" altLang="en-VN" sz="280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2E2775E-C41C-B24B-91AD-F8B2F0D4E07B}"/>
              </a:ext>
            </a:extLst>
          </p:cNvPr>
          <p:cNvSpPr txBox="1">
            <a:spLocks noChangeArrowheads="1"/>
          </p:cNvSpPr>
          <p:nvPr/>
        </p:nvSpPr>
        <p:spPr bwMode="auto">
          <a:xfrm>
            <a:off x="737538" y="4970983"/>
            <a:ext cx="43081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Cải</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cách</a:t>
            </a:r>
            <a:r>
              <a:rPr lang="en-US" altLang="en-VN" sz="2800">
                <a:solidFill>
                  <a:srgbClr val="FF0000"/>
                </a:solidFill>
                <a:latin typeface="Times New Roman" panose="02020603050405020304" pitchFamily="18" charset="0"/>
                <a:cs typeface="Times New Roman" panose="02020603050405020304" pitchFamily="18" charset="0"/>
              </a:rPr>
              <a:t> VH-GD </a:t>
            </a:r>
            <a:r>
              <a:rPr lang="en-US" altLang="en-VN" sz="2800" err="1">
                <a:solidFill>
                  <a:srgbClr val="FF0000"/>
                </a:solidFill>
                <a:latin typeface="Times New Roman" panose="02020603050405020304" pitchFamily="18" charset="0"/>
                <a:cs typeface="Times New Roman" panose="02020603050405020304" pitchFamily="18" charset="0"/>
              </a:rPr>
              <a:t>có</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nhiều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tiến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bộ</a:t>
            </a:r>
            <a:endParaRPr lang="en-US" altLang="en-VN" sz="280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DE342B6-6ADE-C047-9803-83E2667ECE5D}"/>
              </a:ext>
            </a:extLst>
          </p:cNvPr>
          <p:cNvSpPr/>
          <p:nvPr/>
        </p:nvSpPr>
        <p:spPr>
          <a:xfrm>
            <a:off x="7608784" y="3285584"/>
            <a:ext cx="4431617" cy="1815882"/>
          </a:xfrm>
          <a:prstGeom prst="rect">
            <a:avLst/>
          </a:prstGeom>
        </p:spPr>
        <p:txBody>
          <a:bodyPr wrap="square">
            <a:spAutoFit/>
          </a:bodyPr>
          <a:lstStyle/>
          <a:p>
            <a:pPr lvl="0" algn="just">
              <a:spcBef>
                <a:spcPct val="50000"/>
              </a:spcBef>
              <a:buFontTx/>
              <a:buChar char="-"/>
            </a:pP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Chưa</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giải</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quyết</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được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những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yêu</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cầu</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bức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thiết</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của</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cuộc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sống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đông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đảo</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nhân</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dân</a:t>
            </a:r>
            <a:r>
              <a:rPr lang="en-US" altLang="en-VN" sz="2800">
                <a:solidFill>
                  <a:srgbClr val="FFC35C">
                    <a:lumMod val="10000"/>
                  </a:srgbClr>
                </a:solidFill>
                <a:latin typeface="Times New Roman" panose="02020603050405020304" pitchFamily="18" charset="0"/>
                <a:cs typeface="Times New Roman" panose="02020603050405020304" pitchFamily="18" charset="0"/>
              </a:rPr>
              <a:t>.</a:t>
            </a:r>
          </a:p>
        </p:txBody>
      </p:sp>
      <p:sp>
        <p:nvSpPr>
          <p:cNvPr id="15" name="TextBox 14"/>
          <p:cNvSpPr txBox="1">
            <a:spLocks noChangeArrowheads="1"/>
          </p:cNvSpPr>
          <p:nvPr/>
        </p:nvSpPr>
        <p:spPr bwMode="auto">
          <a:xfrm>
            <a:off x="818927" y="1375287"/>
            <a:ext cx="44296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Đưa</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đất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nước</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thoát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khỏi</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khủng</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hoảng</a:t>
            </a:r>
            <a:r>
              <a:rPr lang="en-US" alt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7247640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11" grpId="0"/>
      <p:bldP spid="12"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70996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3" name="TextBox 2">
            <a:extLst>
              <a:ext uri="{FF2B5EF4-FFF2-40B4-BE49-F238E27FC236}">
                <a16:creationId xmlns:a16="http://schemas.microsoft.com/office/drawing/2014/main" id="{EF3DD248-552E-7FDC-F2BD-D050A0CDE709}"/>
              </a:ext>
            </a:extLst>
          </p:cNvPr>
          <p:cNvSpPr txBox="1"/>
          <p:nvPr/>
        </p:nvSpPr>
        <p:spPr>
          <a:xfrm>
            <a:off x="8637" y="1837755"/>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a:solidFill>
                  <a:srgbClr val="0070C0"/>
                </a:solidFill>
                <a:latin typeface="Times New Roman" panose="02020603050405020304" pitchFamily="18" charset="0"/>
                <a:cs typeface="Times New Roman" panose="02020603050405020304" pitchFamily="18" charset="0"/>
                <a:sym typeface="Arial"/>
              </a:rPr>
              <a:t>b</a:t>
            </a: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Tác động</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7" name="TextBox 6">
            <a:extLst>
              <a:ext uri="{FF2B5EF4-FFF2-40B4-BE49-F238E27FC236}">
                <a16:creationId xmlns:a16="http://schemas.microsoft.com/office/drawing/2014/main" id="{8471C589-7C49-F074-1727-FD1B0031A1DE}"/>
              </a:ext>
            </a:extLst>
          </p:cNvPr>
          <p:cNvSpPr txBox="1"/>
          <p:nvPr/>
        </p:nvSpPr>
        <p:spPr>
          <a:xfrm>
            <a:off x="94902" y="2495184"/>
            <a:ext cx="11757792" cy="1384995"/>
          </a:xfrm>
          <a:prstGeom prst="rect">
            <a:avLst/>
          </a:prstGeom>
          <a:noFill/>
        </p:spPr>
        <p:txBody>
          <a:bodyPr wrap="square" rtlCol="0">
            <a:spAutoFit/>
          </a:bodyPr>
          <a:lstStyle/>
          <a:p>
            <a:r>
              <a:rPr lang="en-VN" sz="2800">
                <a:latin typeface="Times New Roman" panose="02020603050405020304" pitchFamily="18" charset="0"/>
                <a:cs typeface="Times New Roman" panose="02020603050405020304" pitchFamily="18" charset="0"/>
              </a:rPr>
              <a:t>- Ưu điểm: cải cách của Hồ Quý Ly có nhiều điểm tiến bộ góp phần cùng cố quyền lực chính quyền trung ương, giảm bớt thế lực từng lớp quý tộc, tăng cường tiềm lực kinh tế đất nước và phát triển văn hóa dân tộc.</a:t>
            </a:r>
          </a:p>
        </p:txBody>
      </p:sp>
      <p:sp>
        <p:nvSpPr>
          <p:cNvPr id="9" name="TextBox 8">
            <a:extLst>
              <a:ext uri="{FF2B5EF4-FFF2-40B4-BE49-F238E27FC236}">
                <a16:creationId xmlns:a16="http://schemas.microsoft.com/office/drawing/2014/main" id="{C7082779-F1CD-EB1C-E979-78D1286F41AD}"/>
              </a:ext>
            </a:extLst>
          </p:cNvPr>
          <p:cNvSpPr txBox="1"/>
          <p:nvPr/>
        </p:nvSpPr>
        <p:spPr>
          <a:xfrm>
            <a:off x="94902" y="4133208"/>
            <a:ext cx="11757792" cy="523220"/>
          </a:xfrm>
          <a:prstGeom prst="rect">
            <a:avLst/>
          </a:prstGeom>
          <a:noFill/>
        </p:spPr>
        <p:txBody>
          <a:bodyPr wrap="square" rtlCol="0">
            <a:spAutoFit/>
          </a:bodyPr>
          <a:lstStyle/>
          <a:p>
            <a:r>
              <a:rPr lang="en-VN" sz="2800">
                <a:latin typeface="Times New Roman" panose="02020603050405020304" pitchFamily="18" charset="0"/>
                <a:cs typeface="Times New Roman" panose="02020603050405020304" pitchFamily="18" charset="0"/>
              </a:rPr>
              <a:t>- Hạn chế:  những cải cách đó kết quả trong thực tế còn hạn chế</a:t>
            </a:r>
          </a:p>
        </p:txBody>
      </p:sp>
    </p:spTree>
    <p:extLst>
      <p:ext uri="{BB962C8B-B14F-4D97-AF65-F5344CB8AC3E}">
        <p14:creationId xmlns:p14="http://schemas.microsoft.com/office/powerpoint/2010/main" val="404150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6EFCC9A-54F6-EC4D-9EF4-114D97BBB2D5}"/>
              </a:ext>
            </a:extLst>
          </p:cNvPr>
          <p:cNvGrpSpPr/>
          <p:nvPr/>
        </p:nvGrpSpPr>
        <p:grpSpPr>
          <a:xfrm>
            <a:off x="0" y="42863"/>
            <a:ext cx="12191999" cy="6751638"/>
            <a:chOff x="1524001" y="42863"/>
            <a:chExt cx="9131300" cy="6751638"/>
          </a:xfrm>
        </p:grpSpPr>
        <p:pic>
          <p:nvPicPr>
            <p:cNvPr id="49154" name="Picture 2" descr="Cover">
              <a:extLst>
                <a:ext uri="{FF2B5EF4-FFF2-40B4-BE49-F238E27FC236}">
                  <a16:creationId xmlns:a16="http://schemas.microsoft.com/office/drawing/2014/main" id="{A3A9349C-4A12-F74C-883B-D2660862B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476" y="4468813"/>
              <a:ext cx="22399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Cover">
              <a:extLst>
                <a:ext uri="{FF2B5EF4-FFF2-40B4-BE49-F238E27FC236}">
                  <a16:creationId xmlns:a16="http://schemas.microsoft.com/office/drawing/2014/main" id="{9DADB39D-A34F-9B45-8C8A-6B5F33353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688" y="5375276"/>
              <a:ext cx="22526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Cover">
              <a:extLst>
                <a:ext uri="{FF2B5EF4-FFF2-40B4-BE49-F238E27FC236}">
                  <a16:creationId xmlns:a16="http://schemas.microsoft.com/office/drawing/2014/main" id="{F6D34DCE-8813-6A4A-AC47-8B81B836E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5475" y="3508375"/>
              <a:ext cx="23558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Cover">
              <a:extLst>
                <a:ext uri="{FF2B5EF4-FFF2-40B4-BE49-F238E27FC236}">
                  <a16:creationId xmlns:a16="http://schemas.microsoft.com/office/drawing/2014/main" id="{D5CDEC98-11B7-CE4D-8199-B7BFBEE775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813" y="3013076"/>
              <a:ext cx="17145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Cover">
              <a:extLst>
                <a:ext uri="{FF2B5EF4-FFF2-40B4-BE49-F238E27FC236}">
                  <a16:creationId xmlns:a16="http://schemas.microsoft.com/office/drawing/2014/main" id="{3CD37831-0529-3A4F-BDB5-4911AF2EC3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926" y="5049838"/>
              <a:ext cx="31654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Cover">
              <a:extLst>
                <a:ext uri="{FF2B5EF4-FFF2-40B4-BE49-F238E27FC236}">
                  <a16:creationId xmlns:a16="http://schemas.microsoft.com/office/drawing/2014/main" id="{584CE4C1-0583-0741-B89B-66F68B7DC3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7838" y="5822951"/>
              <a:ext cx="43307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Cover">
              <a:extLst>
                <a:ext uri="{FF2B5EF4-FFF2-40B4-BE49-F238E27FC236}">
                  <a16:creationId xmlns:a16="http://schemas.microsoft.com/office/drawing/2014/main" id="{C1AD41C4-70DF-214D-A2B0-B43A39991C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2814" y="5857876"/>
              <a:ext cx="21986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9" descr="Cover">
              <a:extLst>
                <a:ext uri="{FF2B5EF4-FFF2-40B4-BE49-F238E27FC236}">
                  <a16:creationId xmlns:a16="http://schemas.microsoft.com/office/drawing/2014/main" id="{014FB037-849A-1849-BDB0-7B02196174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2163" y="3013076"/>
              <a:ext cx="1147762"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0" descr="Cover">
              <a:extLst>
                <a:ext uri="{FF2B5EF4-FFF2-40B4-BE49-F238E27FC236}">
                  <a16:creationId xmlns:a16="http://schemas.microsoft.com/office/drawing/2014/main" id="{6CDD68BD-4CBB-A944-8553-17D3B6AD3B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7976" y="3721100"/>
              <a:ext cx="26447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1" descr="Cover">
              <a:extLst>
                <a:ext uri="{FF2B5EF4-FFF2-40B4-BE49-F238E27FC236}">
                  <a16:creationId xmlns:a16="http://schemas.microsoft.com/office/drawing/2014/main" id="{07367664-247F-824B-9AC2-7DF1F848C4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1" y="3043238"/>
              <a:ext cx="27479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2" descr="Cover">
              <a:extLst>
                <a:ext uri="{FF2B5EF4-FFF2-40B4-BE49-F238E27FC236}">
                  <a16:creationId xmlns:a16="http://schemas.microsoft.com/office/drawing/2014/main" id="{058EA5F7-CC96-644C-A8F0-489676F7D5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1463" y="1981200"/>
              <a:ext cx="2735262"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3" descr="Cover">
              <a:extLst>
                <a:ext uri="{FF2B5EF4-FFF2-40B4-BE49-F238E27FC236}">
                  <a16:creationId xmlns:a16="http://schemas.microsoft.com/office/drawing/2014/main" id="{8D4E3B6C-14D5-D44E-92EA-BFC990BA89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54475" y="2952750"/>
              <a:ext cx="296545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4" descr="Cover">
              <a:extLst>
                <a:ext uri="{FF2B5EF4-FFF2-40B4-BE49-F238E27FC236}">
                  <a16:creationId xmlns:a16="http://schemas.microsoft.com/office/drawing/2014/main" id="{5968BC71-375E-4A46-A62F-819871F828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8338" y="755651"/>
              <a:ext cx="34480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15" descr="Cover">
              <a:extLst>
                <a:ext uri="{FF2B5EF4-FFF2-40B4-BE49-F238E27FC236}">
                  <a16:creationId xmlns:a16="http://schemas.microsoft.com/office/drawing/2014/main" id="{E52F7F5F-4717-F94E-8298-C3F2E01F1F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6151" y="1171575"/>
              <a:ext cx="31400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16" descr="Cover">
              <a:extLst>
                <a:ext uri="{FF2B5EF4-FFF2-40B4-BE49-F238E27FC236}">
                  <a16:creationId xmlns:a16="http://schemas.microsoft.com/office/drawing/2014/main" id="{95724D82-0AAF-264F-BF32-FF5CE15A5DC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88114" y="42863"/>
              <a:ext cx="17875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17" descr="Cover">
              <a:extLst>
                <a:ext uri="{FF2B5EF4-FFF2-40B4-BE49-F238E27FC236}">
                  <a16:creationId xmlns:a16="http://schemas.microsoft.com/office/drawing/2014/main" id="{A8D6A283-0E9C-1E4E-8456-55EA0ACA152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60714" y="133351"/>
              <a:ext cx="3508375"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8" descr="Cover">
              <a:extLst>
                <a:ext uri="{FF2B5EF4-FFF2-40B4-BE49-F238E27FC236}">
                  <a16:creationId xmlns:a16="http://schemas.microsoft.com/office/drawing/2014/main" id="{3918875F-B197-B54C-AD59-D385EBA60F9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51601" y="1104900"/>
              <a:ext cx="6762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9" descr="Cover">
              <a:extLst>
                <a:ext uri="{FF2B5EF4-FFF2-40B4-BE49-F238E27FC236}">
                  <a16:creationId xmlns:a16="http://schemas.microsoft.com/office/drawing/2014/main" id="{E557308B-BBE4-C647-B02B-11421D8BF3C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8014" y="1285876"/>
              <a:ext cx="24272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20" descr="Cover">
              <a:extLst>
                <a:ext uri="{FF2B5EF4-FFF2-40B4-BE49-F238E27FC236}">
                  <a16:creationId xmlns:a16="http://schemas.microsoft.com/office/drawing/2014/main" id="{7E18589B-E178-CE4B-826C-E4EE2CC7B6D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04201" y="568325"/>
              <a:ext cx="2282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21" descr="Cover">
              <a:extLst>
                <a:ext uri="{FF2B5EF4-FFF2-40B4-BE49-F238E27FC236}">
                  <a16:creationId xmlns:a16="http://schemas.microsoft.com/office/drawing/2014/main" id="{3ED48C9B-3725-5A46-9E4A-57AAE55CC4A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51826" y="1800225"/>
              <a:ext cx="23669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22" descr="Cover">
              <a:extLst>
                <a:ext uri="{FF2B5EF4-FFF2-40B4-BE49-F238E27FC236}">
                  <a16:creationId xmlns:a16="http://schemas.microsoft.com/office/drawing/2014/main" id="{B6E3735B-117E-684D-97C5-CE533FE1523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54814" y="1593850"/>
              <a:ext cx="16668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5" name="Picture 23" descr="Cover">
              <a:extLst>
                <a:ext uri="{FF2B5EF4-FFF2-40B4-BE49-F238E27FC236}">
                  <a16:creationId xmlns:a16="http://schemas.microsoft.com/office/drawing/2014/main" id="{D729AB68-686B-254F-AE55-A227E1FD882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91213" y="2392363"/>
              <a:ext cx="19748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450D84-C4DB-0C4C-BC80-3EC7D41E41F2}"/>
              </a:ext>
            </a:extLst>
          </p:cNvPr>
          <p:cNvSpPr/>
          <p:nvPr/>
        </p:nvSpPr>
        <p:spPr>
          <a:xfrm>
            <a:off x="1894460" y="1253790"/>
            <a:ext cx="8858884" cy="1754326"/>
          </a:xfrm>
          <a:prstGeom prst="rect">
            <a:avLst/>
          </a:prstGeom>
        </p:spPr>
        <p:txBody>
          <a:bodyPr wrap="square">
            <a:spAutoFit/>
          </a:bodyPr>
          <a:lstStyle/>
          <a:p>
            <a:pPr algn="ctr"/>
            <a:r>
              <a:rPr lang="en-US" sz="5400" b="1">
                <a:solidFill>
                  <a:srgbClr val="0070C0"/>
                </a:solidFill>
                <a:latin typeface="Times New Roman" panose="02020603050405020304" pitchFamily="18" charset="0"/>
                <a:cs typeface="Times New Roman" panose="02020603050405020304" pitchFamily="18" charset="0"/>
              </a:rPr>
              <a:t>NƯỚC ĐẠI NGU THỜI HỒ (1400 -1407) (T1)</a:t>
            </a:r>
            <a:endParaRPr lang="en-VN" sz="5400" b="1">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935C16A-8806-CD46-82DC-6F2ACE19F9D9}"/>
              </a:ext>
            </a:extLst>
          </p:cNvPr>
          <p:cNvSpPr/>
          <p:nvPr/>
        </p:nvSpPr>
        <p:spPr>
          <a:xfrm>
            <a:off x="3687098" y="330460"/>
            <a:ext cx="4645742" cy="923330"/>
          </a:xfrm>
          <a:prstGeom prst="rect">
            <a:avLst/>
          </a:prstGeom>
        </p:spPr>
        <p:txBody>
          <a:bodyPr wrap="square">
            <a:spAutoFit/>
          </a:bodyPr>
          <a:lstStyle/>
          <a:p>
            <a:pPr algn="ctr"/>
            <a:r>
              <a:rPr lang="en-US" sz="5400" b="1" err="1">
                <a:solidFill>
                  <a:srgbClr val="C00000"/>
                </a:solidFill>
                <a:latin typeface="Times New Roman" panose="02020603050405020304" pitchFamily="18" charset="0"/>
                <a:cs typeface="Times New Roman" panose="02020603050405020304" pitchFamily="18" charset="0"/>
              </a:rPr>
              <a:t>Bài</a:t>
            </a:r>
            <a:r>
              <a:rPr lang="en-US" sz="5400" b="1">
                <a:solidFill>
                  <a:srgbClr val="C00000"/>
                </a:solidFill>
                <a:latin typeface="Times New Roman" panose="02020603050405020304" pitchFamily="18" charset="0"/>
                <a:cs typeface="Times New Roman" panose="02020603050405020304" pitchFamily="18" charset="0"/>
              </a:rPr>
              <a:t> 15 </a:t>
            </a:r>
            <a:endParaRPr lang="en-VN" sz="5400"/>
          </a:p>
        </p:txBody>
      </p:sp>
      <p:pic>
        <p:nvPicPr>
          <p:cNvPr id="4" name="Picture 2">
            <a:extLst>
              <a:ext uri="{FF2B5EF4-FFF2-40B4-BE49-F238E27FC236}">
                <a16:creationId xmlns:a16="http://schemas.microsoft.com/office/drawing/2014/main" id="{759C943E-9E5D-8E46-A71C-923B95B923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276"/>
          <a:stretch/>
        </p:blipFill>
        <p:spPr bwMode="auto">
          <a:xfrm>
            <a:off x="0" y="3341948"/>
            <a:ext cx="12191999" cy="351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48656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2634634" y="578084"/>
            <a:ext cx="7416799" cy="1122400"/>
          </a:xfrm>
        </p:spPr>
        <p:txBody>
          <a:bodyPr/>
          <a:lstStyle/>
          <a:p>
            <a:pPr algn="ctr"/>
            <a:r>
              <a:rPr lang="en-US" sz="7200">
                <a:latin typeface="Times New Roman" panose="02020603050405020304" pitchFamily="18" charset="0"/>
                <a:cs typeface="Times New Roman" panose="02020603050405020304" pitchFamily="18" charset="0"/>
              </a:rPr>
              <a:t>C. </a:t>
            </a:r>
            <a:r>
              <a:rPr lang="en-US" sz="7200" err="1">
                <a:latin typeface="Times New Roman" panose="02020603050405020304" pitchFamily="18" charset="0"/>
                <a:cs typeface="Times New Roman" panose="02020603050405020304" pitchFamily="18" charset="0"/>
              </a:rPr>
              <a:t>Luyện</a:t>
            </a:r>
            <a:r>
              <a:rPr lang="en-US" sz="7200">
                <a:latin typeface="Times New Roman" panose="02020603050405020304" pitchFamily="18" charset="0"/>
                <a:cs typeface="Times New Roman" panose="02020603050405020304" pitchFamily="18" charset="0"/>
              </a:rPr>
              <a:t> </a:t>
            </a:r>
            <a:r>
              <a:rPr lang="en-US" sz="7200" err="1">
                <a:latin typeface="Times New Roman" panose="02020603050405020304" pitchFamily="18" charset="0"/>
                <a:cs typeface="Times New Roman" panose="02020603050405020304" pitchFamily="18" charset="0"/>
              </a:rPr>
              <a:t>tập</a:t>
            </a:r>
            <a:endParaRPr lang="x-none" sz="720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5226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94" name="AutoShape 33"/>
          <p:cNvSpPr>
            <a:spLocks noChangeArrowheads="1"/>
          </p:cNvSpPr>
          <p:nvPr/>
        </p:nvSpPr>
        <p:spPr bwMode="auto">
          <a:xfrm>
            <a:off x="0" y="5674450"/>
            <a:ext cx="12192000" cy="1303040"/>
          </a:xfrm>
          <a:prstGeom prst="horizontalScroll">
            <a:avLst>
              <a:gd name="adj" fmla="val 12500"/>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31" name="Text Box 35"/>
          <p:cNvSpPr txBox="1">
            <a:spLocks noChangeArrowheads="1"/>
          </p:cNvSpPr>
          <p:nvPr/>
        </p:nvSpPr>
        <p:spPr bwMode="auto">
          <a:xfrm>
            <a:off x="405457" y="6055152"/>
            <a:ext cx="11541049" cy="523220"/>
          </a:xfrm>
          <a:prstGeom prst="rect">
            <a:avLst/>
          </a:prstGeom>
          <a:solidFill>
            <a:srgbClr val="FFFFFF"/>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1</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ban </a:t>
            </a:r>
            <a:r>
              <a:rPr lang="en-US" altLang="en-US" sz="2800" err="1">
                <a:solidFill>
                  <a:prstClr val="black"/>
                </a:solidFill>
                <a:latin typeface="Times New Roman" panose="02020603050405020304" pitchFamily="18" charset="0"/>
                <a:cs typeface="Times New Roman" panose="02020603050405020304" pitchFamily="18" charset="0"/>
              </a:rPr>
              <a:t>hành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sách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p>
        </p:txBody>
      </p:sp>
      <p:sp>
        <p:nvSpPr>
          <p:cNvPr id="55332" name="Oval 36"/>
          <p:cNvSpPr>
            <a:spLocks noChangeArrowheads="1"/>
          </p:cNvSpPr>
          <p:nvPr/>
        </p:nvSpPr>
        <p:spPr bwMode="auto">
          <a:xfrm>
            <a:off x="153592" y="-11197"/>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1</a:t>
            </a:r>
          </a:p>
        </p:txBody>
      </p:sp>
      <p:sp>
        <p:nvSpPr>
          <p:cNvPr id="55333" name="Oval 37"/>
          <p:cNvSpPr>
            <a:spLocks noChangeArrowheads="1"/>
          </p:cNvSpPr>
          <p:nvPr/>
        </p:nvSpPr>
        <p:spPr bwMode="auto">
          <a:xfrm>
            <a:off x="153592" y="2992527"/>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5</a:t>
            </a:r>
          </a:p>
        </p:txBody>
      </p:sp>
      <p:sp>
        <p:nvSpPr>
          <p:cNvPr id="55334" name="Oval 38"/>
          <p:cNvSpPr>
            <a:spLocks noChangeArrowheads="1"/>
          </p:cNvSpPr>
          <p:nvPr/>
        </p:nvSpPr>
        <p:spPr bwMode="auto">
          <a:xfrm>
            <a:off x="153592" y="2241596"/>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4</a:t>
            </a:r>
          </a:p>
        </p:txBody>
      </p:sp>
      <p:sp>
        <p:nvSpPr>
          <p:cNvPr id="55335" name="Oval 39"/>
          <p:cNvSpPr>
            <a:spLocks noChangeArrowheads="1"/>
          </p:cNvSpPr>
          <p:nvPr/>
        </p:nvSpPr>
        <p:spPr bwMode="auto">
          <a:xfrm>
            <a:off x="153592" y="1490665"/>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3</a:t>
            </a:r>
          </a:p>
        </p:txBody>
      </p:sp>
      <p:sp>
        <p:nvSpPr>
          <p:cNvPr id="55336" name="Oval 40"/>
          <p:cNvSpPr>
            <a:spLocks noChangeArrowheads="1"/>
          </p:cNvSpPr>
          <p:nvPr/>
        </p:nvSpPr>
        <p:spPr bwMode="auto">
          <a:xfrm>
            <a:off x="153592" y="739734"/>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2</a:t>
            </a:r>
          </a:p>
        </p:txBody>
      </p:sp>
      <p:sp>
        <p:nvSpPr>
          <p:cNvPr id="55337" name="Oval 41"/>
          <p:cNvSpPr>
            <a:spLocks noChangeArrowheads="1"/>
          </p:cNvSpPr>
          <p:nvPr/>
        </p:nvSpPr>
        <p:spPr bwMode="auto">
          <a:xfrm>
            <a:off x="153592" y="3743458"/>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6</a:t>
            </a:r>
          </a:p>
        </p:txBody>
      </p:sp>
      <p:sp>
        <p:nvSpPr>
          <p:cNvPr id="55338" name="Oval 42"/>
          <p:cNvSpPr>
            <a:spLocks noChangeArrowheads="1"/>
          </p:cNvSpPr>
          <p:nvPr/>
        </p:nvSpPr>
        <p:spPr bwMode="auto">
          <a:xfrm>
            <a:off x="153592" y="4494388"/>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7</a:t>
            </a:r>
          </a:p>
        </p:txBody>
      </p:sp>
      <p:sp>
        <p:nvSpPr>
          <p:cNvPr id="55339" name="Text Box 43"/>
          <p:cNvSpPr txBox="1">
            <a:spLocks noChangeArrowheads="1"/>
          </p:cNvSpPr>
          <p:nvPr/>
        </p:nvSpPr>
        <p:spPr bwMode="auto">
          <a:xfrm>
            <a:off x="206354" y="5881270"/>
            <a:ext cx="121263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5: </a:t>
            </a:r>
            <a:r>
              <a:rPr lang="en-US" altLang="en-US" sz="2800" err="1">
                <a:solidFill>
                  <a:prstClr val="black"/>
                </a:solidFill>
                <a:latin typeface="Times New Roman" panose="02020603050405020304" pitchFamily="18" charset="0"/>
                <a:cs typeface="Times New Roman" panose="02020603050405020304" pitchFamily="18" charset="0"/>
              </a:rPr>
              <a:t>Một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số</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người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thuộc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tầng</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lớp</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nào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của</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Trần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mưu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giết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năm</a:t>
            </a:r>
            <a:r>
              <a:rPr lang="en-US" altLang="en-US" sz="2800">
                <a:solidFill>
                  <a:prstClr val="black"/>
                </a:solidFill>
                <a:latin typeface="Times New Roman" panose="02020603050405020304" pitchFamily="18" charset="0"/>
                <a:cs typeface="Times New Roman" panose="02020603050405020304" pitchFamily="18" charset="0"/>
              </a:rPr>
              <a:t> 1399? </a:t>
            </a:r>
            <a:r>
              <a:rPr lang="en-US" altLang="en-US" sz="2800">
                <a:solidFill>
                  <a:srgbClr val="0033CC"/>
                </a:solidFill>
                <a:latin typeface="Times New Roman" panose="02020603050405020304" pitchFamily="18" charset="0"/>
                <a:cs typeface="Times New Roman" panose="02020603050405020304" pitchFamily="18" charset="0"/>
              </a:rPr>
              <a:t>(6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r>
              <a:rPr lang="en-US" altLang="en-US" sz="2800">
                <a:solidFill>
                  <a:prstClr val="black"/>
                </a:solidFill>
                <a:latin typeface="Times New Roman" panose="02020603050405020304" pitchFamily="18" charset="0"/>
                <a:cs typeface="Times New Roman" panose="02020603050405020304" pitchFamily="18" charset="0"/>
              </a:rPr>
              <a:t> </a:t>
            </a:r>
          </a:p>
        </p:txBody>
      </p:sp>
      <p:sp>
        <p:nvSpPr>
          <p:cNvPr id="55362" name="Text Box 66"/>
          <p:cNvSpPr txBox="1">
            <a:spLocks noChangeArrowheads="1"/>
          </p:cNvSpPr>
          <p:nvPr/>
        </p:nvSpPr>
        <p:spPr bwMode="auto">
          <a:xfrm>
            <a:off x="431970" y="6068753"/>
            <a:ext cx="109894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4: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cho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quy</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định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biểu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(8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74" name="Text Box 78"/>
          <p:cNvSpPr txBox="1">
            <a:spLocks noChangeArrowheads="1"/>
          </p:cNvSpPr>
          <p:nvPr/>
        </p:nvSpPr>
        <p:spPr bwMode="auto">
          <a:xfrm>
            <a:off x="206354" y="6042652"/>
            <a:ext cx="122361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3: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giáo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dục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năm</a:t>
            </a:r>
            <a:r>
              <a:rPr lang="en-US" altLang="en-US" sz="2800">
                <a:solidFill>
                  <a:prstClr val="black"/>
                </a:solidFill>
                <a:latin typeface="Times New Roman" panose="02020603050405020304" pitchFamily="18" charset="0"/>
                <a:cs typeface="Times New Roman" panose="02020603050405020304" pitchFamily="18" charset="0"/>
              </a:rPr>
              <a:t> 1397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đề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nghị</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đặt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chức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ở</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các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lộ</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86" name="Text Box 90"/>
          <p:cNvSpPr txBox="1">
            <a:spLocks noChangeArrowheads="1"/>
          </p:cNvSpPr>
          <p:nvPr/>
        </p:nvSpPr>
        <p:spPr bwMode="auto">
          <a:xfrm rot="10767520" flipV="1">
            <a:off x="402309" y="5976073"/>
            <a:ext cx="12418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2: </a:t>
            </a:r>
            <a:r>
              <a:rPr lang="en-US" altLang="en-US" sz="2800" err="1">
                <a:solidFill>
                  <a:prstClr val="black"/>
                </a:solidFill>
                <a:latin typeface="Times New Roman" panose="02020603050405020304" pitchFamily="18" charset="0"/>
                <a:cs typeface="Times New Roman" panose="02020603050405020304" pitchFamily="18" charset="0"/>
              </a:rPr>
              <a:t>Trong</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lịch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sử</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Việt</a:t>
            </a:r>
            <a:r>
              <a:rPr lang="en-US" altLang="en-US" sz="2800">
                <a:solidFill>
                  <a:prstClr val="black"/>
                </a:solidFill>
                <a:latin typeface="Times New Roman" panose="02020603050405020304" pitchFamily="18" charset="0"/>
                <a:cs typeface="Times New Roman" panose="02020603050405020304" pitchFamily="18" charset="0"/>
              </a:rPr>
              <a:t> Nam, </a:t>
            </a:r>
            <a:r>
              <a:rPr lang="en-US" altLang="en-US" sz="2800" err="1">
                <a:solidFill>
                  <a:prstClr val="black"/>
                </a:solidFill>
                <a:latin typeface="Times New Roman" panose="02020603050405020304" pitchFamily="18" charset="0"/>
                <a:cs typeface="Times New Roman" panose="02020603050405020304" pitchFamily="18" charset="0"/>
              </a:rPr>
              <a:t>sau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triều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đại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Trần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triều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đại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nào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(5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r>
              <a:rPr lang="en-US" altLang="en-US" sz="2800">
                <a:solidFill>
                  <a:prstClr val="black"/>
                </a:solidFill>
                <a:latin typeface="Times New Roman" panose="02020603050405020304" pitchFamily="18" charset="0"/>
                <a:cs typeface="Times New Roman" panose="02020603050405020304" pitchFamily="18" charset="0"/>
              </a:rPr>
              <a:t> </a:t>
            </a:r>
          </a:p>
        </p:txBody>
      </p:sp>
      <p:sp>
        <p:nvSpPr>
          <p:cNvPr id="55398" name="Text Box 102"/>
          <p:cNvSpPr txBox="1">
            <a:spLocks noChangeArrowheads="1"/>
          </p:cNvSpPr>
          <p:nvPr/>
        </p:nvSpPr>
        <p:spPr bwMode="auto">
          <a:xfrm>
            <a:off x="354084" y="5998171"/>
            <a:ext cx="117767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6: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sách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thuế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được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đánh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theo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phép</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410" name="Text Box 114"/>
          <p:cNvSpPr txBox="1">
            <a:spLocks noChangeArrowheads="1"/>
          </p:cNvSpPr>
          <p:nvPr/>
        </p:nvSpPr>
        <p:spPr bwMode="auto">
          <a:xfrm>
            <a:off x="620698" y="6005247"/>
            <a:ext cx="89654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7</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Tên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gọi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khác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của</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thành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(5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24FD6E9D-06B5-204F-BD3A-90B8A5FF947B}"/>
              </a:ext>
            </a:extLst>
          </p:cNvPr>
          <p:cNvGrpSpPr/>
          <p:nvPr/>
        </p:nvGrpSpPr>
        <p:grpSpPr>
          <a:xfrm>
            <a:off x="4934473" y="-11197"/>
            <a:ext cx="6360023" cy="740292"/>
            <a:chOff x="4940151" y="302674"/>
            <a:chExt cx="3629025" cy="533400"/>
          </a:xfrm>
        </p:grpSpPr>
        <p:sp>
          <p:nvSpPr>
            <p:cNvPr id="32954" name="AutoShape 141">
              <a:hlinkClick r:id="" action="ppaction://noaction" highlightClick="1"/>
            </p:cNvPr>
            <p:cNvSpPr>
              <a:spLocks noChangeArrowheads="1"/>
            </p:cNvSpPr>
            <p:nvPr/>
          </p:nvSpPr>
          <p:spPr bwMode="auto">
            <a:xfrm>
              <a:off x="5948214"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5" name="AutoShape 142">
              <a:hlinkClick r:id="" action="ppaction://noaction" highlightClick="1"/>
            </p:cNvPr>
            <p:cNvSpPr>
              <a:spLocks noChangeArrowheads="1"/>
            </p:cNvSpPr>
            <p:nvPr/>
          </p:nvSpPr>
          <p:spPr bwMode="auto">
            <a:xfrm>
              <a:off x="54449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6" name="AutoShape 143">
              <a:hlinkClick r:id="" action="ppaction://noaction" highlightClick="1"/>
            </p:cNvPr>
            <p:cNvSpPr>
              <a:spLocks noChangeArrowheads="1"/>
            </p:cNvSpPr>
            <p:nvPr/>
          </p:nvSpPr>
          <p:spPr bwMode="auto">
            <a:xfrm>
              <a:off x="4940151"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7" name="AutoShape 144">
              <a:hlinkClick r:id="" action="ppaction://noaction" highlightClick="1"/>
            </p:cNvPr>
            <p:cNvSpPr>
              <a:spLocks noChangeArrowheads="1"/>
            </p:cNvSpPr>
            <p:nvPr/>
          </p:nvSpPr>
          <p:spPr bwMode="auto">
            <a:xfrm>
              <a:off x="6453039"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8" name="AutoShape 145">
              <a:hlinkClick r:id="" action="ppaction://noaction" highlightClick="1"/>
            </p:cNvPr>
            <p:cNvSpPr>
              <a:spLocks noChangeArrowheads="1"/>
            </p:cNvSpPr>
            <p:nvPr/>
          </p:nvSpPr>
          <p:spPr bwMode="auto">
            <a:xfrm>
              <a:off x="69562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9" name="AutoShape 146">
              <a:hlinkClick r:id="" action="ppaction://noaction" highlightClick="1"/>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3" name="AutoShape 147">
              <a:hlinkClick r:id="" action="ppaction://noaction" highlightClick="1"/>
            </p:cNvPr>
            <p:cNvSpPr>
              <a:spLocks noChangeArrowheads="1"/>
            </p:cNvSpPr>
            <p:nvPr/>
          </p:nvSpPr>
          <p:spPr bwMode="auto">
            <a:xfrm>
              <a:off x="80357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7" name="Group 159"/>
          <p:cNvGrpSpPr>
            <a:grpSpLocks/>
          </p:cNvGrpSpPr>
          <p:nvPr/>
        </p:nvGrpSpPr>
        <p:grpSpPr bwMode="auto">
          <a:xfrm>
            <a:off x="4972758" y="107784"/>
            <a:ext cx="6321738" cy="536574"/>
            <a:chOff x="1836" y="391"/>
            <a:chExt cx="2242" cy="338"/>
          </a:xfrm>
          <a:noFill/>
        </p:grpSpPr>
        <p:grpSp>
          <p:nvGrpSpPr>
            <p:cNvPr id="32934" name="Group 160"/>
            <p:cNvGrpSpPr>
              <a:grpSpLocks/>
            </p:cNvGrpSpPr>
            <p:nvPr/>
          </p:nvGrpSpPr>
          <p:grpSpPr bwMode="auto">
            <a:xfrm>
              <a:off x="1836" y="391"/>
              <a:ext cx="1898" cy="338"/>
              <a:chOff x="4240" y="2069"/>
              <a:chExt cx="1898" cy="338"/>
            </a:xfrm>
            <a:grpFill/>
          </p:grpSpPr>
          <p:sp>
            <p:nvSpPr>
              <p:cNvPr id="32936" name="AutoShape 161">
                <a:hlinkClick r:id="" action="ppaction://noaction" highlightClick="1"/>
              </p:cNvPr>
              <p:cNvSpPr>
                <a:spLocks noChangeArrowheads="1"/>
              </p:cNvSpPr>
              <p:nvPr/>
            </p:nvSpPr>
            <p:spPr bwMode="auto">
              <a:xfrm>
                <a:off x="4830"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N</a:t>
                </a:r>
              </a:p>
            </p:txBody>
          </p:sp>
          <p:sp>
            <p:nvSpPr>
              <p:cNvPr id="32937" name="AutoShape 162">
                <a:hlinkClick r:id="" action="ppaction://noaction" highlightClick="1"/>
              </p:cNvPr>
              <p:cNvSpPr>
                <a:spLocks noChangeArrowheads="1"/>
              </p:cNvSpPr>
              <p:nvPr/>
            </p:nvSpPr>
            <p:spPr bwMode="auto">
              <a:xfrm>
                <a:off x="4513"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err="1">
                    <a:ln>
                      <a:solidFill>
                        <a:schemeClr val="tx1"/>
                      </a:solidFill>
                    </a:ln>
                    <a:solidFill>
                      <a:sysClr val="windowText" lastClr="000000"/>
                    </a:solidFill>
                    <a:latin typeface="Times New Roman" panose="02020603050405020304" pitchFamily="18" charset="0"/>
                    <a:cs typeface="Times New Roman" panose="02020603050405020304" pitchFamily="18" charset="0"/>
                  </a:rPr>
                  <a:t>Ạ</a:t>
                </a:r>
                <a:endPar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endParaRPr>
              </a:p>
            </p:txBody>
          </p:sp>
          <p:sp>
            <p:nvSpPr>
              <p:cNvPr id="32938" name="AutoShape 163">
                <a:hlinkClick r:id="" action="ppaction://noaction" highlightClick="1"/>
              </p:cNvPr>
              <p:cNvSpPr>
                <a:spLocks noChangeArrowheads="1"/>
              </p:cNvSpPr>
              <p:nvPr/>
            </p:nvSpPr>
            <p:spPr bwMode="auto">
              <a:xfrm>
                <a:off x="4240" y="2071"/>
                <a:ext cx="341"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H</a:t>
                </a:r>
              </a:p>
            </p:txBody>
          </p:sp>
          <p:sp>
            <p:nvSpPr>
              <p:cNvPr id="32939" name="AutoShape 164">
                <a:hlinkClick r:id="" action="ppaction://noaction" highlightClick="1"/>
              </p:cNvPr>
              <p:cNvSpPr>
                <a:spLocks noChangeArrowheads="1"/>
              </p:cNvSpPr>
              <p:nvPr/>
            </p:nvSpPr>
            <p:spPr bwMode="auto">
              <a:xfrm>
                <a:off x="5148"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Đ</a:t>
                </a:r>
              </a:p>
            </p:txBody>
          </p:sp>
          <p:sp>
            <p:nvSpPr>
              <p:cNvPr id="32940" name="AutoShape 165">
                <a:hlinkClick r:id="" action="ppaction://noaction" highlightClick="1"/>
              </p:cNvPr>
              <p:cNvSpPr>
                <a:spLocks noChangeArrowheads="1"/>
              </p:cNvSpPr>
              <p:nvPr/>
            </p:nvSpPr>
            <p:spPr bwMode="auto">
              <a:xfrm>
                <a:off x="5465" y="2070"/>
                <a:ext cx="348"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I</a:t>
                </a:r>
              </a:p>
            </p:txBody>
          </p:sp>
          <p:sp>
            <p:nvSpPr>
              <p:cNvPr id="32941" name="AutoShape 166">
                <a:hlinkClick r:id="" action="ppaction://noaction" highlightClick="1"/>
              </p:cNvPr>
              <p:cNvSpPr>
                <a:spLocks noChangeArrowheads="1"/>
              </p:cNvSpPr>
              <p:nvPr/>
            </p:nvSpPr>
            <p:spPr bwMode="auto">
              <a:xfrm>
                <a:off x="5795" y="2069"/>
                <a:ext cx="343"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Ề</a:t>
                </a:r>
              </a:p>
            </p:txBody>
          </p:sp>
        </p:grpSp>
        <p:sp>
          <p:nvSpPr>
            <p:cNvPr id="32935" name="AutoShape 167">
              <a:hlinkClick r:id="" action="ppaction://noaction" highlightClick="1"/>
            </p:cNvPr>
            <p:cNvSpPr>
              <a:spLocks noChangeArrowheads="1"/>
            </p:cNvSpPr>
            <p:nvPr/>
          </p:nvSpPr>
          <p:spPr bwMode="auto">
            <a:xfrm>
              <a:off x="3742" y="391"/>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N</a:t>
              </a:r>
            </a:p>
          </p:txBody>
        </p:sp>
      </p:grpSp>
      <p:grpSp>
        <p:nvGrpSpPr>
          <p:cNvPr id="204" name="Group 203">
            <a:extLst>
              <a:ext uri="{FF2B5EF4-FFF2-40B4-BE49-F238E27FC236}">
                <a16:creationId xmlns:a16="http://schemas.microsoft.com/office/drawing/2014/main" id="{70185C75-2710-FA43-B7C7-462B9727FE31}"/>
              </a:ext>
            </a:extLst>
          </p:cNvPr>
          <p:cNvGrpSpPr/>
          <p:nvPr/>
        </p:nvGrpSpPr>
        <p:grpSpPr>
          <a:xfrm>
            <a:off x="1199422" y="740749"/>
            <a:ext cx="4669858" cy="745926"/>
            <a:chOff x="5904558" y="302674"/>
            <a:chExt cx="2664618" cy="537459"/>
          </a:xfrm>
        </p:grpSpPr>
        <p:sp>
          <p:nvSpPr>
            <p:cNvPr id="208" name="AutoShape 144">
              <a:hlinkClick r:id="" action="ppaction://noaction" highlightClick="1"/>
              <a:extLst>
                <a:ext uri="{FF2B5EF4-FFF2-40B4-BE49-F238E27FC236}">
                  <a16:creationId xmlns:a16="http://schemas.microsoft.com/office/drawing/2014/main" id="{2A77BDF3-39F1-3B4D-8CA5-C8422E37C7EF}"/>
                </a:ext>
              </a:extLst>
            </p:cNvPr>
            <p:cNvSpPr>
              <a:spLocks noChangeArrowheads="1"/>
            </p:cNvSpPr>
            <p:nvPr/>
          </p:nvSpPr>
          <p:spPr bwMode="auto">
            <a:xfrm>
              <a:off x="6445157" y="302674"/>
              <a:ext cx="541283"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09" name="AutoShape 145">
              <a:hlinkClick r:id="" action="ppaction://noaction" highlightClick="1"/>
              <a:extLst>
                <a:ext uri="{FF2B5EF4-FFF2-40B4-BE49-F238E27FC236}">
                  <a16:creationId xmlns:a16="http://schemas.microsoft.com/office/drawing/2014/main" id="{313D35FA-9EC5-6940-98AB-1D158F5A42AB}"/>
                </a:ext>
              </a:extLst>
            </p:cNvPr>
            <p:cNvSpPr>
              <a:spLocks noChangeArrowheads="1"/>
            </p:cNvSpPr>
            <p:nvPr/>
          </p:nvSpPr>
          <p:spPr bwMode="auto">
            <a:xfrm>
              <a:off x="69562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10" name="AutoShape 146">
              <a:hlinkClick r:id="" action="ppaction://noaction" highlightClick="1"/>
              <a:extLst>
                <a:ext uri="{FF2B5EF4-FFF2-40B4-BE49-F238E27FC236}">
                  <a16:creationId xmlns:a16="http://schemas.microsoft.com/office/drawing/2014/main" id="{13EDF4E2-EBD4-F34F-A25D-09676C82C33F}"/>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11" name="AutoShape 147">
              <a:hlinkClick r:id="" action="ppaction://noaction" highlightClick="1"/>
              <a:extLst>
                <a:ext uri="{FF2B5EF4-FFF2-40B4-BE49-F238E27FC236}">
                  <a16:creationId xmlns:a16="http://schemas.microsoft.com/office/drawing/2014/main" id="{F2E042E3-8B37-B048-B12B-B0E0AEA05D71}"/>
                </a:ext>
              </a:extLst>
            </p:cNvPr>
            <p:cNvSpPr>
              <a:spLocks noChangeArrowheads="1"/>
            </p:cNvSpPr>
            <p:nvPr/>
          </p:nvSpPr>
          <p:spPr bwMode="auto">
            <a:xfrm>
              <a:off x="8035776"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20" name="AutoShape 144">
              <a:hlinkClick r:id="" action="ppaction://noaction" highlightClick="1"/>
              <a:extLst>
                <a:ext uri="{FF2B5EF4-FFF2-40B4-BE49-F238E27FC236}">
                  <a16:creationId xmlns:a16="http://schemas.microsoft.com/office/drawing/2014/main" id="{C9F8911E-9BB4-3C48-ACCD-50348A83CFCA}"/>
                </a:ext>
              </a:extLst>
            </p:cNvPr>
            <p:cNvSpPr>
              <a:spLocks noChangeArrowheads="1"/>
            </p:cNvSpPr>
            <p:nvPr/>
          </p:nvSpPr>
          <p:spPr bwMode="auto">
            <a:xfrm>
              <a:off x="5904558" y="306733"/>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grpSp>
      <p:grpSp>
        <p:nvGrpSpPr>
          <p:cNvPr id="212" name="Group 211">
            <a:extLst>
              <a:ext uri="{FF2B5EF4-FFF2-40B4-BE49-F238E27FC236}">
                <a16:creationId xmlns:a16="http://schemas.microsoft.com/office/drawing/2014/main" id="{A42F1038-03C9-1F40-95D4-D26B80B11C38}"/>
              </a:ext>
            </a:extLst>
          </p:cNvPr>
          <p:cNvGrpSpPr/>
          <p:nvPr/>
        </p:nvGrpSpPr>
        <p:grpSpPr>
          <a:xfrm>
            <a:off x="2142346" y="1476303"/>
            <a:ext cx="6684391" cy="740292"/>
            <a:chOff x="4940152" y="302674"/>
            <a:chExt cx="3629024" cy="533400"/>
          </a:xfrm>
        </p:grpSpPr>
        <p:sp>
          <p:nvSpPr>
            <p:cNvPr id="213" name="AutoShape 141">
              <a:hlinkClick r:id="" action="ppaction://noaction" highlightClick="1"/>
              <a:extLst>
                <a:ext uri="{FF2B5EF4-FFF2-40B4-BE49-F238E27FC236}">
                  <a16:creationId xmlns:a16="http://schemas.microsoft.com/office/drawing/2014/main" id="{A9B5B099-D9EC-484E-8476-F2A4CCB82297}"/>
                </a:ext>
              </a:extLst>
            </p:cNvPr>
            <p:cNvSpPr>
              <a:spLocks noChangeArrowheads="1"/>
            </p:cNvSpPr>
            <p:nvPr/>
          </p:nvSpPr>
          <p:spPr bwMode="auto">
            <a:xfrm>
              <a:off x="5903277" y="302674"/>
              <a:ext cx="58293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4" name="AutoShape 142">
              <a:hlinkClick r:id="" action="ppaction://noaction" highlightClick="1"/>
              <a:extLst>
                <a:ext uri="{FF2B5EF4-FFF2-40B4-BE49-F238E27FC236}">
                  <a16:creationId xmlns:a16="http://schemas.microsoft.com/office/drawing/2014/main" id="{63A00E4B-451A-D548-A907-B7D0397CE0E9}"/>
                </a:ext>
              </a:extLst>
            </p:cNvPr>
            <p:cNvSpPr>
              <a:spLocks noChangeArrowheads="1"/>
            </p:cNvSpPr>
            <p:nvPr/>
          </p:nvSpPr>
          <p:spPr bwMode="auto">
            <a:xfrm>
              <a:off x="5386240" y="302674"/>
              <a:ext cx="52368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5" name="AutoShape 143">
              <a:hlinkClick r:id="" action="ppaction://noaction" highlightClick="1"/>
              <a:extLst>
                <a:ext uri="{FF2B5EF4-FFF2-40B4-BE49-F238E27FC236}">
                  <a16:creationId xmlns:a16="http://schemas.microsoft.com/office/drawing/2014/main" id="{E5E828A8-E75D-AF4A-9C45-3ABDD213FDF6}"/>
                </a:ext>
              </a:extLst>
            </p:cNvPr>
            <p:cNvSpPr>
              <a:spLocks noChangeArrowheads="1"/>
            </p:cNvSpPr>
            <p:nvPr/>
          </p:nvSpPr>
          <p:spPr bwMode="auto">
            <a:xfrm>
              <a:off x="4940152" y="302674"/>
              <a:ext cx="4854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6" name="AutoShape 144">
              <a:hlinkClick r:id="" action="ppaction://noaction" highlightClick="1"/>
              <a:extLst>
                <a:ext uri="{FF2B5EF4-FFF2-40B4-BE49-F238E27FC236}">
                  <a16:creationId xmlns:a16="http://schemas.microsoft.com/office/drawing/2014/main" id="{E41B7560-063D-C342-BC1D-0D8366C2860E}"/>
                </a:ext>
              </a:extLst>
            </p:cNvPr>
            <p:cNvSpPr>
              <a:spLocks noChangeArrowheads="1"/>
            </p:cNvSpPr>
            <p:nvPr/>
          </p:nvSpPr>
          <p:spPr bwMode="auto">
            <a:xfrm>
              <a:off x="6453039"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7" name="AutoShape 145">
              <a:hlinkClick r:id="" action="ppaction://noaction" highlightClick="1"/>
              <a:extLst>
                <a:ext uri="{FF2B5EF4-FFF2-40B4-BE49-F238E27FC236}">
                  <a16:creationId xmlns:a16="http://schemas.microsoft.com/office/drawing/2014/main" id="{2F01D67F-33C8-8B4A-B985-A8391BB114FB}"/>
                </a:ext>
              </a:extLst>
            </p:cNvPr>
            <p:cNvSpPr>
              <a:spLocks noChangeArrowheads="1"/>
            </p:cNvSpPr>
            <p:nvPr/>
          </p:nvSpPr>
          <p:spPr bwMode="auto">
            <a:xfrm>
              <a:off x="6972639" y="302674"/>
              <a:ext cx="517037"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8" name="AutoShape 146">
              <a:hlinkClick r:id="" action="ppaction://noaction" highlightClick="1"/>
              <a:extLst>
                <a:ext uri="{FF2B5EF4-FFF2-40B4-BE49-F238E27FC236}">
                  <a16:creationId xmlns:a16="http://schemas.microsoft.com/office/drawing/2014/main" id="{0D72A604-035D-234C-9A21-D7010DE587C6}"/>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9" name="AutoShape 147">
              <a:hlinkClick r:id="" action="ppaction://noaction" highlightClick="1"/>
              <a:extLst>
                <a:ext uri="{FF2B5EF4-FFF2-40B4-BE49-F238E27FC236}">
                  <a16:creationId xmlns:a16="http://schemas.microsoft.com/office/drawing/2014/main" id="{CE35D33E-78C0-254B-95B8-537FD43CAF94}"/>
                </a:ext>
              </a:extLst>
            </p:cNvPr>
            <p:cNvSpPr>
              <a:spLocks noChangeArrowheads="1"/>
            </p:cNvSpPr>
            <p:nvPr/>
          </p:nvSpPr>
          <p:spPr bwMode="auto">
            <a:xfrm>
              <a:off x="80357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21" name="Group 220">
            <a:extLst>
              <a:ext uri="{FF2B5EF4-FFF2-40B4-BE49-F238E27FC236}">
                <a16:creationId xmlns:a16="http://schemas.microsoft.com/office/drawing/2014/main" id="{E90FBBF0-AE95-9D4E-A0A3-D6F2061731BC}"/>
              </a:ext>
            </a:extLst>
          </p:cNvPr>
          <p:cNvGrpSpPr/>
          <p:nvPr/>
        </p:nvGrpSpPr>
        <p:grpSpPr>
          <a:xfrm>
            <a:off x="3130104" y="2211857"/>
            <a:ext cx="7684468" cy="777841"/>
            <a:chOff x="4940152" y="302674"/>
            <a:chExt cx="4171976" cy="560455"/>
          </a:xfrm>
        </p:grpSpPr>
        <p:sp>
          <p:nvSpPr>
            <p:cNvPr id="222" name="AutoShape 141">
              <a:hlinkClick r:id="" action="ppaction://noaction" highlightClick="1"/>
              <a:extLst>
                <a:ext uri="{FF2B5EF4-FFF2-40B4-BE49-F238E27FC236}">
                  <a16:creationId xmlns:a16="http://schemas.microsoft.com/office/drawing/2014/main" id="{5DD986A1-567D-5249-8314-E086E1324626}"/>
                </a:ext>
              </a:extLst>
            </p:cNvPr>
            <p:cNvSpPr>
              <a:spLocks noChangeArrowheads="1"/>
            </p:cNvSpPr>
            <p:nvPr/>
          </p:nvSpPr>
          <p:spPr bwMode="auto">
            <a:xfrm>
              <a:off x="5915623" y="302674"/>
              <a:ext cx="55132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3" name="AutoShape 142">
              <a:hlinkClick r:id="" action="ppaction://noaction" highlightClick="1"/>
              <a:extLst>
                <a:ext uri="{FF2B5EF4-FFF2-40B4-BE49-F238E27FC236}">
                  <a16:creationId xmlns:a16="http://schemas.microsoft.com/office/drawing/2014/main" id="{2B7082E8-37B2-524B-B0C1-0A3DB754C048}"/>
                </a:ext>
              </a:extLst>
            </p:cNvPr>
            <p:cNvSpPr>
              <a:spLocks noChangeArrowheads="1"/>
            </p:cNvSpPr>
            <p:nvPr/>
          </p:nvSpPr>
          <p:spPr bwMode="auto">
            <a:xfrm>
              <a:off x="5386240" y="302674"/>
              <a:ext cx="52368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4" name="AutoShape 143">
              <a:hlinkClick r:id="" action="ppaction://noaction" highlightClick="1"/>
              <a:extLst>
                <a:ext uri="{FF2B5EF4-FFF2-40B4-BE49-F238E27FC236}">
                  <a16:creationId xmlns:a16="http://schemas.microsoft.com/office/drawing/2014/main" id="{2824319C-DB9B-574F-BFE8-105597585905}"/>
                </a:ext>
              </a:extLst>
            </p:cNvPr>
            <p:cNvSpPr>
              <a:spLocks noChangeArrowheads="1"/>
            </p:cNvSpPr>
            <p:nvPr/>
          </p:nvSpPr>
          <p:spPr bwMode="auto">
            <a:xfrm>
              <a:off x="4940152" y="302674"/>
              <a:ext cx="4854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5" name="AutoShape 144">
              <a:hlinkClick r:id="" action="ppaction://noaction" highlightClick="1"/>
              <a:extLst>
                <a:ext uri="{FF2B5EF4-FFF2-40B4-BE49-F238E27FC236}">
                  <a16:creationId xmlns:a16="http://schemas.microsoft.com/office/drawing/2014/main" id="{C87C67B1-35D7-4E4E-8314-592F6A59532D}"/>
                </a:ext>
              </a:extLst>
            </p:cNvPr>
            <p:cNvSpPr>
              <a:spLocks noChangeArrowheads="1"/>
            </p:cNvSpPr>
            <p:nvPr/>
          </p:nvSpPr>
          <p:spPr bwMode="auto">
            <a:xfrm>
              <a:off x="6440004" y="302674"/>
              <a:ext cx="48369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6" name="AutoShape 145">
              <a:hlinkClick r:id="" action="ppaction://noaction" highlightClick="1"/>
              <a:extLst>
                <a:ext uri="{FF2B5EF4-FFF2-40B4-BE49-F238E27FC236}">
                  <a16:creationId xmlns:a16="http://schemas.microsoft.com/office/drawing/2014/main" id="{FFC047F1-FC28-1F40-B78D-4DCED5CB5E8D}"/>
                </a:ext>
              </a:extLst>
            </p:cNvPr>
            <p:cNvSpPr>
              <a:spLocks noChangeArrowheads="1"/>
            </p:cNvSpPr>
            <p:nvPr/>
          </p:nvSpPr>
          <p:spPr bwMode="auto">
            <a:xfrm>
              <a:off x="6927331" y="302674"/>
              <a:ext cx="562345"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7" name="AutoShape 146">
              <a:hlinkClick r:id="" action="ppaction://noaction" highlightClick="1"/>
              <a:extLst>
                <a:ext uri="{FF2B5EF4-FFF2-40B4-BE49-F238E27FC236}">
                  <a16:creationId xmlns:a16="http://schemas.microsoft.com/office/drawing/2014/main" id="{43AC472F-E7AF-1245-BC85-4C5FC1986DA3}"/>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8" name="AutoShape 147">
              <a:hlinkClick r:id="" action="ppaction://noaction" highlightClick="1"/>
              <a:extLst>
                <a:ext uri="{FF2B5EF4-FFF2-40B4-BE49-F238E27FC236}">
                  <a16:creationId xmlns:a16="http://schemas.microsoft.com/office/drawing/2014/main" id="{17C866BC-71C8-DB4C-83F2-F7B70260FFE8}"/>
                </a:ext>
              </a:extLst>
            </p:cNvPr>
            <p:cNvSpPr>
              <a:spLocks noChangeArrowheads="1"/>
            </p:cNvSpPr>
            <p:nvPr/>
          </p:nvSpPr>
          <p:spPr bwMode="auto">
            <a:xfrm>
              <a:off x="8041665" y="302674"/>
              <a:ext cx="533400" cy="560455"/>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4" name="AutoShape 147">
              <a:hlinkClick r:id="" action="ppaction://noaction" highlightClick="1"/>
              <a:extLst>
                <a:ext uri="{FF2B5EF4-FFF2-40B4-BE49-F238E27FC236}">
                  <a16:creationId xmlns:a16="http://schemas.microsoft.com/office/drawing/2014/main" id="{13F9F842-9458-EA4F-8668-F9E9EADF5481}"/>
                </a:ext>
              </a:extLst>
            </p:cNvPr>
            <p:cNvSpPr>
              <a:spLocks noChangeArrowheads="1"/>
            </p:cNvSpPr>
            <p:nvPr/>
          </p:nvSpPr>
          <p:spPr bwMode="auto">
            <a:xfrm>
              <a:off x="8578728" y="305746"/>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29" name="Group 228">
            <a:extLst>
              <a:ext uri="{FF2B5EF4-FFF2-40B4-BE49-F238E27FC236}">
                <a16:creationId xmlns:a16="http://schemas.microsoft.com/office/drawing/2014/main" id="{B996AA70-735D-774F-87AA-EC2826C5BA4B}"/>
              </a:ext>
            </a:extLst>
          </p:cNvPr>
          <p:cNvGrpSpPr/>
          <p:nvPr/>
        </p:nvGrpSpPr>
        <p:grpSpPr>
          <a:xfrm>
            <a:off x="3112484" y="2959895"/>
            <a:ext cx="5745849" cy="765534"/>
            <a:chOff x="4985000" y="299602"/>
            <a:chExt cx="3119480" cy="551587"/>
          </a:xfrm>
        </p:grpSpPr>
        <p:sp>
          <p:nvSpPr>
            <p:cNvPr id="230" name="AutoShape 141">
              <a:hlinkClick r:id="" action="ppaction://noaction" highlightClick="1"/>
              <a:extLst>
                <a:ext uri="{FF2B5EF4-FFF2-40B4-BE49-F238E27FC236}">
                  <a16:creationId xmlns:a16="http://schemas.microsoft.com/office/drawing/2014/main" id="{D181C5EA-890B-544D-B8B5-11007AE2DCE6}"/>
                </a:ext>
              </a:extLst>
            </p:cNvPr>
            <p:cNvSpPr>
              <a:spLocks noChangeArrowheads="1"/>
            </p:cNvSpPr>
            <p:nvPr/>
          </p:nvSpPr>
          <p:spPr bwMode="auto">
            <a:xfrm>
              <a:off x="5915623" y="302674"/>
              <a:ext cx="584676" cy="533400"/>
            </a:xfrm>
            <a:prstGeom prst="actionButtonBlank">
              <a:avLst/>
            </a:prstGeom>
            <a:solidFill>
              <a:srgbClr val="DDD9C4"/>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1" name="AutoShape 142">
              <a:hlinkClick r:id="" action="ppaction://noaction" highlightClick="1"/>
              <a:extLst>
                <a:ext uri="{FF2B5EF4-FFF2-40B4-BE49-F238E27FC236}">
                  <a16:creationId xmlns:a16="http://schemas.microsoft.com/office/drawing/2014/main" id="{E974415E-7BA3-E94F-9812-BC8AD577449F}"/>
                </a:ext>
              </a:extLst>
            </p:cNvPr>
            <p:cNvSpPr>
              <a:spLocks noChangeArrowheads="1"/>
            </p:cNvSpPr>
            <p:nvPr/>
          </p:nvSpPr>
          <p:spPr bwMode="auto">
            <a:xfrm>
              <a:off x="5483152" y="302674"/>
              <a:ext cx="471432" cy="533400"/>
            </a:xfrm>
            <a:prstGeom prst="actionButtonBlank">
              <a:avLst/>
            </a:prstGeom>
            <a:solidFill>
              <a:srgbClr val="00B050"/>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2" name="AutoShape 143">
              <a:hlinkClick r:id="" action="ppaction://noaction" highlightClick="1"/>
              <a:extLst>
                <a:ext uri="{FF2B5EF4-FFF2-40B4-BE49-F238E27FC236}">
                  <a16:creationId xmlns:a16="http://schemas.microsoft.com/office/drawing/2014/main" id="{B15709C8-7A17-FD41-9660-4B2129F45938}"/>
                </a:ext>
              </a:extLst>
            </p:cNvPr>
            <p:cNvSpPr>
              <a:spLocks noChangeArrowheads="1"/>
            </p:cNvSpPr>
            <p:nvPr/>
          </p:nvSpPr>
          <p:spPr bwMode="auto">
            <a:xfrm>
              <a:off x="4985000" y="302674"/>
              <a:ext cx="49590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3" name="AutoShape 144">
              <a:hlinkClick r:id="" action="ppaction://noaction" highlightClick="1"/>
              <a:extLst>
                <a:ext uri="{FF2B5EF4-FFF2-40B4-BE49-F238E27FC236}">
                  <a16:creationId xmlns:a16="http://schemas.microsoft.com/office/drawing/2014/main" id="{7D1FE52D-D25B-7F4E-BF9D-A32F784D3C47}"/>
                </a:ext>
              </a:extLst>
            </p:cNvPr>
            <p:cNvSpPr>
              <a:spLocks noChangeArrowheads="1"/>
            </p:cNvSpPr>
            <p:nvPr/>
          </p:nvSpPr>
          <p:spPr bwMode="auto">
            <a:xfrm>
              <a:off x="6500299" y="302674"/>
              <a:ext cx="48614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4" name="AutoShape 145">
              <a:hlinkClick r:id="" action="ppaction://noaction" highlightClick="1"/>
              <a:extLst>
                <a:ext uri="{FF2B5EF4-FFF2-40B4-BE49-F238E27FC236}">
                  <a16:creationId xmlns:a16="http://schemas.microsoft.com/office/drawing/2014/main" id="{5CC2855E-59BE-D24D-9633-11D57E2E5495}"/>
                </a:ext>
              </a:extLst>
            </p:cNvPr>
            <p:cNvSpPr>
              <a:spLocks noChangeArrowheads="1"/>
            </p:cNvSpPr>
            <p:nvPr/>
          </p:nvSpPr>
          <p:spPr bwMode="auto">
            <a:xfrm>
              <a:off x="6972638" y="302674"/>
              <a:ext cx="574853"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5" name="AutoShape 146">
              <a:hlinkClick r:id="" action="ppaction://noaction" highlightClick="1"/>
              <a:extLst>
                <a:ext uri="{FF2B5EF4-FFF2-40B4-BE49-F238E27FC236}">
                  <a16:creationId xmlns:a16="http://schemas.microsoft.com/office/drawing/2014/main" id="{953D8748-6392-2642-AA3C-B90DBDE5C5E1}"/>
                </a:ext>
              </a:extLst>
            </p:cNvPr>
            <p:cNvSpPr>
              <a:spLocks noChangeArrowheads="1"/>
            </p:cNvSpPr>
            <p:nvPr/>
          </p:nvSpPr>
          <p:spPr bwMode="auto">
            <a:xfrm>
              <a:off x="7549734" y="299602"/>
              <a:ext cx="554746" cy="551587"/>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37" name="Group 236">
            <a:extLst>
              <a:ext uri="{FF2B5EF4-FFF2-40B4-BE49-F238E27FC236}">
                <a16:creationId xmlns:a16="http://schemas.microsoft.com/office/drawing/2014/main" id="{634ECC2B-7B0E-C64A-874C-5057A5D34979}"/>
              </a:ext>
            </a:extLst>
          </p:cNvPr>
          <p:cNvGrpSpPr/>
          <p:nvPr/>
        </p:nvGrpSpPr>
        <p:grpSpPr>
          <a:xfrm>
            <a:off x="4924152" y="3691395"/>
            <a:ext cx="6885790" cy="748254"/>
            <a:chOff x="5425571" y="296937"/>
            <a:chExt cx="3738366" cy="539137"/>
          </a:xfrm>
        </p:grpSpPr>
        <p:sp>
          <p:nvSpPr>
            <p:cNvPr id="238" name="AutoShape 141">
              <a:hlinkClick r:id="" action="ppaction://noaction" highlightClick="1"/>
              <a:extLst>
                <a:ext uri="{FF2B5EF4-FFF2-40B4-BE49-F238E27FC236}">
                  <a16:creationId xmlns:a16="http://schemas.microsoft.com/office/drawing/2014/main" id="{E949F30C-EF9D-FC43-9407-2FB857E94E0F}"/>
                </a:ext>
              </a:extLst>
            </p:cNvPr>
            <p:cNvSpPr>
              <a:spLocks noChangeArrowheads="1"/>
            </p:cNvSpPr>
            <p:nvPr/>
          </p:nvSpPr>
          <p:spPr bwMode="auto">
            <a:xfrm>
              <a:off x="5915623" y="302674"/>
              <a:ext cx="5513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9" name="AutoShape 142">
              <a:hlinkClick r:id="" action="ppaction://noaction" highlightClick="1"/>
              <a:extLst>
                <a:ext uri="{FF2B5EF4-FFF2-40B4-BE49-F238E27FC236}">
                  <a16:creationId xmlns:a16="http://schemas.microsoft.com/office/drawing/2014/main" id="{F465C149-D9EE-D947-9BA0-45B8E80C82B9}"/>
                </a:ext>
              </a:extLst>
            </p:cNvPr>
            <p:cNvSpPr>
              <a:spLocks noChangeArrowheads="1"/>
            </p:cNvSpPr>
            <p:nvPr/>
          </p:nvSpPr>
          <p:spPr bwMode="auto">
            <a:xfrm>
              <a:off x="5425571" y="302674"/>
              <a:ext cx="529013"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1" name="AutoShape 144">
              <a:hlinkClick r:id="" action="ppaction://noaction" highlightClick="1"/>
              <a:extLst>
                <a:ext uri="{FF2B5EF4-FFF2-40B4-BE49-F238E27FC236}">
                  <a16:creationId xmlns:a16="http://schemas.microsoft.com/office/drawing/2014/main" id="{EBFBE8BC-77EF-8E49-A614-C32D71C7DA0F}"/>
                </a:ext>
              </a:extLst>
            </p:cNvPr>
            <p:cNvSpPr>
              <a:spLocks noChangeArrowheads="1"/>
            </p:cNvSpPr>
            <p:nvPr/>
          </p:nvSpPr>
          <p:spPr bwMode="auto">
            <a:xfrm>
              <a:off x="6440004" y="302674"/>
              <a:ext cx="54643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2" name="AutoShape 145">
              <a:hlinkClick r:id="" action="ppaction://noaction" highlightClick="1"/>
              <a:extLst>
                <a:ext uri="{FF2B5EF4-FFF2-40B4-BE49-F238E27FC236}">
                  <a16:creationId xmlns:a16="http://schemas.microsoft.com/office/drawing/2014/main" id="{AF6F1EBC-40BC-8F47-901E-0BA21A2D937D}"/>
                </a:ext>
              </a:extLst>
            </p:cNvPr>
            <p:cNvSpPr>
              <a:spLocks noChangeArrowheads="1"/>
            </p:cNvSpPr>
            <p:nvPr/>
          </p:nvSpPr>
          <p:spPr bwMode="auto">
            <a:xfrm>
              <a:off x="6972639" y="302674"/>
              <a:ext cx="58346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3" name="AutoShape 146">
              <a:hlinkClick r:id="" action="ppaction://noaction" highlightClick="1"/>
              <a:extLst>
                <a:ext uri="{FF2B5EF4-FFF2-40B4-BE49-F238E27FC236}">
                  <a16:creationId xmlns:a16="http://schemas.microsoft.com/office/drawing/2014/main" id="{41286586-17D1-D747-839E-E62592A297A9}"/>
                </a:ext>
              </a:extLst>
            </p:cNvPr>
            <p:cNvSpPr>
              <a:spLocks noChangeArrowheads="1"/>
            </p:cNvSpPr>
            <p:nvPr/>
          </p:nvSpPr>
          <p:spPr bwMode="auto">
            <a:xfrm>
              <a:off x="7552448" y="302674"/>
              <a:ext cx="55203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4" name="AutoShape 147">
              <a:hlinkClick r:id="" action="ppaction://noaction" highlightClick="1"/>
              <a:extLst>
                <a:ext uri="{FF2B5EF4-FFF2-40B4-BE49-F238E27FC236}">
                  <a16:creationId xmlns:a16="http://schemas.microsoft.com/office/drawing/2014/main" id="{6D29CAB0-CA01-BD44-A21F-D436882CDC8D}"/>
                </a:ext>
              </a:extLst>
            </p:cNvPr>
            <p:cNvSpPr>
              <a:spLocks noChangeArrowheads="1"/>
            </p:cNvSpPr>
            <p:nvPr/>
          </p:nvSpPr>
          <p:spPr bwMode="auto">
            <a:xfrm>
              <a:off x="8088344" y="302674"/>
              <a:ext cx="533401"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6" name="AutoShape 147">
              <a:hlinkClick r:id="" action="ppaction://noaction" highlightClick="1"/>
              <a:extLst>
                <a:ext uri="{FF2B5EF4-FFF2-40B4-BE49-F238E27FC236}">
                  <a16:creationId xmlns:a16="http://schemas.microsoft.com/office/drawing/2014/main" id="{60C2A00B-5671-2C42-A118-C777B7DED8B1}"/>
                </a:ext>
              </a:extLst>
            </p:cNvPr>
            <p:cNvSpPr>
              <a:spLocks noChangeArrowheads="1"/>
            </p:cNvSpPr>
            <p:nvPr/>
          </p:nvSpPr>
          <p:spPr bwMode="auto">
            <a:xfrm>
              <a:off x="8627116" y="296937"/>
              <a:ext cx="536821"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45" name="Group 244">
            <a:extLst>
              <a:ext uri="{FF2B5EF4-FFF2-40B4-BE49-F238E27FC236}">
                <a16:creationId xmlns:a16="http://schemas.microsoft.com/office/drawing/2014/main" id="{D4C737BE-CF18-0F4E-A8CF-76F9DF3B0119}"/>
              </a:ext>
            </a:extLst>
          </p:cNvPr>
          <p:cNvGrpSpPr/>
          <p:nvPr/>
        </p:nvGrpSpPr>
        <p:grpSpPr>
          <a:xfrm>
            <a:off x="2976389" y="4441783"/>
            <a:ext cx="4816931" cy="740292"/>
            <a:chOff x="5915623" y="302674"/>
            <a:chExt cx="2615161" cy="533400"/>
          </a:xfrm>
        </p:grpSpPr>
        <p:sp>
          <p:nvSpPr>
            <p:cNvPr id="246" name="AutoShape 141">
              <a:hlinkClick r:id="" action="ppaction://noaction" highlightClick="1"/>
              <a:extLst>
                <a:ext uri="{FF2B5EF4-FFF2-40B4-BE49-F238E27FC236}">
                  <a16:creationId xmlns:a16="http://schemas.microsoft.com/office/drawing/2014/main" id="{BDEC7120-6EDF-924B-BE38-F67C29C8FBFA}"/>
                </a:ext>
              </a:extLst>
            </p:cNvPr>
            <p:cNvSpPr>
              <a:spLocks noChangeArrowheads="1"/>
            </p:cNvSpPr>
            <p:nvPr/>
          </p:nvSpPr>
          <p:spPr bwMode="auto">
            <a:xfrm>
              <a:off x="5915623" y="302674"/>
              <a:ext cx="5513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8" name="AutoShape 144">
              <a:hlinkClick r:id="" action="ppaction://noaction" highlightClick="1"/>
              <a:extLst>
                <a:ext uri="{FF2B5EF4-FFF2-40B4-BE49-F238E27FC236}">
                  <a16:creationId xmlns:a16="http://schemas.microsoft.com/office/drawing/2014/main" id="{974EBA1D-1ECE-2342-8EC8-5FD191059149}"/>
                </a:ext>
              </a:extLst>
            </p:cNvPr>
            <p:cNvSpPr>
              <a:spLocks noChangeArrowheads="1"/>
            </p:cNvSpPr>
            <p:nvPr/>
          </p:nvSpPr>
          <p:spPr bwMode="auto">
            <a:xfrm>
              <a:off x="6440004" y="302674"/>
              <a:ext cx="54643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9" name="AutoShape 145">
              <a:hlinkClick r:id="" action="ppaction://noaction" highlightClick="1"/>
              <a:extLst>
                <a:ext uri="{FF2B5EF4-FFF2-40B4-BE49-F238E27FC236}">
                  <a16:creationId xmlns:a16="http://schemas.microsoft.com/office/drawing/2014/main" id="{B32E901F-643F-7D4A-B22C-0884A289A661}"/>
                </a:ext>
              </a:extLst>
            </p:cNvPr>
            <p:cNvSpPr>
              <a:spLocks noChangeArrowheads="1"/>
            </p:cNvSpPr>
            <p:nvPr/>
          </p:nvSpPr>
          <p:spPr bwMode="auto">
            <a:xfrm>
              <a:off x="6972639" y="302674"/>
              <a:ext cx="544729"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0" name="AutoShape 146">
              <a:hlinkClick r:id="" action="ppaction://noaction" highlightClick="1"/>
              <a:extLst>
                <a:ext uri="{FF2B5EF4-FFF2-40B4-BE49-F238E27FC236}">
                  <a16:creationId xmlns:a16="http://schemas.microsoft.com/office/drawing/2014/main" id="{968288AD-13C9-774A-A7AC-F40305408B02}"/>
                </a:ext>
              </a:extLst>
            </p:cNvPr>
            <p:cNvSpPr>
              <a:spLocks noChangeArrowheads="1"/>
            </p:cNvSpPr>
            <p:nvPr/>
          </p:nvSpPr>
          <p:spPr bwMode="auto">
            <a:xfrm>
              <a:off x="7502377" y="302674"/>
              <a:ext cx="48025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1" name="AutoShape 147">
              <a:hlinkClick r:id="" action="ppaction://noaction" highlightClick="1"/>
              <a:extLst>
                <a:ext uri="{FF2B5EF4-FFF2-40B4-BE49-F238E27FC236}">
                  <a16:creationId xmlns:a16="http://schemas.microsoft.com/office/drawing/2014/main" id="{2AF9C61B-0D8B-4F42-8FAF-7FDCE1E48307}"/>
                </a:ext>
              </a:extLst>
            </p:cNvPr>
            <p:cNvSpPr>
              <a:spLocks noChangeArrowheads="1"/>
            </p:cNvSpPr>
            <p:nvPr/>
          </p:nvSpPr>
          <p:spPr bwMode="auto">
            <a:xfrm>
              <a:off x="7986256" y="302674"/>
              <a:ext cx="54452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10" name="Group 176"/>
          <p:cNvGrpSpPr>
            <a:grpSpLocks/>
          </p:cNvGrpSpPr>
          <p:nvPr/>
        </p:nvGrpSpPr>
        <p:grpSpPr bwMode="auto">
          <a:xfrm>
            <a:off x="1199422" y="818274"/>
            <a:ext cx="4710875" cy="554038"/>
            <a:chOff x="2063" y="554"/>
            <a:chExt cx="1636" cy="349"/>
          </a:xfrm>
          <a:noFill/>
        </p:grpSpPr>
        <p:sp>
          <p:nvSpPr>
            <p:cNvPr id="32922" name="AutoShape 178">
              <a:hlinkClick r:id="" action="ppaction://noaction" highlightClick="1"/>
            </p:cNvPr>
            <p:cNvSpPr>
              <a:spLocks noChangeArrowheads="1"/>
            </p:cNvSpPr>
            <p:nvPr/>
          </p:nvSpPr>
          <p:spPr bwMode="auto">
            <a:xfrm>
              <a:off x="2063"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N</a:t>
              </a:r>
            </a:p>
          </p:txBody>
        </p:sp>
        <p:sp>
          <p:nvSpPr>
            <p:cNvPr id="32923" name="AutoShape 179">
              <a:hlinkClick r:id="" action="ppaction://noaction" highlightClick="1"/>
            </p:cNvPr>
            <p:cNvSpPr>
              <a:spLocks noChangeArrowheads="1"/>
            </p:cNvSpPr>
            <p:nvPr/>
          </p:nvSpPr>
          <p:spPr bwMode="auto">
            <a:xfrm>
              <a:off x="2381"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H</a:t>
              </a:r>
            </a:p>
          </p:txBody>
        </p:sp>
        <p:sp>
          <p:nvSpPr>
            <p:cNvPr id="32924" name="AutoShape 180">
              <a:hlinkClick r:id="" action="ppaction://noaction" highlightClick="1"/>
            </p:cNvPr>
            <p:cNvSpPr>
              <a:spLocks noChangeArrowheads="1"/>
            </p:cNvSpPr>
            <p:nvPr/>
          </p:nvSpPr>
          <p:spPr bwMode="auto">
            <a:xfrm>
              <a:off x="2699"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À</a:t>
              </a:r>
            </a:p>
          </p:txBody>
        </p:sp>
        <p:sp>
          <p:nvSpPr>
            <p:cNvPr id="32925" name="AutoShape 181">
              <a:hlinkClick r:id="" action="ppaction://noaction" highlightClick="1"/>
            </p:cNvPr>
            <p:cNvSpPr>
              <a:spLocks noChangeArrowheads="1"/>
            </p:cNvSpPr>
            <p:nvPr/>
          </p:nvSpPr>
          <p:spPr bwMode="auto">
            <a:xfrm>
              <a:off x="3016"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H</a:t>
              </a:r>
            </a:p>
          </p:txBody>
        </p:sp>
        <p:sp>
          <p:nvSpPr>
            <p:cNvPr id="32926" name="AutoShape 182">
              <a:hlinkClick r:id="" action="ppaction://noaction" highlightClick="1"/>
            </p:cNvPr>
            <p:cNvSpPr>
              <a:spLocks noChangeArrowheads="1"/>
            </p:cNvSpPr>
            <p:nvPr/>
          </p:nvSpPr>
          <p:spPr bwMode="auto">
            <a:xfrm>
              <a:off x="3363" y="567"/>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rgbClr val="0070C0"/>
                  </a:solidFill>
                  <a:latin typeface="Times New Roman" panose="02020603050405020304" pitchFamily="18" charset="0"/>
                  <a:cs typeface="Times New Roman" panose="02020603050405020304" pitchFamily="18" charset="0"/>
                </a:rPr>
                <a:t>Ồ</a:t>
              </a:r>
              <a:endParaRPr lang="en-US" altLang="en-US" sz="4000" b="1">
                <a:solidFill>
                  <a:srgbClr val="0070C0"/>
                </a:solidFill>
                <a:latin typeface="Times New Roman" panose="02020603050405020304" pitchFamily="18" charset="0"/>
                <a:cs typeface="Times New Roman" panose="02020603050405020304" pitchFamily="18" charset="0"/>
              </a:endParaRPr>
            </a:p>
          </p:txBody>
        </p:sp>
      </p:grpSp>
      <p:grpSp>
        <p:nvGrpSpPr>
          <p:cNvPr id="9" name="Group 168"/>
          <p:cNvGrpSpPr>
            <a:grpSpLocks/>
          </p:cNvGrpSpPr>
          <p:nvPr/>
        </p:nvGrpSpPr>
        <p:grpSpPr bwMode="auto">
          <a:xfrm>
            <a:off x="2078778" y="1581769"/>
            <a:ext cx="6711631" cy="546100"/>
            <a:chOff x="1474" y="890"/>
            <a:chExt cx="2244" cy="344"/>
          </a:xfrm>
          <a:noFill/>
        </p:grpSpPr>
        <p:sp>
          <p:nvSpPr>
            <p:cNvPr id="32927" name="AutoShape 169">
              <a:hlinkClick r:id="" action="ppaction://noaction" highlightClick="1"/>
            </p:cNvPr>
            <p:cNvSpPr>
              <a:spLocks noChangeArrowheads="1"/>
            </p:cNvSpPr>
            <p:nvPr/>
          </p:nvSpPr>
          <p:spPr bwMode="auto">
            <a:xfrm>
              <a:off x="2112"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C</a:t>
              </a:r>
            </a:p>
          </p:txBody>
        </p:sp>
        <p:sp>
          <p:nvSpPr>
            <p:cNvPr id="32928" name="AutoShape 170">
              <a:hlinkClick r:id="" action="ppaction://noaction" highlightClick="1"/>
            </p:cNvPr>
            <p:cNvSpPr>
              <a:spLocks noChangeArrowheads="1"/>
            </p:cNvSpPr>
            <p:nvPr/>
          </p:nvSpPr>
          <p:spPr bwMode="auto">
            <a:xfrm>
              <a:off x="2428" y="898"/>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Q</a:t>
              </a:r>
            </a:p>
          </p:txBody>
        </p:sp>
        <p:sp>
          <p:nvSpPr>
            <p:cNvPr id="32929" name="AutoShape 171">
              <a:hlinkClick r:id="" action="ppaction://noaction" highlightClick="1"/>
            </p:cNvPr>
            <p:cNvSpPr>
              <a:spLocks noChangeArrowheads="1"/>
            </p:cNvSpPr>
            <p:nvPr/>
          </p:nvSpPr>
          <p:spPr bwMode="auto">
            <a:xfrm>
              <a:off x="2747"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U</a:t>
              </a:r>
            </a:p>
          </p:txBody>
        </p:sp>
        <p:sp>
          <p:nvSpPr>
            <p:cNvPr id="32930" name="AutoShape 172">
              <a:hlinkClick r:id="" action="ppaction://noaction" highlightClick="1"/>
            </p:cNvPr>
            <p:cNvSpPr>
              <a:spLocks noChangeArrowheads="1"/>
            </p:cNvSpPr>
            <p:nvPr/>
          </p:nvSpPr>
          <p:spPr bwMode="auto">
            <a:xfrm>
              <a:off x="3065"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A</a:t>
              </a:r>
            </a:p>
          </p:txBody>
        </p:sp>
        <p:sp>
          <p:nvSpPr>
            <p:cNvPr id="32931" name="AutoShape 173">
              <a:hlinkClick r:id="" action="ppaction://noaction" highlightClick="1"/>
            </p:cNvPr>
            <p:cNvSpPr>
              <a:spLocks noChangeArrowheads="1"/>
            </p:cNvSpPr>
            <p:nvPr/>
          </p:nvSpPr>
          <p:spPr bwMode="auto">
            <a:xfrm>
              <a:off x="3382"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sp>
          <p:nvSpPr>
            <p:cNvPr id="32932" name="AutoShape 174">
              <a:hlinkClick r:id="" action="ppaction://noaction" highlightClick="1"/>
            </p:cNvPr>
            <p:cNvSpPr>
              <a:spLocks noChangeArrowheads="1"/>
            </p:cNvSpPr>
            <p:nvPr/>
          </p:nvSpPr>
          <p:spPr bwMode="auto">
            <a:xfrm>
              <a:off x="1474"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33" name="AutoShape 175">
              <a:hlinkClick r:id="" action="ppaction://noaction" highlightClick="1"/>
            </p:cNvPr>
            <p:cNvSpPr>
              <a:spLocks noChangeArrowheads="1"/>
            </p:cNvSpPr>
            <p:nvPr/>
          </p:nvSpPr>
          <p:spPr bwMode="auto">
            <a:xfrm>
              <a:off x="1795"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Ọ</a:t>
              </a:r>
            </a:p>
          </p:txBody>
        </p:sp>
      </p:grpSp>
      <p:grpSp>
        <p:nvGrpSpPr>
          <p:cNvPr id="14" name="Group 13">
            <a:extLst>
              <a:ext uri="{FF2B5EF4-FFF2-40B4-BE49-F238E27FC236}">
                <a16:creationId xmlns:a16="http://schemas.microsoft.com/office/drawing/2014/main" id="{9AA4A60F-6BBD-0D42-9F88-84E4FB43379D}"/>
              </a:ext>
            </a:extLst>
          </p:cNvPr>
          <p:cNvGrpSpPr/>
          <p:nvPr/>
        </p:nvGrpSpPr>
        <p:grpSpPr>
          <a:xfrm>
            <a:off x="3114170" y="2289778"/>
            <a:ext cx="7795699" cy="641393"/>
            <a:chOff x="12878261" y="2440255"/>
            <a:chExt cx="3436281" cy="641393"/>
          </a:xfrm>
        </p:grpSpPr>
        <p:sp>
          <p:nvSpPr>
            <p:cNvPr id="32913" name="AutoShape 185">
              <a:hlinkClick r:id="" action="ppaction://noaction" highlightClick="1"/>
            </p:cNvPr>
            <p:cNvSpPr>
              <a:spLocks noChangeArrowheads="1"/>
            </p:cNvSpPr>
            <p:nvPr/>
          </p:nvSpPr>
          <p:spPr bwMode="auto">
            <a:xfrm>
              <a:off x="14102154"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Ế</a:t>
              </a:r>
            </a:p>
          </p:txBody>
        </p:sp>
        <p:sp>
          <p:nvSpPr>
            <p:cNvPr id="32914" name="AutoShape 186">
              <a:hlinkClick r:id="" action="ppaction://noaction" highlightClick="1"/>
            </p:cNvPr>
            <p:cNvSpPr>
              <a:spLocks noChangeArrowheads="1"/>
            </p:cNvSpPr>
            <p:nvPr/>
          </p:nvSpPr>
          <p:spPr bwMode="auto">
            <a:xfrm>
              <a:off x="14521172" y="2440255"/>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Đ</a:t>
              </a:r>
            </a:p>
          </p:txBody>
        </p:sp>
        <p:sp>
          <p:nvSpPr>
            <p:cNvPr id="32915" name="AutoShape 187">
              <a:hlinkClick r:id="" action="ppaction://noaction" highlightClick="1"/>
            </p:cNvPr>
            <p:cNvSpPr>
              <a:spLocks noChangeArrowheads="1"/>
            </p:cNvSpPr>
            <p:nvPr/>
          </p:nvSpPr>
          <p:spPr bwMode="auto">
            <a:xfrm>
              <a:off x="15035577"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I</a:t>
              </a:r>
            </a:p>
          </p:txBody>
        </p:sp>
        <p:sp>
          <p:nvSpPr>
            <p:cNvPr id="32916" name="AutoShape 188">
              <a:hlinkClick r:id="" action="ppaction://noaction" highlightClick="1"/>
            </p:cNvPr>
            <p:cNvSpPr>
              <a:spLocks noChangeArrowheads="1"/>
            </p:cNvSpPr>
            <p:nvPr/>
          </p:nvSpPr>
          <p:spPr bwMode="auto">
            <a:xfrm>
              <a:off x="15456167"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sp>
          <p:nvSpPr>
            <p:cNvPr id="32917" name="AutoShape 189">
              <a:hlinkClick r:id="" action="ppaction://noaction" highlightClick="1"/>
            </p:cNvPr>
            <p:cNvSpPr>
              <a:spLocks noChangeArrowheads="1"/>
            </p:cNvSpPr>
            <p:nvPr/>
          </p:nvSpPr>
          <p:spPr bwMode="auto">
            <a:xfrm>
              <a:off x="15870145"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18" name="AutoShape 190">
              <a:hlinkClick r:id="" action="ppaction://noaction" highlightClick="1"/>
            </p:cNvPr>
            <p:cNvSpPr>
              <a:spLocks noChangeArrowheads="1"/>
            </p:cNvSpPr>
            <p:nvPr/>
          </p:nvSpPr>
          <p:spPr bwMode="auto">
            <a:xfrm>
              <a:off x="13623030" y="2459394"/>
              <a:ext cx="562110" cy="621271"/>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U</a:t>
              </a:r>
            </a:p>
          </p:txBody>
        </p:sp>
        <p:sp>
          <p:nvSpPr>
            <p:cNvPr id="32919" name="AutoShape 191">
              <a:hlinkClick r:id="" action="ppaction://noaction" highlightClick="1"/>
            </p:cNvPr>
            <p:cNvSpPr>
              <a:spLocks noChangeArrowheads="1"/>
            </p:cNvSpPr>
            <p:nvPr/>
          </p:nvSpPr>
          <p:spPr bwMode="auto">
            <a:xfrm>
              <a:off x="13289250"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20" name="AutoShape 192">
              <a:hlinkClick r:id="" action="ppaction://noaction" highlightClick="1"/>
            </p:cNvPr>
            <p:cNvSpPr>
              <a:spLocks noChangeArrowheads="1"/>
            </p:cNvSpPr>
            <p:nvPr/>
          </p:nvSpPr>
          <p:spPr bwMode="auto">
            <a:xfrm flipH="1">
              <a:off x="12878261" y="2460377"/>
              <a:ext cx="436876"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grpSp>
      <p:grpSp>
        <p:nvGrpSpPr>
          <p:cNvPr id="6" name="Group 148"/>
          <p:cNvGrpSpPr>
            <a:grpSpLocks/>
          </p:cNvGrpSpPr>
          <p:nvPr/>
        </p:nvGrpSpPr>
        <p:grpSpPr bwMode="auto">
          <a:xfrm>
            <a:off x="3035560" y="3055832"/>
            <a:ext cx="5784601" cy="598487"/>
            <a:chOff x="4115" y="1222"/>
            <a:chExt cx="1885" cy="377"/>
          </a:xfrm>
          <a:noFill/>
        </p:grpSpPr>
        <p:sp>
          <p:nvSpPr>
            <p:cNvPr id="32942" name="AutoShape 149">
              <a:hlinkClick r:id="" action="ppaction://noaction" highlightClick="1"/>
            </p:cNvPr>
            <p:cNvSpPr>
              <a:spLocks noChangeArrowheads="1"/>
            </p:cNvSpPr>
            <p:nvPr/>
          </p:nvSpPr>
          <p:spPr bwMode="auto">
            <a:xfrm>
              <a:off x="4115" y="1222"/>
              <a:ext cx="327"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Q</a:t>
              </a:r>
            </a:p>
          </p:txBody>
        </p:sp>
        <p:sp>
          <p:nvSpPr>
            <p:cNvPr id="32943" name="AutoShape 150">
              <a:hlinkClick r:id="" action="ppaction://noaction" highlightClick="1"/>
            </p:cNvPr>
            <p:cNvSpPr>
              <a:spLocks noChangeArrowheads="1"/>
            </p:cNvSpPr>
            <p:nvPr/>
          </p:nvSpPr>
          <p:spPr bwMode="auto">
            <a:xfrm>
              <a:off x="4401" y="1226"/>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U</a:t>
              </a:r>
            </a:p>
          </p:txBody>
        </p:sp>
        <p:sp>
          <p:nvSpPr>
            <p:cNvPr id="32944" name="AutoShape 151">
              <a:hlinkClick r:id="" action="ppaction://noaction" highlightClick="1"/>
            </p:cNvPr>
            <p:cNvSpPr>
              <a:spLocks noChangeArrowheads="1"/>
            </p:cNvSpPr>
            <p:nvPr/>
          </p:nvSpPr>
          <p:spPr bwMode="auto">
            <a:xfrm>
              <a:off x="4712" y="1263"/>
              <a:ext cx="338"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rgbClr val="0070C0"/>
                  </a:solidFill>
                  <a:latin typeface="Times New Roman" panose="02020603050405020304" pitchFamily="18" charset="0"/>
                  <a:cs typeface="Times New Roman" panose="02020603050405020304" pitchFamily="18" charset="0"/>
                </a:rPr>
                <a:t>Ý</a:t>
              </a:r>
              <a:endParaRPr lang="en-US" altLang="en-US" sz="4000" b="1">
                <a:solidFill>
                  <a:srgbClr val="0070C0"/>
                </a:solidFill>
                <a:latin typeface="Times New Roman" panose="02020603050405020304" pitchFamily="18" charset="0"/>
                <a:cs typeface="Times New Roman" panose="02020603050405020304" pitchFamily="18" charset="0"/>
              </a:endParaRPr>
            </a:p>
          </p:txBody>
        </p:sp>
        <p:sp>
          <p:nvSpPr>
            <p:cNvPr id="32945" name="AutoShape 152">
              <a:hlinkClick r:id="" action="ppaction://noaction" highlightClick="1"/>
            </p:cNvPr>
            <p:cNvSpPr>
              <a:spLocks noChangeArrowheads="1"/>
            </p:cNvSpPr>
            <p:nvPr/>
          </p:nvSpPr>
          <p:spPr bwMode="auto">
            <a:xfrm>
              <a:off x="5029"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sp>
          <p:nvSpPr>
            <p:cNvPr id="32946" name="AutoShape 153">
              <a:hlinkClick r:id="" action="ppaction://noaction" highlightClick="1"/>
            </p:cNvPr>
            <p:cNvSpPr>
              <a:spLocks noChangeArrowheads="1"/>
            </p:cNvSpPr>
            <p:nvPr/>
          </p:nvSpPr>
          <p:spPr bwMode="auto">
            <a:xfrm>
              <a:off x="5347"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Ộ</a:t>
              </a:r>
            </a:p>
          </p:txBody>
        </p:sp>
        <p:sp>
          <p:nvSpPr>
            <p:cNvPr id="32947" name="AutoShape 154">
              <a:hlinkClick r:id="" action="ppaction://noaction" highlightClick="1"/>
            </p:cNvPr>
            <p:cNvSpPr>
              <a:spLocks noChangeArrowheads="1"/>
            </p:cNvSpPr>
            <p:nvPr/>
          </p:nvSpPr>
          <p:spPr bwMode="auto">
            <a:xfrm>
              <a:off x="5664"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C</a:t>
              </a:r>
            </a:p>
          </p:txBody>
        </p:sp>
      </p:grpSp>
      <p:grpSp>
        <p:nvGrpSpPr>
          <p:cNvPr id="15" name="Group 14">
            <a:extLst>
              <a:ext uri="{FF2B5EF4-FFF2-40B4-BE49-F238E27FC236}">
                <a16:creationId xmlns:a16="http://schemas.microsoft.com/office/drawing/2014/main" id="{13E5AEA3-90E1-5C41-A34F-57A8730D2460}"/>
              </a:ext>
            </a:extLst>
          </p:cNvPr>
          <p:cNvGrpSpPr/>
          <p:nvPr/>
        </p:nvGrpSpPr>
        <p:grpSpPr>
          <a:xfrm>
            <a:off x="4839810" y="3812748"/>
            <a:ext cx="7106696" cy="541337"/>
            <a:chOff x="9814495" y="-872513"/>
            <a:chExt cx="3638549" cy="541337"/>
          </a:xfrm>
        </p:grpSpPr>
        <p:sp>
          <p:nvSpPr>
            <p:cNvPr id="32893" name="AutoShape 193">
              <a:hlinkClick r:id="" action="ppaction://noaction" highlightClick="1"/>
            </p:cNvPr>
            <p:cNvSpPr>
              <a:spLocks noChangeArrowheads="1"/>
            </p:cNvSpPr>
            <p:nvPr/>
          </p:nvSpPr>
          <p:spPr bwMode="auto">
            <a:xfrm>
              <a:off x="1087970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4" name="AutoShape 194">
              <a:hlinkClick r:id="" action="ppaction://noaction" highlightClick="1"/>
            </p:cNvPr>
            <p:cNvSpPr>
              <a:spLocks noChangeArrowheads="1"/>
            </p:cNvSpPr>
            <p:nvPr/>
          </p:nvSpPr>
          <p:spPr bwMode="auto">
            <a:xfrm>
              <a:off x="11382944"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5" name="AutoShape 195">
              <a:hlinkClick r:id="" action="ppaction://noaction" highlightClick="1"/>
            </p:cNvPr>
            <p:cNvSpPr>
              <a:spLocks noChangeArrowheads="1"/>
            </p:cNvSpPr>
            <p:nvPr/>
          </p:nvSpPr>
          <p:spPr bwMode="auto">
            <a:xfrm>
              <a:off x="11887769"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6" name="AutoShape 196">
              <a:hlinkClick r:id="" action="ppaction://noaction" highlightClick="1"/>
            </p:cNvPr>
            <p:cNvSpPr>
              <a:spLocks noChangeArrowheads="1"/>
            </p:cNvSpPr>
            <p:nvPr/>
          </p:nvSpPr>
          <p:spPr bwMode="auto">
            <a:xfrm>
              <a:off x="12392594"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7" name="AutoShape 197">
              <a:hlinkClick r:id="" action="ppaction://noaction" highlightClick="1"/>
            </p:cNvPr>
            <p:cNvSpPr>
              <a:spLocks noChangeArrowheads="1"/>
            </p:cNvSpPr>
            <p:nvPr/>
          </p:nvSpPr>
          <p:spPr bwMode="auto">
            <a:xfrm>
              <a:off x="12919644" y="-872513"/>
              <a:ext cx="533400" cy="541337"/>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8" name="AutoShape 198">
              <a:hlinkClick r:id="" action="ppaction://noaction" highlightClick="1"/>
            </p:cNvPr>
            <p:cNvSpPr>
              <a:spLocks noChangeArrowheads="1"/>
            </p:cNvSpPr>
            <p:nvPr/>
          </p:nvSpPr>
          <p:spPr bwMode="auto">
            <a:xfrm>
              <a:off x="10360595" y="-864576"/>
              <a:ext cx="549275"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9" name="AutoShape 199">
              <a:hlinkClick r:id="" action="ppaction://noaction" highlightClick="1"/>
            </p:cNvPr>
            <p:cNvSpPr>
              <a:spLocks noChangeArrowheads="1"/>
            </p:cNvSpPr>
            <p:nvPr/>
          </p:nvSpPr>
          <p:spPr bwMode="auto">
            <a:xfrm>
              <a:off x="9828781" y="-858226"/>
              <a:ext cx="533400" cy="52705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55496" name="AutoShape 200">
              <a:hlinkClick r:id="" action="ppaction://noaction" highlightClick="1"/>
            </p:cNvPr>
            <p:cNvSpPr>
              <a:spLocks noChangeArrowheads="1"/>
            </p:cNvSpPr>
            <p:nvPr/>
          </p:nvSpPr>
          <p:spPr bwMode="auto">
            <a:xfrm>
              <a:off x="10308999" y="-864576"/>
              <a:ext cx="592138"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latin typeface="Times New Roman" panose="02020603050405020304" pitchFamily="18" charset="0"/>
                  <a:cs typeface="Times New Roman" panose="02020603050405020304" pitchFamily="18" charset="0"/>
                </a:rPr>
                <a:t>Ũ</a:t>
              </a:r>
              <a:endParaRPr lang="en-US" altLang="en-US" sz="4000" b="1">
                <a:latin typeface="Times New Roman" panose="02020603050405020304" pitchFamily="18" charset="0"/>
                <a:cs typeface="Times New Roman" panose="02020603050405020304" pitchFamily="18" charset="0"/>
              </a:endParaRPr>
            </a:p>
          </p:txBody>
        </p:sp>
        <p:sp>
          <p:nvSpPr>
            <p:cNvPr id="55497" name="AutoShape 201">
              <a:hlinkClick r:id="" action="ppaction://noaction" highlightClick="1"/>
            </p:cNvPr>
            <p:cNvSpPr>
              <a:spLocks noChangeArrowheads="1"/>
            </p:cNvSpPr>
            <p:nvPr/>
          </p:nvSpPr>
          <p:spPr bwMode="auto">
            <a:xfrm>
              <a:off x="1089875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Y</a:t>
              </a:r>
            </a:p>
          </p:txBody>
        </p:sp>
        <p:sp>
          <p:nvSpPr>
            <p:cNvPr id="55498" name="AutoShape 202">
              <a:hlinkClick r:id="" action="ppaction://noaction" highlightClick="1"/>
            </p:cNvPr>
            <p:cNvSpPr>
              <a:spLocks noChangeArrowheads="1"/>
            </p:cNvSpPr>
            <p:nvPr/>
          </p:nvSpPr>
          <p:spPr bwMode="auto">
            <a:xfrm>
              <a:off x="1141310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sp>
          <p:nvSpPr>
            <p:cNvPr id="55499" name="AutoShape 203">
              <a:hlinkClick r:id="" action="ppaction://noaction" highlightClick="1"/>
            </p:cNvPr>
            <p:cNvSpPr>
              <a:spLocks noChangeArrowheads="1"/>
            </p:cNvSpPr>
            <p:nvPr/>
          </p:nvSpPr>
          <p:spPr bwMode="auto">
            <a:xfrm>
              <a:off x="1186395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I</a:t>
              </a:r>
            </a:p>
          </p:txBody>
        </p:sp>
        <p:sp>
          <p:nvSpPr>
            <p:cNvPr id="55500" name="AutoShape 204">
              <a:hlinkClick r:id="" action="ppaction://noaction" highlightClick="1"/>
            </p:cNvPr>
            <p:cNvSpPr>
              <a:spLocks noChangeArrowheads="1"/>
            </p:cNvSpPr>
            <p:nvPr/>
          </p:nvSpPr>
          <p:spPr bwMode="auto">
            <a:xfrm>
              <a:off x="12421169"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latin typeface="Times New Roman" panose="02020603050405020304" pitchFamily="18" charset="0"/>
                  <a:cs typeface="Times New Roman" panose="02020603050405020304" pitchFamily="18" charset="0"/>
                </a:rPr>
                <a:t>Ế</a:t>
              </a:r>
              <a:endParaRPr lang="en-US" altLang="en-US" sz="4000" b="1">
                <a:latin typeface="Times New Roman" panose="02020603050405020304" pitchFamily="18" charset="0"/>
                <a:cs typeface="Times New Roman" panose="02020603050405020304" pitchFamily="18" charset="0"/>
              </a:endParaRPr>
            </a:p>
          </p:txBody>
        </p:sp>
        <p:sp>
          <p:nvSpPr>
            <p:cNvPr id="55501" name="AutoShape 205">
              <a:hlinkClick r:id="" action="ppaction://noaction" highlightClick="1"/>
            </p:cNvPr>
            <p:cNvSpPr>
              <a:spLocks noChangeArrowheads="1"/>
            </p:cNvSpPr>
            <p:nvPr/>
          </p:nvSpPr>
          <p:spPr bwMode="auto">
            <a:xfrm>
              <a:off x="9814495" y="-864576"/>
              <a:ext cx="541337"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L</a:t>
              </a:r>
            </a:p>
          </p:txBody>
        </p:sp>
        <p:sp>
          <p:nvSpPr>
            <p:cNvPr id="55502" name="AutoShape 206">
              <a:hlinkClick r:id="" action="ppaction://noaction" highlightClick="1"/>
            </p:cNvPr>
            <p:cNvSpPr>
              <a:spLocks noChangeArrowheads="1"/>
            </p:cNvSpPr>
            <p:nvPr/>
          </p:nvSpPr>
          <p:spPr bwMode="auto">
            <a:xfrm>
              <a:off x="12908531"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grpSp>
      <p:grpSp>
        <p:nvGrpSpPr>
          <p:cNvPr id="3" name="Group 126"/>
          <p:cNvGrpSpPr>
            <a:grpSpLocks/>
          </p:cNvGrpSpPr>
          <p:nvPr/>
        </p:nvGrpSpPr>
        <p:grpSpPr bwMode="auto">
          <a:xfrm>
            <a:off x="2870746" y="4558250"/>
            <a:ext cx="5032508" cy="565150"/>
            <a:chOff x="1020" y="2412"/>
            <a:chExt cx="1632" cy="356"/>
          </a:xfrm>
          <a:noFill/>
        </p:grpSpPr>
        <p:sp>
          <p:nvSpPr>
            <p:cNvPr id="32908" name="AutoShape 127">
              <a:hlinkClick r:id="" action="ppaction://noaction" highlightClick="1"/>
            </p:cNvPr>
            <p:cNvSpPr>
              <a:spLocks noChangeArrowheads="1"/>
            </p:cNvSpPr>
            <p:nvPr/>
          </p:nvSpPr>
          <p:spPr bwMode="auto">
            <a:xfrm>
              <a:off x="1337"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Â</a:t>
              </a:r>
            </a:p>
          </p:txBody>
        </p:sp>
        <p:sp>
          <p:nvSpPr>
            <p:cNvPr id="32909" name="AutoShape 128">
              <a:hlinkClick r:id="" action="ppaction://noaction" highlightClick="1"/>
            </p:cNvPr>
            <p:cNvSpPr>
              <a:spLocks noChangeArrowheads="1"/>
            </p:cNvSpPr>
            <p:nvPr/>
          </p:nvSpPr>
          <p:spPr bwMode="auto">
            <a:xfrm>
              <a:off x="1020"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T</a:t>
              </a:r>
            </a:p>
          </p:txBody>
        </p:sp>
        <p:sp>
          <p:nvSpPr>
            <p:cNvPr id="32910" name="AutoShape 129">
              <a:hlinkClick r:id="" action="ppaction://noaction" highlightClick="1"/>
            </p:cNvPr>
            <p:cNvSpPr>
              <a:spLocks noChangeArrowheads="1"/>
            </p:cNvSpPr>
            <p:nvPr/>
          </p:nvSpPr>
          <p:spPr bwMode="auto">
            <a:xfrm>
              <a:off x="1655" y="2412"/>
              <a:ext cx="336" cy="353"/>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Y</a:t>
              </a:r>
            </a:p>
          </p:txBody>
        </p:sp>
        <p:sp>
          <p:nvSpPr>
            <p:cNvPr id="32911" name="AutoShape 130">
              <a:hlinkClick r:id="" action="ppaction://noaction" highlightClick="1"/>
            </p:cNvPr>
            <p:cNvSpPr>
              <a:spLocks noChangeArrowheads="1"/>
            </p:cNvSpPr>
            <p:nvPr/>
          </p:nvSpPr>
          <p:spPr bwMode="auto">
            <a:xfrm>
              <a:off x="1972"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ysClr val="windowText" lastClr="000000"/>
                  </a:solidFill>
                  <a:latin typeface="Times New Roman" panose="02020603050405020304" pitchFamily="18" charset="0"/>
                  <a:cs typeface="Times New Roman" panose="02020603050405020304" pitchFamily="18" charset="0"/>
                </a:rPr>
                <a:t>Đ</a:t>
              </a:r>
              <a:endParaRPr lang="en-US" altLang="en-US" sz="4000" b="1">
                <a:solidFill>
                  <a:sysClr val="windowText" lastClr="000000"/>
                </a:solidFill>
                <a:latin typeface="Times New Roman" panose="02020603050405020304" pitchFamily="18" charset="0"/>
                <a:cs typeface="Times New Roman" panose="02020603050405020304" pitchFamily="18" charset="0"/>
              </a:endParaRPr>
            </a:p>
          </p:txBody>
        </p:sp>
        <p:sp>
          <p:nvSpPr>
            <p:cNvPr id="32912" name="AutoShape 131">
              <a:hlinkClick r:id="" action="ppaction://noaction" highlightClick="1"/>
            </p:cNvPr>
            <p:cNvSpPr>
              <a:spLocks noChangeArrowheads="1"/>
            </p:cNvSpPr>
            <p:nvPr/>
          </p:nvSpPr>
          <p:spPr bwMode="auto">
            <a:xfrm>
              <a:off x="2316" y="2431"/>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Ô</a:t>
              </a:r>
            </a:p>
          </p:txBody>
        </p:sp>
      </p:grpSp>
    </p:spTree>
    <p:extLst>
      <p:ext uri="{BB962C8B-B14F-4D97-AF65-F5344CB8AC3E}">
        <p14:creationId xmlns:p14="http://schemas.microsoft.com/office/powerpoint/2010/main" val="20009625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32"/>
                                        </p:tgtEl>
                                        <p:attrNameLst>
                                          <p:attrName>style.visibility</p:attrName>
                                        </p:attrNameLst>
                                      </p:cBhvr>
                                      <p:to>
                                        <p:strVal val="visible"/>
                                      </p:to>
                                    </p:set>
                                    <p:anim calcmode="lin" valueType="num">
                                      <p:cBhvr additive="base">
                                        <p:cTn id="7" dur="2000" fill="hold"/>
                                        <p:tgtEl>
                                          <p:spTgt spid="55332"/>
                                        </p:tgtEl>
                                        <p:attrNameLst>
                                          <p:attrName>ppt_x</p:attrName>
                                        </p:attrNameLst>
                                      </p:cBhvr>
                                      <p:tavLst>
                                        <p:tav tm="0">
                                          <p:val>
                                            <p:strVal val="#ppt_x"/>
                                          </p:val>
                                        </p:tav>
                                        <p:tav tm="100000">
                                          <p:val>
                                            <p:strVal val="#ppt_x"/>
                                          </p:val>
                                        </p:tav>
                                      </p:tavLst>
                                    </p:anim>
                                    <p:anim calcmode="lin" valueType="num">
                                      <p:cBhvr additive="base">
                                        <p:cTn id="8" dur="2000" fill="hold"/>
                                        <p:tgtEl>
                                          <p:spTgt spid="553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33"/>
                                        </p:tgtEl>
                                        <p:attrNameLst>
                                          <p:attrName>style.visibility</p:attrName>
                                        </p:attrNameLst>
                                      </p:cBhvr>
                                      <p:to>
                                        <p:strVal val="visible"/>
                                      </p:to>
                                    </p:set>
                                    <p:anim calcmode="lin" valueType="num">
                                      <p:cBhvr additive="base">
                                        <p:cTn id="11" dur="2000" fill="hold"/>
                                        <p:tgtEl>
                                          <p:spTgt spid="55333"/>
                                        </p:tgtEl>
                                        <p:attrNameLst>
                                          <p:attrName>ppt_x</p:attrName>
                                        </p:attrNameLst>
                                      </p:cBhvr>
                                      <p:tavLst>
                                        <p:tav tm="0">
                                          <p:val>
                                            <p:strVal val="#ppt_x"/>
                                          </p:val>
                                        </p:tav>
                                        <p:tav tm="100000">
                                          <p:val>
                                            <p:strVal val="#ppt_x"/>
                                          </p:val>
                                        </p:tav>
                                      </p:tavLst>
                                    </p:anim>
                                    <p:anim calcmode="lin" valueType="num">
                                      <p:cBhvr additive="base">
                                        <p:cTn id="12" dur="2000" fill="hold"/>
                                        <p:tgtEl>
                                          <p:spTgt spid="553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5334"/>
                                        </p:tgtEl>
                                        <p:attrNameLst>
                                          <p:attrName>style.visibility</p:attrName>
                                        </p:attrNameLst>
                                      </p:cBhvr>
                                      <p:to>
                                        <p:strVal val="visible"/>
                                      </p:to>
                                    </p:set>
                                    <p:anim calcmode="lin" valueType="num">
                                      <p:cBhvr additive="base">
                                        <p:cTn id="15" dur="2000" fill="hold"/>
                                        <p:tgtEl>
                                          <p:spTgt spid="55334"/>
                                        </p:tgtEl>
                                        <p:attrNameLst>
                                          <p:attrName>ppt_x</p:attrName>
                                        </p:attrNameLst>
                                      </p:cBhvr>
                                      <p:tavLst>
                                        <p:tav tm="0">
                                          <p:val>
                                            <p:strVal val="#ppt_x"/>
                                          </p:val>
                                        </p:tav>
                                        <p:tav tm="100000">
                                          <p:val>
                                            <p:strVal val="#ppt_x"/>
                                          </p:val>
                                        </p:tav>
                                      </p:tavLst>
                                    </p:anim>
                                    <p:anim calcmode="lin" valueType="num">
                                      <p:cBhvr additive="base">
                                        <p:cTn id="16" dur="2000" fill="hold"/>
                                        <p:tgtEl>
                                          <p:spTgt spid="553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5335"/>
                                        </p:tgtEl>
                                        <p:attrNameLst>
                                          <p:attrName>style.visibility</p:attrName>
                                        </p:attrNameLst>
                                      </p:cBhvr>
                                      <p:to>
                                        <p:strVal val="visible"/>
                                      </p:to>
                                    </p:set>
                                    <p:anim calcmode="lin" valueType="num">
                                      <p:cBhvr additive="base">
                                        <p:cTn id="19" dur="2000" fill="hold"/>
                                        <p:tgtEl>
                                          <p:spTgt spid="55335"/>
                                        </p:tgtEl>
                                        <p:attrNameLst>
                                          <p:attrName>ppt_x</p:attrName>
                                        </p:attrNameLst>
                                      </p:cBhvr>
                                      <p:tavLst>
                                        <p:tav tm="0">
                                          <p:val>
                                            <p:strVal val="#ppt_x"/>
                                          </p:val>
                                        </p:tav>
                                        <p:tav tm="100000">
                                          <p:val>
                                            <p:strVal val="#ppt_x"/>
                                          </p:val>
                                        </p:tav>
                                      </p:tavLst>
                                    </p:anim>
                                    <p:anim calcmode="lin" valueType="num">
                                      <p:cBhvr additive="base">
                                        <p:cTn id="20" dur="2000" fill="hold"/>
                                        <p:tgtEl>
                                          <p:spTgt spid="553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336"/>
                                        </p:tgtEl>
                                        <p:attrNameLst>
                                          <p:attrName>style.visibility</p:attrName>
                                        </p:attrNameLst>
                                      </p:cBhvr>
                                      <p:to>
                                        <p:strVal val="visible"/>
                                      </p:to>
                                    </p:set>
                                    <p:anim calcmode="lin" valueType="num">
                                      <p:cBhvr additive="base">
                                        <p:cTn id="23" dur="2000" fill="hold"/>
                                        <p:tgtEl>
                                          <p:spTgt spid="55336"/>
                                        </p:tgtEl>
                                        <p:attrNameLst>
                                          <p:attrName>ppt_x</p:attrName>
                                        </p:attrNameLst>
                                      </p:cBhvr>
                                      <p:tavLst>
                                        <p:tav tm="0">
                                          <p:val>
                                            <p:strVal val="#ppt_x"/>
                                          </p:val>
                                        </p:tav>
                                        <p:tav tm="100000">
                                          <p:val>
                                            <p:strVal val="#ppt_x"/>
                                          </p:val>
                                        </p:tav>
                                      </p:tavLst>
                                    </p:anim>
                                    <p:anim calcmode="lin" valueType="num">
                                      <p:cBhvr additive="base">
                                        <p:cTn id="24" dur="2000" fill="hold"/>
                                        <p:tgtEl>
                                          <p:spTgt spid="5533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5337"/>
                                        </p:tgtEl>
                                        <p:attrNameLst>
                                          <p:attrName>style.visibility</p:attrName>
                                        </p:attrNameLst>
                                      </p:cBhvr>
                                      <p:to>
                                        <p:strVal val="visible"/>
                                      </p:to>
                                    </p:set>
                                    <p:anim calcmode="lin" valueType="num">
                                      <p:cBhvr additive="base">
                                        <p:cTn id="27" dur="2000" fill="hold"/>
                                        <p:tgtEl>
                                          <p:spTgt spid="55337"/>
                                        </p:tgtEl>
                                        <p:attrNameLst>
                                          <p:attrName>ppt_x</p:attrName>
                                        </p:attrNameLst>
                                      </p:cBhvr>
                                      <p:tavLst>
                                        <p:tav tm="0">
                                          <p:val>
                                            <p:strVal val="#ppt_x"/>
                                          </p:val>
                                        </p:tav>
                                        <p:tav tm="100000">
                                          <p:val>
                                            <p:strVal val="#ppt_x"/>
                                          </p:val>
                                        </p:tav>
                                      </p:tavLst>
                                    </p:anim>
                                    <p:anim calcmode="lin" valueType="num">
                                      <p:cBhvr additive="base">
                                        <p:cTn id="28" dur="2000" fill="hold"/>
                                        <p:tgtEl>
                                          <p:spTgt spid="553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5338"/>
                                        </p:tgtEl>
                                        <p:attrNameLst>
                                          <p:attrName>style.visibility</p:attrName>
                                        </p:attrNameLst>
                                      </p:cBhvr>
                                      <p:to>
                                        <p:strVal val="visible"/>
                                      </p:to>
                                    </p:set>
                                    <p:anim calcmode="lin" valueType="num">
                                      <p:cBhvr additive="base">
                                        <p:cTn id="31" dur="2000" fill="hold"/>
                                        <p:tgtEl>
                                          <p:spTgt spid="55338"/>
                                        </p:tgtEl>
                                        <p:attrNameLst>
                                          <p:attrName>ppt_x</p:attrName>
                                        </p:attrNameLst>
                                      </p:cBhvr>
                                      <p:tavLst>
                                        <p:tav tm="0">
                                          <p:val>
                                            <p:strVal val="#ppt_x"/>
                                          </p:val>
                                        </p:tav>
                                        <p:tav tm="100000">
                                          <p:val>
                                            <p:strVal val="#ppt_x"/>
                                          </p:val>
                                        </p:tav>
                                      </p:tavLst>
                                    </p:anim>
                                    <p:anim calcmode="lin" valueType="num">
                                      <p:cBhvr additive="base">
                                        <p:cTn id="32" dur="2000" fill="hold"/>
                                        <p:tgtEl>
                                          <p:spTgt spid="55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5332"/>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5331"/>
                                        </p:tgtEl>
                                        <p:attrNameLst>
                                          <p:attrName>style.visibility</p:attrName>
                                        </p:attrNameLst>
                                      </p:cBhvr>
                                      <p:to>
                                        <p:strVal val="visible"/>
                                      </p:to>
                                    </p:set>
                                    <p:animEffect transition="in" filter="blinds(horizontal)">
                                      <p:cBhvr>
                                        <p:cTn id="38" dur="2000"/>
                                        <p:tgtEl>
                                          <p:spTgt spid="5533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2000"/>
                                        <p:tgtEl>
                                          <p:spTgt spid="7"/>
                                        </p:tgtEl>
                                      </p:cBhvr>
                                    </p:animEffect>
                                  </p:childTnLst>
                                </p:cTn>
                              </p:par>
                              <p:par>
                                <p:cTn id="44" presetID="3" presetClass="exit" presetSubtype="10" fill="hold" grpId="1" nodeType="withEffect">
                                  <p:stCondLst>
                                    <p:cond delay="0"/>
                                  </p:stCondLst>
                                  <p:childTnLst>
                                    <p:animEffect transition="out" filter="blinds(horizontal)">
                                      <p:cBhvr>
                                        <p:cTn id="45" dur="2000"/>
                                        <p:tgtEl>
                                          <p:spTgt spid="55331"/>
                                        </p:tgtEl>
                                      </p:cBhvr>
                                    </p:animEffect>
                                    <p:set>
                                      <p:cBhvr>
                                        <p:cTn id="46" dur="1" fill="hold">
                                          <p:stCondLst>
                                            <p:cond delay="1999"/>
                                          </p:stCondLst>
                                        </p:cTn>
                                        <p:tgtEl>
                                          <p:spTgt spid="55331"/>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2000"/>
                                        <p:tgtEl>
                                          <p:spTgt spid="55332"/>
                                        </p:tgtEl>
                                      </p:cBhvr>
                                    </p:animEffect>
                                    <p:set>
                                      <p:cBhvr>
                                        <p:cTn id="49" dur="1" fill="hold">
                                          <p:stCondLst>
                                            <p:cond delay="1999"/>
                                          </p:stCondLst>
                                        </p:cTn>
                                        <p:tgtEl>
                                          <p:spTgt spid="55332"/>
                                        </p:tgtEl>
                                        <p:attrNameLst>
                                          <p:attrName>style.visibility</p:attrName>
                                        </p:attrNameLst>
                                      </p:cBhvr>
                                      <p:to>
                                        <p:strVal val="hidden"/>
                                      </p:to>
                                    </p:set>
                                  </p:childTnLst>
                                </p:cTn>
                              </p:par>
                            </p:childTnLst>
                          </p:cTn>
                        </p:par>
                      </p:childTnLst>
                    </p:cTn>
                  </p:par>
                </p:childTnLst>
              </p:cTn>
              <p:nextCondLst>
                <p:cond evt="onClick" delay="0">
                  <p:tgtEl>
                    <p:spTgt spid="55332"/>
                  </p:tgtEl>
                </p:cond>
              </p:nextCondLst>
            </p:seq>
            <p:seq concurrent="1" nextAc="seek">
              <p:cTn id="50" restart="whenNotActive" fill="hold" evtFilter="cancelBubble" nodeType="interactiveSeq">
                <p:stCondLst>
                  <p:cond evt="onClick" delay="0">
                    <p:tgtEl>
                      <p:spTgt spid="5533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55339"/>
                                        </p:tgtEl>
                                        <p:attrNameLst>
                                          <p:attrName>style.visibility</p:attrName>
                                        </p:attrNameLst>
                                      </p:cBhvr>
                                      <p:to>
                                        <p:strVal val="visible"/>
                                      </p:to>
                                    </p:set>
                                    <p:animEffect transition="in" filter="box(in)">
                                      <p:cBhvr>
                                        <p:cTn id="55" dur="2000"/>
                                        <p:tgtEl>
                                          <p:spTgt spid="5533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ox(in)">
                                      <p:cBhvr>
                                        <p:cTn id="60" dur="2000"/>
                                        <p:tgtEl>
                                          <p:spTgt spid="6"/>
                                        </p:tgtEl>
                                      </p:cBhvr>
                                    </p:animEffect>
                                  </p:childTnLst>
                                </p:cTn>
                              </p:par>
                              <p:par>
                                <p:cTn id="61" presetID="4" presetClass="exit" presetSubtype="16" fill="hold" grpId="1" nodeType="withEffect">
                                  <p:stCondLst>
                                    <p:cond delay="0"/>
                                  </p:stCondLst>
                                  <p:childTnLst>
                                    <p:animEffect transition="out" filter="box(in)">
                                      <p:cBhvr>
                                        <p:cTn id="62" dur="1000"/>
                                        <p:tgtEl>
                                          <p:spTgt spid="55339"/>
                                        </p:tgtEl>
                                      </p:cBhvr>
                                    </p:animEffect>
                                    <p:set>
                                      <p:cBhvr>
                                        <p:cTn id="63" dur="1" fill="hold">
                                          <p:stCondLst>
                                            <p:cond delay="999"/>
                                          </p:stCondLst>
                                        </p:cTn>
                                        <p:tgtEl>
                                          <p:spTgt spid="55339"/>
                                        </p:tgtEl>
                                        <p:attrNameLst>
                                          <p:attrName>style.visibility</p:attrName>
                                        </p:attrNameLst>
                                      </p:cBhvr>
                                      <p:to>
                                        <p:strVal val="hidden"/>
                                      </p:to>
                                    </p:set>
                                  </p:childTnLst>
                                </p:cTn>
                              </p:par>
                              <p:par>
                                <p:cTn id="64" presetID="4" presetClass="exit" presetSubtype="16" fill="hold" grpId="1" nodeType="withEffect">
                                  <p:stCondLst>
                                    <p:cond delay="0"/>
                                  </p:stCondLst>
                                  <p:childTnLst>
                                    <p:animEffect transition="out" filter="box(in)">
                                      <p:cBhvr>
                                        <p:cTn id="65" dur="1000"/>
                                        <p:tgtEl>
                                          <p:spTgt spid="55333"/>
                                        </p:tgtEl>
                                      </p:cBhvr>
                                    </p:animEffect>
                                    <p:set>
                                      <p:cBhvr>
                                        <p:cTn id="66" dur="1" fill="hold">
                                          <p:stCondLst>
                                            <p:cond delay="999"/>
                                          </p:stCondLst>
                                        </p:cTn>
                                        <p:tgtEl>
                                          <p:spTgt spid="55333"/>
                                        </p:tgtEl>
                                        <p:attrNameLst>
                                          <p:attrName>style.visibility</p:attrName>
                                        </p:attrNameLst>
                                      </p:cBhvr>
                                      <p:to>
                                        <p:strVal val="hidden"/>
                                      </p:to>
                                    </p:set>
                                  </p:childTnLst>
                                </p:cTn>
                              </p:par>
                            </p:childTnLst>
                          </p:cTn>
                        </p:par>
                      </p:childTnLst>
                    </p:cTn>
                  </p:par>
                </p:childTnLst>
              </p:cTn>
              <p:nextCondLst>
                <p:cond evt="onClick" delay="0">
                  <p:tgtEl>
                    <p:spTgt spid="55333"/>
                  </p:tgtEl>
                </p:cond>
              </p:nextCondLst>
            </p:seq>
            <p:seq concurrent="1" nextAc="seek">
              <p:cTn id="67" restart="whenNotActive" fill="hold" evtFilter="cancelBubble" nodeType="interactiveSeq">
                <p:stCondLst>
                  <p:cond evt="onClick" delay="0">
                    <p:tgtEl>
                      <p:spTgt spid="55334"/>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55362"/>
                                        </p:tgtEl>
                                        <p:attrNameLst>
                                          <p:attrName>style.visibility</p:attrName>
                                        </p:attrNameLst>
                                      </p:cBhvr>
                                      <p:to>
                                        <p:strVal val="visible"/>
                                      </p:to>
                                    </p:set>
                                    <p:animEffect transition="in" filter="checkerboard(across)">
                                      <p:cBhvr>
                                        <p:cTn id="72" dur="2000"/>
                                        <p:tgtEl>
                                          <p:spTgt spid="55362"/>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blinds(horizontal)">
                                      <p:cBhvr>
                                        <p:cTn id="77" dur="500"/>
                                        <p:tgtEl>
                                          <p:spTgt spid="14"/>
                                        </p:tgtEl>
                                      </p:cBhvr>
                                    </p:animEffect>
                                  </p:childTnLst>
                                </p:cTn>
                              </p:par>
                              <p:par>
                                <p:cTn id="78" presetID="5" presetClass="exit" presetSubtype="10" fill="hold" grpId="1" nodeType="withEffect">
                                  <p:stCondLst>
                                    <p:cond delay="0"/>
                                  </p:stCondLst>
                                  <p:childTnLst>
                                    <p:animEffect transition="out" filter="checkerboard(across)">
                                      <p:cBhvr>
                                        <p:cTn id="79" dur="1000"/>
                                        <p:tgtEl>
                                          <p:spTgt spid="55362"/>
                                        </p:tgtEl>
                                      </p:cBhvr>
                                    </p:animEffect>
                                    <p:set>
                                      <p:cBhvr>
                                        <p:cTn id="80" dur="1" fill="hold">
                                          <p:stCondLst>
                                            <p:cond delay="999"/>
                                          </p:stCondLst>
                                        </p:cTn>
                                        <p:tgtEl>
                                          <p:spTgt spid="55362"/>
                                        </p:tgtEl>
                                        <p:attrNameLst>
                                          <p:attrName>style.visibility</p:attrName>
                                        </p:attrNameLst>
                                      </p:cBhvr>
                                      <p:to>
                                        <p:strVal val="hidden"/>
                                      </p:to>
                                    </p:set>
                                  </p:childTnLst>
                                </p:cTn>
                              </p:par>
                              <p:par>
                                <p:cTn id="81" presetID="5" presetClass="exit" presetSubtype="10" fill="hold" grpId="1" nodeType="withEffect">
                                  <p:stCondLst>
                                    <p:cond delay="0"/>
                                  </p:stCondLst>
                                  <p:childTnLst>
                                    <p:animEffect transition="out" filter="checkerboard(across)">
                                      <p:cBhvr>
                                        <p:cTn id="82" dur="1000"/>
                                        <p:tgtEl>
                                          <p:spTgt spid="55334"/>
                                        </p:tgtEl>
                                      </p:cBhvr>
                                    </p:animEffect>
                                    <p:set>
                                      <p:cBhvr>
                                        <p:cTn id="83" dur="1" fill="hold">
                                          <p:stCondLst>
                                            <p:cond delay="999"/>
                                          </p:stCondLst>
                                        </p:cTn>
                                        <p:tgtEl>
                                          <p:spTgt spid="55334"/>
                                        </p:tgtEl>
                                        <p:attrNameLst>
                                          <p:attrName>style.visibility</p:attrName>
                                        </p:attrNameLst>
                                      </p:cBhvr>
                                      <p:to>
                                        <p:strVal val="hidden"/>
                                      </p:to>
                                    </p:set>
                                  </p:childTnLst>
                                </p:cTn>
                              </p:par>
                            </p:childTnLst>
                          </p:cTn>
                        </p:par>
                      </p:childTnLst>
                    </p:cTn>
                  </p:par>
                </p:childTnLst>
              </p:cTn>
              <p:nextCondLst>
                <p:cond evt="onClick" delay="0">
                  <p:tgtEl>
                    <p:spTgt spid="55334"/>
                  </p:tgtEl>
                </p:cond>
              </p:nextCondLst>
            </p:seq>
            <p:seq concurrent="1" nextAc="seek">
              <p:cTn id="84" restart="whenNotActive" fill="hold" evtFilter="cancelBubble" nodeType="interactiveSeq">
                <p:stCondLst>
                  <p:cond evt="onClick" delay="0">
                    <p:tgtEl>
                      <p:spTgt spid="55335"/>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8" presetClass="entr" presetSubtype="16" fill="hold" grpId="0" nodeType="clickEffect">
                                  <p:stCondLst>
                                    <p:cond delay="0"/>
                                  </p:stCondLst>
                                  <p:childTnLst>
                                    <p:set>
                                      <p:cBhvr>
                                        <p:cTn id="88" dur="1" fill="hold">
                                          <p:stCondLst>
                                            <p:cond delay="0"/>
                                          </p:stCondLst>
                                        </p:cTn>
                                        <p:tgtEl>
                                          <p:spTgt spid="55374"/>
                                        </p:tgtEl>
                                        <p:attrNameLst>
                                          <p:attrName>style.visibility</p:attrName>
                                        </p:attrNameLst>
                                      </p:cBhvr>
                                      <p:to>
                                        <p:strVal val="visible"/>
                                      </p:to>
                                    </p:set>
                                    <p:animEffect transition="in" filter="diamond(in)">
                                      <p:cBhvr>
                                        <p:cTn id="89" dur="2000"/>
                                        <p:tgtEl>
                                          <p:spTgt spid="55374"/>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8" presetClass="entr" presetSubtype="16" fill="hold" nodeType="click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diamond(in)">
                                      <p:cBhvr>
                                        <p:cTn id="94" dur="2000"/>
                                        <p:tgtEl>
                                          <p:spTgt spid="9"/>
                                        </p:tgtEl>
                                      </p:cBhvr>
                                    </p:animEffect>
                                  </p:childTnLst>
                                </p:cTn>
                              </p:par>
                              <p:par>
                                <p:cTn id="95" presetID="8" presetClass="exit" presetSubtype="16" fill="hold" grpId="1" nodeType="withEffect">
                                  <p:stCondLst>
                                    <p:cond delay="0"/>
                                  </p:stCondLst>
                                  <p:childTnLst>
                                    <p:animEffect transition="out" filter="diamond(in)">
                                      <p:cBhvr>
                                        <p:cTn id="96" dur="2000"/>
                                        <p:tgtEl>
                                          <p:spTgt spid="55374"/>
                                        </p:tgtEl>
                                      </p:cBhvr>
                                    </p:animEffect>
                                    <p:set>
                                      <p:cBhvr>
                                        <p:cTn id="97" dur="1" fill="hold">
                                          <p:stCondLst>
                                            <p:cond delay="1999"/>
                                          </p:stCondLst>
                                        </p:cTn>
                                        <p:tgtEl>
                                          <p:spTgt spid="55374"/>
                                        </p:tgtEl>
                                        <p:attrNameLst>
                                          <p:attrName>style.visibility</p:attrName>
                                        </p:attrNameLst>
                                      </p:cBhvr>
                                      <p:to>
                                        <p:strVal val="hidden"/>
                                      </p:to>
                                    </p:set>
                                  </p:childTnLst>
                                </p:cTn>
                              </p:par>
                              <p:par>
                                <p:cTn id="98" presetID="8" presetClass="exit" presetSubtype="16" fill="hold" grpId="1" nodeType="withEffect">
                                  <p:stCondLst>
                                    <p:cond delay="0"/>
                                  </p:stCondLst>
                                  <p:childTnLst>
                                    <p:animEffect transition="out" filter="diamond(in)">
                                      <p:cBhvr>
                                        <p:cTn id="99" dur="2000"/>
                                        <p:tgtEl>
                                          <p:spTgt spid="55335"/>
                                        </p:tgtEl>
                                      </p:cBhvr>
                                    </p:animEffect>
                                    <p:set>
                                      <p:cBhvr>
                                        <p:cTn id="100" dur="1" fill="hold">
                                          <p:stCondLst>
                                            <p:cond delay="1999"/>
                                          </p:stCondLst>
                                        </p:cTn>
                                        <p:tgtEl>
                                          <p:spTgt spid="55335"/>
                                        </p:tgtEl>
                                        <p:attrNameLst>
                                          <p:attrName>style.visibility</p:attrName>
                                        </p:attrNameLst>
                                      </p:cBhvr>
                                      <p:to>
                                        <p:strVal val="hidden"/>
                                      </p:to>
                                    </p:set>
                                  </p:childTnLst>
                                </p:cTn>
                              </p:par>
                            </p:childTnLst>
                          </p:cTn>
                        </p:par>
                      </p:childTnLst>
                    </p:cTn>
                  </p:par>
                </p:childTnLst>
              </p:cTn>
              <p:nextCondLst>
                <p:cond evt="onClick" delay="0">
                  <p:tgtEl>
                    <p:spTgt spid="55335"/>
                  </p:tgtEl>
                </p:cond>
              </p:nextCondLst>
            </p:seq>
            <p:seq concurrent="1" nextAc="seek">
              <p:cTn id="101" restart="whenNotActive" fill="hold" evtFilter="cancelBubble" nodeType="interactiveSeq">
                <p:stCondLst>
                  <p:cond evt="onClick" delay="0">
                    <p:tgtEl>
                      <p:spTgt spid="55336"/>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3" presetClass="entr" presetSubtype="16" fill="hold" grpId="0" nodeType="clickEffect">
                                  <p:stCondLst>
                                    <p:cond delay="0"/>
                                  </p:stCondLst>
                                  <p:childTnLst>
                                    <p:set>
                                      <p:cBhvr>
                                        <p:cTn id="105" dur="1" fill="hold">
                                          <p:stCondLst>
                                            <p:cond delay="0"/>
                                          </p:stCondLst>
                                        </p:cTn>
                                        <p:tgtEl>
                                          <p:spTgt spid="55386"/>
                                        </p:tgtEl>
                                        <p:attrNameLst>
                                          <p:attrName>style.visibility</p:attrName>
                                        </p:attrNameLst>
                                      </p:cBhvr>
                                      <p:to>
                                        <p:strVal val="visible"/>
                                      </p:to>
                                    </p:set>
                                    <p:animEffect transition="in" filter="plus(in)">
                                      <p:cBhvr>
                                        <p:cTn id="106" dur="2000"/>
                                        <p:tgtEl>
                                          <p:spTgt spid="55386"/>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3" presetClass="entr" presetSubtype="16" fill="hold" nodeType="click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plus(in)">
                                      <p:cBhvr>
                                        <p:cTn id="111" dur="2000"/>
                                        <p:tgtEl>
                                          <p:spTgt spid="10"/>
                                        </p:tgtEl>
                                      </p:cBhvr>
                                    </p:animEffect>
                                  </p:childTnLst>
                                </p:cTn>
                              </p:par>
                              <p:par>
                                <p:cTn id="112" presetID="13" presetClass="exit" presetSubtype="16" fill="hold" grpId="1" nodeType="withEffect">
                                  <p:stCondLst>
                                    <p:cond delay="0"/>
                                  </p:stCondLst>
                                  <p:childTnLst>
                                    <p:animEffect transition="out" filter="plus(in)">
                                      <p:cBhvr>
                                        <p:cTn id="113" dur="2000"/>
                                        <p:tgtEl>
                                          <p:spTgt spid="55386"/>
                                        </p:tgtEl>
                                      </p:cBhvr>
                                    </p:animEffect>
                                    <p:set>
                                      <p:cBhvr>
                                        <p:cTn id="114" dur="1" fill="hold">
                                          <p:stCondLst>
                                            <p:cond delay="1999"/>
                                          </p:stCondLst>
                                        </p:cTn>
                                        <p:tgtEl>
                                          <p:spTgt spid="55386"/>
                                        </p:tgtEl>
                                        <p:attrNameLst>
                                          <p:attrName>style.visibility</p:attrName>
                                        </p:attrNameLst>
                                      </p:cBhvr>
                                      <p:to>
                                        <p:strVal val="hidden"/>
                                      </p:to>
                                    </p:set>
                                  </p:childTnLst>
                                </p:cTn>
                              </p:par>
                              <p:par>
                                <p:cTn id="115" presetID="13" presetClass="exit" presetSubtype="16" fill="hold" grpId="1" nodeType="withEffect">
                                  <p:stCondLst>
                                    <p:cond delay="0"/>
                                  </p:stCondLst>
                                  <p:childTnLst>
                                    <p:animEffect transition="out" filter="plus(in)">
                                      <p:cBhvr>
                                        <p:cTn id="116" dur="2000"/>
                                        <p:tgtEl>
                                          <p:spTgt spid="55336"/>
                                        </p:tgtEl>
                                      </p:cBhvr>
                                    </p:animEffect>
                                    <p:set>
                                      <p:cBhvr>
                                        <p:cTn id="117" dur="1" fill="hold">
                                          <p:stCondLst>
                                            <p:cond delay="1999"/>
                                          </p:stCondLst>
                                        </p:cTn>
                                        <p:tgtEl>
                                          <p:spTgt spid="55336"/>
                                        </p:tgtEl>
                                        <p:attrNameLst>
                                          <p:attrName>style.visibility</p:attrName>
                                        </p:attrNameLst>
                                      </p:cBhvr>
                                      <p:to>
                                        <p:strVal val="hidden"/>
                                      </p:to>
                                    </p:set>
                                  </p:childTnLst>
                                </p:cTn>
                              </p:par>
                            </p:childTnLst>
                          </p:cTn>
                        </p:par>
                      </p:childTnLst>
                    </p:cTn>
                  </p:par>
                </p:childTnLst>
              </p:cTn>
              <p:nextCondLst>
                <p:cond evt="onClick" delay="0">
                  <p:tgtEl>
                    <p:spTgt spid="55336"/>
                  </p:tgtEl>
                </p:cond>
              </p:nextCondLst>
            </p:seq>
            <p:seq concurrent="1" nextAc="seek">
              <p:cTn id="118" restart="whenNotActive" fill="hold" evtFilter="cancelBubble" nodeType="interactiveSeq">
                <p:stCondLst>
                  <p:cond evt="onClick" delay="0">
                    <p:tgtEl>
                      <p:spTgt spid="55337"/>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21" presetClass="entr" presetSubtype="4" fill="hold" grpId="0" nodeType="clickEffect">
                                  <p:stCondLst>
                                    <p:cond delay="0"/>
                                  </p:stCondLst>
                                  <p:childTnLst>
                                    <p:set>
                                      <p:cBhvr>
                                        <p:cTn id="122" dur="1" fill="hold">
                                          <p:stCondLst>
                                            <p:cond delay="0"/>
                                          </p:stCondLst>
                                        </p:cTn>
                                        <p:tgtEl>
                                          <p:spTgt spid="55398"/>
                                        </p:tgtEl>
                                        <p:attrNameLst>
                                          <p:attrName>style.visibility</p:attrName>
                                        </p:attrNameLst>
                                      </p:cBhvr>
                                      <p:to>
                                        <p:strVal val="visible"/>
                                      </p:to>
                                    </p:set>
                                    <p:animEffect transition="in" filter="wheel(4)">
                                      <p:cBhvr>
                                        <p:cTn id="123" dur="2000"/>
                                        <p:tgtEl>
                                          <p:spTgt spid="55398"/>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37"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barn(outVertical)">
                                      <p:cBhvr>
                                        <p:cTn id="128" dur="500"/>
                                        <p:tgtEl>
                                          <p:spTgt spid="15"/>
                                        </p:tgtEl>
                                      </p:cBhvr>
                                    </p:animEffect>
                                  </p:childTnLst>
                                </p:cTn>
                              </p:par>
                              <p:par>
                                <p:cTn id="129" presetID="5" presetClass="exit" presetSubtype="10" fill="hold" grpId="1" nodeType="withEffect">
                                  <p:stCondLst>
                                    <p:cond delay="0"/>
                                  </p:stCondLst>
                                  <p:childTnLst>
                                    <p:animEffect transition="out" filter="checkerboard(across)">
                                      <p:cBhvr>
                                        <p:cTn id="130" dur="500"/>
                                        <p:tgtEl>
                                          <p:spTgt spid="55398"/>
                                        </p:tgtEl>
                                      </p:cBhvr>
                                    </p:animEffect>
                                    <p:set>
                                      <p:cBhvr>
                                        <p:cTn id="131" dur="1" fill="hold">
                                          <p:stCondLst>
                                            <p:cond delay="499"/>
                                          </p:stCondLst>
                                        </p:cTn>
                                        <p:tgtEl>
                                          <p:spTgt spid="55398"/>
                                        </p:tgtEl>
                                        <p:attrNameLst>
                                          <p:attrName>style.visibility</p:attrName>
                                        </p:attrNameLst>
                                      </p:cBhvr>
                                      <p:to>
                                        <p:strVal val="hidden"/>
                                      </p:to>
                                    </p:set>
                                  </p:childTnLst>
                                </p:cTn>
                              </p:par>
                              <p:par>
                                <p:cTn id="132" presetID="21" presetClass="exit" presetSubtype="4" fill="hold" grpId="1" nodeType="withEffect">
                                  <p:stCondLst>
                                    <p:cond delay="0"/>
                                  </p:stCondLst>
                                  <p:childTnLst>
                                    <p:animEffect transition="out" filter="wheel(4)">
                                      <p:cBhvr>
                                        <p:cTn id="133" dur="1000"/>
                                        <p:tgtEl>
                                          <p:spTgt spid="55337"/>
                                        </p:tgtEl>
                                      </p:cBhvr>
                                    </p:animEffect>
                                    <p:set>
                                      <p:cBhvr>
                                        <p:cTn id="134" dur="1" fill="hold">
                                          <p:stCondLst>
                                            <p:cond delay="999"/>
                                          </p:stCondLst>
                                        </p:cTn>
                                        <p:tgtEl>
                                          <p:spTgt spid="55337"/>
                                        </p:tgtEl>
                                        <p:attrNameLst>
                                          <p:attrName>style.visibility</p:attrName>
                                        </p:attrNameLst>
                                      </p:cBhvr>
                                      <p:to>
                                        <p:strVal val="hidden"/>
                                      </p:to>
                                    </p:set>
                                  </p:childTnLst>
                                </p:cTn>
                              </p:par>
                            </p:childTnLst>
                          </p:cTn>
                        </p:par>
                      </p:childTnLst>
                    </p:cTn>
                  </p:par>
                </p:childTnLst>
              </p:cTn>
              <p:nextCondLst>
                <p:cond evt="onClick" delay="0">
                  <p:tgtEl>
                    <p:spTgt spid="55337"/>
                  </p:tgtEl>
                </p:cond>
              </p:nextCondLst>
            </p:seq>
            <p:seq concurrent="1" nextAc="seek">
              <p:cTn id="135" restart="whenNotActive" fill="hold" evtFilter="cancelBubble" nodeType="interactiveSeq">
                <p:stCondLst>
                  <p:cond evt="onClick" delay="0">
                    <p:tgtEl>
                      <p:spTgt spid="55338"/>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20" presetClass="entr" presetSubtype="0" fill="hold" grpId="0" nodeType="clickEffect">
                                  <p:stCondLst>
                                    <p:cond delay="0"/>
                                  </p:stCondLst>
                                  <p:childTnLst>
                                    <p:set>
                                      <p:cBhvr>
                                        <p:cTn id="139" dur="1" fill="hold">
                                          <p:stCondLst>
                                            <p:cond delay="0"/>
                                          </p:stCondLst>
                                        </p:cTn>
                                        <p:tgtEl>
                                          <p:spTgt spid="55410"/>
                                        </p:tgtEl>
                                        <p:attrNameLst>
                                          <p:attrName>style.visibility</p:attrName>
                                        </p:attrNameLst>
                                      </p:cBhvr>
                                      <p:to>
                                        <p:strVal val="visible"/>
                                      </p:to>
                                    </p:set>
                                    <p:animEffect transition="in" filter="wedge">
                                      <p:cBhvr>
                                        <p:cTn id="140" dur="2000"/>
                                        <p:tgtEl>
                                          <p:spTgt spid="55410"/>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0" presetClass="entr" presetSubtype="0" fill="hold" nodeType="clickEffect">
                                  <p:stCondLst>
                                    <p:cond delay="0"/>
                                  </p:stCondLst>
                                  <p:childTnLst>
                                    <p:set>
                                      <p:cBhvr>
                                        <p:cTn id="144" dur="1" fill="hold">
                                          <p:stCondLst>
                                            <p:cond delay="0"/>
                                          </p:stCondLst>
                                        </p:cTn>
                                        <p:tgtEl>
                                          <p:spTgt spid="3"/>
                                        </p:tgtEl>
                                        <p:attrNameLst>
                                          <p:attrName>style.visibility</p:attrName>
                                        </p:attrNameLst>
                                      </p:cBhvr>
                                      <p:to>
                                        <p:strVal val="visible"/>
                                      </p:to>
                                    </p:set>
                                    <p:animEffect transition="in" filter="wedge">
                                      <p:cBhvr>
                                        <p:cTn id="145" dur="2000"/>
                                        <p:tgtEl>
                                          <p:spTgt spid="3"/>
                                        </p:tgtEl>
                                      </p:cBhvr>
                                    </p:animEffect>
                                  </p:childTnLst>
                                </p:cTn>
                              </p:par>
                              <p:par>
                                <p:cTn id="146" presetID="21" presetClass="exit" presetSubtype="4" fill="hold" grpId="1" nodeType="withEffect">
                                  <p:stCondLst>
                                    <p:cond delay="0"/>
                                  </p:stCondLst>
                                  <p:childTnLst>
                                    <p:animEffect transition="out" filter="wheel(4)">
                                      <p:cBhvr>
                                        <p:cTn id="147" dur="1000"/>
                                        <p:tgtEl>
                                          <p:spTgt spid="55410"/>
                                        </p:tgtEl>
                                      </p:cBhvr>
                                    </p:animEffect>
                                    <p:set>
                                      <p:cBhvr>
                                        <p:cTn id="148" dur="1" fill="hold">
                                          <p:stCondLst>
                                            <p:cond delay="999"/>
                                          </p:stCondLst>
                                        </p:cTn>
                                        <p:tgtEl>
                                          <p:spTgt spid="55410"/>
                                        </p:tgtEl>
                                        <p:attrNameLst>
                                          <p:attrName>style.visibility</p:attrName>
                                        </p:attrNameLst>
                                      </p:cBhvr>
                                      <p:to>
                                        <p:strVal val="hidden"/>
                                      </p:to>
                                    </p:set>
                                  </p:childTnLst>
                                </p:cTn>
                              </p:par>
                              <p:par>
                                <p:cTn id="149" presetID="21" presetClass="exit" presetSubtype="4" fill="hold" grpId="1" nodeType="withEffect">
                                  <p:stCondLst>
                                    <p:cond delay="0"/>
                                  </p:stCondLst>
                                  <p:childTnLst>
                                    <p:animEffect transition="out" filter="wheel(4)">
                                      <p:cBhvr>
                                        <p:cTn id="150" dur="1000"/>
                                        <p:tgtEl>
                                          <p:spTgt spid="55338"/>
                                        </p:tgtEl>
                                      </p:cBhvr>
                                    </p:animEffect>
                                    <p:set>
                                      <p:cBhvr>
                                        <p:cTn id="151" dur="1" fill="hold">
                                          <p:stCondLst>
                                            <p:cond delay="999"/>
                                          </p:stCondLst>
                                        </p:cTn>
                                        <p:tgtEl>
                                          <p:spTgt spid="55338"/>
                                        </p:tgtEl>
                                        <p:attrNameLst>
                                          <p:attrName>style.visibility</p:attrName>
                                        </p:attrNameLst>
                                      </p:cBhvr>
                                      <p:to>
                                        <p:strVal val="hidden"/>
                                      </p:to>
                                    </p:set>
                                  </p:childTnLst>
                                </p:cTn>
                              </p:par>
                            </p:childTnLst>
                          </p:cTn>
                        </p:par>
                      </p:childTnLst>
                    </p:cTn>
                  </p:par>
                </p:childTnLst>
              </p:cTn>
              <p:nextCondLst>
                <p:cond evt="onClick" delay="0">
                  <p:tgtEl>
                    <p:spTgt spid="55338"/>
                  </p:tgtEl>
                </p:cond>
              </p:nextCondLst>
            </p:seq>
          </p:childTnLst>
        </p:cTn>
      </p:par>
    </p:tnLst>
    <p:bldLst>
      <p:bldP spid="55331" grpId="0" animBg="1"/>
      <p:bldP spid="55331" grpId="1" animBg="1"/>
      <p:bldP spid="55332" grpId="0" animBg="1"/>
      <p:bldP spid="55332" grpId="1" animBg="1"/>
      <p:bldP spid="55333" grpId="0" animBg="1"/>
      <p:bldP spid="55333" grpId="1" animBg="1"/>
      <p:bldP spid="55334" grpId="0" animBg="1"/>
      <p:bldP spid="55334" grpId="1" animBg="1"/>
      <p:bldP spid="55335" grpId="0" animBg="1"/>
      <p:bldP spid="55335" grpId="1" animBg="1"/>
      <p:bldP spid="55336" grpId="0" animBg="1"/>
      <p:bldP spid="55336" grpId="1" animBg="1"/>
      <p:bldP spid="55337" grpId="0" animBg="1"/>
      <p:bldP spid="55337" grpId="1" animBg="1"/>
      <p:bldP spid="55338" grpId="0" animBg="1"/>
      <p:bldP spid="55338" grpId="1" animBg="1"/>
      <p:bldP spid="55339" grpId="0"/>
      <p:bldP spid="55339" grpId="1"/>
      <p:bldP spid="55362" grpId="0"/>
      <p:bldP spid="55362" grpId="1"/>
      <p:bldP spid="55374" grpId="0"/>
      <p:bldP spid="55374" grpId="1"/>
      <p:bldP spid="55386" grpId="0"/>
      <p:bldP spid="55386" grpId="1"/>
      <p:bldP spid="55398" grpId="0"/>
      <p:bldP spid="55398" grpId="1"/>
      <p:bldP spid="55410" grpId="0"/>
      <p:bldP spid="55410"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658665" y="2403079"/>
            <a:ext cx="3862596" cy="1231106"/>
          </a:xfrm>
          <a:prstGeom prst="rect">
            <a:avLst/>
          </a:prstGeom>
          <a:noFill/>
        </p:spPr>
        <p:txBody>
          <a:bodyPr wrap="none" lIns="121920" tIns="60960" rIns="121920" bIns="60960">
            <a:spAutoFit/>
          </a:bodyPr>
          <a:lstStyle/>
          <a:p>
            <a:pPr algn="ctr" defTabSz="1219170">
              <a:buClr>
                <a:srgbClr val="000000"/>
              </a:buClr>
              <a:defRPr/>
            </a:pPr>
            <a:r>
              <a:rPr lang="en-US" altLang="vi-VN" sz="7200" b="1" kern="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DẶN DÒ</a:t>
            </a:r>
            <a:endParaRPr lang="en-VN" sz="7200" b="1" kern="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5283200" y="225629"/>
            <a:ext cx="6604000" cy="6406743"/>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5850491" y="741086"/>
            <a:ext cx="5469419" cy="4524315"/>
          </a:xfrm>
          <a:prstGeom prst="rect">
            <a:avLst/>
          </a:prstGeom>
        </p:spPr>
        <p:txBody>
          <a:bodyPr wrap="square">
            <a:spAutoFit/>
          </a:bodyPr>
          <a:lstStyle/>
          <a:p>
            <a:pPr algn="just" defTabSz="1219170">
              <a:buClr>
                <a:srgbClr val="000000"/>
              </a:buClr>
              <a:defRPr/>
            </a:pPr>
            <a:r>
              <a:rPr lang="en-US" sz="4800" b="1" kern="0">
                <a:latin typeface="Times New Roman" panose="02020603050405020304" pitchFamily="18" charset="0"/>
                <a:cs typeface="Times New Roman" panose="02020603050405020304" pitchFamily="18" charset="0"/>
                <a:sym typeface="Arial"/>
              </a:rPr>
              <a:t>- HỌC VÀ  XEM LẠI CÁC CÂU HỎI TRONG BÀI ĐÃ HỌC.</a:t>
            </a:r>
          </a:p>
          <a:p>
            <a:pPr algn="just" defTabSz="1219170">
              <a:buClr>
                <a:srgbClr val="000000"/>
              </a:buClr>
              <a:defRPr/>
            </a:pPr>
            <a:r>
              <a:rPr lang="en-US" sz="4800" b="1" kern="0">
                <a:latin typeface="Times New Roman" panose="02020603050405020304" pitchFamily="18" charset="0"/>
                <a:cs typeface="Times New Roman" panose="02020603050405020304" pitchFamily="18" charset="0"/>
                <a:sym typeface="Arial"/>
              </a:rPr>
              <a:t>- CHUẨN BỊ BÀI MỚI: </a:t>
            </a:r>
            <a:endParaRPr lang="en-VN" sz="4800" b="1" kern="0">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8935310" y="4575535"/>
            <a:ext cx="1823948" cy="1879757"/>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416794" y="562018"/>
            <a:ext cx="6013735" cy="4988333"/>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grpSp>
    </p:spTree>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13" name="Group"/>
          <p:cNvGrpSpPr/>
          <p:nvPr/>
        </p:nvGrpSpPr>
        <p:grpSpPr>
          <a:xfrm>
            <a:off x="5742739" y="4227158"/>
            <a:ext cx="2275566" cy="2179668"/>
            <a:chOff x="-1" y="-1"/>
            <a:chExt cx="2275565" cy="2179667"/>
          </a:xfrm>
        </p:grpSpPr>
        <p:sp>
          <p:nvSpPr>
            <p:cNvPr id="4703" name="Triangle"/>
            <p:cNvSpPr/>
            <p:nvPr/>
          </p:nvSpPr>
          <p:spPr>
            <a:xfrm>
              <a:off x="808890" y="-2"/>
              <a:ext cx="327916" cy="622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4" name="Triangle"/>
            <p:cNvSpPr/>
            <p:nvPr/>
          </p:nvSpPr>
          <p:spPr>
            <a:xfrm>
              <a:off x="949928" y="6302"/>
              <a:ext cx="184999" cy="620259"/>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5" name="Triangle"/>
            <p:cNvSpPr/>
            <p:nvPr/>
          </p:nvSpPr>
          <p:spPr>
            <a:xfrm>
              <a:off x="1097795" y="2928"/>
              <a:ext cx="206288" cy="619703"/>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6" name="Triangle"/>
            <p:cNvSpPr/>
            <p:nvPr/>
          </p:nvSpPr>
          <p:spPr>
            <a:xfrm>
              <a:off x="1136260" y="5187"/>
              <a:ext cx="228585" cy="58476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7" name="Triangle"/>
            <p:cNvSpPr/>
            <p:nvPr/>
          </p:nvSpPr>
          <p:spPr>
            <a:xfrm>
              <a:off x="1134919" y="1476"/>
              <a:ext cx="302023" cy="588364"/>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8" name="Shape"/>
            <p:cNvSpPr/>
            <p:nvPr/>
          </p:nvSpPr>
          <p:spPr>
            <a:xfrm>
              <a:off x="-2" y="578034"/>
              <a:ext cx="952198" cy="160008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9" name="Shape"/>
            <p:cNvSpPr/>
            <p:nvPr/>
          </p:nvSpPr>
          <p:spPr>
            <a:xfrm>
              <a:off x="416196" y="576499"/>
              <a:ext cx="682216" cy="1603168"/>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0" name="Shape"/>
            <p:cNvSpPr/>
            <p:nvPr/>
          </p:nvSpPr>
          <p:spPr>
            <a:xfrm>
              <a:off x="996954" y="579618"/>
              <a:ext cx="785108" cy="1599454"/>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1" name="Shape"/>
            <p:cNvSpPr/>
            <p:nvPr/>
          </p:nvSpPr>
          <p:spPr>
            <a:xfrm>
              <a:off x="1301709" y="580392"/>
              <a:ext cx="639103" cy="1598470"/>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2" name="Shape"/>
            <p:cNvSpPr/>
            <p:nvPr/>
          </p:nvSpPr>
          <p:spPr>
            <a:xfrm>
              <a:off x="1358591" y="571842"/>
              <a:ext cx="916974" cy="1606347"/>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26" name="Group"/>
          <p:cNvGrpSpPr/>
          <p:nvPr/>
        </p:nvGrpSpPr>
        <p:grpSpPr>
          <a:xfrm>
            <a:off x="7093358" y="2444264"/>
            <a:ext cx="3997551" cy="3829082"/>
            <a:chOff x="-1" y="0"/>
            <a:chExt cx="3997549" cy="3829080"/>
          </a:xfrm>
        </p:grpSpPr>
        <p:sp>
          <p:nvSpPr>
            <p:cNvPr id="4714" name="Triangle"/>
            <p:cNvSpPr/>
            <p:nvPr/>
          </p:nvSpPr>
          <p:spPr>
            <a:xfrm>
              <a:off x="1421002" y="-1"/>
              <a:ext cx="576054" cy="10931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5" name="Triangle"/>
            <p:cNvSpPr/>
            <p:nvPr/>
          </p:nvSpPr>
          <p:spPr>
            <a:xfrm>
              <a:off x="1668768" y="11073"/>
              <a:ext cx="324988" cy="1089624"/>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6" name="Triangle"/>
            <p:cNvSpPr/>
            <p:nvPr/>
          </p:nvSpPr>
          <p:spPr>
            <a:xfrm>
              <a:off x="1928529" y="5146"/>
              <a:ext cx="362388" cy="1088646"/>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7" name="Triangle"/>
            <p:cNvSpPr/>
            <p:nvPr/>
          </p:nvSpPr>
          <p:spPr>
            <a:xfrm>
              <a:off x="1996102" y="9112"/>
              <a:ext cx="401557" cy="1027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8" name="Triangle"/>
            <p:cNvSpPr/>
            <p:nvPr/>
          </p:nvSpPr>
          <p:spPr>
            <a:xfrm>
              <a:off x="1993749" y="2593"/>
              <a:ext cx="530566" cy="1033594"/>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9" name="Shape"/>
            <p:cNvSpPr/>
            <p:nvPr/>
          </p:nvSpPr>
          <p:spPr>
            <a:xfrm>
              <a:off x="-2" y="1015451"/>
              <a:ext cx="1672750" cy="281091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0" name="Shape"/>
            <p:cNvSpPr/>
            <p:nvPr/>
          </p:nvSpPr>
          <p:spPr>
            <a:xfrm>
              <a:off x="731145" y="1012753"/>
              <a:ext cx="1198467" cy="2816328"/>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3B6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1" name="Shape"/>
            <p:cNvSpPr/>
            <p:nvPr/>
          </p:nvSpPr>
          <p:spPr>
            <a:xfrm>
              <a:off x="1751380" y="1018233"/>
              <a:ext cx="1379218" cy="2809804"/>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2" name="Shape"/>
            <p:cNvSpPr/>
            <p:nvPr/>
          </p:nvSpPr>
          <p:spPr>
            <a:xfrm>
              <a:off x="2286750" y="1019592"/>
              <a:ext cx="1122728" cy="2808078"/>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3" name="Shape"/>
            <p:cNvSpPr/>
            <p:nvPr/>
          </p:nvSpPr>
          <p:spPr>
            <a:xfrm>
              <a:off x="2386677" y="1004573"/>
              <a:ext cx="1610872" cy="2821913"/>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4" name="Triangle"/>
            <p:cNvSpPr/>
            <p:nvPr/>
          </p:nvSpPr>
          <p:spPr>
            <a:xfrm>
              <a:off x="1751408" y="6455"/>
              <a:ext cx="246378" cy="1093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401"/>
                  </a:lnTo>
                  <a:lnTo>
                    <a:pt x="15705" y="21600"/>
                  </a:lnTo>
                  <a:lnTo>
                    <a:pt x="21600" y="0"/>
                  </a:lnTo>
                  <a:close/>
                </a:path>
              </a:pathLst>
            </a:custGeom>
            <a:solidFill>
              <a:srgbClr val="E3E2E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5" name="Shape"/>
            <p:cNvSpPr/>
            <p:nvPr/>
          </p:nvSpPr>
          <p:spPr>
            <a:xfrm>
              <a:off x="1083528" y="1040633"/>
              <a:ext cx="842872" cy="2787508"/>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21587"/>
                  </a:lnTo>
                  <a:lnTo>
                    <a:pt x="17302" y="21600"/>
                  </a:lnTo>
                  <a:lnTo>
                    <a:pt x="21600" y="470"/>
                  </a:lnTo>
                  <a:lnTo>
                    <a:pt x="17131" y="0"/>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37" name="Group"/>
          <p:cNvGrpSpPr/>
          <p:nvPr/>
        </p:nvGrpSpPr>
        <p:grpSpPr>
          <a:xfrm>
            <a:off x="8546085" y="1666493"/>
            <a:ext cx="5027531" cy="4815658"/>
            <a:chOff x="0" y="0"/>
            <a:chExt cx="5027529" cy="4815656"/>
          </a:xfrm>
        </p:grpSpPr>
        <p:sp>
          <p:nvSpPr>
            <p:cNvPr id="4727" name="Triangle"/>
            <p:cNvSpPr/>
            <p:nvPr/>
          </p:nvSpPr>
          <p:spPr>
            <a:xfrm>
              <a:off x="1787128" y="-1"/>
              <a:ext cx="724476" cy="13748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8" name="Triangle"/>
            <p:cNvSpPr/>
            <p:nvPr/>
          </p:nvSpPr>
          <p:spPr>
            <a:xfrm>
              <a:off x="2098733" y="13926"/>
              <a:ext cx="408721" cy="1370368"/>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9" name="Triangle"/>
            <p:cNvSpPr/>
            <p:nvPr/>
          </p:nvSpPr>
          <p:spPr>
            <a:xfrm>
              <a:off x="2425420" y="6470"/>
              <a:ext cx="455756" cy="1369141"/>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0" name="Triangle"/>
            <p:cNvSpPr/>
            <p:nvPr/>
          </p:nvSpPr>
          <p:spPr>
            <a:xfrm>
              <a:off x="2510406" y="11461"/>
              <a:ext cx="505017" cy="12919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1" name="Triangle"/>
            <p:cNvSpPr/>
            <p:nvPr/>
          </p:nvSpPr>
          <p:spPr>
            <a:xfrm>
              <a:off x="2507444" y="3262"/>
              <a:ext cx="667267" cy="1299901"/>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2" name="Shape"/>
            <p:cNvSpPr/>
            <p:nvPr/>
          </p:nvSpPr>
          <p:spPr>
            <a:xfrm>
              <a:off x="-1" y="1277086"/>
              <a:ext cx="2103738" cy="3535159"/>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3" name="Shape"/>
            <p:cNvSpPr/>
            <p:nvPr/>
          </p:nvSpPr>
          <p:spPr>
            <a:xfrm>
              <a:off x="919526" y="1273693"/>
              <a:ext cx="1507256" cy="3541964"/>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4" name="Shape"/>
            <p:cNvSpPr/>
            <p:nvPr/>
          </p:nvSpPr>
          <p:spPr>
            <a:xfrm>
              <a:off x="2202629" y="1280585"/>
              <a:ext cx="1734576" cy="3533759"/>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5" name="Shape"/>
            <p:cNvSpPr/>
            <p:nvPr/>
          </p:nvSpPr>
          <p:spPr>
            <a:xfrm>
              <a:off x="2875938" y="1282294"/>
              <a:ext cx="1412001" cy="3531587"/>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6" name="Shape"/>
            <p:cNvSpPr/>
            <p:nvPr/>
          </p:nvSpPr>
          <p:spPr>
            <a:xfrm>
              <a:off x="3001611" y="1263406"/>
              <a:ext cx="2025918" cy="3548988"/>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50" name="Group"/>
          <p:cNvGrpSpPr/>
          <p:nvPr/>
        </p:nvGrpSpPr>
        <p:grpSpPr>
          <a:xfrm>
            <a:off x="10784200" y="712010"/>
            <a:ext cx="713555" cy="1294670"/>
            <a:chOff x="-2" y="-2"/>
            <a:chExt cx="713553" cy="1294669"/>
          </a:xfrm>
        </p:grpSpPr>
        <p:grpSp>
          <p:nvGrpSpPr>
            <p:cNvPr id="4745" name="Group"/>
            <p:cNvGrpSpPr/>
            <p:nvPr/>
          </p:nvGrpSpPr>
          <p:grpSpPr>
            <a:xfrm>
              <a:off x="-3" y="-3"/>
              <a:ext cx="713554" cy="1020002"/>
              <a:chOff x="-1" y="-2"/>
              <a:chExt cx="713553" cy="1020001"/>
            </a:xfrm>
          </p:grpSpPr>
          <p:grpSp>
            <p:nvGrpSpPr>
              <p:cNvPr id="4741" name="Group"/>
              <p:cNvGrpSpPr/>
              <p:nvPr/>
            </p:nvGrpSpPr>
            <p:grpSpPr>
              <a:xfrm>
                <a:off x="30592" y="68777"/>
                <a:ext cx="682960" cy="301624"/>
                <a:chOff x="0" y="-1"/>
                <a:chExt cx="682959" cy="301623"/>
              </a:xfrm>
            </p:grpSpPr>
            <p:sp>
              <p:nvSpPr>
                <p:cNvPr id="4738" name="Shape"/>
                <p:cNvSpPr/>
                <p:nvPr/>
              </p:nvSpPr>
              <p:spPr>
                <a:xfrm>
                  <a:off x="-1" y="-2"/>
                  <a:ext cx="407677" cy="232584"/>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9" name="Triangle"/>
                <p:cNvSpPr/>
                <p:nvPr/>
              </p:nvSpPr>
              <p:spPr>
                <a:xfrm>
                  <a:off x="274175" y="46779"/>
                  <a:ext cx="133250" cy="410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0" name="Shape"/>
                <p:cNvSpPr/>
                <p:nvPr/>
              </p:nvSpPr>
              <p:spPr>
                <a:xfrm>
                  <a:off x="277909" y="73613"/>
                  <a:ext cx="405050" cy="2280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gradFill flip="none" rotWithShape="1">
                  <a:gsLst>
                    <a:gs pos="1499">
                      <a:srgbClr val="FF110D"/>
                    </a:gs>
                    <a:gs pos="100000">
                      <a:srgbClr val="FF5B08"/>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44" name="Group"/>
              <p:cNvGrpSpPr/>
              <p:nvPr/>
            </p:nvGrpSpPr>
            <p:grpSpPr>
              <a:xfrm>
                <a:off x="-2" y="-3"/>
                <a:ext cx="62925" cy="1020003"/>
                <a:chOff x="0" y="0"/>
                <a:chExt cx="62923" cy="1020001"/>
              </a:xfrm>
            </p:grpSpPr>
            <p:sp>
              <p:nvSpPr>
                <p:cNvPr id="4742" name="Circle"/>
                <p:cNvSpPr/>
                <p:nvPr/>
              </p:nvSpPr>
              <p:spPr>
                <a:xfrm>
                  <a:off x="-1" y="-1"/>
                  <a:ext cx="62925" cy="62919"/>
                </a:xfrm>
                <a:prstGeom prst="ellipse">
                  <a:avLst/>
                </a:prstGeom>
                <a:solidFill>
                  <a:srgbClr val="EA486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3" name="Rectangle"/>
                <p:cNvSpPr/>
                <p:nvPr/>
              </p:nvSpPr>
              <p:spPr>
                <a:xfrm>
                  <a:off x="22435" y="52732"/>
                  <a:ext cx="18046" cy="967269"/>
                </a:xfrm>
                <a:prstGeom prst="rect">
                  <a:avLst/>
                </a:prstGeom>
                <a:solidFill>
                  <a:srgbClr val="EA486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nvGrpSpPr>
            <p:cNvPr id="4749" name="Group"/>
            <p:cNvGrpSpPr/>
            <p:nvPr/>
          </p:nvGrpSpPr>
          <p:grpSpPr>
            <a:xfrm>
              <a:off x="621" y="402647"/>
              <a:ext cx="565600" cy="892020"/>
              <a:chOff x="-2" y="0"/>
              <a:chExt cx="565599" cy="892019"/>
            </a:xfrm>
          </p:grpSpPr>
          <p:sp>
            <p:nvSpPr>
              <p:cNvPr id="4746" name="Oval"/>
              <p:cNvSpPr/>
              <p:nvPr/>
            </p:nvSpPr>
            <p:spPr>
              <a:xfrm>
                <a:off x="238637" y="-1"/>
                <a:ext cx="214973" cy="200420"/>
              </a:xfrm>
              <a:prstGeom prst="ellipse">
                <a:avLst/>
              </a:prstGeom>
              <a:solidFill>
                <a:srgbClr val="65646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7" name="Shape"/>
              <p:cNvSpPr/>
              <p:nvPr/>
            </p:nvSpPr>
            <p:spPr>
              <a:xfrm>
                <a:off x="-3" y="216811"/>
                <a:ext cx="565600" cy="675208"/>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8" name="Shape"/>
              <p:cNvSpPr/>
              <p:nvPr/>
            </p:nvSpPr>
            <p:spPr>
              <a:xfrm>
                <a:off x="293928" y="244744"/>
                <a:ext cx="104388" cy="199963"/>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gradFill flip="none" rotWithShape="1">
                <a:gsLst>
                  <a:gs pos="0">
                    <a:srgbClr val="FFEA03"/>
                  </a:gs>
                  <a:gs pos="70683">
                    <a:srgbClr val="FFBA02"/>
                  </a:gs>
                  <a:gs pos="97580">
                    <a:srgbClr val="FF8A00"/>
                  </a:gs>
                </a:gsLst>
                <a:lin ang="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sp>
        <p:nvSpPr>
          <p:cNvPr id="4751" name="Shape"/>
          <p:cNvSpPr/>
          <p:nvPr/>
        </p:nvSpPr>
        <p:spPr>
          <a:xfrm>
            <a:off x="-25990" y="4528830"/>
            <a:ext cx="12243980" cy="2012872"/>
          </a:xfrm>
          <a:custGeom>
            <a:avLst/>
            <a:gdLst/>
            <a:ahLst/>
            <a:cxnLst>
              <a:cxn ang="0">
                <a:pos x="wd2" y="hd2"/>
              </a:cxn>
              <a:cxn ang="5400000">
                <a:pos x="wd2" y="hd2"/>
              </a:cxn>
              <a:cxn ang="10800000">
                <a:pos x="wd2" y="hd2"/>
              </a:cxn>
              <a:cxn ang="16200000">
                <a:pos x="wd2" y="hd2"/>
              </a:cxn>
            </a:cxnLst>
            <a:rect l="0" t="0" r="r" b="b"/>
            <a:pathLst>
              <a:path w="21600" h="20445" extrusionOk="0">
                <a:moveTo>
                  <a:pt x="10" y="1433"/>
                </a:moveTo>
                <a:cubicBezTo>
                  <a:pt x="146" y="1748"/>
                  <a:pt x="264" y="2274"/>
                  <a:pt x="352" y="2952"/>
                </a:cubicBezTo>
                <a:cubicBezTo>
                  <a:pt x="450" y="3718"/>
                  <a:pt x="505" y="4641"/>
                  <a:pt x="508" y="5594"/>
                </a:cubicBezTo>
                <a:cubicBezTo>
                  <a:pt x="859" y="3862"/>
                  <a:pt x="1355" y="3496"/>
                  <a:pt x="1770" y="4662"/>
                </a:cubicBezTo>
                <a:cubicBezTo>
                  <a:pt x="2200" y="5867"/>
                  <a:pt x="2457" y="8464"/>
                  <a:pt x="2419" y="11206"/>
                </a:cubicBezTo>
                <a:cubicBezTo>
                  <a:pt x="2533" y="10485"/>
                  <a:pt x="2700" y="10123"/>
                  <a:pt x="2869" y="10234"/>
                </a:cubicBezTo>
                <a:cubicBezTo>
                  <a:pt x="3075" y="10370"/>
                  <a:pt x="3249" y="11179"/>
                  <a:pt x="3315" y="12312"/>
                </a:cubicBezTo>
                <a:cubicBezTo>
                  <a:pt x="3489" y="12046"/>
                  <a:pt x="3674" y="12351"/>
                  <a:pt x="3797" y="13106"/>
                </a:cubicBezTo>
                <a:cubicBezTo>
                  <a:pt x="3906" y="13778"/>
                  <a:pt x="3951" y="14718"/>
                  <a:pt x="3916" y="15616"/>
                </a:cubicBezTo>
                <a:cubicBezTo>
                  <a:pt x="4040" y="15323"/>
                  <a:pt x="4177" y="15235"/>
                  <a:pt x="4309" y="15360"/>
                </a:cubicBezTo>
                <a:cubicBezTo>
                  <a:pt x="4446" y="15489"/>
                  <a:pt x="4573" y="15839"/>
                  <a:pt x="4677" y="16370"/>
                </a:cubicBezTo>
                <a:cubicBezTo>
                  <a:pt x="4712" y="16147"/>
                  <a:pt x="4757" y="15982"/>
                  <a:pt x="4807" y="15895"/>
                </a:cubicBezTo>
                <a:cubicBezTo>
                  <a:pt x="4851" y="15818"/>
                  <a:pt x="4898" y="15804"/>
                  <a:pt x="4944" y="15855"/>
                </a:cubicBezTo>
                <a:cubicBezTo>
                  <a:pt x="4996" y="15301"/>
                  <a:pt x="5083" y="14886"/>
                  <a:pt x="5188" y="14701"/>
                </a:cubicBezTo>
                <a:cubicBezTo>
                  <a:pt x="5277" y="14542"/>
                  <a:pt x="5374" y="14563"/>
                  <a:pt x="5461" y="14761"/>
                </a:cubicBezTo>
                <a:cubicBezTo>
                  <a:pt x="5537" y="14285"/>
                  <a:pt x="5645" y="14025"/>
                  <a:pt x="5757" y="14051"/>
                </a:cubicBezTo>
                <a:cubicBezTo>
                  <a:pt x="5868" y="14077"/>
                  <a:pt x="5971" y="14377"/>
                  <a:pt x="6040" y="14874"/>
                </a:cubicBezTo>
                <a:cubicBezTo>
                  <a:pt x="6037" y="14061"/>
                  <a:pt x="6080" y="13314"/>
                  <a:pt x="6153" y="12700"/>
                </a:cubicBezTo>
                <a:cubicBezTo>
                  <a:pt x="6224" y="12113"/>
                  <a:pt x="6327" y="11610"/>
                  <a:pt x="6463" y="11548"/>
                </a:cubicBezTo>
                <a:cubicBezTo>
                  <a:pt x="6601" y="11485"/>
                  <a:pt x="6720" y="11916"/>
                  <a:pt x="6807" y="12462"/>
                </a:cubicBezTo>
                <a:cubicBezTo>
                  <a:pt x="6897" y="13021"/>
                  <a:pt x="6959" y="13734"/>
                  <a:pt x="6980" y="14546"/>
                </a:cubicBezTo>
                <a:cubicBezTo>
                  <a:pt x="7049" y="14717"/>
                  <a:pt x="7110" y="14985"/>
                  <a:pt x="7157" y="15325"/>
                </a:cubicBezTo>
                <a:cubicBezTo>
                  <a:pt x="7207" y="15692"/>
                  <a:pt x="7239" y="16130"/>
                  <a:pt x="7250" y="16593"/>
                </a:cubicBezTo>
                <a:cubicBezTo>
                  <a:pt x="7324" y="16147"/>
                  <a:pt x="7423" y="15871"/>
                  <a:pt x="7529" y="15818"/>
                </a:cubicBezTo>
                <a:cubicBezTo>
                  <a:pt x="7637" y="15765"/>
                  <a:pt x="7743" y="15943"/>
                  <a:pt x="7829" y="16316"/>
                </a:cubicBezTo>
                <a:cubicBezTo>
                  <a:pt x="7865" y="14974"/>
                  <a:pt x="8052" y="13933"/>
                  <a:pt x="8286" y="13765"/>
                </a:cubicBezTo>
                <a:cubicBezTo>
                  <a:pt x="8578" y="13555"/>
                  <a:pt x="8846" y="14721"/>
                  <a:pt x="8891" y="16396"/>
                </a:cubicBezTo>
                <a:cubicBezTo>
                  <a:pt x="9003" y="15925"/>
                  <a:pt x="9139" y="15687"/>
                  <a:pt x="9278" y="15721"/>
                </a:cubicBezTo>
                <a:cubicBezTo>
                  <a:pt x="9417" y="15755"/>
                  <a:pt x="9551" y="16062"/>
                  <a:pt x="9656" y="16591"/>
                </a:cubicBezTo>
                <a:cubicBezTo>
                  <a:pt x="9674" y="16154"/>
                  <a:pt x="9711" y="15752"/>
                  <a:pt x="9764" y="15423"/>
                </a:cubicBezTo>
                <a:cubicBezTo>
                  <a:pt x="9821" y="15071"/>
                  <a:pt x="9893" y="14817"/>
                  <a:pt x="9974" y="14688"/>
                </a:cubicBezTo>
                <a:cubicBezTo>
                  <a:pt x="9974" y="12959"/>
                  <a:pt x="10214" y="11547"/>
                  <a:pt x="10515" y="11511"/>
                </a:cubicBezTo>
                <a:cubicBezTo>
                  <a:pt x="10836" y="11472"/>
                  <a:pt x="11096" y="12998"/>
                  <a:pt x="11084" y="14845"/>
                </a:cubicBezTo>
                <a:cubicBezTo>
                  <a:pt x="11204" y="14371"/>
                  <a:pt x="11346" y="14120"/>
                  <a:pt x="11491" y="14127"/>
                </a:cubicBezTo>
                <a:cubicBezTo>
                  <a:pt x="11633" y="14134"/>
                  <a:pt x="11772" y="14387"/>
                  <a:pt x="11889" y="14855"/>
                </a:cubicBezTo>
                <a:cubicBezTo>
                  <a:pt x="11993" y="14759"/>
                  <a:pt x="12101" y="14807"/>
                  <a:pt x="12201" y="14995"/>
                </a:cubicBezTo>
                <a:cubicBezTo>
                  <a:pt x="12298" y="15176"/>
                  <a:pt x="12387" y="15481"/>
                  <a:pt x="12460" y="15888"/>
                </a:cubicBezTo>
                <a:lnTo>
                  <a:pt x="12818" y="16450"/>
                </a:lnTo>
                <a:cubicBezTo>
                  <a:pt x="12929" y="15989"/>
                  <a:pt x="13056" y="15679"/>
                  <a:pt x="13191" y="15543"/>
                </a:cubicBezTo>
                <a:cubicBezTo>
                  <a:pt x="13343" y="15389"/>
                  <a:pt x="13500" y="15464"/>
                  <a:pt x="13646" y="15759"/>
                </a:cubicBezTo>
                <a:cubicBezTo>
                  <a:pt x="13624" y="14774"/>
                  <a:pt x="13681" y="13785"/>
                  <a:pt x="13802" y="13077"/>
                </a:cubicBezTo>
                <a:cubicBezTo>
                  <a:pt x="13943" y="12252"/>
                  <a:pt x="14149" y="11919"/>
                  <a:pt x="14344" y="12201"/>
                </a:cubicBezTo>
                <a:cubicBezTo>
                  <a:pt x="14397" y="10737"/>
                  <a:pt x="14573" y="9519"/>
                  <a:pt x="14813" y="8946"/>
                </a:cubicBezTo>
                <a:cubicBezTo>
                  <a:pt x="15060" y="8355"/>
                  <a:pt x="15343" y="8527"/>
                  <a:pt x="15564" y="9404"/>
                </a:cubicBezTo>
                <a:cubicBezTo>
                  <a:pt x="15625" y="7535"/>
                  <a:pt x="15833" y="5935"/>
                  <a:pt x="16128" y="5076"/>
                </a:cubicBezTo>
                <a:cubicBezTo>
                  <a:pt x="16413" y="4245"/>
                  <a:pt x="16749" y="4200"/>
                  <a:pt x="17040" y="4954"/>
                </a:cubicBezTo>
                <a:cubicBezTo>
                  <a:pt x="17131" y="3011"/>
                  <a:pt x="17494" y="1946"/>
                  <a:pt x="17820" y="2662"/>
                </a:cubicBezTo>
                <a:cubicBezTo>
                  <a:pt x="18086" y="3245"/>
                  <a:pt x="18237" y="4863"/>
                  <a:pt x="18174" y="6459"/>
                </a:cubicBezTo>
                <a:cubicBezTo>
                  <a:pt x="18128" y="4025"/>
                  <a:pt x="18354" y="1689"/>
                  <a:pt x="18737" y="626"/>
                </a:cubicBezTo>
                <a:cubicBezTo>
                  <a:pt x="19378" y="-1155"/>
                  <a:pt x="20139" y="1036"/>
                  <a:pt x="20276" y="5060"/>
                </a:cubicBezTo>
                <a:cubicBezTo>
                  <a:pt x="20467" y="4643"/>
                  <a:pt x="20683" y="4926"/>
                  <a:pt x="20823" y="5779"/>
                </a:cubicBezTo>
                <a:cubicBezTo>
                  <a:pt x="20963" y="6624"/>
                  <a:pt x="21001" y="7866"/>
                  <a:pt x="20921" y="8936"/>
                </a:cubicBezTo>
                <a:lnTo>
                  <a:pt x="21047" y="10432"/>
                </a:lnTo>
                <a:cubicBezTo>
                  <a:pt x="21054" y="9751"/>
                  <a:pt x="21117" y="9129"/>
                  <a:pt x="21216" y="8758"/>
                </a:cubicBezTo>
                <a:cubicBezTo>
                  <a:pt x="21332" y="8328"/>
                  <a:pt x="21479" y="8297"/>
                  <a:pt x="21600" y="8679"/>
                </a:cubicBezTo>
                <a:lnTo>
                  <a:pt x="21595" y="20445"/>
                </a:lnTo>
                <a:lnTo>
                  <a:pt x="0" y="20406"/>
                </a:lnTo>
                <a:lnTo>
                  <a:pt x="10" y="1433"/>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763" name="Group"/>
          <p:cNvGrpSpPr/>
          <p:nvPr/>
        </p:nvGrpSpPr>
        <p:grpSpPr>
          <a:xfrm>
            <a:off x="-795052" y="128473"/>
            <a:ext cx="7988402" cy="2868909"/>
            <a:chOff x="-452181" y="129430"/>
            <a:chExt cx="7455903" cy="3160577"/>
          </a:xfrm>
        </p:grpSpPr>
        <p:grpSp>
          <p:nvGrpSpPr>
            <p:cNvPr id="4754" name="Group"/>
            <p:cNvGrpSpPr/>
            <p:nvPr/>
          </p:nvGrpSpPr>
          <p:grpSpPr>
            <a:xfrm>
              <a:off x="-452181" y="1942759"/>
              <a:ext cx="6943883" cy="1347248"/>
              <a:chOff x="-452180" y="1081345"/>
              <a:chExt cx="6943882" cy="1347247"/>
            </a:xfrm>
          </p:grpSpPr>
          <p:sp>
            <p:nvSpPr>
              <p:cNvPr id="4752" name="Shape"/>
              <p:cNvSpPr/>
              <p:nvPr/>
            </p:nvSpPr>
            <p:spPr>
              <a:xfrm rot="3279461">
                <a:off x="2911085" y="-1152024"/>
                <a:ext cx="217351" cy="69438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4"/>
                    </a:lnTo>
                    <a:cubicBezTo>
                      <a:pt x="20818" y="3609"/>
                      <a:pt x="19368" y="7202"/>
                      <a:pt x="17250" y="10795"/>
                    </a:cubicBezTo>
                    <a:cubicBezTo>
                      <a:pt x="15125" y="14398"/>
                      <a:pt x="12329" y="18000"/>
                      <a:pt x="8862" y="21600"/>
                    </a:cubicBezTo>
                    <a:cubicBezTo>
                      <a:pt x="6203" y="18000"/>
                      <a:pt x="4135" y="14398"/>
                      <a:pt x="2658" y="10795"/>
                    </a:cubicBezTo>
                    <a:cubicBezTo>
                      <a:pt x="1183" y="7197"/>
                      <a:pt x="297" y="3599"/>
                      <a:pt x="0" y="0"/>
                    </a:cubicBezTo>
                    <a:close/>
                  </a:path>
                </a:pathLst>
              </a:custGeom>
              <a:gradFill flip="none" rotWithShape="1">
                <a:gsLst>
                  <a:gs pos="0">
                    <a:srgbClr val="FFD300">
                      <a:alpha val="44084"/>
                    </a:srgbClr>
                  </a:gs>
                  <a:gs pos="100000">
                    <a:srgbClr val="FF8E04">
                      <a:alpha val="44084"/>
                    </a:srgbClr>
                  </a:gs>
                </a:gsLst>
                <a:lin ang="2057969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3" name="Triangle"/>
              <p:cNvSpPr/>
              <p:nvPr/>
            </p:nvSpPr>
            <p:spPr>
              <a:xfrm rot="3279461">
                <a:off x="4296539" y="-488078"/>
                <a:ext cx="208109" cy="3346955"/>
              </a:xfrm>
              <a:custGeom>
                <a:avLst/>
                <a:gdLst/>
                <a:ahLst/>
                <a:cxnLst>
                  <a:cxn ang="0">
                    <a:pos x="wd2" y="hd2"/>
                  </a:cxn>
                  <a:cxn ang="5400000">
                    <a:pos x="wd2" y="hd2"/>
                  </a:cxn>
                  <a:cxn ang="10800000">
                    <a:pos x="wd2" y="hd2"/>
                  </a:cxn>
                  <a:cxn ang="16200000">
                    <a:pos x="wd2" y="hd2"/>
                  </a:cxn>
                </a:cxnLst>
                <a:rect l="0" t="0" r="r" b="b"/>
                <a:pathLst>
                  <a:path w="21600" h="21600" extrusionOk="0">
                    <a:moveTo>
                      <a:pt x="0" y="12"/>
                    </a:moveTo>
                    <a:lnTo>
                      <a:pt x="9382" y="21600"/>
                    </a:lnTo>
                    <a:lnTo>
                      <a:pt x="21600" y="0"/>
                    </a:lnTo>
                    <a:lnTo>
                      <a:pt x="0" y="12"/>
                    </a:ln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62" name="Group"/>
            <p:cNvGrpSpPr/>
            <p:nvPr/>
          </p:nvGrpSpPr>
          <p:grpSpPr>
            <a:xfrm>
              <a:off x="5421251" y="129430"/>
              <a:ext cx="1582471" cy="1076082"/>
              <a:chOff x="22198" y="129430"/>
              <a:chExt cx="1582469" cy="1076080"/>
            </a:xfrm>
          </p:grpSpPr>
          <p:sp>
            <p:nvSpPr>
              <p:cNvPr id="4755" name="Triangle"/>
              <p:cNvSpPr/>
              <p:nvPr/>
            </p:nvSpPr>
            <p:spPr>
              <a:xfrm rot="3279461">
                <a:off x="1448522" y="4308"/>
                <a:ext cx="31024" cy="2812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53"/>
                    </a:lnTo>
                    <a:lnTo>
                      <a:pt x="10100" y="0"/>
                    </a:lnTo>
                    <a:lnTo>
                      <a:pt x="0" y="21600"/>
                    </a:lnTo>
                    <a:close/>
                  </a:path>
                </a:pathLst>
              </a:custGeom>
              <a:gradFill flip="none" rotWithShape="1">
                <a:gsLst>
                  <a:gs pos="0">
                    <a:srgbClr val="79838A"/>
                  </a:gs>
                  <a:gs pos="100000">
                    <a:srgbClr val="253944"/>
                  </a:gs>
                </a:gsLst>
                <a:lin ang="55533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6" name="Shape"/>
              <p:cNvSpPr/>
              <p:nvPr/>
            </p:nvSpPr>
            <p:spPr>
              <a:xfrm rot="3279461">
                <a:off x="249376" y="849402"/>
                <a:ext cx="261853" cy="128131"/>
              </a:xfrm>
              <a:custGeom>
                <a:avLst/>
                <a:gdLst/>
                <a:ahLst/>
                <a:cxnLst>
                  <a:cxn ang="0">
                    <a:pos x="wd2" y="hd2"/>
                  </a:cxn>
                  <a:cxn ang="5400000">
                    <a:pos x="wd2" y="hd2"/>
                  </a:cxn>
                  <a:cxn ang="10800000">
                    <a:pos x="wd2" y="hd2"/>
                  </a:cxn>
                  <a:cxn ang="16200000">
                    <a:pos x="wd2" y="hd2"/>
                  </a:cxn>
                </a:cxnLst>
                <a:rect l="0" t="0" r="r" b="b"/>
                <a:pathLst>
                  <a:path w="21600" h="21600" extrusionOk="0">
                    <a:moveTo>
                      <a:pt x="0" y="60"/>
                    </a:moveTo>
                    <a:lnTo>
                      <a:pt x="1424" y="21600"/>
                    </a:lnTo>
                    <a:lnTo>
                      <a:pt x="20120" y="21569"/>
                    </a:lnTo>
                    <a:lnTo>
                      <a:pt x="21600" y="0"/>
                    </a:lnTo>
                    <a:lnTo>
                      <a:pt x="0" y="60"/>
                    </a:lnTo>
                    <a:close/>
                  </a:path>
                </a:pathLst>
              </a:custGeom>
              <a:gradFill flip="none" rotWithShape="1">
                <a:gsLst>
                  <a:gs pos="0">
                    <a:srgbClr val="79838A"/>
                  </a:gs>
                  <a:gs pos="100000">
                    <a:srgbClr val="253944"/>
                  </a:gs>
                </a:gsLst>
                <a:lin ang="55533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7" name="Shape"/>
              <p:cNvSpPr/>
              <p:nvPr/>
            </p:nvSpPr>
            <p:spPr>
              <a:xfrm rot="3279461" flipH="1">
                <a:off x="489200" y="794961"/>
                <a:ext cx="256604" cy="564493"/>
              </a:xfrm>
              <a:custGeom>
                <a:avLst/>
                <a:gdLst/>
                <a:ahLst/>
                <a:cxnLst>
                  <a:cxn ang="0">
                    <a:pos x="wd2" y="hd2"/>
                  </a:cxn>
                  <a:cxn ang="5400000">
                    <a:pos x="wd2" y="hd2"/>
                  </a:cxn>
                  <a:cxn ang="10800000">
                    <a:pos x="wd2" y="hd2"/>
                  </a:cxn>
                  <a:cxn ang="16200000">
                    <a:pos x="wd2" y="hd2"/>
                  </a:cxn>
                </a:cxnLst>
                <a:rect l="0" t="0" r="r" b="b"/>
                <a:pathLst>
                  <a:path w="21408" h="21600" extrusionOk="0">
                    <a:moveTo>
                      <a:pt x="14861" y="0"/>
                    </a:moveTo>
                    <a:cubicBezTo>
                      <a:pt x="11772" y="1508"/>
                      <a:pt x="9019" y="3135"/>
                      <a:pt x="6626" y="4858"/>
                    </a:cubicBezTo>
                    <a:cubicBezTo>
                      <a:pt x="4094" y="6682"/>
                      <a:pt x="1927" y="8639"/>
                      <a:pt x="839" y="10774"/>
                    </a:cubicBezTo>
                    <a:cubicBezTo>
                      <a:pt x="-92" y="12601"/>
                      <a:pt x="-192" y="14476"/>
                      <a:pt x="262" y="16310"/>
                    </a:cubicBezTo>
                    <a:cubicBezTo>
                      <a:pt x="710" y="18117"/>
                      <a:pt x="1697" y="19897"/>
                      <a:pt x="3216" y="21600"/>
                    </a:cubicBezTo>
                    <a:cubicBezTo>
                      <a:pt x="1842" y="18267"/>
                      <a:pt x="4393" y="14849"/>
                      <a:pt x="9931" y="12601"/>
                    </a:cubicBezTo>
                    <a:cubicBezTo>
                      <a:pt x="13135" y="11300"/>
                      <a:pt x="17150" y="10494"/>
                      <a:pt x="21408" y="10297"/>
                    </a:cubicBezTo>
                    <a:cubicBezTo>
                      <a:pt x="20970" y="8427"/>
                      <a:pt x="20156" y="6580"/>
                      <a:pt x="18977" y="4780"/>
                    </a:cubicBezTo>
                    <a:cubicBezTo>
                      <a:pt x="17901" y="3136"/>
                      <a:pt x="16524" y="1537"/>
                      <a:pt x="14861"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8" name="Shape"/>
              <p:cNvSpPr/>
              <p:nvPr/>
            </p:nvSpPr>
            <p:spPr>
              <a:xfrm rot="3279461">
                <a:off x="176144" y="353505"/>
                <a:ext cx="256602" cy="564494"/>
              </a:xfrm>
              <a:custGeom>
                <a:avLst/>
                <a:gdLst/>
                <a:ahLst/>
                <a:cxnLst>
                  <a:cxn ang="0">
                    <a:pos x="wd2" y="hd2"/>
                  </a:cxn>
                  <a:cxn ang="5400000">
                    <a:pos x="wd2" y="hd2"/>
                  </a:cxn>
                  <a:cxn ang="10800000">
                    <a:pos x="wd2" y="hd2"/>
                  </a:cxn>
                  <a:cxn ang="16200000">
                    <a:pos x="wd2" y="hd2"/>
                  </a:cxn>
                </a:cxnLst>
                <a:rect l="0" t="0" r="r" b="b"/>
                <a:pathLst>
                  <a:path w="21408" h="21600" extrusionOk="0">
                    <a:moveTo>
                      <a:pt x="14861" y="0"/>
                    </a:moveTo>
                    <a:cubicBezTo>
                      <a:pt x="11772" y="1508"/>
                      <a:pt x="9019" y="3135"/>
                      <a:pt x="6626" y="4858"/>
                    </a:cubicBezTo>
                    <a:cubicBezTo>
                      <a:pt x="4094" y="6682"/>
                      <a:pt x="1927" y="8639"/>
                      <a:pt x="839" y="10774"/>
                    </a:cubicBezTo>
                    <a:cubicBezTo>
                      <a:pt x="-92" y="12601"/>
                      <a:pt x="-192" y="14476"/>
                      <a:pt x="262" y="16310"/>
                    </a:cubicBezTo>
                    <a:cubicBezTo>
                      <a:pt x="710" y="18117"/>
                      <a:pt x="1697" y="19897"/>
                      <a:pt x="3216" y="21600"/>
                    </a:cubicBezTo>
                    <a:cubicBezTo>
                      <a:pt x="1842" y="18267"/>
                      <a:pt x="4393" y="14849"/>
                      <a:pt x="9931" y="12601"/>
                    </a:cubicBezTo>
                    <a:cubicBezTo>
                      <a:pt x="13135" y="11300"/>
                      <a:pt x="17150" y="10494"/>
                      <a:pt x="21408" y="10297"/>
                    </a:cubicBezTo>
                    <a:cubicBezTo>
                      <a:pt x="20970" y="8427"/>
                      <a:pt x="20156" y="6580"/>
                      <a:pt x="18977" y="4780"/>
                    </a:cubicBezTo>
                    <a:cubicBezTo>
                      <a:pt x="17901" y="3136"/>
                      <a:pt x="16524" y="1537"/>
                      <a:pt x="14861"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9" name="Shape"/>
              <p:cNvSpPr/>
              <p:nvPr/>
            </p:nvSpPr>
            <p:spPr>
              <a:xfrm rot="3279461">
                <a:off x="638643" y="-29357"/>
                <a:ext cx="522023" cy="1149455"/>
              </a:xfrm>
              <a:custGeom>
                <a:avLst/>
                <a:gdLst/>
                <a:ahLst/>
                <a:cxnLst>
                  <a:cxn ang="0">
                    <a:pos x="wd2" y="hd2"/>
                  </a:cxn>
                  <a:cxn ang="5400000">
                    <a:pos x="wd2" y="hd2"/>
                  </a:cxn>
                  <a:cxn ang="10800000">
                    <a:pos x="wd2" y="hd2"/>
                  </a:cxn>
                  <a:cxn ang="16200000">
                    <a:pos x="wd2" y="hd2"/>
                  </a:cxn>
                </a:cxnLst>
                <a:rect l="0" t="0" r="r" b="b"/>
                <a:pathLst>
                  <a:path w="20472" h="21600" extrusionOk="0">
                    <a:moveTo>
                      <a:pt x="10221" y="0"/>
                    </a:moveTo>
                    <a:cubicBezTo>
                      <a:pt x="8624" y="313"/>
                      <a:pt x="7162" y="765"/>
                      <a:pt x="5907" y="1333"/>
                    </a:cubicBezTo>
                    <a:cubicBezTo>
                      <a:pt x="-493" y="4228"/>
                      <a:pt x="-564" y="8626"/>
                      <a:pt x="536" y="12548"/>
                    </a:cubicBezTo>
                    <a:cubicBezTo>
                      <a:pt x="1380" y="15558"/>
                      <a:pt x="2870" y="18568"/>
                      <a:pt x="5087" y="21566"/>
                    </a:cubicBezTo>
                    <a:lnTo>
                      <a:pt x="10180" y="21600"/>
                    </a:lnTo>
                    <a:lnTo>
                      <a:pt x="10292" y="21600"/>
                    </a:lnTo>
                    <a:lnTo>
                      <a:pt x="15385" y="21566"/>
                    </a:lnTo>
                    <a:cubicBezTo>
                      <a:pt x="17602" y="18568"/>
                      <a:pt x="19092" y="15558"/>
                      <a:pt x="19936" y="12548"/>
                    </a:cubicBezTo>
                    <a:cubicBezTo>
                      <a:pt x="21036" y="8626"/>
                      <a:pt x="20965" y="4228"/>
                      <a:pt x="14565" y="1333"/>
                    </a:cubicBezTo>
                    <a:cubicBezTo>
                      <a:pt x="13310" y="765"/>
                      <a:pt x="11848" y="313"/>
                      <a:pt x="10251" y="0"/>
                    </a:cubicBezTo>
                    <a:lnTo>
                      <a:pt x="10221" y="0"/>
                    </a:lnTo>
                    <a:close/>
                  </a:path>
                </a:pathLst>
              </a:custGeom>
              <a:gradFill flip="none" rotWithShape="1">
                <a:gsLst>
                  <a:gs pos="47423">
                    <a:srgbClr val="FF2C2B"/>
                  </a:gs>
                  <a:gs pos="97329">
                    <a:srgbClr val="FF6917"/>
                  </a:gs>
                  <a:gs pos="99793">
                    <a:srgbClr val="FFA503"/>
                  </a:gs>
                </a:gsLst>
                <a:lin ang="5181995"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0" name="Shape"/>
              <p:cNvSpPr/>
              <p:nvPr/>
            </p:nvSpPr>
            <p:spPr>
              <a:xfrm rot="3279461">
                <a:off x="402581" y="519293"/>
                <a:ext cx="116768" cy="674351"/>
              </a:xfrm>
              <a:custGeom>
                <a:avLst/>
                <a:gdLst/>
                <a:ahLst/>
                <a:cxnLst>
                  <a:cxn ang="0">
                    <a:pos x="wd2" y="hd2"/>
                  </a:cxn>
                  <a:cxn ang="5400000">
                    <a:pos x="wd2" y="hd2"/>
                  </a:cxn>
                  <a:cxn ang="10800000">
                    <a:pos x="wd2" y="hd2"/>
                  </a:cxn>
                  <a:cxn ang="16200000">
                    <a:pos x="wd2" y="hd2"/>
                  </a:cxn>
                </a:cxnLst>
                <a:rect l="0" t="0" r="r" b="b"/>
                <a:pathLst>
                  <a:path w="19636" h="21600" extrusionOk="0">
                    <a:moveTo>
                      <a:pt x="10806" y="0"/>
                    </a:moveTo>
                    <a:cubicBezTo>
                      <a:pt x="6841" y="1066"/>
                      <a:pt x="3919" y="2260"/>
                      <a:pt x="2179" y="3524"/>
                    </a:cubicBezTo>
                    <a:cubicBezTo>
                      <a:pt x="-945" y="5794"/>
                      <a:pt x="-150" y="8168"/>
                      <a:pt x="1120" y="10504"/>
                    </a:cubicBezTo>
                    <a:cubicBezTo>
                      <a:pt x="3146" y="14235"/>
                      <a:pt x="6325" y="17940"/>
                      <a:pt x="10639" y="21600"/>
                    </a:cubicBezTo>
                    <a:cubicBezTo>
                      <a:pt x="13533" y="17938"/>
                      <a:pt x="16040" y="14265"/>
                      <a:pt x="18158" y="10584"/>
                    </a:cubicBezTo>
                    <a:cubicBezTo>
                      <a:pt x="19487" y="8274"/>
                      <a:pt x="20655" y="5933"/>
                      <a:pt x="18217" y="3652"/>
                    </a:cubicBezTo>
                    <a:cubicBezTo>
                      <a:pt x="16841" y="2364"/>
                      <a:pt x="14335" y="1130"/>
                      <a:pt x="10806"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1" name="Circle"/>
              <p:cNvSpPr/>
              <p:nvPr/>
            </p:nvSpPr>
            <p:spPr>
              <a:xfrm rot="3279461">
                <a:off x="754688" y="400364"/>
                <a:ext cx="289743" cy="289745"/>
              </a:xfrm>
              <a:prstGeom prst="ellipse">
                <a:avLst/>
              </a:prstGeom>
              <a:gradFill flip="none" rotWithShape="1">
                <a:gsLst>
                  <a:gs pos="0">
                    <a:srgbClr val="FFFFFF"/>
                  </a:gs>
                  <a:gs pos="100000">
                    <a:srgbClr val="00ACFF"/>
                  </a:gs>
                </a:gsLst>
                <a:lin ang="20295994"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sp>
        <p:nvSpPr>
          <p:cNvPr id="82" name="Rectangle 81">
            <a:extLst>
              <a:ext uri="{FF2B5EF4-FFF2-40B4-BE49-F238E27FC236}">
                <a16:creationId xmlns:a16="http://schemas.microsoft.com/office/drawing/2014/main" id="{D7EE7F63-05AA-22FE-2B68-D699D00DACD1}"/>
              </a:ext>
            </a:extLst>
          </p:cNvPr>
          <p:cNvSpPr/>
          <p:nvPr/>
        </p:nvSpPr>
        <p:spPr>
          <a:xfrm>
            <a:off x="249416" y="304348"/>
            <a:ext cx="4159151"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NỘI DUNG</a:t>
            </a:r>
          </a:p>
        </p:txBody>
      </p:sp>
      <p:grpSp>
        <p:nvGrpSpPr>
          <p:cNvPr id="3" name="Group 2">
            <a:extLst>
              <a:ext uri="{FF2B5EF4-FFF2-40B4-BE49-F238E27FC236}">
                <a16:creationId xmlns:a16="http://schemas.microsoft.com/office/drawing/2014/main" id="{62D3444E-9BA9-36E1-7F51-D3AEF852552D}"/>
              </a:ext>
            </a:extLst>
          </p:cNvPr>
          <p:cNvGrpSpPr/>
          <p:nvPr/>
        </p:nvGrpSpPr>
        <p:grpSpPr>
          <a:xfrm>
            <a:off x="3480825" y="1767938"/>
            <a:ext cx="3346585" cy="3244540"/>
            <a:chOff x="5263450" y="2250155"/>
            <a:chExt cx="2829329" cy="3244540"/>
          </a:xfrm>
        </p:grpSpPr>
        <p:sp>
          <p:nvSpPr>
            <p:cNvPr id="4769" name="Circle"/>
            <p:cNvSpPr/>
            <p:nvPr/>
          </p:nvSpPr>
          <p:spPr>
            <a:xfrm>
              <a:off x="5697449" y="2468754"/>
              <a:ext cx="2395330" cy="3025941"/>
            </a:xfrm>
            <a:prstGeom prst="ellipse">
              <a:avLst/>
            </a:prstGeom>
            <a:gradFill>
              <a:gsLst>
                <a:gs pos="849">
                  <a:srgbClr val="FF00A2"/>
                </a:gs>
                <a:gs pos="62946">
                  <a:srgbClr val="FF0071"/>
                </a:gs>
                <a:gs pos="97627">
                  <a:srgbClr val="FF0040"/>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70" name="TextBox 34"/>
            <p:cNvSpPr txBox="1"/>
            <p:nvPr/>
          </p:nvSpPr>
          <p:spPr>
            <a:xfrm>
              <a:off x="5263450" y="2250155"/>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3000">
                  <a:solidFill>
                    <a:srgbClr val="FF22A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FF22A0"/>
                  </a:solidFill>
                  <a:effectLst/>
                  <a:uLnTx/>
                  <a:uFillTx/>
                  <a:latin typeface="Impact"/>
                  <a:sym typeface="Impact"/>
                </a:rPr>
                <a:t>2</a:t>
              </a:r>
            </a:p>
          </p:txBody>
        </p:sp>
        <p:sp>
          <p:nvSpPr>
            <p:cNvPr id="4771" name="Rectangle 51"/>
            <p:cNvSpPr txBox="1"/>
            <p:nvPr/>
          </p:nvSpPr>
          <p:spPr>
            <a:xfrm>
              <a:off x="6094660" y="2643971"/>
              <a:ext cx="1706407" cy="2628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475" tIns="21475" rIns="21475" bIns="21475">
              <a:spAutoFit/>
            </a:bodyPr>
            <a:lstStyle>
              <a:lvl1pPr defTabSz="214760">
                <a:defRPr sz="500">
                  <a:solidFill>
                    <a:srgbClr val="FFFFFF"/>
                  </a:solidFill>
                </a:defRPr>
              </a:lvl1pPr>
            </a:lstStyle>
            <a:p>
              <a:pPr marL="0" marR="0" lvl="0" indent="0" algn="ctr" defTabSz="214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dung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cải</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Quý</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Ly</a:t>
              </a:r>
            </a:p>
          </p:txBody>
        </p:sp>
      </p:grpSp>
      <p:grpSp>
        <p:nvGrpSpPr>
          <p:cNvPr id="2" name="Group 1">
            <a:extLst>
              <a:ext uri="{FF2B5EF4-FFF2-40B4-BE49-F238E27FC236}">
                <a16:creationId xmlns:a16="http://schemas.microsoft.com/office/drawing/2014/main" id="{0F625669-9F03-A826-76B0-EEFCFEB6540B}"/>
              </a:ext>
            </a:extLst>
          </p:cNvPr>
          <p:cNvGrpSpPr/>
          <p:nvPr/>
        </p:nvGrpSpPr>
        <p:grpSpPr>
          <a:xfrm>
            <a:off x="494551" y="3904236"/>
            <a:ext cx="2723952" cy="2098037"/>
            <a:chOff x="1274957" y="3475325"/>
            <a:chExt cx="2723952" cy="2098037"/>
          </a:xfrm>
        </p:grpSpPr>
        <p:sp>
          <p:nvSpPr>
            <p:cNvPr id="4764" name="Circle"/>
            <p:cNvSpPr/>
            <p:nvPr/>
          </p:nvSpPr>
          <p:spPr>
            <a:xfrm>
              <a:off x="1689160" y="3675094"/>
              <a:ext cx="2309749" cy="1898267"/>
            </a:xfrm>
            <a:prstGeom prst="ellipse">
              <a:avLst/>
            </a:prstGeom>
            <a:gradFill>
              <a:gsLst>
                <a:gs pos="0">
                  <a:srgbClr val="FFC203"/>
                </a:gs>
                <a:gs pos="36657">
                  <a:srgbClr val="FF7D25"/>
                </a:gs>
                <a:gs pos="77153">
                  <a:srgbClr val="FF3847"/>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5" name="TextBox 34"/>
            <p:cNvSpPr txBox="1"/>
            <p:nvPr/>
          </p:nvSpPr>
          <p:spPr>
            <a:xfrm>
              <a:off x="1274957" y="3475325"/>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3000">
                  <a:solidFill>
                    <a:srgbClr val="FF8A0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FF8A00"/>
                  </a:solidFill>
                  <a:effectLst/>
                  <a:uLnTx/>
                  <a:uFillTx/>
                  <a:latin typeface="Impact"/>
                  <a:sym typeface="Impact"/>
                </a:rPr>
                <a:t>1</a:t>
              </a:r>
            </a:p>
          </p:txBody>
        </p:sp>
        <p:sp>
          <p:nvSpPr>
            <p:cNvPr id="4766" name="Rectangle 51"/>
            <p:cNvSpPr txBox="1"/>
            <p:nvPr/>
          </p:nvSpPr>
          <p:spPr>
            <a:xfrm>
              <a:off x="2134577" y="4048111"/>
              <a:ext cx="1831218" cy="9051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475" tIns="21475" rIns="21475" bIns="21475">
              <a:spAutoFit/>
            </a:bodyPr>
            <a:lstStyle>
              <a:lvl1pPr defTabSz="214760">
                <a:defRPr sz="500">
                  <a:solidFill>
                    <a:srgbClr val="FFFFFF"/>
                  </a:solidFill>
                </a:defRPr>
              </a:lvl1pPr>
            </a:lstStyle>
            <a:p>
              <a:pPr marL="0" marR="0" lvl="0" indent="0" algn="ctr" defTabSz="214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lập</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767" name="TextBox 52"/>
            <p:cNvSpPr txBox="1"/>
            <p:nvPr/>
          </p:nvSpPr>
          <p:spPr>
            <a:xfrm>
              <a:off x="2083258" y="4396454"/>
              <a:ext cx="1070424" cy="307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400">
                  <a:solidFill>
                    <a:srgbClr val="FFFFFF"/>
                  </a:solidFill>
                  <a:latin typeface="Avenir Next Demi Bold"/>
                  <a:ea typeface="Avenir Next Demi Bold"/>
                  <a:cs typeface="Avenir Next Demi Bold"/>
                  <a:sym typeface="Avenir Next Demi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venir Next Demi Bold"/>
                <a:sym typeface="Avenir Next Demi Bold"/>
              </a:endParaRPr>
            </a:p>
          </p:txBody>
        </p:sp>
      </p:grpSp>
      <p:grpSp>
        <p:nvGrpSpPr>
          <p:cNvPr id="4" name="Group 3">
            <a:extLst>
              <a:ext uri="{FF2B5EF4-FFF2-40B4-BE49-F238E27FC236}">
                <a16:creationId xmlns:a16="http://schemas.microsoft.com/office/drawing/2014/main" id="{8E18A463-97CC-BD35-4EA2-16B1FD8BB1EF}"/>
              </a:ext>
            </a:extLst>
          </p:cNvPr>
          <p:cNvGrpSpPr/>
          <p:nvPr/>
        </p:nvGrpSpPr>
        <p:grpSpPr>
          <a:xfrm>
            <a:off x="6615114" y="276901"/>
            <a:ext cx="4063657" cy="2947051"/>
            <a:chOff x="6783006" y="956529"/>
            <a:chExt cx="4063657" cy="2947051"/>
          </a:xfrm>
        </p:grpSpPr>
        <p:sp>
          <p:nvSpPr>
            <p:cNvPr id="4773" name="Circle"/>
            <p:cNvSpPr/>
            <p:nvPr/>
          </p:nvSpPr>
          <p:spPr>
            <a:xfrm>
              <a:off x="7302464" y="1113356"/>
              <a:ext cx="3544199" cy="2790224"/>
            </a:xfrm>
            <a:prstGeom prst="ellipse">
              <a:avLst/>
            </a:prstGeom>
            <a:gradFill>
              <a:gsLst>
                <a:gs pos="0">
                  <a:srgbClr val="0CB100"/>
                </a:gs>
                <a:gs pos="46821">
                  <a:srgbClr val="67CE02"/>
                </a:gs>
                <a:gs pos="99075">
                  <a:srgbClr val="C3EA03"/>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74" name="TextBox 34"/>
            <p:cNvSpPr txBox="1"/>
            <p:nvPr/>
          </p:nvSpPr>
          <p:spPr>
            <a:xfrm>
              <a:off x="6783006" y="956529"/>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3000">
                  <a:solidFill>
                    <a:srgbClr val="0CB10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0CB100"/>
                  </a:solidFill>
                  <a:effectLst/>
                  <a:uLnTx/>
                  <a:uFillTx/>
                  <a:latin typeface="Impact"/>
                  <a:sym typeface="Impact"/>
                </a:rPr>
                <a:t>3</a:t>
              </a:r>
            </a:p>
          </p:txBody>
        </p:sp>
        <p:sp>
          <p:nvSpPr>
            <p:cNvPr id="4775" name="Rectangle 51"/>
            <p:cNvSpPr txBox="1"/>
            <p:nvPr/>
          </p:nvSpPr>
          <p:spPr>
            <a:xfrm>
              <a:off x="7919023" y="1671533"/>
              <a:ext cx="2736979" cy="1336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475" tIns="21475" rIns="21475" bIns="21475">
              <a:spAutoFit/>
            </a:bodyPr>
            <a:lstStyle>
              <a:lvl1pPr defTabSz="214760">
                <a:defRPr sz="5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Kháng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chiến</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chống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quân</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Minh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6265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algn="ctr"/>
            <a:r>
              <a:rPr lang="en-US" sz="3600" b="1" err="1">
                <a:solidFill>
                  <a:srgbClr val="0070C0"/>
                </a:solidFill>
                <a:latin typeface="Times New Roman" panose="02020603050405020304" pitchFamily="18" charset="0"/>
                <a:cs typeface="Times New Roman" panose="02020603050405020304" pitchFamily="18" charset="0"/>
              </a:rPr>
              <a:t>Bài</a:t>
            </a:r>
            <a:r>
              <a:rPr lang="en-US" sz="3600" b="1">
                <a:solidFill>
                  <a:srgbClr val="0070C0"/>
                </a:solidFill>
                <a:latin typeface="Times New Roman" panose="02020603050405020304" pitchFamily="18" charset="0"/>
                <a:cs typeface="Times New Roman" panose="02020603050405020304" pitchFamily="18" charset="0"/>
              </a:rPr>
              <a:t> 15: </a:t>
            </a:r>
            <a:r>
              <a:rPr lang="vi-VN" sz="3600" b="1" err="1">
                <a:solidFill>
                  <a:srgbClr val="0070C0"/>
                </a:solidFill>
                <a:latin typeface="Times New Roman" panose="02020603050405020304" pitchFamily="18" charset="0"/>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id="{77E7BF73-C6AD-FE4E-BEEE-7721117DDE20}"/>
              </a:ext>
            </a:extLst>
          </p:cNvPr>
          <p:cNvSpPr txBox="1">
            <a:spLocks/>
          </p:cNvSpPr>
          <p:nvPr/>
        </p:nvSpPr>
        <p:spPr>
          <a:xfrm>
            <a:off x="0" y="95678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733" b="1" kern="0">
                <a:solidFill>
                  <a:srgbClr val="0070C0"/>
                </a:solidFill>
                <a:latin typeface="Times New Roman" panose="02020603050405020304" pitchFamily="18" charset="0"/>
                <a:cs typeface="Times New Roman" panose="02020603050405020304" pitchFamily="18" charset="0"/>
              </a:rPr>
              <a:t>1. </a:t>
            </a:r>
            <a:r>
              <a:rPr lang="en-US" sz="3733" b="1" kern="0" err="1">
                <a:solidFill>
                  <a:srgbClr val="0070C0"/>
                </a:solidFill>
                <a:latin typeface="Times New Roman" panose="02020603050405020304" pitchFamily="18" charset="0"/>
                <a:cs typeface="Times New Roman" panose="02020603050405020304" pitchFamily="18" charset="0"/>
              </a:rPr>
              <a:t>Sự thành lập nhà Hồ</a:t>
            </a:r>
            <a:endParaRPr lang="en-US" sz="3733" b="1" kern="0">
              <a:solidFill>
                <a:srgbClr val="0070C0"/>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D1825232-06EC-0D8E-93C5-86AF27E4D9BD}"/>
              </a:ext>
            </a:extLst>
          </p:cNvPr>
          <p:cNvSpPr/>
          <p:nvPr/>
        </p:nvSpPr>
        <p:spPr>
          <a:xfrm>
            <a:off x="601821" y="2497635"/>
            <a:ext cx="10988358" cy="18627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b="1">
                <a:solidFill>
                  <a:srgbClr val="C00000"/>
                </a:solidFill>
                <a:latin typeface="Times New Roman" panose="02020603050405020304" pitchFamily="18" charset="0"/>
                <a:cs typeface="Times New Roman" panose="02020603050405020304" pitchFamily="18" charset="0"/>
              </a:rPr>
              <a:t>Tình hình nhà Trần và giới quý tộc Trần đến nửa thế kỷ XIV như thế nào?</a:t>
            </a:r>
          </a:p>
        </p:txBody>
      </p:sp>
    </p:spTree>
    <p:extLst>
      <p:ext uri="{BB962C8B-B14F-4D97-AF65-F5344CB8AC3E}">
        <p14:creationId xmlns:p14="http://schemas.microsoft.com/office/powerpoint/2010/main" val="383813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out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9F0B843-1B3D-C54F-8AA4-00FD3C7F9361}"/>
              </a:ext>
            </a:extLst>
          </p:cNvPr>
          <p:cNvGrpSpPr/>
          <p:nvPr/>
        </p:nvGrpSpPr>
        <p:grpSpPr>
          <a:xfrm>
            <a:off x="0" y="-2"/>
            <a:ext cx="12192000" cy="6858001"/>
            <a:chOff x="0" y="-2"/>
            <a:chExt cx="9144000" cy="5638800"/>
          </a:xfrm>
        </p:grpSpPr>
        <p:pic>
          <p:nvPicPr>
            <p:cNvPr id="7" name="Picture 8" descr="C:\Users\HueCd.Com\Desktop\thien-tai-philippines1.jpg">
              <a:extLst>
                <a:ext uri="{FF2B5EF4-FFF2-40B4-BE49-F238E27FC236}">
                  <a16:creationId xmlns:a16="http://schemas.microsoft.com/office/drawing/2014/main" id="{A7CA04F1-F05A-DD48-9A00-2CBFD72B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6A464E4-7AAE-9142-9DE5-126FFF24E18A}"/>
                </a:ext>
              </a:extLst>
            </p:cNvPr>
            <p:cNvSpPr/>
            <p:nvPr/>
          </p:nvSpPr>
          <p:spPr>
            <a:xfrm>
              <a:off x="0" y="0"/>
              <a:ext cx="2222339" cy="461667"/>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r>
                <a:rPr lang="en-VN" sz="3200" kern="0">
                  <a:solidFill>
                    <a:srgbClr val="1C4587"/>
                  </a:solidFill>
                  <a:latin typeface="Times New Roman" panose="02020603050405020304" pitchFamily="18" charset="0"/>
                  <a:cs typeface="Times New Roman" panose="02020603050405020304" pitchFamily="18" charset="0"/>
                  <a:sym typeface="Arial"/>
                </a:rPr>
                <a:t>Kinh tế suy sụp</a:t>
              </a:r>
            </a:p>
          </p:txBody>
        </p:sp>
      </p:grpSp>
      <p:grpSp>
        <p:nvGrpSpPr>
          <p:cNvPr id="6" name="Group 5">
            <a:extLst>
              <a:ext uri="{FF2B5EF4-FFF2-40B4-BE49-F238E27FC236}">
                <a16:creationId xmlns:a16="http://schemas.microsoft.com/office/drawing/2014/main" id="{852464A5-4B72-EC47-B204-809DB6F3CA14}"/>
              </a:ext>
            </a:extLst>
          </p:cNvPr>
          <p:cNvGrpSpPr/>
          <p:nvPr/>
        </p:nvGrpSpPr>
        <p:grpSpPr>
          <a:xfrm>
            <a:off x="-1" y="-1"/>
            <a:ext cx="12192001" cy="6858001"/>
            <a:chOff x="-1" y="-1"/>
            <a:chExt cx="9144001" cy="5143501"/>
          </a:xfrm>
        </p:grpSpPr>
        <p:pic>
          <p:nvPicPr>
            <p:cNvPr id="4" name="Picture 2">
              <a:extLst>
                <a:ext uri="{FF2B5EF4-FFF2-40B4-BE49-F238E27FC236}">
                  <a16:creationId xmlns:a16="http://schemas.microsoft.com/office/drawing/2014/main" id="{995C5F38-FA87-8B46-8AC1-A14CDCFFA246}"/>
                </a:ext>
              </a:extLst>
            </p:cNvPr>
            <p:cNvPicPr>
              <a:picLocks noChangeAspect="1" noChangeArrowheads="1"/>
            </p:cNvPicPr>
            <p:nvPr/>
          </p:nvPicPr>
          <p:blipFill>
            <a:blip r:embed="rId3"/>
            <a:srcRect/>
            <a:stretch>
              <a:fillRect/>
            </a:stretch>
          </p:blipFill>
          <p:spPr>
            <a:xfrm>
              <a:off x="-1" y="-1"/>
              <a:ext cx="9144001" cy="5143501"/>
            </a:xfrm>
            <a:prstGeom prst="rect">
              <a:avLst/>
            </a:prstGeom>
            <a:gradFill rotWithShape="1">
              <a:gsLst>
                <a:gs pos="0">
                  <a:schemeClr val="accent1">
                    <a:gamma/>
                    <a:shade val="46275"/>
                    <a:invGamma/>
                  </a:schemeClr>
                </a:gs>
                <a:gs pos="100000">
                  <a:schemeClr val="accent1"/>
                </a:gs>
              </a:gsLst>
              <a:lin ang="5400000" scaled="1"/>
            </a:gradFill>
          </p:spPr>
        </p:pic>
        <p:sp>
          <p:nvSpPr>
            <p:cNvPr id="5" name="TextBox 4">
              <a:extLst>
                <a:ext uri="{FF2B5EF4-FFF2-40B4-BE49-F238E27FC236}">
                  <a16:creationId xmlns:a16="http://schemas.microsoft.com/office/drawing/2014/main" id="{A11E0B52-ED24-5249-BF18-312E4072858B}"/>
                </a:ext>
              </a:extLst>
            </p:cNvPr>
            <p:cNvSpPr txBox="1">
              <a:spLocks noChangeArrowheads="1"/>
            </p:cNvSpPr>
            <p:nvPr/>
          </p:nvSpPr>
          <p:spPr bwMode="auto">
            <a:xfrm>
              <a:off x="4201610" y="0"/>
              <a:ext cx="4942390" cy="438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buClr>
                  <a:srgbClr val="000000"/>
                </a:buClr>
              </a:pPr>
              <a:r>
                <a:rPr lang="en-US" altLang="en-VN" sz="3200" b="1" kern="0" err="1">
                  <a:solidFill>
                    <a:srgbClr val="FF0000"/>
                  </a:solidFill>
                  <a:latin typeface="Times New Roman" panose="02020603050405020304" pitchFamily="18" charset="0"/>
                  <a:cs typeface="Times New Roman" panose="02020603050405020304" pitchFamily="18" charset="0"/>
                  <a:sym typeface="Arial"/>
                </a:rPr>
                <a:t>Nhân</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dân</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phải</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phiêu</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dạt</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khắp</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nơi</a:t>
              </a:r>
              <a:endParaRPr lang="en-US" altLang="en-VN" sz="3200" b="1" kern="0">
                <a:solidFill>
                  <a:srgbClr val="FF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71469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7E8"/>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2F6A75-03DD-CB40-95E9-AADB6BB100EB}"/>
              </a:ext>
            </a:extLst>
          </p:cNvPr>
          <p:cNvGrpSpPr/>
          <p:nvPr/>
        </p:nvGrpSpPr>
        <p:grpSpPr>
          <a:xfrm>
            <a:off x="5502442" y="385011"/>
            <a:ext cx="6930189" cy="4668252"/>
            <a:chOff x="5502442" y="385011"/>
            <a:chExt cx="6930189" cy="4668252"/>
          </a:xfrm>
        </p:grpSpPr>
        <p:sp>
          <p:nvSpPr>
            <p:cNvPr id="4" name="Rounded Rectangle 3">
              <a:extLst>
                <a:ext uri="{FF2B5EF4-FFF2-40B4-BE49-F238E27FC236}">
                  <a16:creationId xmlns:a16="http://schemas.microsoft.com/office/drawing/2014/main" id="{F2702316-6ACF-9C46-BE6E-B7EDBF309401}"/>
                </a:ext>
              </a:extLst>
            </p:cNvPr>
            <p:cNvSpPr/>
            <p:nvPr/>
          </p:nvSpPr>
          <p:spPr>
            <a:xfrm>
              <a:off x="5502442" y="385011"/>
              <a:ext cx="6481011" cy="46682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6" name="Rectangle 5">
              <a:extLst>
                <a:ext uri="{FF2B5EF4-FFF2-40B4-BE49-F238E27FC236}">
                  <a16:creationId xmlns:a16="http://schemas.microsoft.com/office/drawing/2014/main" id="{C6AC98A5-87E8-6745-9927-AAB856015273}"/>
                </a:ext>
              </a:extLst>
            </p:cNvPr>
            <p:cNvSpPr/>
            <p:nvPr/>
          </p:nvSpPr>
          <p:spPr>
            <a:xfrm>
              <a:off x="5630778" y="617177"/>
              <a:ext cx="6801853" cy="3046988"/>
            </a:xfrm>
            <a:prstGeom prst="rect">
              <a:avLst/>
            </a:prstGeom>
          </p:spPr>
          <p:txBody>
            <a:bodyPr wrap="square">
              <a:spAutoFit/>
            </a:bodyPr>
            <a:lstStyle/>
            <a:p>
              <a:pPr defTabSz="1219170">
                <a:buClr>
                  <a:srgbClr val="000000"/>
                </a:buClr>
              </a:pPr>
              <a:r>
                <a:rPr lang="en-US" altLang="en-VN" sz="2800" kern="0">
                  <a:solidFill>
                    <a:srgbClr val="000000"/>
                  </a:solidFill>
                  <a:latin typeface="Times New Roman" panose="02020603050405020304" pitchFamily="18" charset="0"/>
                  <a:cs typeface="Times New Roman" panose="02020603050405020304" pitchFamily="18" charset="0"/>
                  <a:sym typeface="Arial"/>
                </a:rPr>
                <a:t>“ </a:t>
              </a:r>
              <a:r>
                <a:rPr lang="vi-VN" altLang="en-VN" sz="2800" kern="0">
                  <a:solidFill>
                    <a:srgbClr val="000000"/>
                  </a:solidFill>
                  <a:latin typeface="Times New Roman" panose="02020603050405020304" pitchFamily="18" charset="0"/>
                  <a:cs typeface="Times New Roman" panose="02020603050405020304" pitchFamily="18" charset="0"/>
                  <a:sym typeface="Arial"/>
                </a:rPr>
                <a:t>Vua buông tuồng ăn chơi vô độ ... </a:t>
              </a:r>
              <a:r>
                <a:rPr lang="en-US" altLang="en-VN" sz="2800" kern="0">
                  <a:solidFill>
                    <a:srgbClr val="000000"/>
                  </a:solidFill>
                  <a:latin typeface="Times New Roman" panose="02020603050405020304" pitchFamily="18" charset="0"/>
                  <a:cs typeface="Times New Roman" panose="02020603050405020304" pitchFamily="18" charset="0"/>
                  <a:sym typeface="Arial"/>
                </a:rPr>
                <a:t>n</a:t>
              </a:r>
              <a:r>
                <a:rPr lang="vi-VN" altLang="en-VN" sz="2800" kern="0">
                  <a:solidFill>
                    <a:srgbClr val="000000"/>
                  </a:solidFill>
                  <a:latin typeface="Times New Roman" panose="02020603050405020304" pitchFamily="18" charset="0"/>
                  <a:cs typeface="Times New Roman" panose="02020603050405020304" pitchFamily="18" charset="0"/>
                  <a:sym typeface="Arial"/>
                </a:rPr>
                <a:t>ghiện rượu mê đàn hát</a:t>
              </a:r>
              <a:r>
                <a:rPr lang="en-US" altLang="en-VN" sz="2800" kern="0">
                  <a:solidFill>
                    <a:srgbClr val="000000"/>
                  </a:solidFill>
                  <a:latin typeface="Times New Roman" panose="02020603050405020304" pitchFamily="18" charset="0"/>
                  <a:cs typeface="Times New Roman" panose="02020603050405020304" pitchFamily="18" charset="0"/>
                  <a:sym typeface="Arial"/>
                </a:rPr>
                <a:t>,</a:t>
              </a:r>
              <a:r>
                <a:rPr lang="vi-VN" altLang="en-VN" sz="2800" kern="0">
                  <a:solidFill>
                    <a:srgbClr val="000000"/>
                  </a:solidFill>
                  <a:latin typeface="Times New Roman" panose="02020603050405020304" pitchFamily="18" charset="0"/>
                  <a:cs typeface="Times New Roman" panose="02020603050405020304" pitchFamily="18" charset="0"/>
                  <a:sym typeface="Arial"/>
                </a:rPr>
                <a:t> </a:t>
              </a:r>
              <a:r>
                <a:rPr lang="en-US" altLang="en-VN" sz="2800" kern="0">
                  <a:solidFill>
                    <a:srgbClr val="000000"/>
                  </a:solidFill>
                  <a:latin typeface="Times New Roman" panose="02020603050405020304" pitchFamily="18" charset="0"/>
                  <a:cs typeface="Times New Roman" panose="02020603050405020304" pitchFamily="18" charset="0"/>
                  <a:sym typeface="Arial"/>
                </a:rPr>
                <a:t>x</a:t>
              </a:r>
              <a:r>
                <a:rPr lang="vi-VN" altLang="en-VN" sz="2800" kern="0">
                  <a:solidFill>
                    <a:srgbClr val="000000"/>
                  </a:solidFill>
                  <a:latin typeface="Times New Roman" panose="02020603050405020304" pitchFamily="18" charset="0"/>
                  <a:cs typeface="Times New Roman" panose="02020603050405020304" pitchFamily="18" charset="0"/>
                  <a:sym typeface="Arial"/>
                </a:rPr>
                <a:t>a </a:t>
              </a:r>
              <a:r>
                <a:rPr lang="en-US" altLang="en-VN" sz="2800" kern="0">
                  <a:solidFill>
                    <a:srgbClr val="000000"/>
                  </a:solidFill>
                  <a:latin typeface="Times New Roman" panose="02020603050405020304" pitchFamily="18" charset="0"/>
                  <a:cs typeface="Times New Roman" panose="02020603050405020304" pitchFamily="18" charset="0"/>
                  <a:sym typeface="Arial"/>
                </a:rPr>
                <a:t>x</a:t>
              </a:r>
              <a:r>
                <a:rPr lang="vi-VN" altLang="en-VN" sz="2800" kern="0">
                  <a:solidFill>
                    <a:srgbClr val="000000"/>
                  </a:solidFill>
                  <a:latin typeface="Times New Roman" panose="02020603050405020304" pitchFamily="18" charset="0"/>
                  <a:cs typeface="Times New Roman" panose="02020603050405020304" pitchFamily="18" charset="0"/>
                  <a:sym typeface="Arial"/>
                </a:rPr>
                <a:t>ỉ làm cung điện nguy nga...., lãng phí tiền của, hoang dâm chơi bời: </a:t>
              </a:r>
              <a:endParaRPr lang="en-US" altLang="en-VN"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altLang="en-VN" sz="2800" kern="0">
                  <a:solidFill>
                    <a:srgbClr val="000000"/>
                  </a:solidFill>
                  <a:latin typeface="Times New Roman" panose="02020603050405020304" pitchFamily="18" charset="0"/>
                  <a:cs typeface="Times New Roman" panose="02020603050405020304" pitchFamily="18" charset="0"/>
                  <a:sym typeface="Arial"/>
                </a:rPr>
                <a:t>m</a:t>
              </a:r>
              <a:r>
                <a:rPr lang="vi-VN" altLang="en-VN" sz="2800" kern="0">
                  <a:solidFill>
                    <a:srgbClr val="000000"/>
                  </a:solidFill>
                  <a:latin typeface="Times New Roman" panose="02020603050405020304" pitchFamily="18" charset="0"/>
                  <a:cs typeface="Times New Roman" panose="02020603050405020304" pitchFamily="18" charset="0"/>
                  <a:sym typeface="Arial"/>
                </a:rPr>
                <a:t>ón gì Dụ Tông cũng mắc! Cơ nghiệp nhà Trần</a:t>
              </a:r>
              <a:r>
                <a:rPr lang="en-US" altLang="en-VN" sz="2800" kern="0">
                  <a:solidFill>
                    <a:srgbClr val="000000"/>
                  </a:solidFill>
                  <a:latin typeface="Times New Roman" panose="02020603050405020304" pitchFamily="18" charset="0"/>
                  <a:cs typeface="Times New Roman" panose="02020603050405020304" pitchFamily="18" charset="0"/>
                  <a:sym typeface="Arial"/>
                </a:rPr>
                <a:t> </a:t>
              </a:r>
              <a:r>
                <a:rPr lang="vi-VN" altLang="en-VN" sz="2800" kern="0">
                  <a:solidFill>
                    <a:srgbClr val="000000"/>
                  </a:solidFill>
                  <a:latin typeface="Times New Roman" panose="02020603050405020304" pitchFamily="18" charset="0"/>
                  <a:cs typeface="Times New Roman" panose="02020603050405020304" pitchFamily="18" charset="0"/>
                  <a:sym typeface="Arial"/>
                </a:rPr>
                <a:t>sao khỏi suy được?</a:t>
              </a:r>
              <a:r>
                <a:rPr lang="en-US" altLang="en-VN" sz="2800" kern="0">
                  <a:solidFill>
                    <a:srgbClr val="000000"/>
                  </a:solidFill>
                  <a:latin typeface="Times New Roman" panose="02020603050405020304" pitchFamily="18" charset="0"/>
                  <a:cs typeface="Times New Roman" panose="02020603050405020304" pitchFamily="18" charset="0"/>
                  <a:sym typeface="Arial"/>
                </a:rPr>
                <a:t> ”</a:t>
              </a:r>
              <a:endParaRPr lang="vi-VN" altLang="en-VN"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endParaRPr lang="vi-VN" altLang="en-VN"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altLang="en-VN" sz="2400" kern="0">
                  <a:solidFill>
                    <a:srgbClr val="000000"/>
                  </a:solidFill>
                  <a:latin typeface="Times New Roman" panose="02020603050405020304" pitchFamily="18" charset="0"/>
                  <a:cs typeface="Times New Roman" panose="02020603050405020304" pitchFamily="18" charset="0"/>
                  <a:sym typeface="Arial"/>
                </a:rPr>
                <a:t>  </a:t>
              </a:r>
              <a:r>
                <a:rPr lang="en-US" altLang="en-VN" sz="2400" kern="0">
                  <a:solidFill>
                    <a:srgbClr val="000000"/>
                  </a:solidFill>
                  <a:latin typeface="Times New Roman" panose="02020603050405020304" pitchFamily="18" charset="0"/>
                  <a:cs typeface="Times New Roman" panose="02020603050405020304" pitchFamily="18" charset="0"/>
                  <a:sym typeface="Arial"/>
                </a:rPr>
                <a:t>     </a:t>
              </a:r>
              <a:r>
                <a:rPr lang="vi-VN" altLang="en-VN" sz="2400" kern="0">
                  <a:solidFill>
                    <a:srgbClr val="000000"/>
                  </a:solidFill>
                  <a:latin typeface="Times New Roman" panose="02020603050405020304" pitchFamily="18" charset="0"/>
                  <a:cs typeface="Times New Roman" panose="02020603050405020304" pitchFamily="18" charset="0"/>
                  <a:sym typeface="Arial"/>
                </a:rPr>
                <a:t>( Khâm định Việt sử thông giám cương mục ) </a:t>
              </a:r>
            </a:p>
          </p:txBody>
        </p:sp>
      </p:grpSp>
      <p:pic>
        <p:nvPicPr>
          <p:cNvPr id="2050" name="Picture 2" descr="Vị vua khiến xã tắc nghiêng ngả vì mê uống rượu, đánh bạc | Tin tức mới  nhất 24h - Đọc Báo Lao Động online - Laodong.vn">
            <a:extLst>
              <a:ext uri="{FF2B5EF4-FFF2-40B4-BE49-F238E27FC236}">
                <a16:creationId xmlns:a16="http://schemas.microsoft.com/office/drawing/2014/main" id="{A0EF925D-DE15-5645-A4F9-E7138E4E0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5332293" cy="59038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E964DC5-CCB5-0D43-A1F5-216F2C7849BA}"/>
              </a:ext>
            </a:extLst>
          </p:cNvPr>
          <p:cNvSpPr txBox="1"/>
          <p:nvPr/>
        </p:nvSpPr>
        <p:spPr>
          <a:xfrm>
            <a:off x="128337" y="5903893"/>
            <a:ext cx="5203955" cy="954107"/>
          </a:xfrm>
          <a:prstGeom prst="rect">
            <a:avLst/>
          </a:prstGeom>
          <a:noFill/>
        </p:spPr>
        <p:txBody>
          <a:bodyPr wrap="square" rtlCol="0">
            <a:spAutoFit/>
          </a:bodyPr>
          <a:lstStyle/>
          <a:p>
            <a:pPr algn="ctr"/>
            <a:r>
              <a:rPr lang="en-VN" sz="2800">
                <a:solidFill>
                  <a:srgbClr val="FF0000"/>
                </a:solidFill>
                <a:latin typeface="Times New Roman" panose="02020603050405020304" pitchFamily="18" charset="0"/>
                <a:cs typeface="Times New Roman" panose="02020603050405020304" pitchFamily="18" charset="0"/>
              </a:rPr>
              <a:t>Tranh minh hoạ vua Trần Dụ Tông ăn chơi</a:t>
            </a:r>
          </a:p>
        </p:txBody>
      </p:sp>
    </p:spTree>
    <p:extLst>
      <p:ext uri="{BB962C8B-B14F-4D97-AF65-F5344CB8AC3E}">
        <p14:creationId xmlns:p14="http://schemas.microsoft.com/office/powerpoint/2010/main" val="16356749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14:bounceEnd="50000">
                                          <p:cBhvr additive="base">
                                            <p:cTn id="11"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_luoc_do_cac_cuoc_khoi_nghia_nong_dan_thoi_tran_cuoi_tk_xiv_500.jpg">
            <a:extLst>
              <a:ext uri="{FF2B5EF4-FFF2-40B4-BE49-F238E27FC236}">
                <a16:creationId xmlns:a16="http://schemas.microsoft.com/office/drawing/2014/main" id="{ABB3D196-2FE3-3C43-AED1-93D2A649197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ln>
            <a:noFill/>
          </a:ln>
        </p:spPr>
      </p:pic>
      <p:sp>
        <p:nvSpPr>
          <p:cNvPr id="5" name="TextBox 4">
            <a:extLst>
              <a:ext uri="{FF2B5EF4-FFF2-40B4-BE49-F238E27FC236}">
                <a16:creationId xmlns:a16="http://schemas.microsoft.com/office/drawing/2014/main" id="{62FF4314-B92F-F145-B368-65A8FD7676EF}"/>
              </a:ext>
            </a:extLst>
          </p:cNvPr>
          <p:cNvSpPr txBox="1">
            <a:spLocks noChangeArrowheads="1"/>
          </p:cNvSpPr>
          <p:nvPr/>
        </p:nvSpPr>
        <p:spPr bwMode="auto">
          <a:xfrm>
            <a:off x="1060704" y="0"/>
            <a:ext cx="10070592" cy="58477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buClr>
                <a:srgbClr val="000000"/>
              </a:buClr>
            </a:pPr>
            <a:r>
              <a:rPr lang="en-US" altLang="en-VN" sz="3200" b="1" kern="0" err="1">
                <a:solidFill>
                  <a:srgbClr val="0000CC"/>
                </a:solidFill>
                <a:latin typeface="Times New Roman" panose="02020603050405020304" pitchFamily="18" charset="0"/>
                <a:cs typeface="Times New Roman" panose="02020603050405020304" pitchFamily="18" charset="0"/>
                <a:sym typeface="Arial"/>
              </a:rPr>
              <a:t>Lược</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đồ</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các</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cuộc</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khởi</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nghĩa</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tiêu</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biểu</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cuối</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thế</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kỷ</a:t>
            </a:r>
            <a:r>
              <a:rPr lang="en-US" altLang="en-VN" sz="3200" b="1" kern="0">
                <a:solidFill>
                  <a:srgbClr val="0000CC"/>
                </a:solidFill>
                <a:latin typeface="Times New Roman" panose="02020603050405020304" pitchFamily="18" charset="0"/>
                <a:cs typeface="Times New Roman" panose="02020603050405020304" pitchFamily="18" charset="0"/>
                <a:sym typeface="Arial"/>
              </a:rPr>
              <a:t> XIV ?</a:t>
            </a:r>
          </a:p>
        </p:txBody>
      </p:sp>
      <p:pic>
        <p:nvPicPr>
          <p:cNvPr id="9" name="Picture 6" descr="VÌ SAO TRIỀU ĐÌNH NHÀ TRẦN SỤP ĐỔ - Trải Nghiệm Sống">
            <a:extLst>
              <a:ext uri="{FF2B5EF4-FFF2-40B4-BE49-F238E27FC236}">
                <a16:creationId xmlns:a16="http://schemas.microsoft.com/office/drawing/2014/main" id="{0DBAA88B-B14E-5044-8D29-44CAFB1A3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4384"/>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hò mã Nguyễn Chế Nghĩa - thành hoàng làng Cuối - BaoHaiDuong">
            <a:extLst>
              <a:ext uri="{FF2B5EF4-FFF2-40B4-BE49-F238E27FC236}">
                <a16:creationId xmlns:a16="http://schemas.microsoft.com/office/drawing/2014/main" id="{2474C4D5-3AEB-414E-A760-7356002BA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68336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A54366A-5737-5D49-AC83-8067316477A7}"/>
              </a:ext>
            </a:extLst>
          </p:cNvPr>
          <p:cNvSpPr/>
          <p:nvPr/>
        </p:nvSpPr>
        <p:spPr>
          <a:xfrm>
            <a:off x="1780032" y="0"/>
            <a:ext cx="9265920" cy="731520"/>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VN" sz="3733" kern="0">
                <a:solidFill>
                  <a:srgbClr val="1C4587"/>
                </a:solidFill>
                <a:latin typeface="Times New Roman" panose="02020603050405020304" pitchFamily="18" charset="0"/>
                <a:cs typeface="Times New Roman" panose="02020603050405020304" pitchFamily="18" charset="0"/>
                <a:sym typeface="Arial"/>
              </a:rPr>
              <a:t>Nhiều cuộc khởi nghĩa chống nhà Trần nổi lên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14:presetBounceEnd="5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50000">
                                          <p:cBhvr additive="base">
                                            <p:cTn id="23"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Minh lộ dã tâm khi chuẩn bị 80 vạn quân xâm lược nước Việt">
            <a:extLst>
              <a:ext uri="{FF2B5EF4-FFF2-40B4-BE49-F238E27FC236}">
                <a16:creationId xmlns:a16="http://schemas.microsoft.com/office/drawing/2014/main" id="{0E594833-3CEB-7B45-8953-353A69E97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082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h Thành Tổ: Hoàng đế thứ 3 của Nhà Minh – Du Học Trung Quốc 2022 - Wiki  tiếng Việt">
            <a:extLst>
              <a:ext uri="{FF2B5EF4-FFF2-40B4-BE49-F238E27FC236}">
                <a16:creationId xmlns:a16="http://schemas.microsoft.com/office/drawing/2014/main" id="{0BC58A3C-CF61-9547-9742-66537ACEFD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6" t="2841" r="3217" b="2841"/>
          <a:stretch/>
        </p:blipFill>
        <p:spPr bwMode="auto">
          <a:xfrm>
            <a:off x="6208295" y="0"/>
            <a:ext cx="5983705" cy="53259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29D416F-A55D-A24A-86E8-DDCF20BAE6BB}"/>
              </a:ext>
            </a:extLst>
          </p:cNvPr>
          <p:cNvSpPr/>
          <p:nvPr/>
        </p:nvSpPr>
        <p:spPr>
          <a:xfrm>
            <a:off x="6280484" y="5473005"/>
            <a:ext cx="5839327" cy="1384995"/>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Minh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Tổ</a:t>
            </a:r>
            <a:r>
              <a:rPr lang="en-US" sz="2800">
                <a:latin typeface="Times New Roman" panose="02020603050405020304" pitchFamily="18" charset="0"/>
                <a:cs typeface="Times New Roman" panose="02020603050405020304" pitchFamily="18" charset="0"/>
              </a:rPr>
              <a:t> Chu </a:t>
            </a:r>
            <a:r>
              <a:rPr lang="en-US" sz="2800" err="1">
                <a:latin typeface="Times New Roman" panose="02020603050405020304" pitchFamily="18" charset="0"/>
                <a:cs typeface="Times New Roman" panose="02020603050405020304" pitchFamily="18" charset="0"/>
              </a:rPr>
              <a:t>Đệ</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thứ</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triều</a:t>
            </a:r>
            <a:r>
              <a:rPr lang="en-US" sz="2800">
                <a:latin typeface="Times New Roman" panose="02020603050405020304" pitchFamily="18" charset="0"/>
                <a:cs typeface="Times New Roman" panose="02020603050405020304" pitchFamily="18" charset="0"/>
              </a:rPr>
              <a:t> Minh. </a:t>
            </a:r>
            <a:r>
              <a:rPr lang="en-US" sz="2800" err="1">
                <a:latin typeface="Times New Roman" panose="02020603050405020304" pitchFamily="18" charset="0"/>
                <a:cs typeface="Times New Roman" panose="02020603050405020304" pitchFamily="18" charset="0"/>
              </a:rPr>
              <a:t>Đang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chuẩn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bị</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xâm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nước</a:t>
            </a:r>
            <a:r>
              <a:rPr lang="en-US" sz="2800">
                <a:latin typeface="Times New Roman" panose="02020603050405020304" pitchFamily="18" charset="0"/>
                <a:cs typeface="Times New Roman" panose="02020603050405020304" pitchFamily="18" charset="0"/>
              </a:rPr>
              <a:t> ta.</a:t>
            </a:r>
            <a:endParaRPr lang="en-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102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
                                        <p:tgtEl>
                                          <p:spTgt spid="1026"/>
                                        </p:tgtEl>
                                      </p:cBhvr>
                                    </p:animEffect>
                                    <p:anim calcmode="lin" valueType="num">
                                      <p:cBhvr>
                                        <p:cTn id="8" dur="400" fill="hold"/>
                                        <p:tgtEl>
                                          <p:spTgt spid="1026"/>
                                        </p:tgtEl>
                                        <p:attrNameLst>
                                          <p:attrName>ppt_x</p:attrName>
                                        </p:attrNameLst>
                                      </p:cBhvr>
                                      <p:tavLst>
                                        <p:tav tm="0">
                                          <p:val>
                                            <p:strVal val="#ppt_x"/>
                                          </p:val>
                                        </p:tav>
                                        <p:tav tm="100000">
                                          <p:val>
                                            <p:strVal val="#ppt_x"/>
                                          </p:val>
                                        </p:tav>
                                      </p:tavLst>
                                    </p:anim>
                                    <p:anim calcmode="lin" valueType="num">
                                      <p:cBhvr>
                                        <p:cTn id="9" dur="400" fill="hold"/>
                                        <p:tgtEl>
                                          <p:spTgt spid="102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
                                        <p:tgtEl>
                                          <p:spTgt spid="1028"/>
                                        </p:tgtEl>
                                      </p:cBhvr>
                                    </p:animEffect>
                                    <p:anim calcmode="lin" valueType="num">
                                      <p:cBhvr>
                                        <p:cTn id="15" dur="400" fill="hold"/>
                                        <p:tgtEl>
                                          <p:spTgt spid="1028"/>
                                        </p:tgtEl>
                                        <p:attrNameLst>
                                          <p:attrName>ppt_x</p:attrName>
                                        </p:attrNameLst>
                                      </p:cBhvr>
                                      <p:tavLst>
                                        <p:tav tm="0">
                                          <p:val>
                                            <p:strVal val="#ppt_x"/>
                                          </p:val>
                                        </p:tav>
                                        <p:tav tm="100000">
                                          <p:val>
                                            <p:strVal val="#ppt_x"/>
                                          </p:val>
                                        </p:tav>
                                      </p:tavLst>
                                    </p:anim>
                                    <p:anim calcmode="lin" valueType="num">
                                      <p:cBhvr>
                                        <p:cTn id="16" dur="400" fill="hold"/>
                                        <p:tgtEl>
                                          <p:spTgt spid="1028"/>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0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0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
                                        <p:tgtEl>
                                          <p:spTgt spid="2"/>
                                        </p:tgtEl>
                                      </p:cBhvr>
                                    </p:animEffect>
                                    <p:anim calcmode="lin" valueType="num">
                                      <p:cBhvr>
                                        <p:cTn id="22" dur="400" fill="hold"/>
                                        <p:tgtEl>
                                          <p:spTgt spid="2"/>
                                        </p:tgtEl>
                                        <p:attrNameLst>
                                          <p:attrName>ppt_x</p:attrName>
                                        </p:attrNameLst>
                                      </p:cBhvr>
                                      <p:tavLst>
                                        <p:tav tm="0">
                                          <p:val>
                                            <p:strVal val="#ppt_x"/>
                                          </p:val>
                                        </p:tav>
                                        <p:tav tm="100000">
                                          <p:val>
                                            <p:strVal val="#ppt_x"/>
                                          </p:val>
                                        </p:tav>
                                      </p:tavLst>
                                    </p:anim>
                                    <p:anim calcmode="lin" valueType="num">
                                      <p:cBhvr>
                                        <p:cTn id="23" dur="400" fill="hold"/>
                                        <p:tgtEl>
                                          <p:spTgt spid="2"/>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arit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ustom 4">
      <a:majorFont>
        <a:latin typeface="Times New Roman"/>
        <a:ea typeface=""/>
        <a:cs typeface=""/>
      </a:majorFont>
      <a:minorFont>
        <a:latin typeface="Times New Roman"/>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inyPPT.com">
  <a:themeElements>
    <a:clrScheme name="tiny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nyPPT.com">
      <a:majorFont>
        <a:latin typeface="Avenir Next Regular"/>
        <a:ea typeface="Avenir Next Regular"/>
        <a:cs typeface="Avenir Next Regular"/>
      </a:majorFont>
      <a:minorFont>
        <a:latin typeface="Helvetica"/>
        <a:ea typeface="Helvetica"/>
        <a:cs typeface="Helvetica"/>
      </a:minorFont>
    </a:fontScheme>
    <a:fmtScheme name="tiny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EA03"/>
            </a:gs>
            <a:gs pos="70683">
              <a:srgbClr val="FFBA02"/>
            </a:gs>
            <a:gs pos="97580">
              <a:srgbClr val="FF8A00"/>
            </a:gs>
          </a:gsLst>
          <a:lin ang="0" scaled="0"/>
        </a:gra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docProps/app.xml><?xml version="1.0" encoding="utf-8"?>
<Properties xmlns="http://schemas.openxmlformats.org/officeDocument/2006/extended-properties" xmlns:vt="http://schemas.openxmlformats.org/officeDocument/2006/docPropsVTypes">
  <TotalTime>1286</TotalTime>
  <Words>1658</Words>
  <Application>Microsoft Office PowerPoint</Application>
  <PresentationFormat>Widescreen</PresentationFormat>
  <Paragraphs>197</Paragraphs>
  <Slides>32</Slides>
  <Notes>8</Notes>
  <HiddenSlides>0</HiddenSlides>
  <MMClips>1</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32</vt:i4>
      </vt:variant>
    </vt:vector>
  </HeadingPairs>
  <TitlesOfParts>
    <vt:vector size="62" baseType="lpstr">
      <vt:lpstr>.VnTime</vt:lpstr>
      <vt:lpstr>Amatic SC</vt:lpstr>
      <vt:lpstr>Anaheim</vt:lpstr>
      <vt:lpstr>Arial</vt:lpstr>
      <vt:lpstr>Avenir Next Demi Bold</vt:lpstr>
      <vt:lpstr>Avenir Next Regular</vt:lpstr>
      <vt:lpstr>Calibri</vt:lpstr>
      <vt:lpstr>Calibri Light</vt:lpstr>
      <vt:lpstr>Caveat</vt:lpstr>
      <vt:lpstr>Century Gothic</vt:lpstr>
      <vt:lpstr>Helvetica</vt:lpstr>
      <vt:lpstr>Impact</vt:lpstr>
      <vt:lpstr>Livvic</vt:lpstr>
      <vt:lpstr>Open Sans</vt:lpstr>
      <vt:lpstr>Poppins</vt:lpstr>
      <vt:lpstr>PT Serif</vt:lpstr>
      <vt:lpstr>Roboto Condensed</vt:lpstr>
      <vt:lpstr>Roboto Condensed Light</vt:lpstr>
      <vt:lpstr>Roboto Slab</vt:lpstr>
      <vt:lpstr>Times New Roman</vt:lpstr>
      <vt:lpstr>Wingdings</vt:lpstr>
      <vt:lpstr>Office Theme</vt:lpstr>
      <vt:lpstr>Kate template</vt:lpstr>
      <vt:lpstr>Dongzhi Festival by Slidesgo</vt:lpstr>
      <vt:lpstr>Clarity</vt:lpstr>
      <vt:lpstr>Lección de Historia de España by Slidesgo</vt:lpstr>
      <vt:lpstr>2_Office Theme</vt:lpstr>
      <vt:lpstr>4_Office Theme</vt:lpstr>
      <vt:lpstr>Simple Light</vt:lpstr>
      <vt:lpstr>tinyPPT.com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Luyện tập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THANH HOÀI</cp:lastModifiedBy>
  <cp:revision>70</cp:revision>
  <dcterms:created xsi:type="dcterms:W3CDTF">2021-11-23T02:25:44Z</dcterms:created>
  <dcterms:modified xsi:type="dcterms:W3CDTF">2023-04-02T12:40:17Z</dcterms:modified>
</cp:coreProperties>
</file>